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280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09/02/2021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09/02/2021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09/02/2021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09/02/2021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09/02/2021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09/02/2021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09/02/2021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09/02/2021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g4"/>
          <p:cNvSpPr/>
          <p:nvPr/>
        </p:nvSpPr>
        <p:spPr>
          <a:xfrm>
            <a:off x="5292087" y="4195410"/>
            <a:ext cx="124012" cy="224480"/>
          </a:xfrm>
          <a:custGeom>
            <a:avLst/>
            <a:gdLst/>
            <a:ahLst/>
            <a:cxnLst/>
            <a:rect l="0" t="0" r="0" b="0"/>
            <a:pathLst>
              <a:path w="124012" h="224480">
                <a:moveTo>
                  <a:pt x="124012" y="19595"/>
                </a:moveTo>
                <a:lnTo>
                  <a:pt x="117387" y="25700"/>
                </a:lnTo>
                <a:lnTo>
                  <a:pt x="118972" y="27822"/>
                </a:lnTo>
                <a:lnTo>
                  <a:pt x="117067" y="31742"/>
                </a:lnTo>
                <a:lnTo>
                  <a:pt x="118456" y="34117"/>
                </a:lnTo>
                <a:lnTo>
                  <a:pt x="116296" y="41879"/>
                </a:lnTo>
                <a:lnTo>
                  <a:pt x="108553" y="45066"/>
                </a:lnTo>
                <a:lnTo>
                  <a:pt x="114058" y="53641"/>
                </a:lnTo>
                <a:lnTo>
                  <a:pt x="112897" y="57841"/>
                </a:lnTo>
                <a:lnTo>
                  <a:pt x="115485" y="70542"/>
                </a:lnTo>
                <a:lnTo>
                  <a:pt x="114957" y="71838"/>
                </a:lnTo>
                <a:lnTo>
                  <a:pt x="94820" y="75148"/>
                </a:lnTo>
                <a:lnTo>
                  <a:pt x="93515" y="74307"/>
                </a:lnTo>
                <a:lnTo>
                  <a:pt x="92364" y="70666"/>
                </a:lnTo>
                <a:lnTo>
                  <a:pt x="87889" y="75935"/>
                </a:lnTo>
                <a:lnTo>
                  <a:pt x="81444" y="76325"/>
                </a:lnTo>
                <a:lnTo>
                  <a:pt x="76564" y="67318"/>
                </a:lnTo>
                <a:lnTo>
                  <a:pt x="65503" y="62919"/>
                </a:lnTo>
                <a:lnTo>
                  <a:pt x="59319" y="64619"/>
                </a:lnTo>
                <a:lnTo>
                  <a:pt x="58225" y="66470"/>
                </a:lnTo>
                <a:lnTo>
                  <a:pt x="58031" y="70430"/>
                </a:lnTo>
                <a:lnTo>
                  <a:pt x="50838" y="75592"/>
                </a:lnTo>
                <a:lnTo>
                  <a:pt x="48396" y="74728"/>
                </a:lnTo>
                <a:lnTo>
                  <a:pt x="45289" y="79308"/>
                </a:lnTo>
                <a:lnTo>
                  <a:pt x="52949" y="83429"/>
                </a:lnTo>
                <a:lnTo>
                  <a:pt x="56187" y="83371"/>
                </a:lnTo>
                <a:lnTo>
                  <a:pt x="61967" y="87330"/>
                </a:lnTo>
                <a:lnTo>
                  <a:pt x="67555" y="86029"/>
                </a:lnTo>
                <a:lnTo>
                  <a:pt x="69806" y="87099"/>
                </a:lnTo>
                <a:lnTo>
                  <a:pt x="71648" y="90302"/>
                </a:lnTo>
                <a:lnTo>
                  <a:pt x="71433" y="96589"/>
                </a:lnTo>
                <a:lnTo>
                  <a:pt x="76085" y="101366"/>
                </a:lnTo>
                <a:lnTo>
                  <a:pt x="74150" y="105870"/>
                </a:lnTo>
                <a:lnTo>
                  <a:pt x="70271" y="107803"/>
                </a:lnTo>
                <a:lnTo>
                  <a:pt x="71442" y="112787"/>
                </a:lnTo>
                <a:lnTo>
                  <a:pt x="69215" y="117564"/>
                </a:lnTo>
                <a:lnTo>
                  <a:pt x="61038" y="124533"/>
                </a:lnTo>
                <a:lnTo>
                  <a:pt x="55666" y="124122"/>
                </a:lnTo>
                <a:lnTo>
                  <a:pt x="53768" y="126842"/>
                </a:lnTo>
                <a:lnTo>
                  <a:pt x="51637" y="124295"/>
                </a:lnTo>
                <a:lnTo>
                  <a:pt x="48757" y="123953"/>
                </a:lnTo>
                <a:lnTo>
                  <a:pt x="48074" y="125282"/>
                </a:lnTo>
                <a:lnTo>
                  <a:pt x="48308" y="127598"/>
                </a:lnTo>
                <a:lnTo>
                  <a:pt x="48765" y="132092"/>
                </a:lnTo>
                <a:lnTo>
                  <a:pt x="46590" y="133951"/>
                </a:lnTo>
                <a:lnTo>
                  <a:pt x="49920" y="138549"/>
                </a:lnTo>
                <a:lnTo>
                  <a:pt x="50594" y="141409"/>
                </a:lnTo>
                <a:lnTo>
                  <a:pt x="51682" y="146025"/>
                </a:lnTo>
                <a:lnTo>
                  <a:pt x="50693" y="149915"/>
                </a:lnTo>
                <a:lnTo>
                  <a:pt x="47633" y="153295"/>
                </a:lnTo>
                <a:lnTo>
                  <a:pt x="45815" y="161147"/>
                </a:lnTo>
                <a:lnTo>
                  <a:pt x="48698" y="164726"/>
                </a:lnTo>
                <a:lnTo>
                  <a:pt x="49550" y="169880"/>
                </a:lnTo>
                <a:lnTo>
                  <a:pt x="54346" y="170021"/>
                </a:lnTo>
                <a:lnTo>
                  <a:pt x="55918" y="172378"/>
                </a:lnTo>
                <a:lnTo>
                  <a:pt x="50707" y="179564"/>
                </a:lnTo>
                <a:lnTo>
                  <a:pt x="51450" y="182403"/>
                </a:lnTo>
                <a:lnTo>
                  <a:pt x="54334" y="185637"/>
                </a:lnTo>
                <a:lnTo>
                  <a:pt x="49362" y="189940"/>
                </a:lnTo>
                <a:lnTo>
                  <a:pt x="52547" y="195281"/>
                </a:lnTo>
                <a:lnTo>
                  <a:pt x="46652" y="196462"/>
                </a:lnTo>
                <a:lnTo>
                  <a:pt x="42118" y="195381"/>
                </a:lnTo>
                <a:lnTo>
                  <a:pt x="38770" y="194481"/>
                </a:lnTo>
                <a:lnTo>
                  <a:pt x="35810" y="195841"/>
                </a:lnTo>
                <a:lnTo>
                  <a:pt x="31533" y="194651"/>
                </a:lnTo>
                <a:lnTo>
                  <a:pt x="29332" y="201540"/>
                </a:lnTo>
                <a:lnTo>
                  <a:pt x="24310" y="206021"/>
                </a:lnTo>
                <a:lnTo>
                  <a:pt x="21645" y="206742"/>
                </a:lnTo>
                <a:lnTo>
                  <a:pt x="19155" y="211733"/>
                </a:lnTo>
                <a:lnTo>
                  <a:pt x="12524" y="218590"/>
                </a:lnTo>
                <a:lnTo>
                  <a:pt x="6414" y="223629"/>
                </a:lnTo>
                <a:lnTo>
                  <a:pt x="0" y="224480"/>
                </a:lnTo>
                <a:lnTo>
                  <a:pt x="2139" y="216181"/>
                </a:lnTo>
                <a:lnTo>
                  <a:pt x="10056" y="206345"/>
                </a:lnTo>
                <a:lnTo>
                  <a:pt x="12442" y="200030"/>
                </a:lnTo>
                <a:lnTo>
                  <a:pt x="15399" y="196222"/>
                </a:lnTo>
                <a:lnTo>
                  <a:pt x="10192" y="182955"/>
                </a:lnTo>
                <a:lnTo>
                  <a:pt x="12183" y="167994"/>
                </a:lnTo>
                <a:lnTo>
                  <a:pt x="9514" y="157605"/>
                </a:lnTo>
                <a:lnTo>
                  <a:pt x="8604" y="148687"/>
                </a:lnTo>
                <a:lnTo>
                  <a:pt x="6238" y="141409"/>
                </a:lnTo>
                <a:lnTo>
                  <a:pt x="3224" y="132137"/>
                </a:lnTo>
                <a:lnTo>
                  <a:pt x="4052" y="129477"/>
                </a:lnTo>
                <a:lnTo>
                  <a:pt x="7227" y="127598"/>
                </a:lnTo>
                <a:lnTo>
                  <a:pt x="8701" y="124848"/>
                </a:lnTo>
                <a:lnTo>
                  <a:pt x="10767" y="127002"/>
                </a:lnTo>
                <a:lnTo>
                  <a:pt x="11664" y="126052"/>
                </a:lnTo>
                <a:lnTo>
                  <a:pt x="11733" y="123503"/>
                </a:lnTo>
                <a:lnTo>
                  <a:pt x="18618" y="121983"/>
                </a:lnTo>
                <a:lnTo>
                  <a:pt x="20182" y="121754"/>
                </a:lnTo>
                <a:lnTo>
                  <a:pt x="21176" y="121875"/>
                </a:lnTo>
                <a:lnTo>
                  <a:pt x="22461" y="121479"/>
                </a:lnTo>
                <a:lnTo>
                  <a:pt x="24258" y="120860"/>
                </a:lnTo>
                <a:lnTo>
                  <a:pt x="26018" y="119249"/>
                </a:lnTo>
                <a:lnTo>
                  <a:pt x="27464" y="116992"/>
                </a:lnTo>
                <a:lnTo>
                  <a:pt x="29167" y="116074"/>
                </a:lnTo>
                <a:lnTo>
                  <a:pt x="30200" y="116125"/>
                </a:lnTo>
                <a:lnTo>
                  <a:pt x="36238" y="106079"/>
                </a:lnTo>
                <a:lnTo>
                  <a:pt x="36194" y="103929"/>
                </a:lnTo>
                <a:lnTo>
                  <a:pt x="33759" y="100215"/>
                </a:lnTo>
                <a:lnTo>
                  <a:pt x="33795" y="97658"/>
                </a:lnTo>
                <a:lnTo>
                  <a:pt x="35761" y="91308"/>
                </a:lnTo>
                <a:lnTo>
                  <a:pt x="39538" y="86452"/>
                </a:lnTo>
                <a:lnTo>
                  <a:pt x="40071" y="83359"/>
                </a:lnTo>
                <a:lnTo>
                  <a:pt x="38011" y="77069"/>
                </a:lnTo>
                <a:lnTo>
                  <a:pt x="33374" y="74630"/>
                </a:lnTo>
                <a:lnTo>
                  <a:pt x="31628" y="68866"/>
                </a:lnTo>
                <a:lnTo>
                  <a:pt x="32160" y="58380"/>
                </a:lnTo>
                <a:lnTo>
                  <a:pt x="29373" y="56510"/>
                </a:lnTo>
                <a:lnTo>
                  <a:pt x="30039" y="54332"/>
                </a:lnTo>
                <a:lnTo>
                  <a:pt x="31599" y="53991"/>
                </a:lnTo>
                <a:lnTo>
                  <a:pt x="33283" y="54753"/>
                </a:lnTo>
                <a:lnTo>
                  <a:pt x="34254" y="57801"/>
                </a:lnTo>
                <a:lnTo>
                  <a:pt x="37232" y="54613"/>
                </a:lnTo>
                <a:lnTo>
                  <a:pt x="37855" y="53641"/>
                </a:lnTo>
                <a:lnTo>
                  <a:pt x="41246" y="48353"/>
                </a:lnTo>
                <a:lnTo>
                  <a:pt x="38843" y="44156"/>
                </a:lnTo>
                <a:lnTo>
                  <a:pt x="42053" y="41378"/>
                </a:lnTo>
                <a:lnTo>
                  <a:pt x="44172" y="41179"/>
                </a:lnTo>
                <a:lnTo>
                  <a:pt x="45495" y="35797"/>
                </a:lnTo>
                <a:lnTo>
                  <a:pt x="47015" y="33603"/>
                </a:lnTo>
                <a:lnTo>
                  <a:pt x="52266" y="31032"/>
                </a:lnTo>
                <a:lnTo>
                  <a:pt x="55531" y="31094"/>
                </a:lnTo>
                <a:lnTo>
                  <a:pt x="62230" y="39678"/>
                </a:lnTo>
                <a:lnTo>
                  <a:pt x="67029" y="33631"/>
                </a:lnTo>
                <a:lnTo>
                  <a:pt x="68020" y="30440"/>
                </a:lnTo>
                <a:lnTo>
                  <a:pt x="74444" y="26641"/>
                </a:lnTo>
                <a:lnTo>
                  <a:pt x="75407" y="19044"/>
                </a:lnTo>
                <a:lnTo>
                  <a:pt x="88667" y="15592"/>
                </a:lnTo>
                <a:lnTo>
                  <a:pt x="89272" y="13285"/>
                </a:lnTo>
                <a:lnTo>
                  <a:pt x="93613" y="8525"/>
                </a:lnTo>
                <a:lnTo>
                  <a:pt x="97485" y="9075"/>
                </a:lnTo>
                <a:lnTo>
                  <a:pt x="98836" y="11788"/>
                </a:lnTo>
                <a:lnTo>
                  <a:pt x="102638" y="13341"/>
                </a:lnTo>
                <a:lnTo>
                  <a:pt x="104612" y="16077"/>
                </a:lnTo>
                <a:lnTo>
                  <a:pt x="107957" y="7738"/>
                </a:lnTo>
                <a:lnTo>
                  <a:pt x="104194" y="4002"/>
                </a:lnTo>
                <a:lnTo>
                  <a:pt x="104272" y="2681"/>
                </a:lnTo>
                <a:lnTo>
                  <a:pt x="106031" y="1637"/>
                </a:lnTo>
                <a:lnTo>
                  <a:pt x="110254" y="5345"/>
                </a:lnTo>
                <a:lnTo>
                  <a:pt x="113996" y="0"/>
                </a:lnTo>
                <a:lnTo>
                  <a:pt x="116321" y="3858"/>
                </a:lnTo>
                <a:lnTo>
                  <a:pt x="114889" y="6496"/>
                </a:lnTo>
                <a:lnTo>
                  <a:pt x="115778" y="12762"/>
                </a:lnTo>
                <a:lnTo>
                  <a:pt x="114697" y="15495"/>
                </a:lnTo>
                <a:lnTo>
                  <a:pt x="116434" y="16831"/>
                </a:lnTo>
                <a:lnTo>
                  <a:pt x="118991" y="15836"/>
                </a:lnTo>
                <a:close/>
              </a:path>
            </a:pathLst>
          </a:custGeom>
          <a:solidFill>
            <a:srgbClr val="210F36">
              <a:alpha val="100000"/>
            </a:srgbClr>
          </a:solidFill>
          <a:ln w="13550" cap="flat">
            <a:solidFill>
              <a:srgbClr val="210F36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5" name="pg5"/>
          <p:cNvSpPr/>
          <p:nvPr/>
        </p:nvSpPr>
        <p:spPr>
          <a:xfrm>
            <a:off x="5127985" y="4038012"/>
            <a:ext cx="278098" cy="279380"/>
          </a:xfrm>
          <a:custGeom>
            <a:avLst/>
            <a:gdLst/>
            <a:ahLst/>
            <a:cxnLst/>
            <a:rect l="0" t="0" r="0" b="0"/>
            <a:pathLst>
              <a:path w="278098" h="279380">
                <a:moveTo>
                  <a:pt x="115778" y="19376"/>
                </a:moveTo>
                <a:lnTo>
                  <a:pt x="123352" y="21405"/>
                </a:lnTo>
                <a:lnTo>
                  <a:pt x="131397" y="28161"/>
                </a:lnTo>
                <a:lnTo>
                  <a:pt x="138267" y="29088"/>
                </a:lnTo>
                <a:lnTo>
                  <a:pt x="141432" y="25357"/>
                </a:lnTo>
                <a:lnTo>
                  <a:pt x="147499" y="25276"/>
                </a:lnTo>
                <a:lnTo>
                  <a:pt x="148991" y="28310"/>
                </a:lnTo>
                <a:lnTo>
                  <a:pt x="151364" y="28513"/>
                </a:lnTo>
                <a:lnTo>
                  <a:pt x="154065" y="31471"/>
                </a:lnTo>
                <a:lnTo>
                  <a:pt x="156315" y="31966"/>
                </a:lnTo>
                <a:lnTo>
                  <a:pt x="157241" y="34257"/>
                </a:lnTo>
                <a:lnTo>
                  <a:pt x="159646" y="34499"/>
                </a:lnTo>
                <a:lnTo>
                  <a:pt x="159711" y="37574"/>
                </a:lnTo>
                <a:lnTo>
                  <a:pt x="163918" y="41697"/>
                </a:lnTo>
                <a:lnTo>
                  <a:pt x="174799" y="47539"/>
                </a:lnTo>
                <a:lnTo>
                  <a:pt x="198726" y="49866"/>
                </a:lnTo>
                <a:lnTo>
                  <a:pt x="201261" y="48348"/>
                </a:lnTo>
                <a:lnTo>
                  <a:pt x="203711" y="50629"/>
                </a:lnTo>
                <a:lnTo>
                  <a:pt x="208291" y="47305"/>
                </a:lnTo>
                <a:lnTo>
                  <a:pt x="213421" y="37380"/>
                </a:lnTo>
                <a:lnTo>
                  <a:pt x="219729" y="38018"/>
                </a:lnTo>
                <a:lnTo>
                  <a:pt x="222205" y="36201"/>
                </a:lnTo>
                <a:lnTo>
                  <a:pt x="228016" y="41155"/>
                </a:lnTo>
                <a:lnTo>
                  <a:pt x="235049" y="41723"/>
                </a:lnTo>
                <a:lnTo>
                  <a:pt x="236464" y="44065"/>
                </a:lnTo>
                <a:lnTo>
                  <a:pt x="237330" y="50398"/>
                </a:lnTo>
                <a:lnTo>
                  <a:pt x="241441" y="49269"/>
                </a:lnTo>
                <a:lnTo>
                  <a:pt x="249661" y="54017"/>
                </a:lnTo>
                <a:lnTo>
                  <a:pt x="258088" y="52303"/>
                </a:lnTo>
                <a:lnTo>
                  <a:pt x="260385" y="53060"/>
                </a:lnTo>
                <a:lnTo>
                  <a:pt x="260909" y="54101"/>
                </a:lnTo>
                <a:lnTo>
                  <a:pt x="262038" y="56343"/>
                </a:lnTo>
                <a:lnTo>
                  <a:pt x="262810" y="69069"/>
                </a:lnTo>
                <a:lnTo>
                  <a:pt x="264631" y="70184"/>
                </a:lnTo>
                <a:lnTo>
                  <a:pt x="264347" y="77838"/>
                </a:lnTo>
                <a:lnTo>
                  <a:pt x="265643" y="84433"/>
                </a:lnTo>
                <a:lnTo>
                  <a:pt x="264688" y="86599"/>
                </a:lnTo>
                <a:lnTo>
                  <a:pt x="262360" y="87988"/>
                </a:lnTo>
                <a:lnTo>
                  <a:pt x="261808" y="90773"/>
                </a:lnTo>
                <a:lnTo>
                  <a:pt x="259822" y="91938"/>
                </a:lnTo>
                <a:lnTo>
                  <a:pt x="255136" y="101429"/>
                </a:lnTo>
                <a:lnTo>
                  <a:pt x="255913" y="105456"/>
                </a:lnTo>
                <a:lnTo>
                  <a:pt x="253793" y="112084"/>
                </a:lnTo>
                <a:lnTo>
                  <a:pt x="254165" y="114610"/>
                </a:lnTo>
                <a:lnTo>
                  <a:pt x="255283" y="116971"/>
                </a:lnTo>
                <a:lnTo>
                  <a:pt x="260214" y="120870"/>
                </a:lnTo>
                <a:lnTo>
                  <a:pt x="261358" y="127770"/>
                </a:lnTo>
                <a:lnTo>
                  <a:pt x="265710" y="132076"/>
                </a:lnTo>
                <a:lnTo>
                  <a:pt x="265698" y="136962"/>
                </a:lnTo>
                <a:lnTo>
                  <a:pt x="268289" y="145602"/>
                </a:lnTo>
                <a:lnTo>
                  <a:pt x="268456" y="148028"/>
                </a:lnTo>
                <a:lnTo>
                  <a:pt x="273829" y="153253"/>
                </a:lnTo>
                <a:lnTo>
                  <a:pt x="277039" y="153472"/>
                </a:lnTo>
                <a:lnTo>
                  <a:pt x="278098" y="157397"/>
                </a:lnTo>
                <a:lnTo>
                  <a:pt x="274356" y="162743"/>
                </a:lnTo>
                <a:lnTo>
                  <a:pt x="270134" y="159034"/>
                </a:lnTo>
                <a:lnTo>
                  <a:pt x="268374" y="160079"/>
                </a:lnTo>
                <a:lnTo>
                  <a:pt x="268297" y="161399"/>
                </a:lnTo>
                <a:lnTo>
                  <a:pt x="272059" y="165136"/>
                </a:lnTo>
                <a:lnTo>
                  <a:pt x="268714" y="173474"/>
                </a:lnTo>
                <a:lnTo>
                  <a:pt x="266740" y="170739"/>
                </a:lnTo>
                <a:lnTo>
                  <a:pt x="262938" y="169185"/>
                </a:lnTo>
                <a:lnTo>
                  <a:pt x="261587" y="166472"/>
                </a:lnTo>
                <a:lnTo>
                  <a:pt x="257715" y="165923"/>
                </a:lnTo>
                <a:lnTo>
                  <a:pt x="253374" y="170683"/>
                </a:lnTo>
                <a:lnTo>
                  <a:pt x="252770" y="172990"/>
                </a:lnTo>
                <a:lnTo>
                  <a:pt x="239510" y="176441"/>
                </a:lnTo>
                <a:lnTo>
                  <a:pt x="238546" y="184038"/>
                </a:lnTo>
                <a:lnTo>
                  <a:pt x="232122" y="187838"/>
                </a:lnTo>
                <a:lnTo>
                  <a:pt x="231131" y="191028"/>
                </a:lnTo>
                <a:lnTo>
                  <a:pt x="226333" y="197076"/>
                </a:lnTo>
                <a:lnTo>
                  <a:pt x="219633" y="188492"/>
                </a:lnTo>
                <a:lnTo>
                  <a:pt x="216369" y="188429"/>
                </a:lnTo>
                <a:lnTo>
                  <a:pt x="211118" y="191000"/>
                </a:lnTo>
                <a:lnTo>
                  <a:pt x="209597" y="193194"/>
                </a:lnTo>
                <a:lnTo>
                  <a:pt x="208274" y="198576"/>
                </a:lnTo>
                <a:lnTo>
                  <a:pt x="206155" y="198776"/>
                </a:lnTo>
                <a:lnTo>
                  <a:pt x="202946" y="201554"/>
                </a:lnTo>
                <a:lnTo>
                  <a:pt x="205348" y="205750"/>
                </a:lnTo>
                <a:lnTo>
                  <a:pt x="201957" y="211038"/>
                </a:lnTo>
                <a:lnTo>
                  <a:pt x="201334" y="212011"/>
                </a:lnTo>
                <a:lnTo>
                  <a:pt x="198356" y="215198"/>
                </a:lnTo>
                <a:lnTo>
                  <a:pt x="197385" y="212151"/>
                </a:lnTo>
                <a:lnTo>
                  <a:pt x="195701" y="211388"/>
                </a:lnTo>
                <a:lnTo>
                  <a:pt x="194141" y="211729"/>
                </a:lnTo>
                <a:lnTo>
                  <a:pt x="193476" y="213907"/>
                </a:lnTo>
                <a:lnTo>
                  <a:pt x="196262" y="215777"/>
                </a:lnTo>
                <a:lnTo>
                  <a:pt x="195730" y="226264"/>
                </a:lnTo>
                <a:lnTo>
                  <a:pt x="197476" y="232028"/>
                </a:lnTo>
                <a:lnTo>
                  <a:pt x="202113" y="234466"/>
                </a:lnTo>
                <a:lnTo>
                  <a:pt x="204173" y="240757"/>
                </a:lnTo>
                <a:lnTo>
                  <a:pt x="203640" y="243849"/>
                </a:lnTo>
                <a:lnTo>
                  <a:pt x="199863" y="248705"/>
                </a:lnTo>
                <a:lnTo>
                  <a:pt x="197897" y="255055"/>
                </a:lnTo>
                <a:lnTo>
                  <a:pt x="197861" y="257612"/>
                </a:lnTo>
                <a:lnTo>
                  <a:pt x="200296" y="261326"/>
                </a:lnTo>
                <a:lnTo>
                  <a:pt x="200340" y="263476"/>
                </a:lnTo>
                <a:lnTo>
                  <a:pt x="194302" y="273522"/>
                </a:lnTo>
                <a:lnTo>
                  <a:pt x="193269" y="273471"/>
                </a:lnTo>
                <a:lnTo>
                  <a:pt x="191566" y="274390"/>
                </a:lnTo>
                <a:lnTo>
                  <a:pt x="190120" y="276646"/>
                </a:lnTo>
                <a:lnTo>
                  <a:pt x="188360" y="278257"/>
                </a:lnTo>
                <a:lnTo>
                  <a:pt x="186563" y="278877"/>
                </a:lnTo>
                <a:lnTo>
                  <a:pt x="185278" y="279272"/>
                </a:lnTo>
                <a:lnTo>
                  <a:pt x="184285" y="279151"/>
                </a:lnTo>
                <a:lnTo>
                  <a:pt x="182720" y="279380"/>
                </a:lnTo>
                <a:lnTo>
                  <a:pt x="179133" y="274865"/>
                </a:lnTo>
                <a:lnTo>
                  <a:pt x="178676" y="271761"/>
                </a:lnTo>
                <a:lnTo>
                  <a:pt x="177234" y="269821"/>
                </a:lnTo>
                <a:lnTo>
                  <a:pt x="177092" y="263765"/>
                </a:lnTo>
                <a:lnTo>
                  <a:pt x="175965" y="261702"/>
                </a:lnTo>
                <a:lnTo>
                  <a:pt x="170455" y="268000"/>
                </a:lnTo>
                <a:lnTo>
                  <a:pt x="166777" y="263161"/>
                </a:lnTo>
                <a:lnTo>
                  <a:pt x="155532" y="260049"/>
                </a:lnTo>
                <a:lnTo>
                  <a:pt x="153091" y="253570"/>
                </a:lnTo>
                <a:lnTo>
                  <a:pt x="148306" y="253643"/>
                </a:lnTo>
                <a:lnTo>
                  <a:pt x="148745" y="244768"/>
                </a:lnTo>
                <a:lnTo>
                  <a:pt x="145205" y="241964"/>
                </a:lnTo>
                <a:lnTo>
                  <a:pt x="136945" y="241378"/>
                </a:lnTo>
                <a:lnTo>
                  <a:pt x="135533" y="239011"/>
                </a:lnTo>
                <a:lnTo>
                  <a:pt x="133975" y="229454"/>
                </a:lnTo>
                <a:lnTo>
                  <a:pt x="130368" y="230011"/>
                </a:lnTo>
                <a:lnTo>
                  <a:pt x="126947" y="228130"/>
                </a:lnTo>
                <a:lnTo>
                  <a:pt x="122537" y="222157"/>
                </a:lnTo>
                <a:lnTo>
                  <a:pt x="113458" y="222069"/>
                </a:lnTo>
                <a:lnTo>
                  <a:pt x="111752" y="219220"/>
                </a:lnTo>
                <a:lnTo>
                  <a:pt x="107079" y="218235"/>
                </a:lnTo>
                <a:lnTo>
                  <a:pt x="104590" y="215564"/>
                </a:lnTo>
                <a:lnTo>
                  <a:pt x="102279" y="215135"/>
                </a:lnTo>
                <a:lnTo>
                  <a:pt x="100707" y="211038"/>
                </a:lnTo>
                <a:lnTo>
                  <a:pt x="97640" y="209111"/>
                </a:lnTo>
                <a:lnTo>
                  <a:pt x="90264" y="209824"/>
                </a:lnTo>
                <a:lnTo>
                  <a:pt x="89744" y="211038"/>
                </a:lnTo>
                <a:lnTo>
                  <a:pt x="88193" y="214663"/>
                </a:lnTo>
                <a:lnTo>
                  <a:pt x="81231" y="214175"/>
                </a:lnTo>
                <a:lnTo>
                  <a:pt x="79268" y="220862"/>
                </a:lnTo>
                <a:lnTo>
                  <a:pt x="73106" y="220385"/>
                </a:lnTo>
                <a:lnTo>
                  <a:pt x="71303" y="222480"/>
                </a:lnTo>
                <a:lnTo>
                  <a:pt x="67395" y="223495"/>
                </a:lnTo>
                <a:lnTo>
                  <a:pt x="61455" y="221693"/>
                </a:lnTo>
                <a:lnTo>
                  <a:pt x="55160" y="223416"/>
                </a:lnTo>
                <a:lnTo>
                  <a:pt x="48824" y="229103"/>
                </a:lnTo>
                <a:lnTo>
                  <a:pt x="45339" y="227852"/>
                </a:lnTo>
                <a:lnTo>
                  <a:pt x="43110" y="223815"/>
                </a:lnTo>
                <a:lnTo>
                  <a:pt x="38985" y="222998"/>
                </a:lnTo>
                <a:lnTo>
                  <a:pt x="33398" y="225639"/>
                </a:lnTo>
                <a:lnTo>
                  <a:pt x="30172" y="222338"/>
                </a:lnTo>
                <a:lnTo>
                  <a:pt x="30329" y="220645"/>
                </a:lnTo>
                <a:lnTo>
                  <a:pt x="27864" y="216025"/>
                </a:lnTo>
                <a:lnTo>
                  <a:pt x="29037" y="212989"/>
                </a:lnTo>
                <a:lnTo>
                  <a:pt x="28002" y="211038"/>
                </a:lnTo>
                <a:lnTo>
                  <a:pt x="27494" y="210080"/>
                </a:lnTo>
                <a:lnTo>
                  <a:pt x="28416" y="206754"/>
                </a:lnTo>
                <a:lnTo>
                  <a:pt x="27607" y="204363"/>
                </a:lnTo>
                <a:lnTo>
                  <a:pt x="32967" y="199976"/>
                </a:lnTo>
                <a:lnTo>
                  <a:pt x="32270" y="195279"/>
                </a:lnTo>
                <a:lnTo>
                  <a:pt x="28891" y="190320"/>
                </a:lnTo>
                <a:lnTo>
                  <a:pt x="25872" y="190806"/>
                </a:lnTo>
                <a:lnTo>
                  <a:pt x="18100" y="187895"/>
                </a:lnTo>
                <a:lnTo>
                  <a:pt x="10385" y="181364"/>
                </a:lnTo>
                <a:lnTo>
                  <a:pt x="4592" y="178630"/>
                </a:lnTo>
                <a:lnTo>
                  <a:pt x="471" y="170747"/>
                </a:lnTo>
                <a:lnTo>
                  <a:pt x="0" y="166668"/>
                </a:lnTo>
                <a:lnTo>
                  <a:pt x="759" y="161961"/>
                </a:lnTo>
                <a:lnTo>
                  <a:pt x="2933" y="159678"/>
                </a:lnTo>
                <a:lnTo>
                  <a:pt x="3440" y="158226"/>
                </a:lnTo>
                <a:lnTo>
                  <a:pt x="1860" y="156396"/>
                </a:lnTo>
                <a:lnTo>
                  <a:pt x="1620" y="151843"/>
                </a:lnTo>
                <a:lnTo>
                  <a:pt x="2522" y="145602"/>
                </a:lnTo>
                <a:lnTo>
                  <a:pt x="2971" y="142500"/>
                </a:lnTo>
                <a:lnTo>
                  <a:pt x="3976" y="139248"/>
                </a:lnTo>
                <a:lnTo>
                  <a:pt x="6985" y="136638"/>
                </a:lnTo>
                <a:lnTo>
                  <a:pt x="13807" y="139628"/>
                </a:lnTo>
                <a:lnTo>
                  <a:pt x="18575" y="145602"/>
                </a:lnTo>
                <a:lnTo>
                  <a:pt x="19714" y="147029"/>
                </a:lnTo>
                <a:lnTo>
                  <a:pt x="24849" y="150176"/>
                </a:lnTo>
                <a:lnTo>
                  <a:pt x="28448" y="147200"/>
                </a:lnTo>
                <a:lnTo>
                  <a:pt x="35851" y="145602"/>
                </a:lnTo>
                <a:lnTo>
                  <a:pt x="39977" y="144709"/>
                </a:lnTo>
                <a:lnTo>
                  <a:pt x="43023" y="139323"/>
                </a:lnTo>
                <a:lnTo>
                  <a:pt x="45092" y="137968"/>
                </a:lnTo>
                <a:lnTo>
                  <a:pt x="50794" y="138062"/>
                </a:lnTo>
                <a:lnTo>
                  <a:pt x="53536" y="140746"/>
                </a:lnTo>
                <a:lnTo>
                  <a:pt x="56659" y="131541"/>
                </a:lnTo>
                <a:lnTo>
                  <a:pt x="55978" y="122975"/>
                </a:lnTo>
                <a:lnTo>
                  <a:pt x="52395" y="120547"/>
                </a:lnTo>
                <a:lnTo>
                  <a:pt x="53783" y="112301"/>
                </a:lnTo>
                <a:lnTo>
                  <a:pt x="53010" y="110063"/>
                </a:lnTo>
                <a:lnTo>
                  <a:pt x="50728" y="109194"/>
                </a:lnTo>
                <a:lnTo>
                  <a:pt x="51526" y="105111"/>
                </a:lnTo>
                <a:lnTo>
                  <a:pt x="44635" y="96283"/>
                </a:lnTo>
                <a:lnTo>
                  <a:pt x="46289" y="91789"/>
                </a:lnTo>
                <a:lnTo>
                  <a:pt x="48792" y="90096"/>
                </a:lnTo>
                <a:lnTo>
                  <a:pt x="48297" y="88430"/>
                </a:lnTo>
                <a:lnTo>
                  <a:pt x="36710" y="80767"/>
                </a:lnTo>
                <a:lnTo>
                  <a:pt x="29836" y="80454"/>
                </a:lnTo>
                <a:lnTo>
                  <a:pt x="25110" y="75947"/>
                </a:lnTo>
                <a:lnTo>
                  <a:pt x="27946" y="72776"/>
                </a:lnTo>
                <a:lnTo>
                  <a:pt x="27662" y="63818"/>
                </a:lnTo>
                <a:lnTo>
                  <a:pt x="29126" y="57792"/>
                </a:lnTo>
                <a:lnTo>
                  <a:pt x="32826" y="54101"/>
                </a:lnTo>
                <a:lnTo>
                  <a:pt x="37160" y="49775"/>
                </a:lnTo>
                <a:lnTo>
                  <a:pt x="38135" y="41961"/>
                </a:lnTo>
                <a:lnTo>
                  <a:pt x="44816" y="41943"/>
                </a:lnTo>
                <a:lnTo>
                  <a:pt x="52966" y="45153"/>
                </a:lnTo>
                <a:lnTo>
                  <a:pt x="55498" y="43073"/>
                </a:lnTo>
                <a:lnTo>
                  <a:pt x="53298" y="39383"/>
                </a:lnTo>
                <a:lnTo>
                  <a:pt x="54837" y="31899"/>
                </a:lnTo>
                <a:lnTo>
                  <a:pt x="55958" y="30349"/>
                </a:lnTo>
                <a:lnTo>
                  <a:pt x="55226" y="26382"/>
                </a:lnTo>
                <a:lnTo>
                  <a:pt x="57021" y="19889"/>
                </a:lnTo>
                <a:lnTo>
                  <a:pt x="55582" y="8791"/>
                </a:lnTo>
                <a:lnTo>
                  <a:pt x="57763" y="3981"/>
                </a:lnTo>
                <a:lnTo>
                  <a:pt x="57769" y="916"/>
                </a:lnTo>
                <a:lnTo>
                  <a:pt x="60498" y="0"/>
                </a:lnTo>
                <a:lnTo>
                  <a:pt x="64434" y="974"/>
                </a:lnTo>
                <a:lnTo>
                  <a:pt x="66048" y="3530"/>
                </a:lnTo>
                <a:lnTo>
                  <a:pt x="73972" y="4266"/>
                </a:lnTo>
                <a:lnTo>
                  <a:pt x="75724" y="9484"/>
                </a:lnTo>
                <a:lnTo>
                  <a:pt x="75449" y="13082"/>
                </a:lnTo>
                <a:lnTo>
                  <a:pt x="81722" y="10401"/>
                </a:lnTo>
                <a:lnTo>
                  <a:pt x="86135" y="10829"/>
                </a:lnTo>
                <a:lnTo>
                  <a:pt x="88115" y="4572"/>
                </a:lnTo>
                <a:lnTo>
                  <a:pt x="91256" y="7142"/>
                </a:lnTo>
                <a:lnTo>
                  <a:pt x="96684" y="6454"/>
                </a:lnTo>
                <a:lnTo>
                  <a:pt x="103339" y="11455"/>
                </a:lnTo>
                <a:lnTo>
                  <a:pt x="108342" y="12344"/>
                </a:lnTo>
                <a:lnTo>
                  <a:pt x="111059" y="14384"/>
                </a:lnTo>
                <a:lnTo>
                  <a:pt x="112605" y="17912"/>
                </a:lnTo>
                <a:close/>
              </a:path>
            </a:pathLst>
          </a:custGeom>
          <a:solidFill>
            <a:srgbClr val="2A104A">
              <a:alpha val="100000"/>
            </a:srgbClr>
          </a:solidFill>
          <a:ln w="13550" cap="flat">
            <a:solidFill>
              <a:srgbClr val="2A104A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6" name="pg6"/>
          <p:cNvSpPr/>
          <p:nvPr/>
        </p:nvSpPr>
        <p:spPr>
          <a:xfrm>
            <a:off x="5312270" y="4160264"/>
            <a:ext cx="41772" cy="34605"/>
          </a:xfrm>
          <a:custGeom>
            <a:avLst/>
            <a:gdLst/>
            <a:ahLst/>
            <a:cxnLst/>
            <a:rect l="0" t="0" r="0" b="0"/>
            <a:pathLst>
              <a:path w="41772" h="34605">
                <a:moveTo>
                  <a:pt x="0" y="25749"/>
                </a:moveTo>
                <a:lnTo>
                  <a:pt x="3969" y="31908"/>
                </a:lnTo>
                <a:lnTo>
                  <a:pt x="13212" y="34488"/>
                </a:lnTo>
                <a:lnTo>
                  <a:pt x="15364" y="32130"/>
                </a:lnTo>
                <a:lnTo>
                  <a:pt x="26261" y="34605"/>
                </a:lnTo>
                <a:lnTo>
                  <a:pt x="26842" y="31988"/>
                </a:lnTo>
                <a:lnTo>
                  <a:pt x="32290" y="28485"/>
                </a:lnTo>
                <a:lnTo>
                  <a:pt x="35127" y="28394"/>
                </a:lnTo>
                <a:lnTo>
                  <a:pt x="40617" y="31710"/>
                </a:lnTo>
                <a:lnTo>
                  <a:pt x="41772" y="30837"/>
                </a:lnTo>
                <a:lnTo>
                  <a:pt x="37838" y="23350"/>
                </a:lnTo>
                <a:lnTo>
                  <a:pt x="38695" y="15174"/>
                </a:lnTo>
                <a:lnTo>
                  <a:pt x="37990" y="10528"/>
                </a:lnTo>
                <a:lnTo>
                  <a:pt x="35127" y="8632"/>
                </a:lnTo>
                <a:lnTo>
                  <a:pt x="33076" y="5015"/>
                </a:lnTo>
                <a:lnTo>
                  <a:pt x="31793" y="4924"/>
                </a:lnTo>
                <a:lnTo>
                  <a:pt x="31130" y="7485"/>
                </a:lnTo>
                <a:lnTo>
                  <a:pt x="29657" y="6780"/>
                </a:lnTo>
                <a:lnTo>
                  <a:pt x="27690" y="5015"/>
                </a:lnTo>
                <a:lnTo>
                  <a:pt x="26300" y="857"/>
                </a:lnTo>
                <a:lnTo>
                  <a:pt x="24165" y="0"/>
                </a:lnTo>
                <a:lnTo>
                  <a:pt x="21444" y="797"/>
                </a:lnTo>
                <a:lnTo>
                  <a:pt x="19901" y="5212"/>
                </a:lnTo>
                <a:lnTo>
                  <a:pt x="11789" y="8569"/>
                </a:lnTo>
                <a:lnTo>
                  <a:pt x="7357" y="13324"/>
                </a:lnTo>
                <a:lnTo>
                  <a:pt x="2250" y="11235"/>
                </a:lnTo>
                <a:lnTo>
                  <a:pt x="924" y="16131"/>
                </a:lnTo>
                <a:lnTo>
                  <a:pt x="1669" y="21676"/>
                </a:lnTo>
                <a:lnTo>
                  <a:pt x="983" y="23350"/>
                </a:lnTo>
                <a:close/>
              </a:path>
            </a:pathLst>
          </a:custGeom>
          <a:solidFill>
            <a:srgbClr val="2A104A">
              <a:alpha val="100000"/>
            </a:srgbClr>
          </a:solidFill>
          <a:ln w="13550" cap="flat">
            <a:solidFill>
              <a:srgbClr val="2A104A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7" name="pg7"/>
          <p:cNvSpPr/>
          <p:nvPr/>
        </p:nvSpPr>
        <p:spPr>
          <a:xfrm>
            <a:off x="5312270" y="4160264"/>
            <a:ext cx="41772" cy="34605"/>
          </a:xfrm>
          <a:custGeom>
            <a:avLst/>
            <a:gdLst/>
            <a:ahLst/>
            <a:cxnLst/>
            <a:rect l="0" t="0" r="0" b="0"/>
            <a:pathLst>
              <a:path w="41772" h="34605">
                <a:moveTo>
                  <a:pt x="0" y="25749"/>
                </a:moveTo>
                <a:lnTo>
                  <a:pt x="983" y="23350"/>
                </a:lnTo>
                <a:lnTo>
                  <a:pt x="1669" y="21676"/>
                </a:lnTo>
                <a:lnTo>
                  <a:pt x="924" y="16131"/>
                </a:lnTo>
                <a:lnTo>
                  <a:pt x="2250" y="11235"/>
                </a:lnTo>
                <a:lnTo>
                  <a:pt x="7357" y="13324"/>
                </a:lnTo>
                <a:lnTo>
                  <a:pt x="11789" y="8569"/>
                </a:lnTo>
                <a:lnTo>
                  <a:pt x="19901" y="5212"/>
                </a:lnTo>
                <a:lnTo>
                  <a:pt x="21444" y="797"/>
                </a:lnTo>
                <a:lnTo>
                  <a:pt x="24165" y="0"/>
                </a:lnTo>
                <a:lnTo>
                  <a:pt x="26300" y="857"/>
                </a:lnTo>
                <a:lnTo>
                  <a:pt x="27690" y="5015"/>
                </a:lnTo>
                <a:lnTo>
                  <a:pt x="29657" y="6780"/>
                </a:lnTo>
                <a:lnTo>
                  <a:pt x="31130" y="7485"/>
                </a:lnTo>
                <a:lnTo>
                  <a:pt x="31793" y="4924"/>
                </a:lnTo>
                <a:lnTo>
                  <a:pt x="33076" y="5015"/>
                </a:lnTo>
                <a:lnTo>
                  <a:pt x="35127" y="8632"/>
                </a:lnTo>
                <a:lnTo>
                  <a:pt x="37990" y="10528"/>
                </a:lnTo>
                <a:lnTo>
                  <a:pt x="38695" y="15174"/>
                </a:lnTo>
                <a:lnTo>
                  <a:pt x="37838" y="23350"/>
                </a:lnTo>
                <a:lnTo>
                  <a:pt x="41772" y="30837"/>
                </a:lnTo>
                <a:lnTo>
                  <a:pt x="40617" y="31710"/>
                </a:lnTo>
                <a:lnTo>
                  <a:pt x="35127" y="28394"/>
                </a:lnTo>
                <a:lnTo>
                  <a:pt x="32290" y="28485"/>
                </a:lnTo>
                <a:lnTo>
                  <a:pt x="26842" y="31988"/>
                </a:lnTo>
                <a:lnTo>
                  <a:pt x="26261" y="34605"/>
                </a:lnTo>
                <a:lnTo>
                  <a:pt x="15364" y="32130"/>
                </a:lnTo>
                <a:lnTo>
                  <a:pt x="13212" y="34488"/>
                </a:lnTo>
                <a:lnTo>
                  <a:pt x="3969" y="31908"/>
                </a:lnTo>
                <a:close/>
              </a:path>
            </a:pathLst>
          </a:custGeom>
          <a:solidFill>
            <a:srgbClr val="240F3D">
              <a:alpha val="100000"/>
            </a:srgbClr>
          </a:solidFill>
          <a:ln w="13550" cap="flat">
            <a:solidFill>
              <a:srgbClr val="240F3D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8" name="pg8"/>
          <p:cNvSpPr/>
          <p:nvPr/>
        </p:nvSpPr>
        <p:spPr>
          <a:xfrm>
            <a:off x="4936398" y="4368418"/>
            <a:ext cx="256535" cy="132454"/>
          </a:xfrm>
          <a:custGeom>
            <a:avLst/>
            <a:gdLst/>
            <a:ahLst/>
            <a:cxnLst/>
            <a:rect l="0" t="0" r="0" b="0"/>
            <a:pathLst>
              <a:path w="256535" h="132454">
                <a:moveTo>
                  <a:pt x="74382" y="5658"/>
                </a:moveTo>
                <a:lnTo>
                  <a:pt x="76468" y="6215"/>
                </a:lnTo>
                <a:lnTo>
                  <a:pt x="79384" y="10152"/>
                </a:lnTo>
                <a:lnTo>
                  <a:pt x="85511" y="8847"/>
                </a:lnTo>
                <a:lnTo>
                  <a:pt x="97070" y="13056"/>
                </a:lnTo>
                <a:lnTo>
                  <a:pt x="102689" y="12412"/>
                </a:lnTo>
                <a:lnTo>
                  <a:pt x="105149" y="14681"/>
                </a:lnTo>
                <a:lnTo>
                  <a:pt x="106060" y="15523"/>
                </a:lnTo>
                <a:lnTo>
                  <a:pt x="109869" y="15920"/>
                </a:lnTo>
                <a:lnTo>
                  <a:pt x="111093" y="22135"/>
                </a:lnTo>
                <a:lnTo>
                  <a:pt x="117024" y="24542"/>
                </a:lnTo>
                <a:lnTo>
                  <a:pt x="118766" y="27041"/>
                </a:lnTo>
                <a:lnTo>
                  <a:pt x="120231" y="32466"/>
                </a:lnTo>
                <a:lnTo>
                  <a:pt x="120241" y="33459"/>
                </a:lnTo>
                <a:lnTo>
                  <a:pt x="122726" y="35534"/>
                </a:lnTo>
                <a:lnTo>
                  <a:pt x="123465" y="36899"/>
                </a:lnTo>
                <a:lnTo>
                  <a:pt x="124754" y="37644"/>
                </a:lnTo>
                <a:lnTo>
                  <a:pt x="127011" y="38310"/>
                </a:lnTo>
                <a:lnTo>
                  <a:pt x="127956" y="37217"/>
                </a:lnTo>
                <a:lnTo>
                  <a:pt x="128802" y="36809"/>
                </a:lnTo>
                <a:lnTo>
                  <a:pt x="130434" y="36855"/>
                </a:lnTo>
                <a:lnTo>
                  <a:pt x="131231" y="35762"/>
                </a:lnTo>
                <a:lnTo>
                  <a:pt x="132173" y="35289"/>
                </a:lnTo>
                <a:lnTo>
                  <a:pt x="132580" y="34255"/>
                </a:lnTo>
                <a:lnTo>
                  <a:pt x="133653" y="34262"/>
                </a:lnTo>
                <a:lnTo>
                  <a:pt x="134669" y="33157"/>
                </a:lnTo>
                <a:lnTo>
                  <a:pt x="136015" y="32366"/>
                </a:lnTo>
                <a:lnTo>
                  <a:pt x="137428" y="32891"/>
                </a:lnTo>
                <a:lnTo>
                  <a:pt x="138357" y="30043"/>
                </a:lnTo>
                <a:lnTo>
                  <a:pt x="143511" y="27552"/>
                </a:lnTo>
                <a:lnTo>
                  <a:pt x="145119" y="21981"/>
                </a:lnTo>
                <a:lnTo>
                  <a:pt x="150182" y="20807"/>
                </a:lnTo>
                <a:lnTo>
                  <a:pt x="155851" y="14999"/>
                </a:lnTo>
                <a:lnTo>
                  <a:pt x="157021" y="12286"/>
                </a:lnTo>
                <a:lnTo>
                  <a:pt x="160390" y="13088"/>
                </a:lnTo>
                <a:lnTo>
                  <a:pt x="164348" y="9841"/>
                </a:lnTo>
                <a:lnTo>
                  <a:pt x="168096" y="17650"/>
                </a:lnTo>
                <a:lnTo>
                  <a:pt x="182484" y="18932"/>
                </a:lnTo>
                <a:lnTo>
                  <a:pt x="183509" y="20366"/>
                </a:lnTo>
                <a:lnTo>
                  <a:pt x="183659" y="24381"/>
                </a:lnTo>
                <a:lnTo>
                  <a:pt x="184838" y="25871"/>
                </a:lnTo>
                <a:lnTo>
                  <a:pt x="191381" y="23242"/>
                </a:lnTo>
                <a:lnTo>
                  <a:pt x="192196" y="21068"/>
                </a:lnTo>
                <a:lnTo>
                  <a:pt x="195718" y="18500"/>
                </a:lnTo>
                <a:lnTo>
                  <a:pt x="198253" y="20779"/>
                </a:lnTo>
                <a:lnTo>
                  <a:pt x="204870" y="20576"/>
                </a:lnTo>
                <a:lnTo>
                  <a:pt x="208266" y="22754"/>
                </a:lnTo>
                <a:lnTo>
                  <a:pt x="210842" y="20232"/>
                </a:lnTo>
                <a:lnTo>
                  <a:pt x="220253" y="19406"/>
                </a:lnTo>
                <a:lnTo>
                  <a:pt x="224831" y="16156"/>
                </a:lnTo>
                <a:lnTo>
                  <a:pt x="232782" y="14176"/>
                </a:lnTo>
                <a:lnTo>
                  <a:pt x="233973" y="17546"/>
                </a:lnTo>
                <a:lnTo>
                  <a:pt x="237759" y="21012"/>
                </a:lnTo>
                <a:lnTo>
                  <a:pt x="239209" y="22339"/>
                </a:lnTo>
                <a:lnTo>
                  <a:pt x="245217" y="24855"/>
                </a:lnTo>
                <a:lnTo>
                  <a:pt x="249319" y="34224"/>
                </a:lnTo>
                <a:lnTo>
                  <a:pt x="252049" y="37875"/>
                </a:lnTo>
                <a:lnTo>
                  <a:pt x="250455" y="45022"/>
                </a:lnTo>
                <a:lnTo>
                  <a:pt x="251145" y="50875"/>
                </a:lnTo>
                <a:lnTo>
                  <a:pt x="248947" y="53746"/>
                </a:lnTo>
                <a:lnTo>
                  <a:pt x="247246" y="59587"/>
                </a:lnTo>
                <a:lnTo>
                  <a:pt x="252354" y="63103"/>
                </a:lnTo>
                <a:lnTo>
                  <a:pt x="254024" y="72489"/>
                </a:lnTo>
                <a:lnTo>
                  <a:pt x="252372" y="79981"/>
                </a:lnTo>
                <a:lnTo>
                  <a:pt x="255205" y="81106"/>
                </a:lnTo>
                <a:lnTo>
                  <a:pt x="256535" y="83534"/>
                </a:lnTo>
                <a:lnTo>
                  <a:pt x="251468" y="85591"/>
                </a:lnTo>
                <a:lnTo>
                  <a:pt x="247683" y="91813"/>
                </a:lnTo>
                <a:lnTo>
                  <a:pt x="245027" y="87312"/>
                </a:lnTo>
                <a:lnTo>
                  <a:pt x="241628" y="89616"/>
                </a:lnTo>
                <a:lnTo>
                  <a:pt x="240967" y="91726"/>
                </a:lnTo>
                <a:lnTo>
                  <a:pt x="237759" y="91366"/>
                </a:lnTo>
                <a:lnTo>
                  <a:pt x="236266" y="91198"/>
                </a:lnTo>
                <a:lnTo>
                  <a:pt x="232409" y="98489"/>
                </a:lnTo>
                <a:lnTo>
                  <a:pt x="231917" y="100497"/>
                </a:lnTo>
                <a:lnTo>
                  <a:pt x="229977" y="108430"/>
                </a:lnTo>
                <a:lnTo>
                  <a:pt x="219401" y="110791"/>
                </a:lnTo>
                <a:lnTo>
                  <a:pt x="217452" y="115803"/>
                </a:lnTo>
                <a:lnTo>
                  <a:pt x="215924" y="116303"/>
                </a:lnTo>
                <a:lnTo>
                  <a:pt x="214947" y="118768"/>
                </a:lnTo>
                <a:lnTo>
                  <a:pt x="206229" y="121885"/>
                </a:lnTo>
                <a:lnTo>
                  <a:pt x="205301" y="129533"/>
                </a:lnTo>
                <a:lnTo>
                  <a:pt x="203297" y="132454"/>
                </a:lnTo>
                <a:lnTo>
                  <a:pt x="198931" y="123564"/>
                </a:lnTo>
                <a:lnTo>
                  <a:pt x="194469" y="125077"/>
                </a:lnTo>
                <a:lnTo>
                  <a:pt x="190403" y="123249"/>
                </a:lnTo>
                <a:lnTo>
                  <a:pt x="189381" y="120123"/>
                </a:lnTo>
                <a:lnTo>
                  <a:pt x="177146" y="122186"/>
                </a:lnTo>
                <a:lnTo>
                  <a:pt x="173130" y="120197"/>
                </a:lnTo>
                <a:lnTo>
                  <a:pt x="168688" y="121694"/>
                </a:lnTo>
                <a:lnTo>
                  <a:pt x="163754" y="120239"/>
                </a:lnTo>
                <a:lnTo>
                  <a:pt x="160833" y="121470"/>
                </a:lnTo>
                <a:lnTo>
                  <a:pt x="158014" y="119090"/>
                </a:lnTo>
                <a:lnTo>
                  <a:pt x="155445" y="114204"/>
                </a:lnTo>
                <a:lnTo>
                  <a:pt x="148480" y="111535"/>
                </a:lnTo>
                <a:lnTo>
                  <a:pt x="143828" y="113198"/>
                </a:lnTo>
                <a:lnTo>
                  <a:pt x="134235" y="106792"/>
                </a:lnTo>
                <a:lnTo>
                  <a:pt x="125309" y="107189"/>
                </a:lnTo>
                <a:lnTo>
                  <a:pt x="122015" y="109023"/>
                </a:lnTo>
                <a:lnTo>
                  <a:pt x="112676" y="106171"/>
                </a:lnTo>
                <a:lnTo>
                  <a:pt x="108866" y="106143"/>
                </a:lnTo>
                <a:lnTo>
                  <a:pt x="105149" y="104123"/>
                </a:lnTo>
                <a:lnTo>
                  <a:pt x="102709" y="102795"/>
                </a:lnTo>
                <a:lnTo>
                  <a:pt x="97978" y="103093"/>
                </a:lnTo>
                <a:lnTo>
                  <a:pt x="97070" y="102012"/>
                </a:lnTo>
                <a:lnTo>
                  <a:pt x="95028" y="100911"/>
                </a:lnTo>
                <a:lnTo>
                  <a:pt x="91938" y="101663"/>
                </a:lnTo>
                <a:lnTo>
                  <a:pt x="91333" y="100497"/>
                </a:lnTo>
                <a:lnTo>
                  <a:pt x="90320" y="98545"/>
                </a:lnTo>
                <a:lnTo>
                  <a:pt x="83503" y="99909"/>
                </a:lnTo>
                <a:lnTo>
                  <a:pt x="76923" y="96923"/>
                </a:lnTo>
                <a:lnTo>
                  <a:pt x="70836" y="100320"/>
                </a:lnTo>
                <a:lnTo>
                  <a:pt x="62155" y="100327"/>
                </a:lnTo>
                <a:lnTo>
                  <a:pt x="53529" y="94572"/>
                </a:lnTo>
                <a:lnTo>
                  <a:pt x="29329" y="91073"/>
                </a:lnTo>
                <a:lnTo>
                  <a:pt x="20742" y="91383"/>
                </a:lnTo>
                <a:lnTo>
                  <a:pt x="18159" y="87729"/>
                </a:lnTo>
                <a:lnTo>
                  <a:pt x="12947" y="84841"/>
                </a:lnTo>
                <a:lnTo>
                  <a:pt x="8019" y="86651"/>
                </a:lnTo>
                <a:lnTo>
                  <a:pt x="6307" y="84103"/>
                </a:lnTo>
                <a:lnTo>
                  <a:pt x="4744" y="83670"/>
                </a:lnTo>
                <a:lnTo>
                  <a:pt x="3680" y="82684"/>
                </a:lnTo>
                <a:lnTo>
                  <a:pt x="3469" y="79784"/>
                </a:lnTo>
                <a:lnTo>
                  <a:pt x="3080" y="78626"/>
                </a:lnTo>
                <a:lnTo>
                  <a:pt x="3862" y="76574"/>
                </a:lnTo>
                <a:lnTo>
                  <a:pt x="3875" y="74908"/>
                </a:lnTo>
                <a:lnTo>
                  <a:pt x="6692" y="74447"/>
                </a:lnTo>
                <a:lnTo>
                  <a:pt x="5774" y="72601"/>
                </a:lnTo>
                <a:lnTo>
                  <a:pt x="5980" y="68992"/>
                </a:lnTo>
                <a:lnTo>
                  <a:pt x="7137" y="67785"/>
                </a:lnTo>
                <a:lnTo>
                  <a:pt x="7859" y="67598"/>
                </a:lnTo>
                <a:lnTo>
                  <a:pt x="8624" y="67952"/>
                </a:lnTo>
                <a:lnTo>
                  <a:pt x="9717" y="66974"/>
                </a:lnTo>
                <a:lnTo>
                  <a:pt x="10950" y="66410"/>
                </a:lnTo>
                <a:lnTo>
                  <a:pt x="14941" y="65583"/>
                </a:lnTo>
                <a:lnTo>
                  <a:pt x="16383" y="65450"/>
                </a:lnTo>
                <a:lnTo>
                  <a:pt x="16845" y="66496"/>
                </a:lnTo>
                <a:lnTo>
                  <a:pt x="18042" y="66225"/>
                </a:lnTo>
                <a:lnTo>
                  <a:pt x="18792" y="66582"/>
                </a:lnTo>
                <a:lnTo>
                  <a:pt x="19854" y="66438"/>
                </a:lnTo>
                <a:lnTo>
                  <a:pt x="21391" y="64602"/>
                </a:lnTo>
                <a:lnTo>
                  <a:pt x="23511" y="64070"/>
                </a:lnTo>
                <a:lnTo>
                  <a:pt x="25945" y="61857"/>
                </a:lnTo>
                <a:lnTo>
                  <a:pt x="26857" y="62394"/>
                </a:lnTo>
                <a:lnTo>
                  <a:pt x="27878" y="63631"/>
                </a:lnTo>
                <a:lnTo>
                  <a:pt x="29315" y="63904"/>
                </a:lnTo>
                <a:lnTo>
                  <a:pt x="30748" y="62875"/>
                </a:lnTo>
                <a:lnTo>
                  <a:pt x="31532" y="61024"/>
                </a:lnTo>
                <a:lnTo>
                  <a:pt x="32864" y="59959"/>
                </a:lnTo>
                <a:lnTo>
                  <a:pt x="32786" y="57902"/>
                </a:lnTo>
                <a:lnTo>
                  <a:pt x="31584" y="57424"/>
                </a:lnTo>
                <a:lnTo>
                  <a:pt x="27528" y="53998"/>
                </a:lnTo>
                <a:lnTo>
                  <a:pt x="26630" y="53685"/>
                </a:lnTo>
                <a:lnTo>
                  <a:pt x="25509" y="53149"/>
                </a:lnTo>
                <a:lnTo>
                  <a:pt x="24507" y="50256"/>
                </a:lnTo>
                <a:lnTo>
                  <a:pt x="23420" y="49827"/>
                </a:lnTo>
                <a:lnTo>
                  <a:pt x="19919" y="46876"/>
                </a:lnTo>
                <a:lnTo>
                  <a:pt x="19748" y="41545"/>
                </a:lnTo>
                <a:lnTo>
                  <a:pt x="18736" y="39991"/>
                </a:lnTo>
                <a:lnTo>
                  <a:pt x="19333" y="38226"/>
                </a:lnTo>
                <a:lnTo>
                  <a:pt x="17680" y="37110"/>
                </a:lnTo>
                <a:lnTo>
                  <a:pt x="16190" y="36243"/>
                </a:lnTo>
                <a:lnTo>
                  <a:pt x="15190" y="36085"/>
                </a:lnTo>
                <a:lnTo>
                  <a:pt x="14591" y="35564"/>
                </a:lnTo>
                <a:lnTo>
                  <a:pt x="13584" y="34297"/>
                </a:lnTo>
                <a:lnTo>
                  <a:pt x="13767" y="33201"/>
                </a:lnTo>
                <a:lnTo>
                  <a:pt x="12261" y="32448"/>
                </a:lnTo>
                <a:lnTo>
                  <a:pt x="11394" y="31597"/>
                </a:lnTo>
                <a:lnTo>
                  <a:pt x="10945" y="29924"/>
                </a:lnTo>
                <a:lnTo>
                  <a:pt x="9696" y="29462"/>
                </a:lnTo>
                <a:lnTo>
                  <a:pt x="9038" y="28044"/>
                </a:lnTo>
                <a:lnTo>
                  <a:pt x="8696" y="26085"/>
                </a:lnTo>
                <a:lnTo>
                  <a:pt x="7285" y="23585"/>
                </a:lnTo>
                <a:lnTo>
                  <a:pt x="8003" y="22959"/>
                </a:lnTo>
                <a:lnTo>
                  <a:pt x="8560" y="21710"/>
                </a:lnTo>
                <a:lnTo>
                  <a:pt x="8590" y="20413"/>
                </a:lnTo>
                <a:lnTo>
                  <a:pt x="9477" y="19478"/>
                </a:lnTo>
                <a:lnTo>
                  <a:pt x="10723" y="16871"/>
                </a:lnTo>
                <a:lnTo>
                  <a:pt x="12218" y="15446"/>
                </a:lnTo>
                <a:lnTo>
                  <a:pt x="11345" y="14895"/>
                </a:lnTo>
                <a:lnTo>
                  <a:pt x="8645" y="15370"/>
                </a:lnTo>
                <a:lnTo>
                  <a:pt x="6359" y="14865"/>
                </a:lnTo>
                <a:lnTo>
                  <a:pt x="5762" y="13885"/>
                </a:lnTo>
                <a:lnTo>
                  <a:pt x="4730" y="10012"/>
                </a:lnTo>
                <a:lnTo>
                  <a:pt x="3523" y="8999"/>
                </a:lnTo>
                <a:lnTo>
                  <a:pt x="1768" y="6748"/>
                </a:lnTo>
                <a:lnTo>
                  <a:pt x="0" y="5239"/>
                </a:lnTo>
                <a:lnTo>
                  <a:pt x="1523" y="1467"/>
                </a:lnTo>
                <a:lnTo>
                  <a:pt x="7605" y="0"/>
                </a:lnTo>
                <a:lnTo>
                  <a:pt x="9300" y="5067"/>
                </a:lnTo>
                <a:lnTo>
                  <a:pt x="17028" y="5758"/>
                </a:lnTo>
                <a:lnTo>
                  <a:pt x="20376" y="8184"/>
                </a:lnTo>
                <a:lnTo>
                  <a:pt x="28638" y="8727"/>
                </a:lnTo>
                <a:lnTo>
                  <a:pt x="32831" y="15535"/>
                </a:lnTo>
                <a:lnTo>
                  <a:pt x="37915" y="15297"/>
                </a:lnTo>
                <a:lnTo>
                  <a:pt x="39616" y="17700"/>
                </a:lnTo>
                <a:lnTo>
                  <a:pt x="44089" y="19925"/>
                </a:lnTo>
                <a:lnTo>
                  <a:pt x="45857" y="18082"/>
                </a:lnTo>
                <a:lnTo>
                  <a:pt x="62267" y="14092"/>
                </a:lnTo>
                <a:lnTo>
                  <a:pt x="62725" y="8856"/>
                </a:lnTo>
                <a:lnTo>
                  <a:pt x="64814" y="6613"/>
                </a:lnTo>
                <a:lnTo>
                  <a:pt x="69562" y="7255"/>
                </a:lnTo>
                <a:close/>
              </a:path>
            </a:pathLst>
          </a:custGeom>
          <a:solidFill>
            <a:srgbClr val="240F3E">
              <a:alpha val="100000"/>
            </a:srgbClr>
          </a:solidFill>
          <a:ln w="13550" cap="flat">
            <a:solidFill>
              <a:srgbClr val="240F3E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9" name="pg9"/>
          <p:cNvSpPr/>
          <p:nvPr/>
        </p:nvSpPr>
        <p:spPr>
          <a:xfrm>
            <a:off x="5033396" y="4247123"/>
            <a:ext cx="277309" cy="211339"/>
          </a:xfrm>
          <a:custGeom>
            <a:avLst/>
            <a:gdLst/>
            <a:ahLst/>
            <a:cxnLst/>
            <a:rect l="0" t="0" r="0" b="0"/>
            <a:pathLst>
              <a:path w="277309" h="211339">
                <a:moveTo>
                  <a:pt x="242895" y="44532"/>
                </a:moveTo>
                <a:lnTo>
                  <a:pt x="247679" y="44459"/>
                </a:lnTo>
                <a:lnTo>
                  <a:pt x="250120" y="50938"/>
                </a:lnTo>
                <a:lnTo>
                  <a:pt x="261365" y="54050"/>
                </a:lnTo>
                <a:lnTo>
                  <a:pt x="265043" y="58889"/>
                </a:lnTo>
                <a:lnTo>
                  <a:pt x="270553" y="52591"/>
                </a:lnTo>
                <a:lnTo>
                  <a:pt x="271681" y="54654"/>
                </a:lnTo>
                <a:lnTo>
                  <a:pt x="271823" y="60710"/>
                </a:lnTo>
                <a:lnTo>
                  <a:pt x="273264" y="62650"/>
                </a:lnTo>
                <a:lnTo>
                  <a:pt x="273721" y="65754"/>
                </a:lnTo>
                <a:lnTo>
                  <a:pt x="277309" y="70269"/>
                </a:lnTo>
                <a:lnTo>
                  <a:pt x="270424" y="71789"/>
                </a:lnTo>
                <a:lnTo>
                  <a:pt x="270355" y="74338"/>
                </a:lnTo>
                <a:lnTo>
                  <a:pt x="269457" y="75288"/>
                </a:lnTo>
                <a:lnTo>
                  <a:pt x="267392" y="73135"/>
                </a:lnTo>
                <a:lnTo>
                  <a:pt x="265918" y="75884"/>
                </a:lnTo>
                <a:lnTo>
                  <a:pt x="262743" y="77763"/>
                </a:lnTo>
                <a:lnTo>
                  <a:pt x="261915" y="80424"/>
                </a:lnTo>
                <a:lnTo>
                  <a:pt x="264928" y="89695"/>
                </a:lnTo>
                <a:lnTo>
                  <a:pt x="267295" y="96974"/>
                </a:lnTo>
                <a:lnTo>
                  <a:pt x="268205" y="105891"/>
                </a:lnTo>
                <a:lnTo>
                  <a:pt x="270874" y="116280"/>
                </a:lnTo>
                <a:lnTo>
                  <a:pt x="268882" y="131242"/>
                </a:lnTo>
                <a:lnTo>
                  <a:pt x="274090" y="144508"/>
                </a:lnTo>
                <a:lnTo>
                  <a:pt x="271132" y="148316"/>
                </a:lnTo>
                <a:lnTo>
                  <a:pt x="268747" y="154631"/>
                </a:lnTo>
                <a:lnTo>
                  <a:pt x="260830" y="164467"/>
                </a:lnTo>
                <a:lnTo>
                  <a:pt x="258690" y="172766"/>
                </a:lnTo>
                <a:lnTo>
                  <a:pt x="257903" y="174475"/>
                </a:lnTo>
                <a:lnTo>
                  <a:pt x="258628" y="177580"/>
                </a:lnTo>
                <a:lnTo>
                  <a:pt x="257808" y="188184"/>
                </a:lnTo>
                <a:lnTo>
                  <a:pt x="259061" y="192316"/>
                </a:lnTo>
                <a:lnTo>
                  <a:pt x="261937" y="194651"/>
                </a:lnTo>
                <a:lnTo>
                  <a:pt x="263332" y="198592"/>
                </a:lnTo>
                <a:lnTo>
                  <a:pt x="262992" y="203597"/>
                </a:lnTo>
                <a:lnTo>
                  <a:pt x="245657" y="192939"/>
                </a:lnTo>
                <a:lnTo>
                  <a:pt x="241091" y="192720"/>
                </a:lnTo>
                <a:lnTo>
                  <a:pt x="236347" y="195144"/>
                </a:lnTo>
                <a:lnTo>
                  <a:pt x="229504" y="197014"/>
                </a:lnTo>
                <a:lnTo>
                  <a:pt x="221819" y="195443"/>
                </a:lnTo>
                <a:lnTo>
                  <a:pt x="221852" y="197586"/>
                </a:lnTo>
                <a:lnTo>
                  <a:pt x="219816" y="199497"/>
                </a:lnTo>
                <a:lnTo>
                  <a:pt x="216176" y="198545"/>
                </a:lnTo>
                <a:lnTo>
                  <a:pt x="211267" y="201739"/>
                </a:lnTo>
                <a:lnTo>
                  <a:pt x="210687" y="207856"/>
                </a:lnTo>
                <a:lnTo>
                  <a:pt x="206546" y="210954"/>
                </a:lnTo>
                <a:lnTo>
                  <a:pt x="202588" y="211339"/>
                </a:lnTo>
                <a:lnTo>
                  <a:pt x="200612" y="207073"/>
                </a:lnTo>
                <a:lnTo>
                  <a:pt x="195408" y="204576"/>
                </a:lnTo>
                <a:lnTo>
                  <a:pt x="184111" y="204989"/>
                </a:lnTo>
                <a:lnTo>
                  <a:pt x="177660" y="206870"/>
                </a:lnTo>
                <a:lnTo>
                  <a:pt x="168517" y="203798"/>
                </a:lnTo>
                <a:lnTo>
                  <a:pt x="163787" y="203957"/>
                </a:lnTo>
                <a:lnTo>
                  <a:pt x="161283" y="205656"/>
                </a:lnTo>
                <a:lnTo>
                  <a:pt x="159537" y="204828"/>
                </a:lnTo>
                <a:lnTo>
                  <a:pt x="158207" y="202400"/>
                </a:lnTo>
                <a:lnTo>
                  <a:pt x="155374" y="201276"/>
                </a:lnTo>
                <a:lnTo>
                  <a:pt x="157026" y="193783"/>
                </a:lnTo>
                <a:lnTo>
                  <a:pt x="155356" y="184397"/>
                </a:lnTo>
                <a:lnTo>
                  <a:pt x="150248" y="180881"/>
                </a:lnTo>
                <a:lnTo>
                  <a:pt x="151948" y="175040"/>
                </a:lnTo>
                <a:lnTo>
                  <a:pt x="154146" y="172169"/>
                </a:lnTo>
                <a:lnTo>
                  <a:pt x="153456" y="166316"/>
                </a:lnTo>
                <a:lnTo>
                  <a:pt x="155050" y="159169"/>
                </a:lnTo>
                <a:lnTo>
                  <a:pt x="152321" y="155518"/>
                </a:lnTo>
                <a:lnTo>
                  <a:pt x="148219" y="146149"/>
                </a:lnTo>
                <a:lnTo>
                  <a:pt x="142211" y="143634"/>
                </a:lnTo>
                <a:lnTo>
                  <a:pt x="140761" y="142306"/>
                </a:lnTo>
                <a:lnTo>
                  <a:pt x="136975" y="138841"/>
                </a:lnTo>
                <a:lnTo>
                  <a:pt x="135783" y="135470"/>
                </a:lnTo>
                <a:lnTo>
                  <a:pt x="127833" y="137450"/>
                </a:lnTo>
                <a:lnTo>
                  <a:pt x="123255" y="140700"/>
                </a:lnTo>
                <a:lnTo>
                  <a:pt x="113843" y="141526"/>
                </a:lnTo>
                <a:lnTo>
                  <a:pt x="111267" y="144048"/>
                </a:lnTo>
                <a:lnTo>
                  <a:pt x="107871" y="141870"/>
                </a:lnTo>
                <a:lnTo>
                  <a:pt x="101254" y="142073"/>
                </a:lnTo>
                <a:lnTo>
                  <a:pt x="98720" y="139794"/>
                </a:lnTo>
                <a:lnTo>
                  <a:pt x="95197" y="142362"/>
                </a:lnTo>
                <a:lnTo>
                  <a:pt x="94383" y="144536"/>
                </a:lnTo>
                <a:lnTo>
                  <a:pt x="87840" y="147165"/>
                </a:lnTo>
                <a:lnTo>
                  <a:pt x="86661" y="145675"/>
                </a:lnTo>
                <a:lnTo>
                  <a:pt x="86511" y="141660"/>
                </a:lnTo>
                <a:lnTo>
                  <a:pt x="85485" y="140226"/>
                </a:lnTo>
                <a:lnTo>
                  <a:pt x="71098" y="138944"/>
                </a:lnTo>
                <a:lnTo>
                  <a:pt x="67349" y="131135"/>
                </a:lnTo>
                <a:lnTo>
                  <a:pt x="63391" y="134382"/>
                </a:lnTo>
                <a:lnTo>
                  <a:pt x="60023" y="133581"/>
                </a:lnTo>
                <a:lnTo>
                  <a:pt x="58853" y="136294"/>
                </a:lnTo>
                <a:lnTo>
                  <a:pt x="53183" y="142101"/>
                </a:lnTo>
                <a:lnTo>
                  <a:pt x="48121" y="143275"/>
                </a:lnTo>
                <a:lnTo>
                  <a:pt x="46513" y="148846"/>
                </a:lnTo>
                <a:lnTo>
                  <a:pt x="41359" y="151337"/>
                </a:lnTo>
                <a:lnTo>
                  <a:pt x="40430" y="154185"/>
                </a:lnTo>
                <a:lnTo>
                  <a:pt x="39017" y="153660"/>
                </a:lnTo>
                <a:lnTo>
                  <a:pt x="37671" y="154451"/>
                </a:lnTo>
                <a:lnTo>
                  <a:pt x="36655" y="155557"/>
                </a:lnTo>
                <a:lnTo>
                  <a:pt x="35582" y="155550"/>
                </a:lnTo>
                <a:lnTo>
                  <a:pt x="35175" y="156583"/>
                </a:lnTo>
                <a:lnTo>
                  <a:pt x="34232" y="157056"/>
                </a:lnTo>
                <a:lnTo>
                  <a:pt x="33436" y="158149"/>
                </a:lnTo>
                <a:lnTo>
                  <a:pt x="31803" y="158104"/>
                </a:lnTo>
                <a:lnTo>
                  <a:pt x="30958" y="158511"/>
                </a:lnTo>
                <a:lnTo>
                  <a:pt x="30012" y="159604"/>
                </a:lnTo>
                <a:lnTo>
                  <a:pt x="27756" y="158938"/>
                </a:lnTo>
                <a:lnTo>
                  <a:pt x="26466" y="158193"/>
                </a:lnTo>
                <a:lnTo>
                  <a:pt x="25727" y="156828"/>
                </a:lnTo>
                <a:lnTo>
                  <a:pt x="23243" y="154754"/>
                </a:lnTo>
                <a:lnTo>
                  <a:pt x="23232" y="153760"/>
                </a:lnTo>
                <a:lnTo>
                  <a:pt x="27087" y="151322"/>
                </a:lnTo>
                <a:lnTo>
                  <a:pt x="31533" y="144332"/>
                </a:lnTo>
                <a:lnTo>
                  <a:pt x="32078" y="139972"/>
                </a:lnTo>
                <a:lnTo>
                  <a:pt x="35790" y="131870"/>
                </a:lnTo>
                <a:lnTo>
                  <a:pt x="33566" y="127180"/>
                </a:lnTo>
                <a:lnTo>
                  <a:pt x="33929" y="124951"/>
                </a:lnTo>
                <a:lnTo>
                  <a:pt x="39279" y="120496"/>
                </a:lnTo>
                <a:lnTo>
                  <a:pt x="42484" y="122063"/>
                </a:lnTo>
                <a:lnTo>
                  <a:pt x="45404" y="120585"/>
                </a:lnTo>
                <a:lnTo>
                  <a:pt x="44848" y="118896"/>
                </a:lnTo>
                <a:lnTo>
                  <a:pt x="35556" y="111603"/>
                </a:lnTo>
                <a:lnTo>
                  <a:pt x="35185" y="109670"/>
                </a:lnTo>
                <a:lnTo>
                  <a:pt x="30648" y="104021"/>
                </a:lnTo>
                <a:lnTo>
                  <a:pt x="31670" y="99946"/>
                </a:lnTo>
                <a:lnTo>
                  <a:pt x="27714" y="97112"/>
                </a:lnTo>
                <a:lnTo>
                  <a:pt x="26416" y="92588"/>
                </a:lnTo>
                <a:lnTo>
                  <a:pt x="21239" y="96979"/>
                </a:lnTo>
                <a:lnTo>
                  <a:pt x="17343" y="95469"/>
                </a:lnTo>
                <a:lnTo>
                  <a:pt x="14537" y="98380"/>
                </a:lnTo>
                <a:lnTo>
                  <a:pt x="8150" y="95921"/>
                </a:lnTo>
                <a:lnTo>
                  <a:pt x="4246" y="94416"/>
                </a:lnTo>
                <a:lnTo>
                  <a:pt x="3872" y="89695"/>
                </a:lnTo>
                <a:lnTo>
                  <a:pt x="3529" y="85350"/>
                </a:lnTo>
                <a:lnTo>
                  <a:pt x="1149" y="75884"/>
                </a:lnTo>
                <a:lnTo>
                  <a:pt x="0" y="71314"/>
                </a:lnTo>
                <a:lnTo>
                  <a:pt x="2308" y="63895"/>
                </a:lnTo>
                <a:lnTo>
                  <a:pt x="1982" y="61059"/>
                </a:lnTo>
                <a:lnTo>
                  <a:pt x="8150" y="61761"/>
                </a:lnTo>
                <a:lnTo>
                  <a:pt x="16425" y="62704"/>
                </a:lnTo>
                <a:lnTo>
                  <a:pt x="16637" y="59265"/>
                </a:lnTo>
                <a:lnTo>
                  <a:pt x="20256" y="53760"/>
                </a:lnTo>
                <a:lnTo>
                  <a:pt x="19303" y="50090"/>
                </a:lnTo>
                <a:lnTo>
                  <a:pt x="19770" y="47279"/>
                </a:lnTo>
                <a:lnTo>
                  <a:pt x="18001" y="43591"/>
                </a:lnTo>
                <a:lnTo>
                  <a:pt x="13629" y="42087"/>
                </a:lnTo>
                <a:lnTo>
                  <a:pt x="13614" y="34581"/>
                </a:lnTo>
                <a:lnTo>
                  <a:pt x="15218" y="27804"/>
                </a:lnTo>
                <a:lnTo>
                  <a:pt x="22282" y="18944"/>
                </a:lnTo>
                <a:lnTo>
                  <a:pt x="29808" y="18608"/>
                </a:lnTo>
                <a:lnTo>
                  <a:pt x="32107" y="16906"/>
                </a:lnTo>
                <a:lnTo>
                  <a:pt x="37534" y="20216"/>
                </a:lnTo>
                <a:lnTo>
                  <a:pt x="47249" y="21435"/>
                </a:lnTo>
                <a:lnTo>
                  <a:pt x="51662" y="27012"/>
                </a:lnTo>
                <a:lnTo>
                  <a:pt x="51158" y="33865"/>
                </a:lnTo>
                <a:lnTo>
                  <a:pt x="51963" y="35795"/>
                </a:lnTo>
                <a:lnTo>
                  <a:pt x="55715" y="35557"/>
                </a:lnTo>
                <a:lnTo>
                  <a:pt x="69177" y="30005"/>
                </a:lnTo>
                <a:lnTo>
                  <a:pt x="70407" y="30362"/>
                </a:lnTo>
                <a:lnTo>
                  <a:pt x="70725" y="33241"/>
                </a:lnTo>
                <a:lnTo>
                  <a:pt x="73890" y="36627"/>
                </a:lnTo>
                <a:lnTo>
                  <a:pt x="80177" y="37616"/>
                </a:lnTo>
                <a:lnTo>
                  <a:pt x="87361" y="32839"/>
                </a:lnTo>
                <a:lnTo>
                  <a:pt x="88737" y="30124"/>
                </a:lnTo>
                <a:lnTo>
                  <a:pt x="92756" y="29452"/>
                </a:lnTo>
                <a:lnTo>
                  <a:pt x="97909" y="25203"/>
                </a:lnTo>
                <a:lnTo>
                  <a:pt x="100809" y="24855"/>
                </a:lnTo>
                <a:lnTo>
                  <a:pt x="102090" y="20433"/>
                </a:lnTo>
                <a:lnTo>
                  <a:pt x="104024" y="18724"/>
                </a:lnTo>
                <a:lnTo>
                  <a:pt x="111480" y="16357"/>
                </a:lnTo>
                <a:lnTo>
                  <a:pt x="114607" y="16831"/>
                </a:lnTo>
                <a:lnTo>
                  <a:pt x="120598" y="10528"/>
                </a:lnTo>
                <a:lnTo>
                  <a:pt x="124761" y="13227"/>
                </a:lnTo>
                <a:lnTo>
                  <a:pt x="127986" y="16528"/>
                </a:lnTo>
                <a:lnTo>
                  <a:pt x="133574" y="13887"/>
                </a:lnTo>
                <a:lnTo>
                  <a:pt x="137699" y="14704"/>
                </a:lnTo>
                <a:lnTo>
                  <a:pt x="139928" y="18741"/>
                </a:lnTo>
                <a:lnTo>
                  <a:pt x="143412" y="19992"/>
                </a:lnTo>
                <a:lnTo>
                  <a:pt x="149748" y="14305"/>
                </a:lnTo>
                <a:lnTo>
                  <a:pt x="156044" y="12582"/>
                </a:lnTo>
                <a:lnTo>
                  <a:pt x="161984" y="14384"/>
                </a:lnTo>
                <a:lnTo>
                  <a:pt x="165892" y="13369"/>
                </a:lnTo>
                <a:lnTo>
                  <a:pt x="167695" y="11274"/>
                </a:lnTo>
                <a:lnTo>
                  <a:pt x="173856" y="11751"/>
                </a:lnTo>
                <a:lnTo>
                  <a:pt x="175820" y="5064"/>
                </a:lnTo>
                <a:lnTo>
                  <a:pt x="182782" y="5552"/>
                </a:lnTo>
                <a:lnTo>
                  <a:pt x="184332" y="1927"/>
                </a:lnTo>
                <a:lnTo>
                  <a:pt x="184852" y="713"/>
                </a:lnTo>
                <a:lnTo>
                  <a:pt x="192229" y="0"/>
                </a:lnTo>
                <a:lnTo>
                  <a:pt x="195296" y="1927"/>
                </a:lnTo>
                <a:lnTo>
                  <a:pt x="196867" y="6024"/>
                </a:lnTo>
                <a:lnTo>
                  <a:pt x="199178" y="6453"/>
                </a:lnTo>
                <a:lnTo>
                  <a:pt x="201668" y="9124"/>
                </a:lnTo>
                <a:lnTo>
                  <a:pt x="206341" y="10109"/>
                </a:lnTo>
                <a:lnTo>
                  <a:pt x="208046" y="12958"/>
                </a:lnTo>
                <a:lnTo>
                  <a:pt x="217126" y="13046"/>
                </a:lnTo>
                <a:lnTo>
                  <a:pt x="221535" y="19019"/>
                </a:lnTo>
                <a:lnTo>
                  <a:pt x="224957" y="20900"/>
                </a:lnTo>
                <a:lnTo>
                  <a:pt x="228564" y="20343"/>
                </a:lnTo>
                <a:lnTo>
                  <a:pt x="230122" y="29900"/>
                </a:lnTo>
                <a:lnTo>
                  <a:pt x="231534" y="32266"/>
                </a:lnTo>
                <a:lnTo>
                  <a:pt x="239794" y="32853"/>
                </a:lnTo>
                <a:lnTo>
                  <a:pt x="243334" y="35657"/>
                </a:lnTo>
                <a:close/>
              </a:path>
            </a:pathLst>
          </a:custGeom>
          <a:solidFill>
            <a:srgbClr val="250F3F">
              <a:alpha val="100000"/>
            </a:srgbClr>
          </a:solidFill>
          <a:ln w="13550" cap="flat">
            <a:solidFill>
              <a:srgbClr val="250F3F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0" name="pg10"/>
          <p:cNvSpPr/>
          <p:nvPr/>
        </p:nvSpPr>
        <p:spPr>
          <a:xfrm>
            <a:off x="4946565" y="4081197"/>
            <a:ext cx="238078" cy="228631"/>
          </a:xfrm>
          <a:custGeom>
            <a:avLst/>
            <a:gdLst/>
            <a:ahLst/>
            <a:cxnLst/>
            <a:rect l="0" t="0" r="0" b="0"/>
            <a:pathLst>
              <a:path w="238078" h="228631">
                <a:moveTo>
                  <a:pt x="206529" y="32763"/>
                </a:moveTo>
                <a:lnTo>
                  <a:pt x="211255" y="37269"/>
                </a:lnTo>
                <a:lnTo>
                  <a:pt x="218130" y="37583"/>
                </a:lnTo>
                <a:lnTo>
                  <a:pt x="229717" y="45246"/>
                </a:lnTo>
                <a:lnTo>
                  <a:pt x="230211" y="46911"/>
                </a:lnTo>
                <a:lnTo>
                  <a:pt x="227709" y="48605"/>
                </a:lnTo>
                <a:lnTo>
                  <a:pt x="226055" y="53099"/>
                </a:lnTo>
                <a:lnTo>
                  <a:pt x="232946" y="61927"/>
                </a:lnTo>
                <a:lnTo>
                  <a:pt x="232147" y="66010"/>
                </a:lnTo>
                <a:lnTo>
                  <a:pt x="234429" y="66879"/>
                </a:lnTo>
                <a:lnTo>
                  <a:pt x="235202" y="69117"/>
                </a:lnTo>
                <a:lnTo>
                  <a:pt x="233815" y="77363"/>
                </a:lnTo>
                <a:lnTo>
                  <a:pt x="237398" y="79791"/>
                </a:lnTo>
                <a:lnTo>
                  <a:pt x="238078" y="88357"/>
                </a:lnTo>
                <a:lnTo>
                  <a:pt x="234955" y="97561"/>
                </a:lnTo>
                <a:lnTo>
                  <a:pt x="232213" y="94878"/>
                </a:lnTo>
                <a:lnTo>
                  <a:pt x="226512" y="94784"/>
                </a:lnTo>
                <a:lnTo>
                  <a:pt x="224443" y="96139"/>
                </a:lnTo>
                <a:lnTo>
                  <a:pt x="221397" y="101525"/>
                </a:lnTo>
                <a:lnTo>
                  <a:pt x="217271" y="102417"/>
                </a:lnTo>
                <a:lnTo>
                  <a:pt x="209867" y="104016"/>
                </a:lnTo>
                <a:lnTo>
                  <a:pt x="206268" y="106992"/>
                </a:lnTo>
                <a:lnTo>
                  <a:pt x="201133" y="103845"/>
                </a:lnTo>
                <a:lnTo>
                  <a:pt x="199995" y="102417"/>
                </a:lnTo>
                <a:lnTo>
                  <a:pt x="195226" y="96444"/>
                </a:lnTo>
                <a:lnTo>
                  <a:pt x="188405" y="93454"/>
                </a:lnTo>
                <a:lnTo>
                  <a:pt x="185395" y="96064"/>
                </a:lnTo>
                <a:lnTo>
                  <a:pt x="184390" y="99316"/>
                </a:lnTo>
                <a:lnTo>
                  <a:pt x="183942" y="102417"/>
                </a:lnTo>
                <a:lnTo>
                  <a:pt x="183040" y="108659"/>
                </a:lnTo>
                <a:lnTo>
                  <a:pt x="183279" y="113212"/>
                </a:lnTo>
                <a:lnTo>
                  <a:pt x="184860" y="115042"/>
                </a:lnTo>
                <a:lnTo>
                  <a:pt x="184353" y="116494"/>
                </a:lnTo>
                <a:lnTo>
                  <a:pt x="182178" y="118777"/>
                </a:lnTo>
                <a:lnTo>
                  <a:pt x="181419" y="123484"/>
                </a:lnTo>
                <a:lnTo>
                  <a:pt x="181891" y="127563"/>
                </a:lnTo>
                <a:lnTo>
                  <a:pt x="186012" y="135445"/>
                </a:lnTo>
                <a:lnTo>
                  <a:pt x="191805" y="138179"/>
                </a:lnTo>
                <a:lnTo>
                  <a:pt x="199520" y="144711"/>
                </a:lnTo>
                <a:lnTo>
                  <a:pt x="207291" y="147622"/>
                </a:lnTo>
                <a:lnTo>
                  <a:pt x="210310" y="147136"/>
                </a:lnTo>
                <a:lnTo>
                  <a:pt x="213689" y="152095"/>
                </a:lnTo>
                <a:lnTo>
                  <a:pt x="214387" y="156792"/>
                </a:lnTo>
                <a:lnTo>
                  <a:pt x="209026" y="161179"/>
                </a:lnTo>
                <a:lnTo>
                  <a:pt x="209835" y="163570"/>
                </a:lnTo>
                <a:lnTo>
                  <a:pt x="208913" y="166895"/>
                </a:lnTo>
                <a:lnTo>
                  <a:pt x="209421" y="167854"/>
                </a:lnTo>
                <a:lnTo>
                  <a:pt x="210456" y="169804"/>
                </a:lnTo>
                <a:lnTo>
                  <a:pt x="209284" y="172841"/>
                </a:lnTo>
                <a:lnTo>
                  <a:pt x="211748" y="177461"/>
                </a:lnTo>
                <a:lnTo>
                  <a:pt x="211591" y="179154"/>
                </a:lnTo>
                <a:lnTo>
                  <a:pt x="207429" y="176455"/>
                </a:lnTo>
                <a:lnTo>
                  <a:pt x="201438" y="182758"/>
                </a:lnTo>
                <a:lnTo>
                  <a:pt x="198311" y="182284"/>
                </a:lnTo>
                <a:lnTo>
                  <a:pt x="190855" y="184650"/>
                </a:lnTo>
                <a:lnTo>
                  <a:pt x="188921" y="186360"/>
                </a:lnTo>
                <a:lnTo>
                  <a:pt x="187640" y="190782"/>
                </a:lnTo>
                <a:lnTo>
                  <a:pt x="184740" y="191130"/>
                </a:lnTo>
                <a:lnTo>
                  <a:pt x="179587" y="195379"/>
                </a:lnTo>
                <a:lnTo>
                  <a:pt x="175567" y="196050"/>
                </a:lnTo>
                <a:lnTo>
                  <a:pt x="174192" y="198765"/>
                </a:lnTo>
                <a:lnTo>
                  <a:pt x="167008" y="203543"/>
                </a:lnTo>
                <a:lnTo>
                  <a:pt x="160721" y="202554"/>
                </a:lnTo>
                <a:lnTo>
                  <a:pt x="157556" y="199168"/>
                </a:lnTo>
                <a:lnTo>
                  <a:pt x="157238" y="196288"/>
                </a:lnTo>
                <a:lnTo>
                  <a:pt x="156008" y="195932"/>
                </a:lnTo>
                <a:lnTo>
                  <a:pt x="142546" y="201484"/>
                </a:lnTo>
                <a:lnTo>
                  <a:pt x="138794" y="201722"/>
                </a:lnTo>
                <a:lnTo>
                  <a:pt x="137989" y="199792"/>
                </a:lnTo>
                <a:lnTo>
                  <a:pt x="138493" y="192939"/>
                </a:lnTo>
                <a:lnTo>
                  <a:pt x="134079" y="187362"/>
                </a:lnTo>
                <a:lnTo>
                  <a:pt x="124364" y="186143"/>
                </a:lnTo>
                <a:lnTo>
                  <a:pt x="118938" y="182833"/>
                </a:lnTo>
                <a:lnTo>
                  <a:pt x="116639" y="184535"/>
                </a:lnTo>
                <a:lnTo>
                  <a:pt x="109113" y="184871"/>
                </a:lnTo>
                <a:lnTo>
                  <a:pt x="102049" y="193731"/>
                </a:lnTo>
                <a:lnTo>
                  <a:pt x="100445" y="200508"/>
                </a:lnTo>
                <a:lnTo>
                  <a:pt x="100460" y="208014"/>
                </a:lnTo>
                <a:lnTo>
                  <a:pt x="104832" y="209518"/>
                </a:lnTo>
                <a:lnTo>
                  <a:pt x="106601" y="213206"/>
                </a:lnTo>
                <a:lnTo>
                  <a:pt x="106134" y="216017"/>
                </a:lnTo>
                <a:lnTo>
                  <a:pt x="107087" y="219687"/>
                </a:lnTo>
                <a:lnTo>
                  <a:pt x="103468" y="225192"/>
                </a:lnTo>
                <a:lnTo>
                  <a:pt x="103256" y="228631"/>
                </a:lnTo>
                <a:lnTo>
                  <a:pt x="94981" y="227688"/>
                </a:lnTo>
                <a:lnTo>
                  <a:pt x="88813" y="226986"/>
                </a:lnTo>
                <a:lnTo>
                  <a:pt x="86903" y="225683"/>
                </a:lnTo>
                <a:lnTo>
                  <a:pt x="81442" y="223000"/>
                </a:lnTo>
                <a:lnTo>
                  <a:pt x="77349" y="216414"/>
                </a:lnTo>
                <a:lnTo>
                  <a:pt x="77784" y="210527"/>
                </a:lnTo>
                <a:lnTo>
                  <a:pt x="80042" y="207736"/>
                </a:lnTo>
                <a:lnTo>
                  <a:pt x="81694" y="202042"/>
                </a:lnTo>
                <a:lnTo>
                  <a:pt x="81110" y="199820"/>
                </a:lnTo>
                <a:lnTo>
                  <a:pt x="78293" y="197878"/>
                </a:lnTo>
                <a:lnTo>
                  <a:pt x="79900" y="193073"/>
                </a:lnTo>
                <a:lnTo>
                  <a:pt x="82942" y="190395"/>
                </a:lnTo>
                <a:lnTo>
                  <a:pt x="84812" y="185408"/>
                </a:lnTo>
                <a:lnTo>
                  <a:pt x="76179" y="182751"/>
                </a:lnTo>
                <a:lnTo>
                  <a:pt x="73019" y="180081"/>
                </a:lnTo>
                <a:lnTo>
                  <a:pt x="74002" y="175309"/>
                </a:lnTo>
                <a:lnTo>
                  <a:pt x="75684" y="172995"/>
                </a:lnTo>
                <a:lnTo>
                  <a:pt x="81701" y="174533"/>
                </a:lnTo>
                <a:lnTo>
                  <a:pt x="83364" y="172346"/>
                </a:lnTo>
                <a:lnTo>
                  <a:pt x="81952" y="170732"/>
                </a:lnTo>
                <a:lnTo>
                  <a:pt x="79164" y="171487"/>
                </a:lnTo>
                <a:lnTo>
                  <a:pt x="74907" y="169280"/>
                </a:lnTo>
                <a:lnTo>
                  <a:pt x="67789" y="170373"/>
                </a:lnTo>
                <a:lnTo>
                  <a:pt x="62651" y="167854"/>
                </a:lnTo>
                <a:lnTo>
                  <a:pt x="57508" y="165332"/>
                </a:lnTo>
                <a:lnTo>
                  <a:pt x="57320" y="158779"/>
                </a:lnTo>
                <a:lnTo>
                  <a:pt x="55574" y="154463"/>
                </a:lnTo>
                <a:lnTo>
                  <a:pt x="56426" y="143282"/>
                </a:lnTo>
                <a:lnTo>
                  <a:pt x="59030" y="141615"/>
                </a:lnTo>
                <a:lnTo>
                  <a:pt x="64275" y="145133"/>
                </a:lnTo>
                <a:lnTo>
                  <a:pt x="65899" y="140611"/>
                </a:lnTo>
                <a:lnTo>
                  <a:pt x="65364" y="139119"/>
                </a:lnTo>
                <a:lnTo>
                  <a:pt x="59005" y="135723"/>
                </a:lnTo>
                <a:lnTo>
                  <a:pt x="58809" y="133605"/>
                </a:lnTo>
                <a:lnTo>
                  <a:pt x="47603" y="139243"/>
                </a:lnTo>
                <a:lnTo>
                  <a:pt x="42431" y="139789"/>
                </a:lnTo>
                <a:lnTo>
                  <a:pt x="41375" y="136619"/>
                </a:lnTo>
                <a:lnTo>
                  <a:pt x="34892" y="134097"/>
                </a:lnTo>
                <a:lnTo>
                  <a:pt x="30658" y="128321"/>
                </a:lnTo>
                <a:lnTo>
                  <a:pt x="24225" y="130593"/>
                </a:lnTo>
                <a:lnTo>
                  <a:pt x="20047" y="128880"/>
                </a:lnTo>
                <a:lnTo>
                  <a:pt x="16916" y="131576"/>
                </a:lnTo>
                <a:lnTo>
                  <a:pt x="14798" y="135965"/>
                </a:lnTo>
                <a:lnTo>
                  <a:pt x="11566" y="135561"/>
                </a:lnTo>
                <a:lnTo>
                  <a:pt x="9595" y="131139"/>
                </a:lnTo>
                <a:lnTo>
                  <a:pt x="996" y="121838"/>
                </a:lnTo>
                <a:lnTo>
                  <a:pt x="0" y="115240"/>
                </a:lnTo>
                <a:lnTo>
                  <a:pt x="732" y="114200"/>
                </a:lnTo>
                <a:lnTo>
                  <a:pt x="814" y="112747"/>
                </a:lnTo>
                <a:lnTo>
                  <a:pt x="1830" y="112498"/>
                </a:lnTo>
                <a:lnTo>
                  <a:pt x="3532" y="113364"/>
                </a:lnTo>
                <a:lnTo>
                  <a:pt x="4428" y="111804"/>
                </a:lnTo>
                <a:lnTo>
                  <a:pt x="5147" y="109322"/>
                </a:lnTo>
                <a:lnTo>
                  <a:pt x="6391" y="108501"/>
                </a:lnTo>
                <a:lnTo>
                  <a:pt x="8105" y="108148"/>
                </a:lnTo>
                <a:lnTo>
                  <a:pt x="8793" y="107263"/>
                </a:lnTo>
                <a:lnTo>
                  <a:pt x="9027" y="106175"/>
                </a:lnTo>
                <a:lnTo>
                  <a:pt x="10276" y="105610"/>
                </a:lnTo>
                <a:lnTo>
                  <a:pt x="10953" y="103598"/>
                </a:lnTo>
                <a:lnTo>
                  <a:pt x="11600" y="102417"/>
                </a:lnTo>
                <a:lnTo>
                  <a:pt x="13237" y="99682"/>
                </a:lnTo>
                <a:lnTo>
                  <a:pt x="20565" y="98817"/>
                </a:lnTo>
                <a:lnTo>
                  <a:pt x="28946" y="89908"/>
                </a:lnTo>
                <a:lnTo>
                  <a:pt x="43951" y="84222"/>
                </a:lnTo>
                <a:lnTo>
                  <a:pt x="45308" y="83476"/>
                </a:lnTo>
                <a:lnTo>
                  <a:pt x="54237" y="83196"/>
                </a:lnTo>
                <a:lnTo>
                  <a:pt x="60451" y="79136"/>
                </a:lnTo>
                <a:lnTo>
                  <a:pt x="70143" y="69271"/>
                </a:lnTo>
                <a:lnTo>
                  <a:pt x="73042" y="59331"/>
                </a:lnTo>
                <a:lnTo>
                  <a:pt x="72250" y="54395"/>
                </a:lnTo>
                <a:lnTo>
                  <a:pt x="74882" y="45853"/>
                </a:lnTo>
                <a:lnTo>
                  <a:pt x="73143" y="38957"/>
                </a:lnTo>
                <a:lnTo>
                  <a:pt x="73872" y="36963"/>
                </a:lnTo>
                <a:lnTo>
                  <a:pt x="76367" y="37763"/>
                </a:lnTo>
                <a:lnTo>
                  <a:pt x="79039" y="35756"/>
                </a:lnTo>
                <a:lnTo>
                  <a:pt x="81124" y="31595"/>
                </a:lnTo>
                <a:lnTo>
                  <a:pt x="86903" y="36622"/>
                </a:lnTo>
                <a:lnTo>
                  <a:pt x="90531" y="35777"/>
                </a:lnTo>
                <a:lnTo>
                  <a:pt x="94981" y="38928"/>
                </a:lnTo>
                <a:lnTo>
                  <a:pt x="103882" y="45232"/>
                </a:lnTo>
                <a:lnTo>
                  <a:pt x="105806" y="41931"/>
                </a:lnTo>
                <a:lnTo>
                  <a:pt x="106798" y="36832"/>
                </a:lnTo>
                <a:lnTo>
                  <a:pt x="108802" y="37451"/>
                </a:lnTo>
                <a:lnTo>
                  <a:pt x="111797" y="34105"/>
                </a:lnTo>
                <a:lnTo>
                  <a:pt x="112227" y="30020"/>
                </a:lnTo>
                <a:lnTo>
                  <a:pt x="114225" y="26308"/>
                </a:lnTo>
                <a:lnTo>
                  <a:pt x="113340" y="15166"/>
                </a:lnTo>
                <a:lnTo>
                  <a:pt x="115327" y="12962"/>
                </a:lnTo>
                <a:lnTo>
                  <a:pt x="112353" y="10917"/>
                </a:lnTo>
                <a:lnTo>
                  <a:pt x="111232" y="10145"/>
                </a:lnTo>
                <a:lnTo>
                  <a:pt x="112699" y="7640"/>
                </a:lnTo>
                <a:lnTo>
                  <a:pt x="113596" y="6860"/>
                </a:lnTo>
                <a:lnTo>
                  <a:pt x="113959" y="2999"/>
                </a:lnTo>
                <a:lnTo>
                  <a:pt x="114696" y="2193"/>
                </a:lnTo>
                <a:lnTo>
                  <a:pt x="115693" y="1201"/>
                </a:lnTo>
                <a:lnTo>
                  <a:pt x="115854" y="0"/>
                </a:lnTo>
                <a:lnTo>
                  <a:pt x="120188" y="1376"/>
                </a:lnTo>
                <a:lnTo>
                  <a:pt x="126519" y="8272"/>
                </a:lnTo>
                <a:lnTo>
                  <a:pt x="132332" y="10917"/>
                </a:lnTo>
                <a:lnTo>
                  <a:pt x="133256" y="11337"/>
                </a:lnTo>
                <a:lnTo>
                  <a:pt x="136325" y="15858"/>
                </a:lnTo>
                <a:lnTo>
                  <a:pt x="138918" y="17247"/>
                </a:lnTo>
                <a:lnTo>
                  <a:pt x="138672" y="20125"/>
                </a:lnTo>
                <a:lnTo>
                  <a:pt x="135894" y="21071"/>
                </a:lnTo>
                <a:lnTo>
                  <a:pt x="134533" y="23370"/>
                </a:lnTo>
                <a:lnTo>
                  <a:pt x="137615" y="25530"/>
                </a:lnTo>
                <a:lnTo>
                  <a:pt x="138301" y="28570"/>
                </a:lnTo>
                <a:lnTo>
                  <a:pt x="143956" y="31549"/>
                </a:lnTo>
                <a:lnTo>
                  <a:pt x="147918" y="30641"/>
                </a:lnTo>
                <a:lnTo>
                  <a:pt x="161539" y="33536"/>
                </a:lnTo>
                <a:lnTo>
                  <a:pt x="168760" y="37946"/>
                </a:lnTo>
                <a:lnTo>
                  <a:pt x="171283" y="34932"/>
                </a:lnTo>
                <a:lnTo>
                  <a:pt x="174246" y="34604"/>
                </a:lnTo>
                <a:lnTo>
                  <a:pt x="174542" y="31548"/>
                </a:lnTo>
                <a:lnTo>
                  <a:pt x="178984" y="31255"/>
                </a:lnTo>
                <a:lnTo>
                  <a:pt x="181114" y="25497"/>
                </a:lnTo>
                <a:lnTo>
                  <a:pt x="180629" y="22752"/>
                </a:lnTo>
                <a:lnTo>
                  <a:pt x="182401" y="22091"/>
                </a:lnTo>
                <a:lnTo>
                  <a:pt x="186598" y="26515"/>
                </a:lnTo>
                <a:lnTo>
                  <a:pt x="192175" y="28619"/>
                </a:lnTo>
                <a:lnTo>
                  <a:pt x="197855" y="25458"/>
                </a:lnTo>
                <a:lnTo>
                  <a:pt x="199746" y="28812"/>
                </a:lnTo>
                <a:lnTo>
                  <a:pt x="202263" y="29146"/>
                </a:lnTo>
                <a:lnTo>
                  <a:pt x="203800" y="32748"/>
                </a:lnTo>
                <a:close/>
              </a:path>
            </a:pathLst>
          </a:custGeom>
          <a:solidFill>
            <a:srgbClr val="301057">
              <a:alpha val="100000"/>
            </a:srgbClr>
          </a:solidFill>
          <a:ln w="13550" cap="flat">
            <a:solidFill>
              <a:srgbClr val="301057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1" name="pg11"/>
          <p:cNvSpPr/>
          <p:nvPr/>
        </p:nvSpPr>
        <p:spPr>
          <a:xfrm>
            <a:off x="4875365" y="4209518"/>
            <a:ext cx="203436" cy="191366"/>
          </a:xfrm>
          <a:custGeom>
            <a:avLst/>
            <a:gdLst/>
            <a:ahLst/>
            <a:cxnLst/>
            <a:rect l="0" t="0" r="0" b="0"/>
            <a:pathLst>
              <a:path w="203436" h="191366">
                <a:moveTo>
                  <a:pt x="130009" y="5284"/>
                </a:moveTo>
                <a:lnTo>
                  <a:pt x="130205" y="7402"/>
                </a:lnTo>
                <a:lnTo>
                  <a:pt x="136565" y="10798"/>
                </a:lnTo>
                <a:lnTo>
                  <a:pt x="137099" y="12290"/>
                </a:lnTo>
                <a:lnTo>
                  <a:pt x="135475" y="16812"/>
                </a:lnTo>
                <a:lnTo>
                  <a:pt x="130231" y="13294"/>
                </a:lnTo>
                <a:lnTo>
                  <a:pt x="127626" y="14961"/>
                </a:lnTo>
                <a:lnTo>
                  <a:pt x="126774" y="26142"/>
                </a:lnTo>
                <a:lnTo>
                  <a:pt x="128521" y="30458"/>
                </a:lnTo>
                <a:lnTo>
                  <a:pt x="128708" y="37011"/>
                </a:lnTo>
                <a:lnTo>
                  <a:pt x="133852" y="39533"/>
                </a:lnTo>
                <a:lnTo>
                  <a:pt x="138990" y="42052"/>
                </a:lnTo>
                <a:lnTo>
                  <a:pt x="146107" y="40959"/>
                </a:lnTo>
                <a:lnTo>
                  <a:pt x="150365" y="43166"/>
                </a:lnTo>
                <a:lnTo>
                  <a:pt x="153153" y="42411"/>
                </a:lnTo>
                <a:lnTo>
                  <a:pt x="154565" y="44025"/>
                </a:lnTo>
                <a:lnTo>
                  <a:pt x="152901" y="46212"/>
                </a:lnTo>
                <a:lnTo>
                  <a:pt x="146885" y="44674"/>
                </a:lnTo>
                <a:lnTo>
                  <a:pt x="145202" y="46988"/>
                </a:lnTo>
                <a:lnTo>
                  <a:pt x="144219" y="51760"/>
                </a:lnTo>
                <a:lnTo>
                  <a:pt x="147380" y="54430"/>
                </a:lnTo>
                <a:lnTo>
                  <a:pt x="156013" y="57087"/>
                </a:lnTo>
                <a:lnTo>
                  <a:pt x="154143" y="62074"/>
                </a:lnTo>
                <a:lnTo>
                  <a:pt x="151101" y="64752"/>
                </a:lnTo>
                <a:lnTo>
                  <a:pt x="149494" y="69557"/>
                </a:lnTo>
                <a:lnTo>
                  <a:pt x="152310" y="71499"/>
                </a:lnTo>
                <a:lnTo>
                  <a:pt x="152895" y="73721"/>
                </a:lnTo>
                <a:lnTo>
                  <a:pt x="151242" y="79415"/>
                </a:lnTo>
                <a:lnTo>
                  <a:pt x="148985" y="82206"/>
                </a:lnTo>
                <a:lnTo>
                  <a:pt x="148549" y="88093"/>
                </a:lnTo>
                <a:lnTo>
                  <a:pt x="152643" y="94679"/>
                </a:lnTo>
                <a:lnTo>
                  <a:pt x="158103" y="97362"/>
                </a:lnTo>
                <a:lnTo>
                  <a:pt x="160014" y="98665"/>
                </a:lnTo>
                <a:lnTo>
                  <a:pt x="160340" y="101501"/>
                </a:lnTo>
                <a:lnTo>
                  <a:pt x="158031" y="108919"/>
                </a:lnTo>
                <a:lnTo>
                  <a:pt x="159180" y="113490"/>
                </a:lnTo>
                <a:lnTo>
                  <a:pt x="161560" y="122956"/>
                </a:lnTo>
                <a:lnTo>
                  <a:pt x="161904" y="127301"/>
                </a:lnTo>
                <a:lnTo>
                  <a:pt x="162278" y="132022"/>
                </a:lnTo>
                <a:lnTo>
                  <a:pt x="166181" y="133526"/>
                </a:lnTo>
                <a:lnTo>
                  <a:pt x="172569" y="135986"/>
                </a:lnTo>
                <a:lnTo>
                  <a:pt x="175375" y="133075"/>
                </a:lnTo>
                <a:lnTo>
                  <a:pt x="179270" y="134585"/>
                </a:lnTo>
                <a:lnTo>
                  <a:pt x="184448" y="130194"/>
                </a:lnTo>
                <a:lnTo>
                  <a:pt x="185746" y="134718"/>
                </a:lnTo>
                <a:lnTo>
                  <a:pt x="189702" y="137551"/>
                </a:lnTo>
                <a:lnTo>
                  <a:pt x="188679" y="141627"/>
                </a:lnTo>
                <a:lnTo>
                  <a:pt x="193217" y="147276"/>
                </a:lnTo>
                <a:lnTo>
                  <a:pt x="193587" y="149209"/>
                </a:lnTo>
                <a:lnTo>
                  <a:pt x="202880" y="156501"/>
                </a:lnTo>
                <a:lnTo>
                  <a:pt x="203436" y="158191"/>
                </a:lnTo>
                <a:lnTo>
                  <a:pt x="200516" y="159669"/>
                </a:lnTo>
                <a:lnTo>
                  <a:pt x="197310" y="158102"/>
                </a:lnTo>
                <a:lnTo>
                  <a:pt x="191960" y="162557"/>
                </a:lnTo>
                <a:lnTo>
                  <a:pt x="191597" y="164786"/>
                </a:lnTo>
                <a:lnTo>
                  <a:pt x="193822" y="169476"/>
                </a:lnTo>
                <a:lnTo>
                  <a:pt x="190110" y="177578"/>
                </a:lnTo>
                <a:lnTo>
                  <a:pt x="189564" y="181937"/>
                </a:lnTo>
                <a:lnTo>
                  <a:pt x="185118" y="188927"/>
                </a:lnTo>
                <a:lnTo>
                  <a:pt x="181263" y="191366"/>
                </a:lnTo>
                <a:lnTo>
                  <a:pt x="179799" y="185941"/>
                </a:lnTo>
                <a:lnTo>
                  <a:pt x="178057" y="183442"/>
                </a:lnTo>
                <a:lnTo>
                  <a:pt x="172126" y="181035"/>
                </a:lnTo>
                <a:lnTo>
                  <a:pt x="170902" y="174820"/>
                </a:lnTo>
                <a:lnTo>
                  <a:pt x="167093" y="174423"/>
                </a:lnTo>
                <a:lnTo>
                  <a:pt x="166181" y="173581"/>
                </a:lnTo>
                <a:lnTo>
                  <a:pt x="163722" y="171312"/>
                </a:lnTo>
                <a:lnTo>
                  <a:pt x="158103" y="171956"/>
                </a:lnTo>
                <a:lnTo>
                  <a:pt x="146544" y="167747"/>
                </a:lnTo>
                <a:lnTo>
                  <a:pt x="140417" y="169052"/>
                </a:lnTo>
                <a:lnTo>
                  <a:pt x="137501" y="165115"/>
                </a:lnTo>
                <a:lnTo>
                  <a:pt x="135415" y="164558"/>
                </a:lnTo>
                <a:lnTo>
                  <a:pt x="130595" y="166155"/>
                </a:lnTo>
                <a:lnTo>
                  <a:pt x="125847" y="165513"/>
                </a:lnTo>
                <a:lnTo>
                  <a:pt x="123757" y="167756"/>
                </a:lnTo>
                <a:lnTo>
                  <a:pt x="123300" y="172992"/>
                </a:lnTo>
                <a:lnTo>
                  <a:pt x="106890" y="176982"/>
                </a:lnTo>
                <a:lnTo>
                  <a:pt x="105122" y="178825"/>
                </a:lnTo>
                <a:lnTo>
                  <a:pt x="100649" y="176600"/>
                </a:lnTo>
                <a:lnTo>
                  <a:pt x="98948" y="174197"/>
                </a:lnTo>
                <a:lnTo>
                  <a:pt x="93864" y="174435"/>
                </a:lnTo>
                <a:lnTo>
                  <a:pt x="89670" y="167627"/>
                </a:lnTo>
                <a:lnTo>
                  <a:pt x="81409" y="167084"/>
                </a:lnTo>
                <a:lnTo>
                  <a:pt x="78061" y="164658"/>
                </a:lnTo>
                <a:lnTo>
                  <a:pt x="70333" y="163967"/>
                </a:lnTo>
                <a:lnTo>
                  <a:pt x="68638" y="158900"/>
                </a:lnTo>
                <a:lnTo>
                  <a:pt x="62556" y="160367"/>
                </a:lnTo>
                <a:lnTo>
                  <a:pt x="61032" y="164139"/>
                </a:lnTo>
                <a:lnTo>
                  <a:pt x="56842" y="160537"/>
                </a:lnTo>
                <a:lnTo>
                  <a:pt x="52416" y="158268"/>
                </a:lnTo>
                <a:lnTo>
                  <a:pt x="49362" y="158639"/>
                </a:lnTo>
                <a:lnTo>
                  <a:pt x="46061" y="155030"/>
                </a:lnTo>
                <a:lnTo>
                  <a:pt x="43335" y="154026"/>
                </a:lnTo>
                <a:lnTo>
                  <a:pt x="39638" y="155912"/>
                </a:lnTo>
                <a:lnTo>
                  <a:pt x="33591" y="155294"/>
                </a:lnTo>
                <a:lnTo>
                  <a:pt x="30750" y="156795"/>
                </a:lnTo>
                <a:lnTo>
                  <a:pt x="28611" y="162132"/>
                </a:lnTo>
                <a:lnTo>
                  <a:pt x="16804" y="169479"/>
                </a:lnTo>
                <a:lnTo>
                  <a:pt x="11509" y="165776"/>
                </a:lnTo>
                <a:lnTo>
                  <a:pt x="5434" y="167513"/>
                </a:lnTo>
                <a:lnTo>
                  <a:pt x="3254" y="158819"/>
                </a:lnTo>
                <a:lnTo>
                  <a:pt x="1199" y="154890"/>
                </a:lnTo>
                <a:lnTo>
                  <a:pt x="225" y="148539"/>
                </a:lnTo>
                <a:lnTo>
                  <a:pt x="2405" y="139110"/>
                </a:lnTo>
                <a:lnTo>
                  <a:pt x="0" y="133623"/>
                </a:lnTo>
                <a:lnTo>
                  <a:pt x="2436" y="129584"/>
                </a:lnTo>
                <a:lnTo>
                  <a:pt x="6711" y="130486"/>
                </a:lnTo>
                <a:lnTo>
                  <a:pt x="14503" y="127448"/>
                </a:lnTo>
                <a:lnTo>
                  <a:pt x="19202" y="128032"/>
                </a:lnTo>
                <a:lnTo>
                  <a:pt x="19971" y="127301"/>
                </a:lnTo>
                <a:lnTo>
                  <a:pt x="23372" y="124080"/>
                </a:lnTo>
                <a:lnTo>
                  <a:pt x="30976" y="126725"/>
                </a:lnTo>
                <a:lnTo>
                  <a:pt x="41466" y="124336"/>
                </a:lnTo>
                <a:lnTo>
                  <a:pt x="43561" y="121689"/>
                </a:lnTo>
                <a:lnTo>
                  <a:pt x="42639" y="117463"/>
                </a:lnTo>
                <a:lnTo>
                  <a:pt x="43688" y="114832"/>
                </a:lnTo>
                <a:lnTo>
                  <a:pt x="45359" y="113490"/>
                </a:lnTo>
                <a:lnTo>
                  <a:pt x="53673" y="111573"/>
                </a:lnTo>
                <a:lnTo>
                  <a:pt x="57940" y="106372"/>
                </a:lnTo>
                <a:lnTo>
                  <a:pt x="59448" y="100572"/>
                </a:lnTo>
                <a:lnTo>
                  <a:pt x="64489" y="97733"/>
                </a:lnTo>
                <a:lnTo>
                  <a:pt x="59215" y="86527"/>
                </a:lnTo>
                <a:lnTo>
                  <a:pt x="60626" y="79957"/>
                </a:lnTo>
                <a:lnTo>
                  <a:pt x="53514" y="75703"/>
                </a:lnTo>
                <a:lnTo>
                  <a:pt x="52402" y="70969"/>
                </a:lnTo>
                <a:lnTo>
                  <a:pt x="55756" y="63979"/>
                </a:lnTo>
                <a:lnTo>
                  <a:pt x="65262" y="62240"/>
                </a:lnTo>
                <a:lnTo>
                  <a:pt x="73915" y="65151"/>
                </a:lnTo>
                <a:lnTo>
                  <a:pt x="72544" y="67987"/>
                </a:lnTo>
                <a:lnTo>
                  <a:pt x="77710" y="73675"/>
                </a:lnTo>
                <a:lnTo>
                  <a:pt x="74473" y="80158"/>
                </a:lnTo>
                <a:lnTo>
                  <a:pt x="75514" y="83401"/>
                </a:lnTo>
                <a:lnTo>
                  <a:pt x="78062" y="85936"/>
                </a:lnTo>
                <a:lnTo>
                  <a:pt x="81169" y="86392"/>
                </a:lnTo>
                <a:lnTo>
                  <a:pt x="88111" y="94691"/>
                </a:lnTo>
                <a:lnTo>
                  <a:pt x="93821" y="98146"/>
                </a:lnTo>
                <a:lnTo>
                  <a:pt x="95922" y="97345"/>
                </a:lnTo>
                <a:lnTo>
                  <a:pt x="98397" y="99793"/>
                </a:lnTo>
                <a:lnTo>
                  <a:pt x="102364" y="95268"/>
                </a:lnTo>
                <a:lnTo>
                  <a:pt x="102561" y="90529"/>
                </a:lnTo>
                <a:lnTo>
                  <a:pt x="101314" y="88189"/>
                </a:lnTo>
                <a:lnTo>
                  <a:pt x="103169" y="84176"/>
                </a:lnTo>
                <a:lnTo>
                  <a:pt x="102410" y="80340"/>
                </a:lnTo>
                <a:lnTo>
                  <a:pt x="104626" y="78827"/>
                </a:lnTo>
                <a:lnTo>
                  <a:pt x="104727" y="75947"/>
                </a:lnTo>
                <a:lnTo>
                  <a:pt x="107811" y="70882"/>
                </a:lnTo>
                <a:lnTo>
                  <a:pt x="105941" y="61733"/>
                </a:lnTo>
                <a:lnTo>
                  <a:pt x="99941" y="55521"/>
                </a:lnTo>
                <a:lnTo>
                  <a:pt x="94812" y="57773"/>
                </a:lnTo>
                <a:lnTo>
                  <a:pt x="90153" y="57166"/>
                </a:lnTo>
                <a:lnTo>
                  <a:pt x="87989" y="55073"/>
                </a:lnTo>
                <a:lnTo>
                  <a:pt x="91170" y="48683"/>
                </a:lnTo>
                <a:lnTo>
                  <a:pt x="91293" y="44581"/>
                </a:lnTo>
                <a:lnTo>
                  <a:pt x="93961" y="41191"/>
                </a:lnTo>
                <a:lnTo>
                  <a:pt x="94723" y="39533"/>
                </a:lnTo>
                <a:lnTo>
                  <a:pt x="97790" y="32856"/>
                </a:lnTo>
                <a:lnTo>
                  <a:pt x="90922" y="17100"/>
                </a:lnTo>
                <a:lnTo>
                  <a:pt x="88341" y="14454"/>
                </a:lnTo>
                <a:lnTo>
                  <a:pt x="84429" y="13192"/>
                </a:lnTo>
                <a:lnTo>
                  <a:pt x="83785" y="12085"/>
                </a:lnTo>
                <a:lnTo>
                  <a:pt x="82767" y="7240"/>
                </a:lnTo>
                <a:lnTo>
                  <a:pt x="85999" y="7644"/>
                </a:lnTo>
                <a:lnTo>
                  <a:pt x="88117" y="3255"/>
                </a:lnTo>
                <a:lnTo>
                  <a:pt x="91248" y="559"/>
                </a:lnTo>
                <a:lnTo>
                  <a:pt x="95425" y="2272"/>
                </a:lnTo>
                <a:lnTo>
                  <a:pt x="101858" y="0"/>
                </a:lnTo>
                <a:lnTo>
                  <a:pt x="106092" y="5776"/>
                </a:lnTo>
                <a:lnTo>
                  <a:pt x="112575" y="8298"/>
                </a:lnTo>
                <a:lnTo>
                  <a:pt x="113631" y="11468"/>
                </a:lnTo>
                <a:lnTo>
                  <a:pt x="118804" y="10922"/>
                </a:lnTo>
                <a:close/>
              </a:path>
            </a:pathLst>
          </a:custGeom>
          <a:solidFill>
            <a:srgbClr val="2B104D">
              <a:alpha val="100000"/>
            </a:srgbClr>
          </a:solidFill>
          <a:ln w="13550" cap="flat">
            <a:solidFill>
              <a:srgbClr val="2B104D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2" name="pg12"/>
          <p:cNvSpPr/>
          <p:nvPr/>
        </p:nvSpPr>
        <p:spPr>
          <a:xfrm>
            <a:off x="4664299" y="4262200"/>
            <a:ext cx="275555" cy="169885"/>
          </a:xfrm>
          <a:custGeom>
            <a:avLst/>
            <a:gdLst/>
            <a:ahLst/>
            <a:cxnLst/>
            <a:rect l="0" t="0" r="0" b="0"/>
            <a:pathLst>
              <a:path w="275555" h="169885">
                <a:moveTo>
                  <a:pt x="238232" y="6956"/>
                </a:moveTo>
                <a:lnTo>
                  <a:pt x="241500" y="9017"/>
                </a:lnTo>
                <a:lnTo>
                  <a:pt x="248749" y="7535"/>
                </a:lnTo>
                <a:lnTo>
                  <a:pt x="249349" y="10723"/>
                </a:lnTo>
                <a:lnTo>
                  <a:pt x="251743" y="14926"/>
                </a:lnTo>
                <a:lnTo>
                  <a:pt x="255712" y="19332"/>
                </a:lnTo>
                <a:lnTo>
                  <a:pt x="259660" y="17769"/>
                </a:lnTo>
                <a:lnTo>
                  <a:pt x="263467" y="18286"/>
                </a:lnTo>
                <a:lnTo>
                  <a:pt x="264580" y="23020"/>
                </a:lnTo>
                <a:lnTo>
                  <a:pt x="271692" y="27274"/>
                </a:lnTo>
                <a:lnTo>
                  <a:pt x="270281" y="33844"/>
                </a:lnTo>
                <a:lnTo>
                  <a:pt x="275555" y="45050"/>
                </a:lnTo>
                <a:lnTo>
                  <a:pt x="270514" y="47889"/>
                </a:lnTo>
                <a:lnTo>
                  <a:pt x="269006" y="53690"/>
                </a:lnTo>
                <a:lnTo>
                  <a:pt x="264739" y="58890"/>
                </a:lnTo>
                <a:lnTo>
                  <a:pt x="256425" y="60808"/>
                </a:lnTo>
                <a:lnTo>
                  <a:pt x="254753" y="62149"/>
                </a:lnTo>
                <a:lnTo>
                  <a:pt x="253705" y="64780"/>
                </a:lnTo>
                <a:lnTo>
                  <a:pt x="254627" y="69006"/>
                </a:lnTo>
                <a:lnTo>
                  <a:pt x="252532" y="71653"/>
                </a:lnTo>
                <a:lnTo>
                  <a:pt x="242042" y="74043"/>
                </a:lnTo>
                <a:lnTo>
                  <a:pt x="234438" y="71398"/>
                </a:lnTo>
                <a:lnTo>
                  <a:pt x="231037" y="74618"/>
                </a:lnTo>
                <a:lnTo>
                  <a:pt x="230267" y="75349"/>
                </a:lnTo>
                <a:lnTo>
                  <a:pt x="225569" y="74765"/>
                </a:lnTo>
                <a:lnTo>
                  <a:pt x="217777" y="77803"/>
                </a:lnTo>
                <a:lnTo>
                  <a:pt x="213502" y="76901"/>
                </a:lnTo>
                <a:lnTo>
                  <a:pt x="211065" y="80940"/>
                </a:lnTo>
                <a:lnTo>
                  <a:pt x="213471" y="86427"/>
                </a:lnTo>
                <a:lnTo>
                  <a:pt x="211291" y="95856"/>
                </a:lnTo>
                <a:lnTo>
                  <a:pt x="212264" y="102207"/>
                </a:lnTo>
                <a:lnTo>
                  <a:pt x="214320" y="106136"/>
                </a:lnTo>
                <a:lnTo>
                  <a:pt x="216500" y="114830"/>
                </a:lnTo>
                <a:lnTo>
                  <a:pt x="212342" y="115703"/>
                </a:lnTo>
                <a:lnTo>
                  <a:pt x="209985" y="118369"/>
                </a:lnTo>
                <a:lnTo>
                  <a:pt x="206837" y="118514"/>
                </a:lnTo>
                <a:lnTo>
                  <a:pt x="204565" y="120421"/>
                </a:lnTo>
                <a:lnTo>
                  <a:pt x="200405" y="120291"/>
                </a:lnTo>
                <a:lnTo>
                  <a:pt x="194099" y="122886"/>
                </a:lnTo>
                <a:lnTo>
                  <a:pt x="184422" y="130033"/>
                </a:lnTo>
                <a:lnTo>
                  <a:pt x="179178" y="130593"/>
                </a:lnTo>
                <a:lnTo>
                  <a:pt x="175604" y="134125"/>
                </a:lnTo>
                <a:lnTo>
                  <a:pt x="174639" y="133820"/>
                </a:lnTo>
                <a:lnTo>
                  <a:pt x="173424" y="133439"/>
                </a:lnTo>
                <a:lnTo>
                  <a:pt x="170993" y="130231"/>
                </a:lnTo>
                <a:lnTo>
                  <a:pt x="165550" y="129603"/>
                </a:lnTo>
                <a:lnTo>
                  <a:pt x="162534" y="126570"/>
                </a:lnTo>
                <a:lnTo>
                  <a:pt x="153366" y="131280"/>
                </a:lnTo>
                <a:lnTo>
                  <a:pt x="149781" y="127754"/>
                </a:lnTo>
                <a:lnTo>
                  <a:pt x="147215" y="127206"/>
                </a:lnTo>
                <a:lnTo>
                  <a:pt x="142537" y="133038"/>
                </a:lnTo>
                <a:lnTo>
                  <a:pt x="139321" y="134826"/>
                </a:lnTo>
                <a:lnTo>
                  <a:pt x="136932" y="134133"/>
                </a:lnTo>
                <a:lnTo>
                  <a:pt x="133844" y="130778"/>
                </a:lnTo>
                <a:lnTo>
                  <a:pt x="129953" y="130633"/>
                </a:lnTo>
                <a:lnTo>
                  <a:pt x="118229" y="134947"/>
                </a:lnTo>
                <a:lnTo>
                  <a:pt x="113239" y="134893"/>
                </a:lnTo>
                <a:lnTo>
                  <a:pt x="112439" y="139449"/>
                </a:lnTo>
                <a:lnTo>
                  <a:pt x="108305" y="141470"/>
                </a:lnTo>
                <a:lnTo>
                  <a:pt x="106656" y="143947"/>
                </a:lnTo>
                <a:lnTo>
                  <a:pt x="106021" y="148624"/>
                </a:lnTo>
                <a:lnTo>
                  <a:pt x="103641" y="154937"/>
                </a:lnTo>
                <a:lnTo>
                  <a:pt x="103807" y="160103"/>
                </a:lnTo>
                <a:lnTo>
                  <a:pt x="100274" y="163420"/>
                </a:lnTo>
                <a:lnTo>
                  <a:pt x="97502" y="169236"/>
                </a:lnTo>
                <a:lnTo>
                  <a:pt x="88190" y="168361"/>
                </a:lnTo>
                <a:lnTo>
                  <a:pt x="82965" y="169885"/>
                </a:lnTo>
                <a:lnTo>
                  <a:pt x="81468" y="169420"/>
                </a:lnTo>
                <a:lnTo>
                  <a:pt x="76057" y="167744"/>
                </a:lnTo>
                <a:lnTo>
                  <a:pt x="72884" y="165129"/>
                </a:lnTo>
                <a:lnTo>
                  <a:pt x="67835" y="165690"/>
                </a:lnTo>
                <a:lnTo>
                  <a:pt x="67302" y="163976"/>
                </a:lnTo>
                <a:lnTo>
                  <a:pt x="69670" y="159011"/>
                </a:lnTo>
                <a:lnTo>
                  <a:pt x="60452" y="151397"/>
                </a:lnTo>
                <a:lnTo>
                  <a:pt x="49285" y="156428"/>
                </a:lnTo>
                <a:lnTo>
                  <a:pt x="39268" y="154276"/>
                </a:lnTo>
                <a:lnTo>
                  <a:pt x="39117" y="148950"/>
                </a:lnTo>
                <a:lnTo>
                  <a:pt x="41122" y="140095"/>
                </a:lnTo>
                <a:lnTo>
                  <a:pt x="34797" y="136180"/>
                </a:lnTo>
                <a:lnTo>
                  <a:pt x="34231" y="132965"/>
                </a:lnTo>
                <a:lnTo>
                  <a:pt x="30785" y="129129"/>
                </a:lnTo>
                <a:lnTo>
                  <a:pt x="26245" y="131133"/>
                </a:lnTo>
                <a:lnTo>
                  <a:pt x="24080" y="136444"/>
                </a:lnTo>
                <a:lnTo>
                  <a:pt x="22347" y="138165"/>
                </a:lnTo>
                <a:lnTo>
                  <a:pt x="22477" y="141939"/>
                </a:lnTo>
                <a:lnTo>
                  <a:pt x="15247" y="141239"/>
                </a:lnTo>
                <a:lnTo>
                  <a:pt x="13664" y="146667"/>
                </a:lnTo>
                <a:lnTo>
                  <a:pt x="13628" y="151936"/>
                </a:lnTo>
                <a:lnTo>
                  <a:pt x="4694" y="154958"/>
                </a:lnTo>
                <a:lnTo>
                  <a:pt x="4010" y="150981"/>
                </a:lnTo>
                <a:lnTo>
                  <a:pt x="1213" y="147625"/>
                </a:lnTo>
                <a:lnTo>
                  <a:pt x="0" y="142096"/>
                </a:lnTo>
                <a:lnTo>
                  <a:pt x="2910" y="138293"/>
                </a:lnTo>
                <a:lnTo>
                  <a:pt x="4393" y="132750"/>
                </a:lnTo>
                <a:lnTo>
                  <a:pt x="5994" y="131424"/>
                </a:lnTo>
                <a:lnTo>
                  <a:pt x="5535" y="128429"/>
                </a:lnTo>
                <a:lnTo>
                  <a:pt x="2943" y="125153"/>
                </a:lnTo>
                <a:lnTo>
                  <a:pt x="5669" y="120657"/>
                </a:lnTo>
                <a:lnTo>
                  <a:pt x="3739" y="116952"/>
                </a:lnTo>
                <a:lnTo>
                  <a:pt x="3861" y="114101"/>
                </a:lnTo>
                <a:lnTo>
                  <a:pt x="6289" y="109026"/>
                </a:lnTo>
                <a:lnTo>
                  <a:pt x="10677" y="105540"/>
                </a:lnTo>
                <a:lnTo>
                  <a:pt x="12346" y="102708"/>
                </a:lnTo>
                <a:lnTo>
                  <a:pt x="11916" y="101384"/>
                </a:lnTo>
                <a:lnTo>
                  <a:pt x="10439" y="95847"/>
                </a:lnTo>
                <a:lnTo>
                  <a:pt x="11754" y="92427"/>
                </a:lnTo>
                <a:lnTo>
                  <a:pt x="10746" y="87402"/>
                </a:lnTo>
                <a:lnTo>
                  <a:pt x="12007" y="84678"/>
                </a:lnTo>
                <a:lnTo>
                  <a:pt x="8248" y="81647"/>
                </a:lnTo>
                <a:lnTo>
                  <a:pt x="14496" y="80898"/>
                </a:lnTo>
                <a:lnTo>
                  <a:pt x="24237" y="75316"/>
                </a:lnTo>
                <a:lnTo>
                  <a:pt x="24656" y="74618"/>
                </a:lnTo>
                <a:lnTo>
                  <a:pt x="31049" y="63996"/>
                </a:lnTo>
                <a:lnTo>
                  <a:pt x="35075" y="60808"/>
                </a:lnTo>
                <a:lnTo>
                  <a:pt x="35833" y="57213"/>
                </a:lnTo>
                <a:lnTo>
                  <a:pt x="39557" y="52493"/>
                </a:lnTo>
                <a:lnTo>
                  <a:pt x="38776" y="45264"/>
                </a:lnTo>
                <a:lnTo>
                  <a:pt x="36560" y="43777"/>
                </a:lnTo>
                <a:lnTo>
                  <a:pt x="35560" y="41371"/>
                </a:lnTo>
                <a:lnTo>
                  <a:pt x="37215" y="32452"/>
                </a:lnTo>
                <a:lnTo>
                  <a:pt x="35412" y="27858"/>
                </a:lnTo>
                <a:lnTo>
                  <a:pt x="39587" y="26223"/>
                </a:lnTo>
                <a:lnTo>
                  <a:pt x="38400" y="31705"/>
                </a:lnTo>
                <a:lnTo>
                  <a:pt x="44476" y="35114"/>
                </a:lnTo>
                <a:lnTo>
                  <a:pt x="50115" y="35071"/>
                </a:lnTo>
                <a:lnTo>
                  <a:pt x="51639" y="31100"/>
                </a:lnTo>
                <a:lnTo>
                  <a:pt x="53509" y="29455"/>
                </a:lnTo>
                <a:lnTo>
                  <a:pt x="62415" y="31413"/>
                </a:lnTo>
                <a:lnTo>
                  <a:pt x="64162" y="33960"/>
                </a:lnTo>
                <a:lnTo>
                  <a:pt x="69541" y="35431"/>
                </a:lnTo>
                <a:lnTo>
                  <a:pt x="71904" y="38578"/>
                </a:lnTo>
                <a:lnTo>
                  <a:pt x="81468" y="35648"/>
                </a:lnTo>
                <a:lnTo>
                  <a:pt x="83626" y="34987"/>
                </a:lnTo>
                <a:lnTo>
                  <a:pt x="86561" y="38730"/>
                </a:lnTo>
                <a:lnTo>
                  <a:pt x="82493" y="41266"/>
                </a:lnTo>
                <a:lnTo>
                  <a:pt x="82143" y="43992"/>
                </a:lnTo>
                <a:lnTo>
                  <a:pt x="88393" y="44716"/>
                </a:lnTo>
                <a:lnTo>
                  <a:pt x="88674" y="46773"/>
                </a:lnTo>
                <a:lnTo>
                  <a:pt x="93651" y="53426"/>
                </a:lnTo>
                <a:lnTo>
                  <a:pt x="92710" y="58007"/>
                </a:lnTo>
                <a:lnTo>
                  <a:pt x="94807" y="59602"/>
                </a:lnTo>
                <a:lnTo>
                  <a:pt x="96331" y="59915"/>
                </a:lnTo>
                <a:lnTo>
                  <a:pt x="97502" y="59560"/>
                </a:lnTo>
                <a:lnTo>
                  <a:pt x="107052" y="59608"/>
                </a:lnTo>
                <a:lnTo>
                  <a:pt x="110152" y="56553"/>
                </a:lnTo>
                <a:lnTo>
                  <a:pt x="112454" y="55600"/>
                </a:lnTo>
                <a:lnTo>
                  <a:pt x="118007" y="53298"/>
                </a:lnTo>
                <a:lnTo>
                  <a:pt x="122262" y="53798"/>
                </a:lnTo>
                <a:lnTo>
                  <a:pt x="119905" y="59252"/>
                </a:lnTo>
                <a:lnTo>
                  <a:pt x="124109" y="59272"/>
                </a:lnTo>
                <a:lnTo>
                  <a:pt x="126273" y="57659"/>
                </a:lnTo>
                <a:lnTo>
                  <a:pt x="127114" y="54369"/>
                </a:lnTo>
                <a:lnTo>
                  <a:pt x="131869" y="50650"/>
                </a:lnTo>
                <a:lnTo>
                  <a:pt x="140622" y="51080"/>
                </a:lnTo>
                <a:lnTo>
                  <a:pt x="139221" y="47322"/>
                </a:lnTo>
                <a:lnTo>
                  <a:pt x="137433" y="47179"/>
                </a:lnTo>
                <a:lnTo>
                  <a:pt x="136676" y="46245"/>
                </a:lnTo>
                <a:lnTo>
                  <a:pt x="137234" y="44802"/>
                </a:lnTo>
                <a:lnTo>
                  <a:pt x="138934" y="43240"/>
                </a:lnTo>
                <a:lnTo>
                  <a:pt x="139428" y="42251"/>
                </a:lnTo>
                <a:lnTo>
                  <a:pt x="142334" y="38970"/>
                </a:lnTo>
                <a:lnTo>
                  <a:pt x="149480" y="40336"/>
                </a:lnTo>
                <a:lnTo>
                  <a:pt x="156723" y="38629"/>
                </a:lnTo>
                <a:lnTo>
                  <a:pt x="158128" y="36767"/>
                </a:lnTo>
                <a:lnTo>
                  <a:pt x="158473" y="31988"/>
                </a:lnTo>
                <a:lnTo>
                  <a:pt x="160201" y="28056"/>
                </a:lnTo>
                <a:lnTo>
                  <a:pt x="162885" y="26818"/>
                </a:lnTo>
                <a:lnTo>
                  <a:pt x="163139" y="25261"/>
                </a:lnTo>
                <a:lnTo>
                  <a:pt x="167021" y="26634"/>
                </a:lnTo>
                <a:lnTo>
                  <a:pt x="174639" y="25997"/>
                </a:lnTo>
                <a:lnTo>
                  <a:pt x="178250" y="25696"/>
                </a:lnTo>
                <a:lnTo>
                  <a:pt x="185062" y="26952"/>
                </a:lnTo>
                <a:lnTo>
                  <a:pt x="187047" y="23800"/>
                </a:lnTo>
                <a:lnTo>
                  <a:pt x="192753" y="21757"/>
                </a:lnTo>
                <a:lnTo>
                  <a:pt x="202585" y="19904"/>
                </a:lnTo>
                <a:lnTo>
                  <a:pt x="204715" y="21563"/>
                </a:lnTo>
                <a:lnTo>
                  <a:pt x="208693" y="20662"/>
                </a:lnTo>
                <a:lnTo>
                  <a:pt x="216500" y="22715"/>
                </a:lnTo>
                <a:lnTo>
                  <a:pt x="223348" y="22336"/>
                </a:lnTo>
                <a:lnTo>
                  <a:pt x="223352" y="17135"/>
                </a:lnTo>
                <a:lnTo>
                  <a:pt x="220152" y="6923"/>
                </a:lnTo>
                <a:lnTo>
                  <a:pt x="225623" y="3589"/>
                </a:lnTo>
                <a:lnTo>
                  <a:pt x="228669" y="0"/>
                </a:lnTo>
                <a:lnTo>
                  <a:pt x="229824" y="1086"/>
                </a:lnTo>
                <a:lnTo>
                  <a:pt x="228424" y="6802"/>
                </a:lnTo>
                <a:lnTo>
                  <a:pt x="229682" y="9398"/>
                </a:lnTo>
                <a:close/>
              </a:path>
            </a:pathLst>
          </a:custGeom>
          <a:solidFill>
            <a:srgbClr val="2A104A">
              <a:alpha val="100000"/>
            </a:srgbClr>
          </a:solidFill>
          <a:ln w="13550" cap="flat">
            <a:solidFill>
              <a:srgbClr val="2A104A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3" name="pg13"/>
          <p:cNvSpPr/>
          <p:nvPr/>
        </p:nvSpPr>
        <p:spPr>
          <a:xfrm>
            <a:off x="4879850" y="4363544"/>
            <a:ext cx="89412" cy="88213"/>
          </a:xfrm>
          <a:custGeom>
            <a:avLst/>
            <a:gdLst/>
            <a:ahLst/>
            <a:cxnLst/>
            <a:rect l="0" t="0" r="0" b="0"/>
            <a:pathLst>
              <a:path w="89412" h="88213">
                <a:moveTo>
                  <a:pt x="56547" y="10112"/>
                </a:moveTo>
                <a:lnTo>
                  <a:pt x="58316" y="11622"/>
                </a:lnTo>
                <a:lnTo>
                  <a:pt x="60071" y="13873"/>
                </a:lnTo>
                <a:lnTo>
                  <a:pt x="61277" y="14886"/>
                </a:lnTo>
                <a:lnTo>
                  <a:pt x="62309" y="18759"/>
                </a:lnTo>
                <a:lnTo>
                  <a:pt x="62907" y="19738"/>
                </a:lnTo>
                <a:lnTo>
                  <a:pt x="65193" y="20244"/>
                </a:lnTo>
                <a:lnTo>
                  <a:pt x="67892" y="19768"/>
                </a:lnTo>
                <a:lnTo>
                  <a:pt x="68766" y="20319"/>
                </a:lnTo>
                <a:lnTo>
                  <a:pt x="67271" y="21745"/>
                </a:lnTo>
                <a:lnTo>
                  <a:pt x="66025" y="24351"/>
                </a:lnTo>
                <a:lnTo>
                  <a:pt x="65138" y="25287"/>
                </a:lnTo>
                <a:lnTo>
                  <a:pt x="65108" y="26583"/>
                </a:lnTo>
                <a:lnTo>
                  <a:pt x="64551" y="27832"/>
                </a:lnTo>
                <a:lnTo>
                  <a:pt x="63833" y="28458"/>
                </a:lnTo>
                <a:lnTo>
                  <a:pt x="65244" y="30958"/>
                </a:lnTo>
                <a:lnTo>
                  <a:pt x="65586" y="32917"/>
                </a:lnTo>
                <a:lnTo>
                  <a:pt x="66244" y="34336"/>
                </a:lnTo>
                <a:lnTo>
                  <a:pt x="67493" y="34798"/>
                </a:lnTo>
                <a:lnTo>
                  <a:pt x="67941" y="36470"/>
                </a:lnTo>
                <a:lnTo>
                  <a:pt x="68808" y="37322"/>
                </a:lnTo>
                <a:lnTo>
                  <a:pt x="70315" y="38074"/>
                </a:lnTo>
                <a:lnTo>
                  <a:pt x="70132" y="39171"/>
                </a:lnTo>
                <a:lnTo>
                  <a:pt x="71138" y="40437"/>
                </a:lnTo>
                <a:lnTo>
                  <a:pt x="71738" y="40959"/>
                </a:lnTo>
                <a:lnTo>
                  <a:pt x="72738" y="41116"/>
                </a:lnTo>
                <a:lnTo>
                  <a:pt x="74227" y="41984"/>
                </a:lnTo>
                <a:lnTo>
                  <a:pt x="75880" y="43100"/>
                </a:lnTo>
                <a:lnTo>
                  <a:pt x="75284" y="44865"/>
                </a:lnTo>
                <a:lnTo>
                  <a:pt x="76295" y="46418"/>
                </a:lnTo>
                <a:lnTo>
                  <a:pt x="76467" y="51750"/>
                </a:lnTo>
                <a:lnTo>
                  <a:pt x="79967" y="54701"/>
                </a:lnTo>
                <a:lnTo>
                  <a:pt x="81054" y="55129"/>
                </a:lnTo>
                <a:lnTo>
                  <a:pt x="82056" y="58023"/>
                </a:lnTo>
                <a:lnTo>
                  <a:pt x="83178" y="58558"/>
                </a:lnTo>
                <a:lnTo>
                  <a:pt x="84076" y="58871"/>
                </a:lnTo>
                <a:lnTo>
                  <a:pt x="88132" y="62298"/>
                </a:lnTo>
                <a:lnTo>
                  <a:pt x="89334" y="62775"/>
                </a:lnTo>
                <a:lnTo>
                  <a:pt x="89412" y="64833"/>
                </a:lnTo>
                <a:lnTo>
                  <a:pt x="88079" y="65898"/>
                </a:lnTo>
                <a:lnTo>
                  <a:pt x="87296" y="67749"/>
                </a:lnTo>
                <a:lnTo>
                  <a:pt x="85862" y="68777"/>
                </a:lnTo>
                <a:lnTo>
                  <a:pt x="84426" y="68504"/>
                </a:lnTo>
                <a:lnTo>
                  <a:pt x="83405" y="67268"/>
                </a:lnTo>
                <a:lnTo>
                  <a:pt x="82493" y="66731"/>
                </a:lnTo>
                <a:lnTo>
                  <a:pt x="80059" y="68943"/>
                </a:lnTo>
                <a:lnTo>
                  <a:pt x="77939" y="69475"/>
                </a:lnTo>
                <a:lnTo>
                  <a:pt x="76402" y="71312"/>
                </a:lnTo>
                <a:lnTo>
                  <a:pt x="75339" y="71455"/>
                </a:lnTo>
                <a:lnTo>
                  <a:pt x="74590" y="71099"/>
                </a:lnTo>
                <a:lnTo>
                  <a:pt x="73393" y="71370"/>
                </a:lnTo>
                <a:lnTo>
                  <a:pt x="72930" y="70324"/>
                </a:lnTo>
                <a:lnTo>
                  <a:pt x="71489" y="70457"/>
                </a:lnTo>
                <a:lnTo>
                  <a:pt x="67497" y="71284"/>
                </a:lnTo>
                <a:lnTo>
                  <a:pt x="66264" y="71847"/>
                </a:lnTo>
                <a:lnTo>
                  <a:pt x="65172" y="72825"/>
                </a:lnTo>
                <a:lnTo>
                  <a:pt x="64407" y="72472"/>
                </a:lnTo>
                <a:lnTo>
                  <a:pt x="63685" y="72659"/>
                </a:lnTo>
                <a:lnTo>
                  <a:pt x="62528" y="73866"/>
                </a:lnTo>
                <a:lnTo>
                  <a:pt x="62322" y="77475"/>
                </a:lnTo>
                <a:lnTo>
                  <a:pt x="63240" y="79320"/>
                </a:lnTo>
                <a:lnTo>
                  <a:pt x="60422" y="79782"/>
                </a:lnTo>
                <a:lnTo>
                  <a:pt x="60409" y="81447"/>
                </a:lnTo>
                <a:lnTo>
                  <a:pt x="59628" y="83499"/>
                </a:lnTo>
                <a:lnTo>
                  <a:pt x="60017" y="84657"/>
                </a:lnTo>
                <a:lnTo>
                  <a:pt x="60227" y="87557"/>
                </a:lnTo>
                <a:lnTo>
                  <a:pt x="55353" y="88091"/>
                </a:lnTo>
                <a:lnTo>
                  <a:pt x="52994" y="86828"/>
                </a:lnTo>
                <a:lnTo>
                  <a:pt x="47105" y="88213"/>
                </a:lnTo>
                <a:lnTo>
                  <a:pt x="41485" y="83893"/>
                </a:lnTo>
                <a:lnTo>
                  <a:pt x="37575" y="83557"/>
                </a:lnTo>
                <a:lnTo>
                  <a:pt x="27801" y="77153"/>
                </a:lnTo>
                <a:lnTo>
                  <a:pt x="24447" y="67016"/>
                </a:lnTo>
                <a:lnTo>
                  <a:pt x="17014" y="64904"/>
                </a:lnTo>
                <a:lnTo>
                  <a:pt x="17247" y="59660"/>
                </a:lnTo>
                <a:lnTo>
                  <a:pt x="19076" y="55943"/>
                </a:lnTo>
                <a:lnTo>
                  <a:pt x="15455" y="47898"/>
                </a:lnTo>
                <a:lnTo>
                  <a:pt x="12781" y="46985"/>
                </a:lnTo>
                <a:lnTo>
                  <a:pt x="9769" y="49136"/>
                </a:lnTo>
                <a:lnTo>
                  <a:pt x="6887" y="44324"/>
                </a:lnTo>
                <a:lnTo>
                  <a:pt x="3105" y="42832"/>
                </a:lnTo>
                <a:lnTo>
                  <a:pt x="4302" y="38209"/>
                </a:lnTo>
                <a:lnTo>
                  <a:pt x="1599" y="34712"/>
                </a:lnTo>
                <a:lnTo>
                  <a:pt x="948" y="31087"/>
                </a:lnTo>
                <a:lnTo>
                  <a:pt x="0" y="25808"/>
                </a:lnTo>
                <a:lnTo>
                  <a:pt x="948" y="24848"/>
                </a:lnTo>
                <a:lnTo>
                  <a:pt x="2161" y="23620"/>
                </a:lnTo>
                <a:lnTo>
                  <a:pt x="8355" y="22577"/>
                </a:lnTo>
                <a:lnTo>
                  <a:pt x="10036" y="17468"/>
                </a:lnTo>
                <a:lnTo>
                  <a:pt x="12319" y="15453"/>
                </a:lnTo>
                <a:lnTo>
                  <a:pt x="24126" y="8106"/>
                </a:lnTo>
                <a:lnTo>
                  <a:pt x="26265" y="2769"/>
                </a:lnTo>
                <a:lnTo>
                  <a:pt x="29106" y="1268"/>
                </a:lnTo>
                <a:lnTo>
                  <a:pt x="35152" y="1885"/>
                </a:lnTo>
                <a:lnTo>
                  <a:pt x="38850" y="0"/>
                </a:lnTo>
                <a:lnTo>
                  <a:pt x="41576" y="1004"/>
                </a:lnTo>
                <a:lnTo>
                  <a:pt x="44877" y="4612"/>
                </a:lnTo>
                <a:lnTo>
                  <a:pt x="47931" y="4241"/>
                </a:lnTo>
                <a:lnTo>
                  <a:pt x="52357" y="6510"/>
                </a:lnTo>
                <a:close/>
              </a:path>
            </a:pathLst>
          </a:custGeom>
          <a:solidFill>
            <a:srgbClr val="2A104A">
              <a:alpha val="100000"/>
            </a:srgbClr>
          </a:solidFill>
          <a:ln w="13550" cap="flat">
            <a:solidFill>
              <a:srgbClr val="2A104A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4" name="pg14"/>
          <p:cNvSpPr/>
          <p:nvPr/>
        </p:nvSpPr>
        <p:spPr>
          <a:xfrm>
            <a:off x="4603586" y="4287015"/>
            <a:ext cx="74516" cy="131438"/>
          </a:xfrm>
          <a:custGeom>
            <a:avLst/>
            <a:gdLst/>
            <a:ahLst/>
            <a:cxnLst/>
            <a:rect l="0" t="0" r="0" b="0"/>
            <a:pathLst>
              <a:path w="74516" h="131438">
                <a:moveTo>
                  <a:pt x="46541" y="8529"/>
                </a:moveTo>
                <a:lnTo>
                  <a:pt x="46475" y="12647"/>
                </a:lnTo>
                <a:lnTo>
                  <a:pt x="48969" y="15906"/>
                </a:lnTo>
                <a:lnTo>
                  <a:pt x="49919" y="19588"/>
                </a:lnTo>
                <a:lnTo>
                  <a:pt x="54148" y="19149"/>
                </a:lnTo>
                <a:lnTo>
                  <a:pt x="56555" y="22899"/>
                </a:lnTo>
                <a:lnTo>
                  <a:pt x="59568" y="25025"/>
                </a:lnTo>
                <a:lnTo>
                  <a:pt x="60518" y="29146"/>
                </a:lnTo>
                <a:lnTo>
                  <a:pt x="58160" y="33019"/>
                </a:lnTo>
                <a:lnTo>
                  <a:pt x="60694" y="40827"/>
                </a:lnTo>
                <a:lnTo>
                  <a:pt x="62992" y="39045"/>
                </a:lnTo>
                <a:lnTo>
                  <a:pt x="67107" y="39127"/>
                </a:lnTo>
                <a:lnTo>
                  <a:pt x="69555" y="36201"/>
                </a:lnTo>
                <a:lnTo>
                  <a:pt x="74469" y="37371"/>
                </a:lnTo>
                <a:lnTo>
                  <a:pt x="74516" y="39645"/>
                </a:lnTo>
                <a:lnTo>
                  <a:pt x="71826" y="45949"/>
                </a:lnTo>
                <a:lnTo>
                  <a:pt x="72273" y="49803"/>
                </a:lnTo>
                <a:lnTo>
                  <a:pt x="69278" y="53079"/>
                </a:lnTo>
                <a:lnTo>
                  <a:pt x="68962" y="56831"/>
                </a:lnTo>
                <a:lnTo>
                  <a:pt x="72721" y="59863"/>
                </a:lnTo>
                <a:lnTo>
                  <a:pt x="71460" y="62587"/>
                </a:lnTo>
                <a:lnTo>
                  <a:pt x="72467" y="67612"/>
                </a:lnTo>
                <a:lnTo>
                  <a:pt x="71152" y="71032"/>
                </a:lnTo>
                <a:lnTo>
                  <a:pt x="72629" y="76568"/>
                </a:lnTo>
                <a:lnTo>
                  <a:pt x="73059" y="77893"/>
                </a:lnTo>
                <a:lnTo>
                  <a:pt x="71391" y="80725"/>
                </a:lnTo>
                <a:lnTo>
                  <a:pt x="67002" y="84211"/>
                </a:lnTo>
                <a:lnTo>
                  <a:pt x="64574" y="89286"/>
                </a:lnTo>
                <a:lnTo>
                  <a:pt x="64453" y="92137"/>
                </a:lnTo>
                <a:lnTo>
                  <a:pt x="66382" y="95842"/>
                </a:lnTo>
                <a:lnTo>
                  <a:pt x="63656" y="100338"/>
                </a:lnTo>
                <a:lnTo>
                  <a:pt x="66248" y="103614"/>
                </a:lnTo>
                <a:lnTo>
                  <a:pt x="66707" y="106609"/>
                </a:lnTo>
                <a:lnTo>
                  <a:pt x="65107" y="107935"/>
                </a:lnTo>
                <a:lnTo>
                  <a:pt x="63623" y="113478"/>
                </a:lnTo>
                <a:lnTo>
                  <a:pt x="60713" y="117281"/>
                </a:lnTo>
                <a:lnTo>
                  <a:pt x="61927" y="122810"/>
                </a:lnTo>
                <a:lnTo>
                  <a:pt x="64723" y="126165"/>
                </a:lnTo>
                <a:lnTo>
                  <a:pt x="65407" y="130143"/>
                </a:lnTo>
                <a:lnTo>
                  <a:pt x="61131" y="131438"/>
                </a:lnTo>
                <a:lnTo>
                  <a:pt x="59065" y="128614"/>
                </a:lnTo>
                <a:lnTo>
                  <a:pt x="56000" y="127908"/>
                </a:lnTo>
                <a:lnTo>
                  <a:pt x="51960" y="121764"/>
                </a:lnTo>
                <a:lnTo>
                  <a:pt x="37338" y="115638"/>
                </a:lnTo>
                <a:lnTo>
                  <a:pt x="36620" y="110034"/>
                </a:lnTo>
                <a:lnTo>
                  <a:pt x="38235" y="105253"/>
                </a:lnTo>
                <a:lnTo>
                  <a:pt x="36265" y="100453"/>
                </a:lnTo>
                <a:lnTo>
                  <a:pt x="32424" y="101538"/>
                </a:lnTo>
                <a:lnTo>
                  <a:pt x="27061" y="97651"/>
                </a:lnTo>
                <a:lnTo>
                  <a:pt x="20033" y="96281"/>
                </a:lnTo>
                <a:lnTo>
                  <a:pt x="16013" y="93507"/>
                </a:lnTo>
                <a:lnTo>
                  <a:pt x="10566" y="94897"/>
                </a:lnTo>
                <a:lnTo>
                  <a:pt x="8128" y="93451"/>
                </a:lnTo>
                <a:lnTo>
                  <a:pt x="8904" y="90381"/>
                </a:lnTo>
                <a:lnTo>
                  <a:pt x="10890" y="87942"/>
                </a:lnTo>
                <a:lnTo>
                  <a:pt x="9565" y="77553"/>
                </a:lnTo>
                <a:lnTo>
                  <a:pt x="8098" y="77601"/>
                </a:lnTo>
                <a:lnTo>
                  <a:pt x="4502" y="73883"/>
                </a:lnTo>
                <a:lnTo>
                  <a:pt x="5370" y="67911"/>
                </a:lnTo>
                <a:lnTo>
                  <a:pt x="2884" y="64882"/>
                </a:lnTo>
                <a:lnTo>
                  <a:pt x="3378" y="61147"/>
                </a:lnTo>
                <a:lnTo>
                  <a:pt x="0" y="56749"/>
                </a:lnTo>
                <a:lnTo>
                  <a:pt x="5080" y="49803"/>
                </a:lnTo>
                <a:lnTo>
                  <a:pt x="5670" y="48998"/>
                </a:lnTo>
                <a:lnTo>
                  <a:pt x="8978" y="41748"/>
                </a:lnTo>
                <a:lnTo>
                  <a:pt x="13564" y="39080"/>
                </a:lnTo>
                <a:lnTo>
                  <a:pt x="14772" y="35992"/>
                </a:lnTo>
                <a:lnTo>
                  <a:pt x="12878" y="32433"/>
                </a:lnTo>
                <a:lnTo>
                  <a:pt x="12338" y="28051"/>
                </a:lnTo>
                <a:lnTo>
                  <a:pt x="13314" y="25161"/>
                </a:lnTo>
                <a:lnTo>
                  <a:pt x="6618" y="22292"/>
                </a:lnTo>
                <a:lnTo>
                  <a:pt x="3585" y="17025"/>
                </a:lnTo>
                <a:lnTo>
                  <a:pt x="2978" y="9290"/>
                </a:lnTo>
                <a:lnTo>
                  <a:pt x="15588" y="12388"/>
                </a:lnTo>
                <a:lnTo>
                  <a:pt x="20262" y="10946"/>
                </a:lnTo>
                <a:lnTo>
                  <a:pt x="21673" y="9995"/>
                </a:lnTo>
                <a:lnTo>
                  <a:pt x="25048" y="1416"/>
                </a:lnTo>
                <a:lnTo>
                  <a:pt x="28041" y="0"/>
                </a:lnTo>
                <a:lnTo>
                  <a:pt x="31205" y="1955"/>
                </a:lnTo>
                <a:lnTo>
                  <a:pt x="30818" y="8041"/>
                </a:lnTo>
                <a:lnTo>
                  <a:pt x="35790" y="11097"/>
                </a:lnTo>
                <a:lnTo>
                  <a:pt x="37792" y="8518"/>
                </a:lnTo>
                <a:lnTo>
                  <a:pt x="41594" y="11120"/>
                </a:lnTo>
                <a:lnTo>
                  <a:pt x="45478" y="10171"/>
                </a:lnTo>
                <a:close/>
              </a:path>
            </a:pathLst>
          </a:custGeom>
          <a:solidFill>
            <a:srgbClr val="31105A">
              <a:alpha val="100000"/>
            </a:srgbClr>
          </a:solidFill>
          <a:ln w="13550" cap="flat">
            <a:solidFill>
              <a:srgbClr val="31105A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5" name="pg15"/>
          <p:cNvSpPr/>
          <p:nvPr/>
        </p:nvSpPr>
        <p:spPr>
          <a:xfrm>
            <a:off x="4041834" y="3706803"/>
            <a:ext cx="23954" cy="25269"/>
          </a:xfrm>
          <a:custGeom>
            <a:avLst/>
            <a:gdLst/>
            <a:ahLst/>
            <a:cxnLst/>
            <a:rect l="0" t="0" r="0" b="0"/>
            <a:pathLst>
              <a:path w="23954" h="25269">
                <a:moveTo>
                  <a:pt x="23560" y="16007"/>
                </a:moveTo>
                <a:lnTo>
                  <a:pt x="21028" y="17912"/>
                </a:lnTo>
                <a:lnTo>
                  <a:pt x="23954" y="20576"/>
                </a:lnTo>
                <a:lnTo>
                  <a:pt x="13339" y="25269"/>
                </a:lnTo>
                <a:lnTo>
                  <a:pt x="8316" y="23494"/>
                </a:lnTo>
                <a:lnTo>
                  <a:pt x="5022" y="18113"/>
                </a:lnTo>
                <a:lnTo>
                  <a:pt x="1733" y="17711"/>
                </a:lnTo>
                <a:lnTo>
                  <a:pt x="0" y="15771"/>
                </a:lnTo>
                <a:lnTo>
                  <a:pt x="2755" y="11832"/>
                </a:lnTo>
                <a:lnTo>
                  <a:pt x="3119" y="7820"/>
                </a:lnTo>
                <a:lnTo>
                  <a:pt x="4946" y="3979"/>
                </a:lnTo>
                <a:lnTo>
                  <a:pt x="15389" y="0"/>
                </a:lnTo>
                <a:lnTo>
                  <a:pt x="18510" y="4439"/>
                </a:lnTo>
                <a:lnTo>
                  <a:pt x="18360" y="7883"/>
                </a:lnTo>
                <a:lnTo>
                  <a:pt x="21689" y="10955"/>
                </a:lnTo>
                <a:close/>
              </a:path>
            </a:pathLst>
          </a:custGeom>
          <a:solidFill>
            <a:srgbClr val="431171">
              <a:alpha val="100000"/>
            </a:srgbClr>
          </a:solidFill>
          <a:ln w="13550" cap="flat">
            <a:solidFill>
              <a:srgbClr val="431171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6" name="pg16"/>
          <p:cNvSpPr/>
          <p:nvPr/>
        </p:nvSpPr>
        <p:spPr>
          <a:xfrm>
            <a:off x="4033343" y="3603496"/>
            <a:ext cx="115570" cy="89247"/>
          </a:xfrm>
          <a:custGeom>
            <a:avLst/>
            <a:gdLst/>
            <a:ahLst/>
            <a:cxnLst/>
            <a:rect l="0" t="0" r="0" b="0"/>
            <a:pathLst>
              <a:path w="115570" h="89247">
                <a:moveTo>
                  <a:pt x="98650" y="12850"/>
                </a:moveTo>
                <a:lnTo>
                  <a:pt x="95335" y="19074"/>
                </a:lnTo>
                <a:lnTo>
                  <a:pt x="100066" y="24584"/>
                </a:lnTo>
                <a:lnTo>
                  <a:pt x="100638" y="25873"/>
                </a:lnTo>
                <a:lnTo>
                  <a:pt x="101760" y="27176"/>
                </a:lnTo>
                <a:lnTo>
                  <a:pt x="102087" y="32706"/>
                </a:lnTo>
                <a:lnTo>
                  <a:pt x="105058" y="33536"/>
                </a:lnTo>
                <a:lnTo>
                  <a:pt x="106314" y="32608"/>
                </a:lnTo>
                <a:lnTo>
                  <a:pt x="109093" y="31458"/>
                </a:lnTo>
                <a:lnTo>
                  <a:pt x="113443" y="34425"/>
                </a:lnTo>
                <a:lnTo>
                  <a:pt x="111897" y="40803"/>
                </a:lnTo>
                <a:lnTo>
                  <a:pt x="113083" y="42132"/>
                </a:lnTo>
                <a:lnTo>
                  <a:pt x="110937" y="44900"/>
                </a:lnTo>
                <a:lnTo>
                  <a:pt x="110707" y="49427"/>
                </a:lnTo>
                <a:lnTo>
                  <a:pt x="115263" y="55763"/>
                </a:lnTo>
                <a:lnTo>
                  <a:pt x="115570" y="62186"/>
                </a:lnTo>
                <a:lnTo>
                  <a:pt x="113042" y="64182"/>
                </a:lnTo>
                <a:lnTo>
                  <a:pt x="110162" y="63626"/>
                </a:lnTo>
                <a:lnTo>
                  <a:pt x="107501" y="66881"/>
                </a:lnTo>
                <a:lnTo>
                  <a:pt x="102044" y="67528"/>
                </a:lnTo>
                <a:lnTo>
                  <a:pt x="97320" y="73026"/>
                </a:lnTo>
                <a:lnTo>
                  <a:pt x="89334" y="75181"/>
                </a:lnTo>
                <a:lnTo>
                  <a:pt x="85806" y="81790"/>
                </a:lnTo>
                <a:lnTo>
                  <a:pt x="83823" y="80280"/>
                </a:lnTo>
                <a:lnTo>
                  <a:pt x="68333" y="85897"/>
                </a:lnTo>
                <a:lnTo>
                  <a:pt x="65334" y="81083"/>
                </a:lnTo>
                <a:lnTo>
                  <a:pt x="57206" y="85460"/>
                </a:lnTo>
                <a:lnTo>
                  <a:pt x="53655" y="83975"/>
                </a:lnTo>
                <a:lnTo>
                  <a:pt x="46226" y="86205"/>
                </a:lnTo>
                <a:lnTo>
                  <a:pt x="44349" y="89102"/>
                </a:lnTo>
                <a:lnTo>
                  <a:pt x="40059" y="87580"/>
                </a:lnTo>
                <a:lnTo>
                  <a:pt x="37576" y="89247"/>
                </a:lnTo>
                <a:lnTo>
                  <a:pt x="34138" y="86826"/>
                </a:lnTo>
                <a:lnTo>
                  <a:pt x="32144" y="89160"/>
                </a:lnTo>
                <a:lnTo>
                  <a:pt x="29213" y="87269"/>
                </a:lnTo>
                <a:lnTo>
                  <a:pt x="23820" y="88264"/>
                </a:lnTo>
                <a:lnTo>
                  <a:pt x="20722" y="84129"/>
                </a:lnTo>
                <a:lnTo>
                  <a:pt x="18428" y="84725"/>
                </a:lnTo>
                <a:lnTo>
                  <a:pt x="11288" y="80753"/>
                </a:lnTo>
                <a:lnTo>
                  <a:pt x="6944" y="81444"/>
                </a:lnTo>
                <a:lnTo>
                  <a:pt x="1735" y="80774"/>
                </a:lnTo>
                <a:lnTo>
                  <a:pt x="1980" y="77856"/>
                </a:lnTo>
                <a:lnTo>
                  <a:pt x="0" y="70189"/>
                </a:lnTo>
                <a:lnTo>
                  <a:pt x="4063" y="66935"/>
                </a:lnTo>
                <a:lnTo>
                  <a:pt x="14060" y="66022"/>
                </a:lnTo>
                <a:lnTo>
                  <a:pt x="16068" y="63377"/>
                </a:lnTo>
                <a:lnTo>
                  <a:pt x="16361" y="56912"/>
                </a:lnTo>
                <a:lnTo>
                  <a:pt x="14159" y="51505"/>
                </a:lnTo>
                <a:lnTo>
                  <a:pt x="12612" y="43002"/>
                </a:lnTo>
                <a:lnTo>
                  <a:pt x="15214" y="38071"/>
                </a:lnTo>
                <a:lnTo>
                  <a:pt x="10776" y="34897"/>
                </a:lnTo>
                <a:lnTo>
                  <a:pt x="9826" y="28273"/>
                </a:lnTo>
                <a:lnTo>
                  <a:pt x="7055" y="25974"/>
                </a:lnTo>
                <a:lnTo>
                  <a:pt x="5363" y="24834"/>
                </a:lnTo>
                <a:lnTo>
                  <a:pt x="4522" y="22640"/>
                </a:lnTo>
                <a:lnTo>
                  <a:pt x="7228" y="22343"/>
                </a:lnTo>
                <a:lnTo>
                  <a:pt x="11051" y="22117"/>
                </a:lnTo>
                <a:lnTo>
                  <a:pt x="16313" y="22023"/>
                </a:lnTo>
                <a:lnTo>
                  <a:pt x="17957" y="25084"/>
                </a:lnTo>
                <a:lnTo>
                  <a:pt x="21317" y="25710"/>
                </a:lnTo>
                <a:lnTo>
                  <a:pt x="26768" y="23915"/>
                </a:lnTo>
                <a:lnTo>
                  <a:pt x="26785" y="21918"/>
                </a:lnTo>
                <a:lnTo>
                  <a:pt x="22586" y="15297"/>
                </a:lnTo>
                <a:lnTo>
                  <a:pt x="23473" y="12227"/>
                </a:lnTo>
                <a:lnTo>
                  <a:pt x="23094" y="9162"/>
                </a:lnTo>
                <a:lnTo>
                  <a:pt x="32288" y="4436"/>
                </a:lnTo>
                <a:lnTo>
                  <a:pt x="39089" y="4485"/>
                </a:lnTo>
                <a:lnTo>
                  <a:pt x="37901" y="9962"/>
                </a:lnTo>
                <a:lnTo>
                  <a:pt x="38606" y="13560"/>
                </a:lnTo>
                <a:lnTo>
                  <a:pt x="42781" y="12341"/>
                </a:lnTo>
                <a:lnTo>
                  <a:pt x="52578" y="13308"/>
                </a:lnTo>
                <a:lnTo>
                  <a:pt x="52339" y="10149"/>
                </a:lnTo>
                <a:lnTo>
                  <a:pt x="55055" y="8770"/>
                </a:lnTo>
                <a:lnTo>
                  <a:pt x="56285" y="6271"/>
                </a:lnTo>
                <a:lnTo>
                  <a:pt x="57503" y="5825"/>
                </a:lnTo>
                <a:lnTo>
                  <a:pt x="58887" y="3337"/>
                </a:lnTo>
                <a:lnTo>
                  <a:pt x="59444" y="2951"/>
                </a:lnTo>
                <a:lnTo>
                  <a:pt x="60735" y="2247"/>
                </a:lnTo>
                <a:lnTo>
                  <a:pt x="61211" y="781"/>
                </a:lnTo>
                <a:lnTo>
                  <a:pt x="62204" y="0"/>
                </a:lnTo>
                <a:lnTo>
                  <a:pt x="67161" y="983"/>
                </a:lnTo>
                <a:lnTo>
                  <a:pt x="70628" y="4261"/>
                </a:lnTo>
                <a:lnTo>
                  <a:pt x="69213" y="9724"/>
                </a:lnTo>
                <a:lnTo>
                  <a:pt x="69318" y="13514"/>
                </a:lnTo>
                <a:lnTo>
                  <a:pt x="63579" y="12913"/>
                </a:lnTo>
                <a:lnTo>
                  <a:pt x="63638" y="14959"/>
                </a:lnTo>
                <a:lnTo>
                  <a:pt x="64900" y="15981"/>
                </a:lnTo>
                <a:lnTo>
                  <a:pt x="75520" y="15369"/>
                </a:lnTo>
                <a:lnTo>
                  <a:pt x="80003" y="18479"/>
                </a:lnTo>
                <a:lnTo>
                  <a:pt x="87862" y="10336"/>
                </a:lnTo>
                <a:lnTo>
                  <a:pt x="89340" y="4927"/>
                </a:lnTo>
                <a:lnTo>
                  <a:pt x="91370" y="3115"/>
                </a:lnTo>
                <a:lnTo>
                  <a:pt x="93016" y="5270"/>
                </a:lnTo>
                <a:lnTo>
                  <a:pt x="96405" y="6264"/>
                </a:lnTo>
                <a:close/>
              </a:path>
            </a:pathLst>
          </a:custGeom>
          <a:solidFill>
            <a:srgbClr val="380F68">
              <a:alpha val="100000"/>
            </a:srgbClr>
          </a:solidFill>
          <a:ln w="13550" cap="flat">
            <a:solidFill>
              <a:srgbClr val="380F68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8" name="pg18"/>
          <p:cNvSpPr/>
          <p:nvPr/>
        </p:nvSpPr>
        <p:spPr>
          <a:xfrm>
            <a:off x="4119149" y="3639176"/>
            <a:ext cx="92563" cy="105391"/>
          </a:xfrm>
          <a:custGeom>
            <a:avLst/>
            <a:gdLst/>
            <a:ahLst/>
            <a:cxnLst/>
            <a:rect l="0" t="0" r="0" b="0"/>
            <a:pathLst>
              <a:path w="92563" h="105391">
                <a:moveTo>
                  <a:pt x="62265" y="13583"/>
                </a:moveTo>
                <a:lnTo>
                  <a:pt x="70635" y="17293"/>
                </a:lnTo>
                <a:lnTo>
                  <a:pt x="72495" y="19780"/>
                </a:lnTo>
                <a:lnTo>
                  <a:pt x="82183" y="19577"/>
                </a:lnTo>
                <a:lnTo>
                  <a:pt x="84025" y="20837"/>
                </a:lnTo>
                <a:lnTo>
                  <a:pt x="85202" y="25103"/>
                </a:lnTo>
                <a:lnTo>
                  <a:pt x="90278" y="23788"/>
                </a:lnTo>
                <a:lnTo>
                  <a:pt x="92563" y="27255"/>
                </a:lnTo>
                <a:lnTo>
                  <a:pt x="88468" y="31691"/>
                </a:lnTo>
                <a:lnTo>
                  <a:pt x="90376" y="34777"/>
                </a:lnTo>
                <a:lnTo>
                  <a:pt x="87204" y="36536"/>
                </a:lnTo>
                <a:lnTo>
                  <a:pt x="86969" y="41744"/>
                </a:lnTo>
                <a:lnTo>
                  <a:pt x="84251" y="42248"/>
                </a:lnTo>
                <a:lnTo>
                  <a:pt x="83072" y="46087"/>
                </a:lnTo>
                <a:lnTo>
                  <a:pt x="84237" y="48377"/>
                </a:lnTo>
                <a:lnTo>
                  <a:pt x="83546" y="50688"/>
                </a:lnTo>
                <a:lnTo>
                  <a:pt x="82918" y="53433"/>
                </a:lnTo>
                <a:lnTo>
                  <a:pt x="79114" y="58492"/>
                </a:lnTo>
                <a:lnTo>
                  <a:pt x="82230" y="60774"/>
                </a:lnTo>
                <a:lnTo>
                  <a:pt x="78887" y="67476"/>
                </a:lnTo>
                <a:lnTo>
                  <a:pt x="76359" y="68413"/>
                </a:lnTo>
                <a:lnTo>
                  <a:pt x="74563" y="72292"/>
                </a:lnTo>
                <a:lnTo>
                  <a:pt x="71007" y="74747"/>
                </a:lnTo>
                <a:lnTo>
                  <a:pt x="70276" y="78111"/>
                </a:lnTo>
                <a:lnTo>
                  <a:pt x="71995" y="83550"/>
                </a:lnTo>
                <a:lnTo>
                  <a:pt x="75186" y="85114"/>
                </a:lnTo>
                <a:lnTo>
                  <a:pt x="71848" y="86433"/>
                </a:lnTo>
                <a:lnTo>
                  <a:pt x="69072" y="89835"/>
                </a:lnTo>
                <a:lnTo>
                  <a:pt x="58027" y="94675"/>
                </a:lnTo>
                <a:lnTo>
                  <a:pt x="56728" y="97603"/>
                </a:lnTo>
                <a:lnTo>
                  <a:pt x="53671" y="99982"/>
                </a:lnTo>
                <a:lnTo>
                  <a:pt x="51578" y="98377"/>
                </a:lnTo>
                <a:lnTo>
                  <a:pt x="49968" y="100759"/>
                </a:lnTo>
                <a:lnTo>
                  <a:pt x="47932" y="101228"/>
                </a:lnTo>
                <a:lnTo>
                  <a:pt x="45779" y="100404"/>
                </a:lnTo>
                <a:lnTo>
                  <a:pt x="43174" y="96734"/>
                </a:lnTo>
                <a:lnTo>
                  <a:pt x="39280" y="96834"/>
                </a:lnTo>
                <a:lnTo>
                  <a:pt x="34610" y="101132"/>
                </a:lnTo>
                <a:lnTo>
                  <a:pt x="31689" y="99816"/>
                </a:lnTo>
                <a:lnTo>
                  <a:pt x="28984" y="101786"/>
                </a:lnTo>
                <a:lnTo>
                  <a:pt x="27190" y="99921"/>
                </a:lnTo>
                <a:lnTo>
                  <a:pt x="25931" y="101406"/>
                </a:lnTo>
                <a:lnTo>
                  <a:pt x="20665" y="101331"/>
                </a:lnTo>
                <a:lnTo>
                  <a:pt x="20692" y="104105"/>
                </a:lnTo>
                <a:lnTo>
                  <a:pt x="19157" y="105391"/>
                </a:lnTo>
                <a:lnTo>
                  <a:pt x="12982" y="103107"/>
                </a:lnTo>
                <a:lnTo>
                  <a:pt x="14161" y="99307"/>
                </a:lnTo>
                <a:lnTo>
                  <a:pt x="13313" y="96566"/>
                </a:lnTo>
                <a:lnTo>
                  <a:pt x="13948" y="90424"/>
                </a:lnTo>
                <a:lnTo>
                  <a:pt x="16901" y="86646"/>
                </a:lnTo>
                <a:lnTo>
                  <a:pt x="16376" y="83282"/>
                </a:lnTo>
                <a:lnTo>
                  <a:pt x="17101" y="78776"/>
                </a:lnTo>
                <a:lnTo>
                  <a:pt x="18611" y="74478"/>
                </a:lnTo>
                <a:lnTo>
                  <a:pt x="21093" y="72281"/>
                </a:lnTo>
                <a:lnTo>
                  <a:pt x="21363" y="69139"/>
                </a:lnTo>
                <a:lnTo>
                  <a:pt x="16085" y="66428"/>
                </a:lnTo>
                <a:lnTo>
                  <a:pt x="10687" y="67240"/>
                </a:lnTo>
                <a:lnTo>
                  <a:pt x="8179" y="65928"/>
                </a:lnTo>
                <a:lnTo>
                  <a:pt x="7127" y="63409"/>
                </a:lnTo>
                <a:lnTo>
                  <a:pt x="11299" y="54918"/>
                </a:lnTo>
                <a:lnTo>
                  <a:pt x="14473" y="52464"/>
                </a:lnTo>
                <a:lnTo>
                  <a:pt x="15101" y="49215"/>
                </a:lnTo>
                <a:lnTo>
                  <a:pt x="17176" y="47284"/>
                </a:lnTo>
                <a:lnTo>
                  <a:pt x="15591" y="44921"/>
                </a:lnTo>
                <a:lnTo>
                  <a:pt x="12247" y="44039"/>
                </a:lnTo>
                <a:lnTo>
                  <a:pt x="8543" y="48785"/>
                </a:lnTo>
                <a:lnTo>
                  <a:pt x="0" y="46110"/>
                </a:lnTo>
                <a:lnTo>
                  <a:pt x="3527" y="39501"/>
                </a:lnTo>
                <a:lnTo>
                  <a:pt x="11513" y="37346"/>
                </a:lnTo>
                <a:lnTo>
                  <a:pt x="16238" y="31848"/>
                </a:lnTo>
                <a:lnTo>
                  <a:pt x="21694" y="31201"/>
                </a:lnTo>
                <a:lnTo>
                  <a:pt x="24356" y="27946"/>
                </a:lnTo>
                <a:lnTo>
                  <a:pt x="27235" y="28502"/>
                </a:lnTo>
                <a:lnTo>
                  <a:pt x="29763" y="26506"/>
                </a:lnTo>
                <a:lnTo>
                  <a:pt x="29456" y="20083"/>
                </a:lnTo>
                <a:lnTo>
                  <a:pt x="24901" y="13747"/>
                </a:lnTo>
                <a:lnTo>
                  <a:pt x="25131" y="9220"/>
                </a:lnTo>
                <a:lnTo>
                  <a:pt x="27277" y="6453"/>
                </a:lnTo>
                <a:lnTo>
                  <a:pt x="37069" y="6136"/>
                </a:lnTo>
                <a:lnTo>
                  <a:pt x="39431" y="4294"/>
                </a:lnTo>
                <a:lnTo>
                  <a:pt x="46154" y="6101"/>
                </a:lnTo>
                <a:lnTo>
                  <a:pt x="54645" y="0"/>
                </a:lnTo>
                <a:lnTo>
                  <a:pt x="56823" y="813"/>
                </a:lnTo>
                <a:lnTo>
                  <a:pt x="60906" y="5657"/>
                </a:lnTo>
                <a:close/>
              </a:path>
            </a:pathLst>
          </a:custGeom>
          <a:solidFill>
            <a:srgbClr val="2E1053">
              <a:alpha val="100000"/>
            </a:srgbClr>
          </a:solidFill>
          <a:ln w="13550" cap="flat">
            <a:solidFill>
              <a:srgbClr val="2E1053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9" name="pg19"/>
          <p:cNvSpPr/>
          <p:nvPr/>
        </p:nvSpPr>
        <p:spPr>
          <a:xfrm>
            <a:off x="4193737" y="3729401"/>
            <a:ext cx="23967" cy="12047"/>
          </a:xfrm>
          <a:custGeom>
            <a:avLst/>
            <a:gdLst/>
            <a:ahLst/>
            <a:cxnLst/>
            <a:rect l="0" t="0" r="0" b="0"/>
            <a:pathLst>
              <a:path w="23967" h="12047">
                <a:moveTo>
                  <a:pt x="22370" y="4803"/>
                </a:moveTo>
                <a:lnTo>
                  <a:pt x="23967" y="8387"/>
                </a:lnTo>
                <a:lnTo>
                  <a:pt x="21703" y="12047"/>
                </a:lnTo>
                <a:lnTo>
                  <a:pt x="14594" y="11919"/>
                </a:lnTo>
                <a:lnTo>
                  <a:pt x="10271" y="6092"/>
                </a:lnTo>
                <a:lnTo>
                  <a:pt x="3564" y="6246"/>
                </a:lnTo>
                <a:lnTo>
                  <a:pt x="0" y="4416"/>
                </a:lnTo>
                <a:lnTo>
                  <a:pt x="1605" y="4717"/>
                </a:lnTo>
                <a:lnTo>
                  <a:pt x="4021" y="3488"/>
                </a:lnTo>
                <a:lnTo>
                  <a:pt x="5108" y="4296"/>
                </a:lnTo>
                <a:lnTo>
                  <a:pt x="5886" y="4357"/>
                </a:lnTo>
                <a:lnTo>
                  <a:pt x="6819" y="2342"/>
                </a:lnTo>
                <a:lnTo>
                  <a:pt x="8663" y="332"/>
                </a:lnTo>
                <a:lnTo>
                  <a:pt x="9451" y="0"/>
                </a:lnTo>
                <a:lnTo>
                  <a:pt x="10120" y="307"/>
                </a:lnTo>
                <a:lnTo>
                  <a:pt x="10906" y="2520"/>
                </a:lnTo>
                <a:lnTo>
                  <a:pt x="11901" y="2338"/>
                </a:lnTo>
                <a:lnTo>
                  <a:pt x="13439" y="4605"/>
                </a:lnTo>
                <a:lnTo>
                  <a:pt x="15810" y="4166"/>
                </a:lnTo>
                <a:lnTo>
                  <a:pt x="17349" y="3029"/>
                </a:lnTo>
                <a:lnTo>
                  <a:pt x="17850" y="4780"/>
                </a:lnTo>
                <a:lnTo>
                  <a:pt x="19321" y="3386"/>
                </a:lnTo>
                <a:lnTo>
                  <a:pt x="21754" y="2312"/>
                </a:lnTo>
                <a:close/>
              </a:path>
            </a:pathLst>
          </a:custGeom>
          <a:solidFill>
            <a:srgbClr val="2E1053">
              <a:alpha val="100000"/>
            </a:srgbClr>
          </a:solidFill>
          <a:ln w="13550" cap="flat">
            <a:solidFill>
              <a:srgbClr val="2E1053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0" name="pg20"/>
          <p:cNvSpPr/>
          <p:nvPr/>
        </p:nvSpPr>
        <p:spPr>
          <a:xfrm>
            <a:off x="3943415" y="3629471"/>
            <a:ext cx="106289" cy="110387"/>
          </a:xfrm>
          <a:custGeom>
            <a:avLst/>
            <a:gdLst/>
            <a:ahLst/>
            <a:cxnLst/>
            <a:rect l="0" t="0" r="0" b="0"/>
            <a:pathLst>
              <a:path w="106289" h="110387">
                <a:moveTo>
                  <a:pt x="103988" y="40047"/>
                </a:moveTo>
                <a:lnTo>
                  <a:pt x="93991" y="40960"/>
                </a:lnTo>
                <a:lnTo>
                  <a:pt x="89927" y="44214"/>
                </a:lnTo>
                <a:lnTo>
                  <a:pt x="91908" y="51881"/>
                </a:lnTo>
                <a:lnTo>
                  <a:pt x="91663" y="54799"/>
                </a:lnTo>
                <a:lnTo>
                  <a:pt x="96871" y="55469"/>
                </a:lnTo>
                <a:lnTo>
                  <a:pt x="94652" y="63202"/>
                </a:lnTo>
                <a:lnTo>
                  <a:pt x="91797" y="64735"/>
                </a:lnTo>
                <a:lnTo>
                  <a:pt x="88498" y="64133"/>
                </a:lnTo>
                <a:lnTo>
                  <a:pt x="86877" y="67271"/>
                </a:lnTo>
                <a:lnTo>
                  <a:pt x="88079" y="71064"/>
                </a:lnTo>
                <a:lnTo>
                  <a:pt x="87997" y="74357"/>
                </a:lnTo>
                <a:lnTo>
                  <a:pt x="85832" y="75671"/>
                </a:lnTo>
                <a:lnTo>
                  <a:pt x="81503" y="74237"/>
                </a:lnTo>
                <a:lnTo>
                  <a:pt x="81379" y="78118"/>
                </a:lnTo>
                <a:lnTo>
                  <a:pt x="79577" y="79409"/>
                </a:lnTo>
                <a:lnTo>
                  <a:pt x="80244" y="82885"/>
                </a:lnTo>
                <a:lnTo>
                  <a:pt x="76054" y="90208"/>
                </a:lnTo>
                <a:lnTo>
                  <a:pt x="78322" y="91343"/>
                </a:lnTo>
                <a:lnTo>
                  <a:pt x="78929" y="93356"/>
                </a:lnTo>
                <a:lnTo>
                  <a:pt x="77418" y="98599"/>
                </a:lnTo>
                <a:lnTo>
                  <a:pt x="69186" y="102640"/>
                </a:lnTo>
                <a:lnTo>
                  <a:pt x="66173" y="101013"/>
                </a:lnTo>
                <a:lnTo>
                  <a:pt x="64094" y="104489"/>
                </a:lnTo>
                <a:lnTo>
                  <a:pt x="65791" y="106899"/>
                </a:lnTo>
                <a:lnTo>
                  <a:pt x="65620" y="108641"/>
                </a:lnTo>
                <a:lnTo>
                  <a:pt x="60105" y="108634"/>
                </a:lnTo>
                <a:lnTo>
                  <a:pt x="58466" y="105692"/>
                </a:lnTo>
                <a:lnTo>
                  <a:pt x="53671" y="106875"/>
                </a:lnTo>
                <a:lnTo>
                  <a:pt x="51549" y="105524"/>
                </a:lnTo>
                <a:lnTo>
                  <a:pt x="47320" y="106019"/>
                </a:lnTo>
                <a:lnTo>
                  <a:pt x="44968" y="101224"/>
                </a:lnTo>
                <a:lnTo>
                  <a:pt x="41682" y="102216"/>
                </a:lnTo>
                <a:lnTo>
                  <a:pt x="40037" y="100577"/>
                </a:lnTo>
                <a:lnTo>
                  <a:pt x="36976" y="102159"/>
                </a:lnTo>
                <a:lnTo>
                  <a:pt x="32362" y="110387"/>
                </a:lnTo>
                <a:lnTo>
                  <a:pt x="22358" y="108501"/>
                </a:lnTo>
                <a:lnTo>
                  <a:pt x="22693" y="105968"/>
                </a:lnTo>
                <a:lnTo>
                  <a:pt x="21265" y="103479"/>
                </a:lnTo>
                <a:lnTo>
                  <a:pt x="16436" y="104035"/>
                </a:lnTo>
                <a:lnTo>
                  <a:pt x="13737" y="102869"/>
                </a:lnTo>
                <a:lnTo>
                  <a:pt x="20144" y="96134"/>
                </a:lnTo>
                <a:lnTo>
                  <a:pt x="18827" y="93332"/>
                </a:lnTo>
                <a:lnTo>
                  <a:pt x="18906" y="90970"/>
                </a:lnTo>
                <a:lnTo>
                  <a:pt x="13317" y="85505"/>
                </a:lnTo>
                <a:lnTo>
                  <a:pt x="15192" y="81699"/>
                </a:lnTo>
                <a:lnTo>
                  <a:pt x="14422" y="79044"/>
                </a:lnTo>
                <a:lnTo>
                  <a:pt x="10889" y="79191"/>
                </a:lnTo>
                <a:lnTo>
                  <a:pt x="9425" y="77499"/>
                </a:lnTo>
                <a:lnTo>
                  <a:pt x="10518" y="74613"/>
                </a:lnTo>
                <a:lnTo>
                  <a:pt x="12598" y="72972"/>
                </a:lnTo>
                <a:lnTo>
                  <a:pt x="10221" y="69654"/>
                </a:lnTo>
                <a:lnTo>
                  <a:pt x="10848" y="64588"/>
                </a:lnTo>
                <a:lnTo>
                  <a:pt x="12327" y="61854"/>
                </a:lnTo>
                <a:lnTo>
                  <a:pt x="10545" y="56100"/>
                </a:lnTo>
                <a:lnTo>
                  <a:pt x="11305" y="53557"/>
                </a:lnTo>
                <a:lnTo>
                  <a:pt x="0" y="44623"/>
                </a:lnTo>
                <a:lnTo>
                  <a:pt x="981" y="43652"/>
                </a:lnTo>
                <a:lnTo>
                  <a:pt x="1880" y="43331"/>
                </a:lnTo>
                <a:lnTo>
                  <a:pt x="2639" y="42293"/>
                </a:lnTo>
                <a:lnTo>
                  <a:pt x="3894" y="41879"/>
                </a:lnTo>
                <a:lnTo>
                  <a:pt x="4548" y="41520"/>
                </a:lnTo>
                <a:lnTo>
                  <a:pt x="5183" y="40500"/>
                </a:lnTo>
                <a:lnTo>
                  <a:pt x="5285" y="39542"/>
                </a:lnTo>
                <a:lnTo>
                  <a:pt x="6333" y="38798"/>
                </a:lnTo>
                <a:lnTo>
                  <a:pt x="7786" y="36157"/>
                </a:lnTo>
                <a:lnTo>
                  <a:pt x="7568" y="35193"/>
                </a:lnTo>
                <a:lnTo>
                  <a:pt x="8478" y="33949"/>
                </a:lnTo>
                <a:lnTo>
                  <a:pt x="5751" y="29454"/>
                </a:lnTo>
                <a:lnTo>
                  <a:pt x="3549" y="28320"/>
                </a:lnTo>
                <a:lnTo>
                  <a:pt x="5409" y="26116"/>
                </a:lnTo>
                <a:lnTo>
                  <a:pt x="4311" y="22177"/>
                </a:lnTo>
                <a:lnTo>
                  <a:pt x="6992" y="19682"/>
                </a:lnTo>
                <a:lnTo>
                  <a:pt x="5255" y="13936"/>
                </a:lnTo>
                <a:lnTo>
                  <a:pt x="11273" y="19280"/>
                </a:lnTo>
                <a:lnTo>
                  <a:pt x="20012" y="18841"/>
                </a:lnTo>
                <a:lnTo>
                  <a:pt x="20618" y="17839"/>
                </a:lnTo>
                <a:lnTo>
                  <a:pt x="20037" y="11952"/>
                </a:lnTo>
                <a:lnTo>
                  <a:pt x="26393" y="11151"/>
                </a:lnTo>
                <a:lnTo>
                  <a:pt x="27960" y="8870"/>
                </a:lnTo>
                <a:lnTo>
                  <a:pt x="48182" y="16448"/>
                </a:lnTo>
                <a:lnTo>
                  <a:pt x="49021" y="17515"/>
                </a:lnTo>
                <a:lnTo>
                  <a:pt x="49269" y="24286"/>
                </a:lnTo>
                <a:lnTo>
                  <a:pt x="55909" y="24998"/>
                </a:lnTo>
                <a:lnTo>
                  <a:pt x="59070" y="23401"/>
                </a:lnTo>
                <a:lnTo>
                  <a:pt x="58696" y="25878"/>
                </a:lnTo>
                <a:lnTo>
                  <a:pt x="59830" y="26450"/>
                </a:lnTo>
                <a:lnTo>
                  <a:pt x="63250" y="23936"/>
                </a:lnTo>
                <a:lnTo>
                  <a:pt x="65424" y="24467"/>
                </a:lnTo>
                <a:lnTo>
                  <a:pt x="68830" y="22537"/>
                </a:lnTo>
                <a:lnTo>
                  <a:pt x="71919" y="19633"/>
                </a:lnTo>
                <a:lnTo>
                  <a:pt x="77764" y="18953"/>
                </a:lnTo>
                <a:lnTo>
                  <a:pt x="88210" y="11179"/>
                </a:lnTo>
                <a:lnTo>
                  <a:pt x="96213" y="1000"/>
                </a:lnTo>
                <a:lnTo>
                  <a:pt x="96983" y="0"/>
                </a:lnTo>
                <a:lnTo>
                  <a:pt x="99754" y="2298"/>
                </a:lnTo>
                <a:lnTo>
                  <a:pt x="100704" y="8923"/>
                </a:lnTo>
                <a:lnTo>
                  <a:pt x="105141" y="12096"/>
                </a:lnTo>
                <a:lnTo>
                  <a:pt x="102540" y="17027"/>
                </a:lnTo>
                <a:lnTo>
                  <a:pt x="104087" y="25530"/>
                </a:lnTo>
                <a:lnTo>
                  <a:pt x="106289" y="30937"/>
                </a:lnTo>
                <a:lnTo>
                  <a:pt x="105995" y="37402"/>
                </a:lnTo>
                <a:close/>
              </a:path>
            </a:pathLst>
          </a:custGeom>
          <a:solidFill>
            <a:srgbClr val="32105D">
              <a:alpha val="100000"/>
            </a:srgbClr>
          </a:solidFill>
          <a:ln w="13550" cap="flat">
            <a:solidFill>
              <a:srgbClr val="32105D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1" name="pg21"/>
          <p:cNvSpPr/>
          <p:nvPr/>
        </p:nvSpPr>
        <p:spPr>
          <a:xfrm>
            <a:off x="4003158" y="3683215"/>
            <a:ext cx="137355" cy="62385"/>
          </a:xfrm>
          <a:custGeom>
            <a:avLst/>
            <a:gdLst/>
            <a:ahLst/>
            <a:cxnLst/>
            <a:rect l="0" t="0" r="0" b="0"/>
            <a:pathLst>
              <a:path w="137355" h="62385">
                <a:moveTo>
                  <a:pt x="128973" y="59067"/>
                </a:moveTo>
                <a:lnTo>
                  <a:pt x="125325" y="58945"/>
                </a:lnTo>
                <a:lnTo>
                  <a:pt x="123049" y="56492"/>
                </a:lnTo>
                <a:lnTo>
                  <a:pt x="122435" y="53536"/>
                </a:lnTo>
                <a:lnTo>
                  <a:pt x="120038" y="51773"/>
                </a:lnTo>
                <a:lnTo>
                  <a:pt x="116040" y="48678"/>
                </a:lnTo>
                <a:lnTo>
                  <a:pt x="109483" y="52733"/>
                </a:lnTo>
                <a:lnTo>
                  <a:pt x="108105" y="51437"/>
                </a:lnTo>
                <a:lnTo>
                  <a:pt x="107462" y="48620"/>
                </a:lnTo>
                <a:lnTo>
                  <a:pt x="100765" y="49220"/>
                </a:lnTo>
                <a:lnTo>
                  <a:pt x="95597" y="43577"/>
                </a:lnTo>
                <a:lnTo>
                  <a:pt x="91916" y="42069"/>
                </a:lnTo>
                <a:lnTo>
                  <a:pt x="87818" y="44489"/>
                </a:lnTo>
                <a:lnTo>
                  <a:pt x="80620" y="44095"/>
                </a:lnTo>
                <a:lnTo>
                  <a:pt x="79548" y="47877"/>
                </a:lnTo>
                <a:lnTo>
                  <a:pt x="80837" y="51097"/>
                </a:lnTo>
                <a:lnTo>
                  <a:pt x="79139" y="52915"/>
                </a:lnTo>
                <a:lnTo>
                  <a:pt x="75814" y="53016"/>
                </a:lnTo>
                <a:lnTo>
                  <a:pt x="75068" y="49539"/>
                </a:lnTo>
                <a:lnTo>
                  <a:pt x="72020" y="52383"/>
                </a:lnTo>
                <a:lnTo>
                  <a:pt x="68293" y="53594"/>
                </a:lnTo>
                <a:lnTo>
                  <a:pt x="67163" y="55513"/>
                </a:lnTo>
                <a:lnTo>
                  <a:pt x="64336" y="52960"/>
                </a:lnTo>
                <a:lnTo>
                  <a:pt x="64265" y="51440"/>
                </a:lnTo>
                <a:lnTo>
                  <a:pt x="61734" y="51197"/>
                </a:lnTo>
                <a:lnTo>
                  <a:pt x="51926" y="55285"/>
                </a:lnTo>
                <a:lnTo>
                  <a:pt x="50418" y="57668"/>
                </a:lnTo>
                <a:lnTo>
                  <a:pt x="46981" y="55150"/>
                </a:lnTo>
                <a:lnTo>
                  <a:pt x="46554" y="57307"/>
                </a:lnTo>
                <a:lnTo>
                  <a:pt x="45109" y="57587"/>
                </a:lnTo>
                <a:lnTo>
                  <a:pt x="42719" y="61331"/>
                </a:lnTo>
                <a:lnTo>
                  <a:pt x="39960" y="60736"/>
                </a:lnTo>
                <a:lnTo>
                  <a:pt x="37290" y="62050"/>
                </a:lnTo>
                <a:lnTo>
                  <a:pt x="31075" y="59132"/>
                </a:lnTo>
                <a:lnTo>
                  <a:pt x="27726" y="55768"/>
                </a:lnTo>
                <a:lnTo>
                  <a:pt x="22128" y="59599"/>
                </a:lnTo>
                <a:lnTo>
                  <a:pt x="19764" y="58658"/>
                </a:lnTo>
                <a:lnTo>
                  <a:pt x="17669" y="60986"/>
                </a:lnTo>
                <a:lnTo>
                  <a:pt x="4823" y="62385"/>
                </a:lnTo>
                <a:lnTo>
                  <a:pt x="2211" y="61663"/>
                </a:lnTo>
                <a:lnTo>
                  <a:pt x="0" y="58322"/>
                </a:lnTo>
                <a:lnTo>
                  <a:pt x="363" y="54890"/>
                </a:lnTo>
                <a:lnTo>
                  <a:pt x="5878" y="54897"/>
                </a:lnTo>
                <a:lnTo>
                  <a:pt x="6049" y="53155"/>
                </a:lnTo>
                <a:lnTo>
                  <a:pt x="4352" y="50744"/>
                </a:lnTo>
                <a:lnTo>
                  <a:pt x="6430" y="47268"/>
                </a:lnTo>
                <a:lnTo>
                  <a:pt x="9444" y="48895"/>
                </a:lnTo>
                <a:lnTo>
                  <a:pt x="17676" y="44854"/>
                </a:lnTo>
                <a:lnTo>
                  <a:pt x="19187" y="39612"/>
                </a:lnTo>
                <a:lnTo>
                  <a:pt x="18580" y="37598"/>
                </a:lnTo>
                <a:lnTo>
                  <a:pt x="16311" y="36463"/>
                </a:lnTo>
                <a:lnTo>
                  <a:pt x="20502" y="29141"/>
                </a:lnTo>
                <a:lnTo>
                  <a:pt x="19835" y="25665"/>
                </a:lnTo>
                <a:lnTo>
                  <a:pt x="21637" y="24374"/>
                </a:lnTo>
                <a:lnTo>
                  <a:pt x="21760" y="20492"/>
                </a:lnTo>
                <a:lnTo>
                  <a:pt x="26089" y="21927"/>
                </a:lnTo>
                <a:lnTo>
                  <a:pt x="28255" y="20613"/>
                </a:lnTo>
                <a:lnTo>
                  <a:pt x="28337" y="17319"/>
                </a:lnTo>
                <a:lnTo>
                  <a:pt x="27135" y="13527"/>
                </a:lnTo>
                <a:lnTo>
                  <a:pt x="28756" y="10388"/>
                </a:lnTo>
                <a:lnTo>
                  <a:pt x="32055" y="10990"/>
                </a:lnTo>
                <a:lnTo>
                  <a:pt x="34910" y="9458"/>
                </a:lnTo>
                <a:lnTo>
                  <a:pt x="37129" y="1724"/>
                </a:lnTo>
                <a:lnTo>
                  <a:pt x="41474" y="1033"/>
                </a:lnTo>
                <a:lnTo>
                  <a:pt x="48614" y="5006"/>
                </a:lnTo>
                <a:lnTo>
                  <a:pt x="50907" y="4409"/>
                </a:lnTo>
                <a:lnTo>
                  <a:pt x="54005" y="8545"/>
                </a:lnTo>
                <a:lnTo>
                  <a:pt x="59398" y="7549"/>
                </a:lnTo>
                <a:lnTo>
                  <a:pt x="62329" y="9440"/>
                </a:lnTo>
                <a:lnTo>
                  <a:pt x="64323" y="7107"/>
                </a:lnTo>
                <a:lnTo>
                  <a:pt x="67761" y="9528"/>
                </a:lnTo>
                <a:lnTo>
                  <a:pt x="70245" y="7861"/>
                </a:lnTo>
                <a:lnTo>
                  <a:pt x="74534" y="9383"/>
                </a:lnTo>
                <a:lnTo>
                  <a:pt x="76412" y="6486"/>
                </a:lnTo>
                <a:lnTo>
                  <a:pt x="83840" y="4255"/>
                </a:lnTo>
                <a:lnTo>
                  <a:pt x="87392" y="5741"/>
                </a:lnTo>
                <a:lnTo>
                  <a:pt x="95519" y="1364"/>
                </a:lnTo>
                <a:lnTo>
                  <a:pt x="98519" y="6178"/>
                </a:lnTo>
                <a:lnTo>
                  <a:pt x="114008" y="561"/>
                </a:lnTo>
                <a:lnTo>
                  <a:pt x="115991" y="2071"/>
                </a:lnTo>
                <a:lnTo>
                  <a:pt x="124535" y="4745"/>
                </a:lnTo>
                <a:lnTo>
                  <a:pt x="128239" y="0"/>
                </a:lnTo>
                <a:lnTo>
                  <a:pt x="131582" y="881"/>
                </a:lnTo>
                <a:lnTo>
                  <a:pt x="133168" y="3244"/>
                </a:lnTo>
                <a:lnTo>
                  <a:pt x="131092" y="5176"/>
                </a:lnTo>
                <a:lnTo>
                  <a:pt x="130465" y="8424"/>
                </a:lnTo>
                <a:lnTo>
                  <a:pt x="127291" y="10878"/>
                </a:lnTo>
                <a:lnTo>
                  <a:pt x="123119" y="19369"/>
                </a:lnTo>
                <a:lnTo>
                  <a:pt x="124171" y="21888"/>
                </a:lnTo>
                <a:lnTo>
                  <a:pt x="126678" y="23200"/>
                </a:lnTo>
                <a:lnTo>
                  <a:pt x="132076" y="22388"/>
                </a:lnTo>
                <a:lnTo>
                  <a:pt x="137355" y="25100"/>
                </a:lnTo>
                <a:lnTo>
                  <a:pt x="137085" y="28241"/>
                </a:lnTo>
                <a:lnTo>
                  <a:pt x="134602" y="30439"/>
                </a:lnTo>
                <a:lnTo>
                  <a:pt x="133092" y="34736"/>
                </a:lnTo>
                <a:lnTo>
                  <a:pt x="132368" y="39243"/>
                </a:lnTo>
                <a:lnTo>
                  <a:pt x="132893" y="42606"/>
                </a:lnTo>
                <a:lnTo>
                  <a:pt x="129940" y="46385"/>
                </a:lnTo>
                <a:lnTo>
                  <a:pt x="129304" y="52527"/>
                </a:lnTo>
                <a:lnTo>
                  <a:pt x="130153" y="55268"/>
                </a:lnTo>
                <a:close/>
              </a:path>
            </a:pathLst>
          </a:custGeom>
          <a:solidFill>
            <a:srgbClr val="33105E">
              <a:alpha val="100000"/>
            </a:srgbClr>
          </a:solidFill>
          <a:ln w="13550" cap="flat">
            <a:solidFill>
              <a:srgbClr val="33105E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2" name="pg22"/>
          <p:cNvSpPr/>
          <p:nvPr/>
        </p:nvSpPr>
        <p:spPr>
          <a:xfrm>
            <a:off x="4041834" y="3706803"/>
            <a:ext cx="23954" cy="25269"/>
          </a:xfrm>
          <a:custGeom>
            <a:avLst/>
            <a:gdLst/>
            <a:ahLst/>
            <a:cxnLst/>
            <a:rect l="0" t="0" r="0" b="0"/>
            <a:pathLst>
              <a:path w="23954" h="25269">
                <a:moveTo>
                  <a:pt x="23954" y="20576"/>
                </a:moveTo>
                <a:lnTo>
                  <a:pt x="21028" y="17912"/>
                </a:lnTo>
                <a:lnTo>
                  <a:pt x="23560" y="16007"/>
                </a:lnTo>
                <a:lnTo>
                  <a:pt x="21689" y="10955"/>
                </a:lnTo>
                <a:lnTo>
                  <a:pt x="18360" y="7883"/>
                </a:lnTo>
                <a:lnTo>
                  <a:pt x="18510" y="4439"/>
                </a:lnTo>
                <a:lnTo>
                  <a:pt x="15389" y="0"/>
                </a:lnTo>
                <a:lnTo>
                  <a:pt x="4946" y="3979"/>
                </a:lnTo>
                <a:lnTo>
                  <a:pt x="3119" y="7820"/>
                </a:lnTo>
                <a:lnTo>
                  <a:pt x="2755" y="11832"/>
                </a:lnTo>
                <a:lnTo>
                  <a:pt x="0" y="15771"/>
                </a:lnTo>
                <a:lnTo>
                  <a:pt x="1733" y="17711"/>
                </a:lnTo>
                <a:lnTo>
                  <a:pt x="5022" y="18113"/>
                </a:lnTo>
                <a:lnTo>
                  <a:pt x="8316" y="23494"/>
                </a:lnTo>
                <a:lnTo>
                  <a:pt x="13339" y="25269"/>
                </a:lnTo>
                <a:close/>
              </a:path>
            </a:pathLst>
          </a:custGeom>
          <a:solidFill>
            <a:srgbClr val="33105E">
              <a:alpha val="100000"/>
            </a:srgbClr>
          </a:solidFill>
          <a:ln w="13550" cap="flat">
            <a:solidFill>
              <a:srgbClr val="33105E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3" name="pg23"/>
          <p:cNvSpPr/>
          <p:nvPr/>
        </p:nvSpPr>
        <p:spPr>
          <a:xfrm>
            <a:off x="3859790" y="3626695"/>
            <a:ext cx="103770" cy="115714"/>
          </a:xfrm>
          <a:custGeom>
            <a:avLst/>
            <a:gdLst/>
            <a:ahLst/>
            <a:cxnLst/>
            <a:rect l="0" t="0" r="0" b="0"/>
            <a:pathLst>
              <a:path w="103770" h="115714">
                <a:moveTo>
                  <a:pt x="87297" y="0"/>
                </a:moveTo>
                <a:lnTo>
                  <a:pt x="89013" y="5907"/>
                </a:lnTo>
                <a:lnTo>
                  <a:pt x="86983" y="9657"/>
                </a:lnTo>
                <a:lnTo>
                  <a:pt x="88880" y="16712"/>
                </a:lnTo>
                <a:lnTo>
                  <a:pt x="90617" y="22458"/>
                </a:lnTo>
                <a:lnTo>
                  <a:pt x="87937" y="24953"/>
                </a:lnTo>
                <a:lnTo>
                  <a:pt x="89035" y="28892"/>
                </a:lnTo>
                <a:lnTo>
                  <a:pt x="87174" y="31096"/>
                </a:lnTo>
                <a:lnTo>
                  <a:pt x="89377" y="32230"/>
                </a:lnTo>
                <a:lnTo>
                  <a:pt x="92104" y="36725"/>
                </a:lnTo>
                <a:lnTo>
                  <a:pt x="91193" y="37969"/>
                </a:lnTo>
                <a:lnTo>
                  <a:pt x="91412" y="38933"/>
                </a:lnTo>
                <a:lnTo>
                  <a:pt x="89959" y="41574"/>
                </a:lnTo>
                <a:lnTo>
                  <a:pt x="88910" y="42318"/>
                </a:lnTo>
                <a:lnTo>
                  <a:pt x="88809" y="43276"/>
                </a:lnTo>
                <a:lnTo>
                  <a:pt x="88173" y="44296"/>
                </a:lnTo>
                <a:lnTo>
                  <a:pt x="87519" y="44655"/>
                </a:lnTo>
                <a:lnTo>
                  <a:pt x="86265" y="45069"/>
                </a:lnTo>
                <a:lnTo>
                  <a:pt x="85506" y="46107"/>
                </a:lnTo>
                <a:lnTo>
                  <a:pt x="84607" y="46429"/>
                </a:lnTo>
                <a:lnTo>
                  <a:pt x="83625" y="47399"/>
                </a:lnTo>
                <a:lnTo>
                  <a:pt x="94931" y="56333"/>
                </a:lnTo>
                <a:lnTo>
                  <a:pt x="94171" y="58876"/>
                </a:lnTo>
                <a:lnTo>
                  <a:pt x="95952" y="64630"/>
                </a:lnTo>
                <a:lnTo>
                  <a:pt x="94473" y="67364"/>
                </a:lnTo>
                <a:lnTo>
                  <a:pt x="93847" y="72430"/>
                </a:lnTo>
                <a:lnTo>
                  <a:pt x="96224" y="75748"/>
                </a:lnTo>
                <a:lnTo>
                  <a:pt x="94144" y="77389"/>
                </a:lnTo>
                <a:lnTo>
                  <a:pt x="93050" y="80275"/>
                </a:lnTo>
                <a:lnTo>
                  <a:pt x="94515" y="81967"/>
                </a:lnTo>
                <a:lnTo>
                  <a:pt x="98048" y="81820"/>
                </a:lnTo>
                <a:lnTo>
                  <a:pt x="98818" y="84475"/>
                </a:lnTo>
                <a:lnTo>
                  <a:pt x="96943" y="88282"/>
                </a:lnTo>
                <a:lnTo>
                  <a:pt x="102531" y="93746"/>
                </a:lnTo>
                <a:lnTo>
                  <a:pt x="102452" y="96108"/>
                </a:lnTo>
                <a:lnTo>
                  <a:pt x="103770" y="98910"/>
                </a:lnTo>
                <a:lnTo>
                  <a:pt x="97362" y="105645"/>
                </a:lnTo>
                <a:lnTo>
                  <a:pt x="91820" y="109280"/>
                </a:lnTo>
                <a:lnTo>
                  <a:pt x="86548" y="114989"/>
                </a:lnTo>
                <a:lnTo>
                  <a:pt x="82859" y="113270"/>
                </a:lnTo>
                <a:lnTo>
                  <a:pt x="82966" y="111213"/>
                </a:lnTo>
                <a:lnTo>
                  <a:pt x="80806" y="108078"/>
                </a:lnTo>
                <a:lnTo>
                  <a:pt x="76522" y="108202"/>
                </a:lnTo>
                <a:lnTo>
                  <a:pt x="72225" y="106028"/>
                </a:lnTo>
                <a:lnTo>
                  <a:pt x="67193" y="107349"/>
                </a:lnTo>
                <a:lnTo>
                  <a:pt x="63952" y="101732"/>
                </a:lnTo>
                <a:lnTo>
                  <a:pt x="60490" y="101245"/>
                </a:lnTo>
                <a:lnTo>
                  <a:pt x="58831" y="103350"/>
                </a:lnTo>
                <a:lnTo>
                  <a:pt x="50337" y="104310"/>
                </a:lnTo>
                <a:lnTo>
                  <a:pt x="49485" y="99041"/>
                </a:lnTo>
                <a:lnTo>
                  <a:pt x="47987" y="98167"/>
                </a:lnTo>
                <a:lnTo>
                  <a:pt x="43300" y="100444"/>
                </a:lnTo>
                <a:lnTo>
                  <a:pt x="43725" y="103931"/>
                </a:lnTo>
                <a:lnTo>
                  <a:pt x="39335" y="107258"/>
                </a:lnTo>
                <a:lnTo>
                  <a:pt x="32376" y="107866"/>
                </a:lnTo>
                <a:lnTo>
                  <a:pt x="32022" y="111305"/>
                </a:lnTo>
                <a:lnTo>
                  <a:pt x="33785" y="115714"/>
                </a:lnTo>
                <a:lnTo>
                  <a:pt x="31989" y="113789"/>
                </a:lnTo>
                <a:lnTo>
                  <a:pt x="28993" y="113970"/>
                </a:lnTo>
                <a:lnTo>
                  <a:pt x="26441" y="112481"/>
                </a:lnTo>
                <a:lnTo>
                  <a:pt x="24790" y="108398"/>
                </a:lnTo>
                <a:lnTo>
                  <a:pt x="20135" y="102297"/>
                </a:lnTo>
                <a:lnTo>
                  <a:pt x="17982" y="97656"/>
                </a:lnTo>
                <a:lnTo>
                  <a:pt x="15673" y="97348"/>
                </a:lnTo>
                <a:lnTo>
                  <a:pt x="9317" y="96503"/>
                </a:lnTo>
                <a:lnTo>
                  <a:pt x="6202" y="90804"/>
                </a:lnTo>
                <a:lnTo>
                  <a:pt x="6499" y="79967"/>
                </a:lnTo>
                <a:lnTo>
                  <a:pt x="5107" y="78678"/>
                </a:lnTo>
                <a:lnTo>
                  <a:pt x="8788" y="73332"/>
                </a:lnTo>
                <a:lnTo>
                  <a:pt x="6196" y="66683"/>
                </a:lnTo>
                <a:lnTo>
                  <a:pt x="3434" y="64073"/>
                </a:lnTo>
                <a:lnTo>
                  <a:pt x="0" y="49059"/>
                </a:lnTo>
                <a:lnTo>
                  <a:pt x="6242" y="45435"/>
                </a:lnTo>
                <a:lnTo>
                  <a:pt x="11183" y="42103"/>
                </a:lnTo>
                <a:lnTo>
                  <a:pt x="14192" y="40883"/>
                </a:lnTo>
                <a:lnTo>
                  <a:pt x="15673" y="40019"/>
                </a:lnTo>
                <a:lnTo>
                  <a:pt x="16799" y="39360"/>
                </a:lnTo>
                <a:lnTo>
                  <a:pt x="21621" y="36397"/>
                </a:lnTo>
                <a:lnTo>
                  <a:pt x="60132" y="10072"/>
                </a:lnTo>
                <a:lnTo>
                  <a:pt x="64831" y="8127"/>
                </a:lnTo>
                <a:lnTo>
                  <a:pt x="67463" y="6781"/>
                </a:lnTo>
                <a:lnTo>
                  <a:pt x="66431" y="3468"/>
                </a:lnTo>
                <a:lnTo>
                  <a:pt x="68145" y="1514"/>
                </a:lnTo>
                <a:lnTo>
                  <a:pt x="69607" y="1269"/>
                </a:lnTo>
                <a:lnTo>
                  <a:pt x="72053" y="1966"/>
                </a:lnTo>
                <a:lnTo>
                  <a:pt x="72451" y="3171"/>
                </a:lnTo>
                <a:lnTo>
                  <a:pt x="72574" y="5209"/>
                </a:lnTo>
                <a:lnTo>
                  <a:pt x="75318" y="4632"/>
                </a:lnTo>
                <a:lnTo>
                  <a:pt x="79659" y="2604"/>
                </a:lnTo>
                <a:close/>
              </a:path>
            </a:pathLst>
          </a:custGeom>
          <a:solidFill>
            <a:srgbClr val="32105D">
              <a:alpha val="100000"/>
            </a:srgbClr>
          </a:solidFill>
          <a:ln w="13550" cap="flat">
            <a:solidFill>
              <a:srgbClr val="32105D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4" name="pg24"/>
          <p:cNvSpPr/>
          <p:nvPr/>
        </p:nvSpPr>
        <p:spPr>
          <a:xfrm>
            <a:off x="4024617" y="3725285"/>
            <a:ext cx="98578" cy="48816"/>
          </a:xfrm>
          <a:custGeom>
            <a:avLst/>
            <a:gdLst/>
            <a:ahLst/>
            <a:cxnLst/>
            <a:rect l="0" t="0" r="0" b="0"/>
            <a:pathLst>
              <a:path w="98578" h="48816">
                <a:moveTo>
                  <a:pt x="668" y="17529"/>
                </a:moveTo>
                <a:lnTo>
                  <a:pt x="6266" y="13698"/>
                </a:lnTo>
                <a:lnTo>
                  <a:pt x="9615" y="17062"/>
                </a:lnTo>
                <a:lnTo>
                  <a:pt x="15830" y="19980"/>
                </a:lnTo>
                <a:lnTo>
                  <a:pt x="18501" y="18666"/>
                </a:lnTo>
                <a:lnTo>
                  <a:pt x="21259" y="19261"/>
                </a:lnTo>
                <a:lnTo>
                  <a:pt x="23650" y="15517"/>
                </a:lnTo>
                <a:lnTo>
                  <a:pt x="25095" y="15237"/>
                </a:lnTo>
                <a:lnTo>
                  <a:pt x="25522" y="13081"/>
                </a:lnTo>
                <a:lnTo>
                  <a:pt x="28958" y="15598"/>
                </a:lnTo>
                <a:lnTo>
                  <a:pt x="30466" y="13215"/>
                </a:lnTo>
                <a:lnTo>
                  <a:pt x="40275" y="9127"/>
                </a:lnTo>
                <a:lnTo>
                  <a:pt x="42806" y="9370"/>
                </a:lnTo>
                <a:lnTo>
                  <a:pt x="42876" y="10890"/>
                </a:lnTo>
                <a:lnTo>
                  <a:pt x="45703" y="13443"/>
                </a:lnTo>
                <a:lnTo>
                  <a:pt x="46833" y="11524"/>
                </a:lnTo>
                <a:lnTo>
                  <a:pt x="50560" y="10313"/>
                </a:lnTo>
                <a:lnTo>
                  <a:pt x="53608" y="7469"/>
                </a:lnTo>
                <a:lnTo>
                  <a:pt x="54355" y="10946"/>
                </a:lnTo>
                <a:lnTo>
                  <a:pt x="57679" y="10845"/>
                </a:lnTo>
                <a:lnTo>
                  <a:pt x="59378" y="9027"/>
                </a:lnTo>
                <a:lnTo>
                  <a:pt x="58088" y="5807"/>
                </a:lnTo>
                <a:lnTo>
                  <a:pt x="59160" y="2025"/>
                </a:lnTo>
                <a:lnTo>
                  <a:pt x="66358" y="2419"/>
                </a:lnTo>
                <a:lnTo>
                  <a:pt x="70457" y="0"/>
                </a:lnTo>
                <a:lnTo>
                  <a:pt x="74137" y="1507"/>
                </a:lnTo>
                <a:lnTo>
                  <a:pt x="79306" y="7151"/>
                </a:lnTo>
                <a:lnTo>
                  <a:pt x="86002" y="6551"/>
                </a:lnTo>
                <a:lnTo>
                  <a:pt x="86645" y="9367"/>
                </a:lnTo>
                <a:lnTo>
                  <a:pt x="88023" y="10663"/>
                </a:lnTo>
                <a:lnTo>
                  <a:pt x="94581" y="6608"/>
                </a:lnTo>
                <a:lnTo>
                  <a:pt x="98578" y="9703"/>
                </a:lnTo>
                <a:lnTo>
                  <a:pt x="98060" y="12550"/>
                </a:lnTo>
                <a:lnTo>
                  <a:pt x="96240" y="14394"/>
                </a:lnTo>
                <a:lnTo>
                  <a:pt x="97981" y="18015"/>
                </a:lnTo>
                <a:lnTo>
                  <a:pt x="94720" y="28686"/>
                </a:lnTo>
                <a:lnTo>
                  <a:pt x="91860" y="27811"/>
                </a:lnTo>
                <a:lnTo>
                  <a:pt x="88557" y="31145"/>
                </a:lnTo>
                <a:lnTo>
                  <a:pt x="70012" y="37227"/>
                </a:lnTo>
                <a:lnTo>
                  <a:pt x="67787" y="34329"/>
                </a:lnTo>
                <a:lnTo>
                  <a:pt x="64750" y="36585"/>
                </a:lnTo>
                <a:lnTo>
                  <a:pt x="61120" y="35174"/>
                </a:lnTo>
                <a:lnTo>
                  <a:pt x="60045" y="36983"/>
                </a:lnTo>
                <a:lnTo>
                  <a:pt x="60941" y="41908"/>
                </a:lnTo>
                <a:lnTo>
                  <a:pt x="52553" y="42365"/>
                </a:lnTo>
                <a:lnTo>
                  <a:pt x="51427" y="43394"/>
                </a:lnTo>
                <a:lnTo>
                  <a:pt x="51507" y="46170"/>
                </a:lnTo>
                <a:lnTo>
                  <a:pt x="44841" y="48816"/>
                </a:lnTo>
                <a:lnTo>
                  <a:pt x="43068" y="47051"/>
                </a:lnTo>
                <a:lnTo>
                  <a:pt x="39951" y="47915"/>
                </a:lnTo>
                <a:lnTo>
                  <a:pt x="40090" y="43686"/>
                </a:lnTo>
                <a:lnTo>
                  <a:pt x="33340" y="42320"/>
                </a:lnTo>
                <a:lnTo>
                  <a:pt x="28483" y="42951"/>
                </a:lnTo>
                <a:lnTo>
                  <a:pt x="25286" y="45417"/>
                </a:lnTo>
                <a:lnTo>
                  <a:pt x="25279" y="41858"/>
                </a:lnTo>
                <a:lnTo>
                  <a:pt x="22658" y="41552"/>
                </a:lnTo>
                <a:lnTo>
                  <a:pt x="19506" y="37413"/>
                </a:lnTo>
                <a:lnTo>
                  <a:pt x="16332" y="36753"/>
                </a:lnTo>
                <a:lnTo>
                  <a:pt x="16564" y="33183"/>
                </a:lnTo>
                <a:lnTo>
                  <a:pt x="11536" y="31238"/>
                </a:lnTo>
                <a:lnTo>
                  <a:pt x="11355" y="27454"/>
                </a:lnTo>
                <a:lnTo>
                  <a:pt x="9345" y="25479"/>
                </a:lnTo>
                <a:lnTo>
                  <a:pt x="4703" y="30496"/>
                </a:lnTo>
                <a:lnTo>
                  <a:pt x="1146" y="29641"/>
                </a:lnTo>
                <a:lnTo>
                  <a:pt x="0" y="23646"/>
                </a:lnTo>
                <a:close/>
              </a:path>
            </a:pathLst>
          </a:custGeom>
          <a:solidFill>
            <a:srgbClr val="361065">
              <a:alpha val="100000"/>
            </a:srgbClr>
          </a:solidFill>
          <a:ln w="13550" cap="flat">
            <a:solidFill>
              <a:srgbClr val="361065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5" name="pg25"/>
          <p:cNvSpPr/>
          <p:nvPr/>
        </p:nvSpPr>
        <p:spPr>
          <a:xfrm>
            <a:off x="3926983" y="3730049"/>
            <a:ext cx="152651" cy="146480"/>
          </a:xfrm>
          <a:custGeom>
            <a:avLst/>
            <a:gdLst/>
            <a:ahLst/>
            <a:cxnLst/>
            <a:rect l="0" t="0" r="0" b="0"/>
            <a:pathLst>
              <a:path w="152651" h="146480">
                <a:moveTo>
                  <a:pt x="63752" y="5441"/>
                </a:moveTo>
                <a:lnTo>
                  <a:pt x="67981" y="4946"/>
                </a:lnTo>
                <a:lnTo>
                  <a:pt x="70103" y="6297"/>
                </a:lnTo>
                <a:lnTo>
                  <a:pt x="74898" y="5114"/>
                </a:lnTo>
                <a:lnTo>
                  <a:pt x="76537" y="8057"/>
                </a:lnTo>
                <a:lnTo>
                  <a:pt x="76174" y="11489"/>
                </a:lnTo>
                <a:lnTo>
                  <a:pt x="78386" y="14830"/>
                </a:lnTo>
                <a:lnTo>
                  <a:pt x="80998" y="15552"/>
                </a:lnTo>
                <a:lnTo>
                  <a:pt x="93844" y="14153"/>
                </a:lnTo>
                <a:lnTo>
                  <a:pt x="95938" y="11825"/>
                </a:lnTo>
                <a:lnTo>
                  <a:pt x="98302" y="12766"/>
                </a:lnTo>
                <a:lnTo>
                  <a:pt x="97634" y="18883"/>
                </a:lnTo>
                <a:lnTo>
                  <a:pt x="98781" y="24878"/>
                </a:lnTo>
                <a:lnTo>
                  <a:pt x="102337" y="25733"/>
                </a:lnTo>
                <a:lnTo>
                  <a:pt x="106979" y="20716"/>
                </a:lnTo>
                <a:lnTo>
                  <a:pt x="108990" y="22691"/>
                </a:lnTo>
                <a:lnTo>
                  <a:pt x="109171" y="26475"/>
                </a:lnTo>
                <a:lnTo>
                  <a:pt x="114198" y="28420"/>
                </a:lnTo>
                <a:lnTo>
                  <a:pt x="113966" y="31990"/>
                </a:lnTo>
                <a:lnTo>
                  <a:pt x="117140" y="32650"/>
                </a:lnTo>
                <a:lnTo>
                  <a:pt x="120292" y="36788"/>
                </a:lnTo>
                <a:lnTo>
                  <a:pt x="122913" y="37094"/>
                </a:lnTo>
                <a:lnTo>
                  <a:pt x="122920" y="40654"/>
                </a:lnTo>
                <a:lnTo>
                  <a:pt x="126117" y="38188"/>
                </a:lnTo>
                <a:lnTo>
                  <a:pt x="130974" y="37556"/>
                </a:lnTo>
                <a:lnTo>
                  <a:pt x="137725" y="38922"/>
                </a:lnTo>
                <a:lnTo>
                  <a:pt x="137585" y="43152"/>
                </a:lnTo>
                <a:lnTo>
                  <a:pt x="140702" y="42288"/>
                </a:lnTo>
                <a:lnTo>
                  <a:pt x="142475" y="44053"/>
                </a:lnTo>
                <a:lnTo>
                  <a:pt x="149141" y="41406"/>
                </a:lnTo>
                <a:lnTo>
                  <a:pt x="147400" y="48692"/>
                </a:lnTo>
                <a:lnTo>
                  <a:pt x="150906" y="51685"/>
                </a:lnTo>
                <a:lnTo>
                  <a:pt x="151176" y="53450"/>
                </a:lnTo>
                <a:lnTo>
                  <a:pt x="149330" y="57417"/>
                </a:lnTo>
                <a:lnTo>
                  <a:pt x="150096" y="60566"/>
                </a:lnTo>
                <a:lnTo>
                  <a:pt x="152651" y="62044"/>
                </a:lnTo>
                <a:lnTo>
                  <a:pt x="150712" y="67019"/>
                </a:lnTo>
                <a:lnTo>
                  <a:pt x="151736" y="68737"/>
                </a:lnTo>
                <a:lnTo>
                  <a:pt x="150077" y="72846"/>
                </a:lnTo>
                <a:lnTo>
                  <a:pt x="150325" y="80060"/>
                </a:lnTo>
                <a:lnTo>
                  <a:pt x="143054" y="81033"/>
                </a:lnTo>
                <a:lnTo>
                  <a:pt x="140838" y="78867"/>
                </a:lnTo>
                <a:lnTo>
                  <a:pt x="138221" y="78960"/>
                </a:lnTo>
                <a:lnTo>
                  <a:pt x="136504" y="82479"/>
                </a:lnTo>
                <a:lnTo>
                  <a:pt x="130874" y="82255"/>
                </a:lnTo>
                <a:lnTo>
                  <a:pt x="129250" y="85037"/>
                </a:lnTo>
                <a:lnTo>
                  <a:pt x="122715" y="88019"/>
                </a:lnTo>
                <a:lnTo>
                  <a:pt x="118465" y="91857"/>
                </a:lnTo>
                <a:lnTo>
                  <a:pt x="123663" y="96096"/>
                </a:lnTo>
                <a:lnTo>
                  <a:pt x="127176" y="94103"/>
                </a:lnTo>
                <a:lnTo>
                  <a:pt x="129969" y="95821"/>
                </a:lnTo>
                <a:lnTo>
                  <a:pt x="129457" y="103885"/>
                </a:lnTo>
                <a:lnTo>
                  <a:pt x="126430" y="107527"/>
                </a:lnTo>
                <a:lnTo>
                  <a:pt x="129986" y="114634"/>
                </a:lnTo>
                <a:lnTo>
                  <a:pt x="128943" y="117529"/>
                </a:lnTo>
                <a:lnTo>
                  <a:pt x="129514" y="126853"/>
                </a:lnTo>
                <a:lnTo>
                  <a:pt x="130890" y="128513"/>
                </a:lnTo>
                <a:lnTo>
                  <a:pt x="131970" y="137041"/>
                </a:lnTo>
                <a:lnTo>
                  <a:pt x="134661" y="143333"/>
                </a:lnTo>
                <a:lnTo>
                  <a:pt x="133695" y="146480"/>
                </a:lnTo>
                <a:lnTo>
                  <a:pt x="124968" y="144409"/>
                </a:lnTo>
                <a:lnTo>
                  <a:pt x="120938" y="141989"/>
                </a:lnTo>
                <a:lnTo>
                  <a:pt x="112465" y="143644"/>
                </a:lnTo>
                <a:lnTo>
                  <a:pt x="110636" y="143688"/>
                </a:lnTo>
                <a:lnTo>
                  <a:pt x="109641" y="143712"/>
                </a:lnTo>
                <a:lnTo>
                  <a:pt x="108652" y="144228"/>
                </a:lnTo>
                <a:lnTo>
                  <a:pt x="108565" y="141988"/>
                </a:lnTo>
                <a:lnTo>
                  <a:pt x="106644" y="141101"/>
                </a:lnTo>
                <a:lnTo>
                  <a:pt x="106156" y="140459"/>
                </a:lnTo>
                <a:lnTo>
                  <a:pt x="103990" y="140660"/>
                </a:lnTo>
                <a:lnTo>
                  <a:pt x="102639" y="139983"/>
                </a:lnTo>
                <a:lnTo>
                  <a:pt x="104632" y="137289"/>
                </a:lnTo>
                <a:lnTo>
                  <a:pt x="102281" y="133315"/>
                </a:lnTo>
                <a:lnTo>
                  <a:pt x="103942" y="129438"/>
                </a:lnTo>
                <a:lnTo>
                  <a:pt x="111912" y="123781"/>
                </a:lnTo>
                <a:lnTo>
                  <a:pt x="109541" y="118791"/>
                </a:lnTo>
                <a:lnTo>
                  <a:pt x="108378" y="113020"/>
                </a:lnTo>
                <a:lnTo>
                  <a:pt x="101487" y="112348"/>
                </a:lnTo>
                <a:lnTo>
                  <a:pt x="103905" y="107607"/>
                </a:lnTo>
                <a:lnTo>
                  <a:pt x="104115" y="99005"/>
                </a:lnTo>
                <a:lnTo>
                  <a:pt x="110866" y="91236"/>
                </a:lnTo>
                <a:lnTo>
                  <a:pt x="109441" y="88670"/>
                </a:lnTo>
                <a:lnTo>
                  <a:pt x="105299" y="86203"/>
                </a:lnTo>
                <a:lnTo>
                  <a:pt x="103972" y="87869"/>
                </a:lnTo>
                <a:lnTo>
                  <a:pt x="105056" y="90720"/>
                </a:lnTo>
                <a:lnTo>
                  <a:pt x="102911" y="91056"/>
                </a:lnTo>
                <a:lnTo>
                  <a:pt x="101042" y="87947"/>
                </a:lnTo>
                <a:lnTo>
                  <a:pt x="100161" y="83747"/>
                </a:lnTo>
                <a:lnTo>
                  <a:pt x="96297" y="81806"/>
                </a:lnTo>
                <a:lnTo>
                  <a:pt x="90597" y="73586"/>
                </a:lnTo>
                <a:lnTo>
                  <a:pt x="76658" y="78968"/>
                </a:lnTo>
                <a:lnTo>
                  <a:pt x="71171" y="74754"/>
                </a:lnTo>
                <a:lnTo>
                  <a:pt x="60876" y="75180"/>
                </a:lnTo>
                <a:lnTo>
                  <a:pt x="59433" y="76843"/>
                </a:lnTo>
                <a:lnTo>
                  <a:pt x="58746" y="81040"/>
                </a:lnTo>
                <a:lnTo>
                  <a:pt x="56627" y="82798"/>
                </a:lnTo>
                <a:lnTo>
                  <a:pt x="52180" y="75005"/>
                </a:lnTo>
                <a:lnTo>
                  <a:pt x="51500" y="71343"/>
                </a:lnTo>
                <a:lnTo>
                  <a:pt x="52806" y="64443"/>
                </a:lnTo>
                <a:lnTo>
                  <a:pt x="50955" y="55497"/>
                </a:lnTo>
                <a:lnTo>
                  <a:pt x="46650" y="50483"/>
                </a:lnTo>
                <a:lnTo>
                  <a:pt x="41347" y="48963"/>
                </a:lnTo>
                <a:lnTo>
                  <a:pt x="34757" y="50529"/>
                </a:lnTo>
                <a:lnTo>
                  <a:pt x="34400" y="48911"/>
                </a:lnTo>
                <a:lnTo>
                  <a:pt x="36143" y="45197"/>
                </a:lnTo>
                <a:lnTo>
                  <a:pt x="34393" y="43773"/>
                </a:lnTo>
                <a:lnTo>
                  <a:pt x="31262" y="43423"/>
                </a:lnTo>
                <a:lnTo>
                  <a:pt x="28870" y="47177"/>
                </a:lnTo>
                <a:lnTo>
                  <a:pt x="21540" y="49997"/>
                </a:lnTo>
                <a:lnTo>
                  <a:pt x="12033" y="44134"/>
                </a:lnTo>
                <a:lnTo>
                  <a:pt x="11101" y="42034"/>
                </a:lnTo>
                <a:lnTo>
                  <a:pt x="10579" y="31731"/>
                </a:lnTo>
                <a:lnTo>
                  <a:pt x="7000" y="21041"/>
                </a:lnTo>
                <a:lnTo>
                  <a:pt x="8939" y="17632"/>
                </a:lnTo>
                <a:lnTo>
                  <a:pt x="8704" y="13831"/>
                </a:lnTo>
                <a:lnTo>
                  <a:pt x="7272" y="11543"/>
                </a:lnTo>
                <a:lnTo>
                  <a:pt x="3450" y="11357"/>
                </a:lnTo>
                <a:lnTo>
                  <a:pt x="0" y="3995"/>
                </a:lnTo>
                <a:lnTo>
                  <a:pt x="5032" y="2674"/>
                </a:lnTo>
                <a:lnTo>
                  <a:pt x="9329" y="4848"/>
                </a:lnTo>
                <a:lnTo>
                  <a:pt x="13613" y="4724"/>
                </a:lnTo>
                <a:lnTo>
                  <a:pt x="15773" y="7859"/>
                </a:lnTo>
                <a:lnTo>
                  <a:pt x="15666" y="9916"/>
                </a:lnTo>
                <a:lnTo>
                  <a:pt x="19355" y="11636"/>
                </a:lnTo>
                <a:lnTo>
                  <a:pt x="24627" y="5926"/>
                </a:lnTo>
                <a:lnTo>
                  <a:pt x="30169" y="2291"/>
                </a:lnTo>
                <a:lnTo>
                  <a:pt x="32868" y="3458"/>
                </a:lnTo>
                <a:lnTo>
                  <a:pt x="37698" y="2902"/>
                </a:lnTo>
                <a:lnTo>
                  <a:pt x="39126" y="5391"/>
                </a:lnTo>
                <a:lnTo>
                  <a:pt x="38790" y="7924"/>
                </a:lnTo>
                <a:lnTo>
                  <a:pt x="48795" y="9809"/>
                </a:lnTo>
                <a:lnTo>
                  <a:pt x="53408" y="1581"/>
                </a:lnTo>
                <a:lnTo>
                  <a:pt x="56469" y="0"/>
                </a:lnTo>
                <a:lnTo>
                  <a:pt x="58115" y="1639"/>
                </a:lnTo>
                <a:lnTo>
                  <a:pt x="61400" y="647"/>
                </a:lnTo>
                <a:close/>
              </a:path>
            </a:pathLst>
          </a:custGeom>
          <a:solidFill>
            <a:srgbClr val="361065">
              <a:alpha val="100000"/>
            </a:srgbClr>
          </a:solidFill>
          <a:ln w="13550" cap="flat">
            <a:solidFill>
              <a:srgbClr val="361065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6" name="pg26"/>
          <p:cNvSpPr/>
          <p:nvPr/>
        </p:nvSpPr>
        <p:spPr>
          <a:xfrm>
            <a:off x="3891812" y="3724862"/>
            <a:ext cx="18314" cy="19838"/>
          </a:xfrm>
          <a:custGeom>
            <a:avLst/>
            <a:gdLst/>
            <a:ahLst/>
            <a:cxnLst/>
            <a:rect l="0" t="0" r="0" b="0"/>
            <a:pathLst>
              <a:path w="18314" h="19838">
                <a:moveTo>
                  <a:pt x="1763" y="17546"/>
                </a:moveTo>
                <a:lnTo>
                  <a:pt x="0" y="13138"/>
                </a:lnTo>
                <a:lnTo>
                  <a:pt x="354" y="9699"/>
                </a:lnTo>
                <a:lnTo>
                  <a:pt x="7313" y="9090"/>
                </a:lnTo>
                <a:lnTo>
                  <a:pt x="11703" y="5763"/>
                </a:lnTo>
                <a:lnTo>
                  <a:pt x="11278" y="2277"/>
                </a:lnTo>
                <a:lnTo>
                  <a:pt x="15964" y="0"/>
                </a:lnTo>
                <a:lnTo>
                  <a:pt x="17463" y="874"/>
                </a:lnTo>
                <a:lnTo>
                  <a:pt x="18314" y="6143"/>
                </a:lnTo>
                <a:lnTo>
                  <a:pt x="10512" y="10733"/>
                </a:lnTo>
                <a:lnTo>
                  <a:pt x="8565" y="17377"/>
                </a:lnTo>
                <a:lnTo>
                  <a:pt x="6300" y="19838"/>
                </a:lnTo>
                <a:close/>
              </a:path>
            </a:pathLst>
          </a:custGeom>
          <a:solidFill>
            <a:srgbClr val="361065">
              <a:alpha val="100000"/>
            </a:srgbClr>
          </a:solidFill>
          <a:ln w="13550" cap="flat">
            <a:solidFill>
              <a:srgbClr val="361065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7" name="pg27"/>
          <p:cNvSpPr/>
          <p:nvPr/>
        </p:nvSpPr>
        <p:spPr>
          <a:xfrm>
            <a:off x="4119338" y="3724290"/>
            <a:ext cx="151393" cy="119294"/>
          </a:xfrm>
          <a:custGeom>
            <a:avLst/>
            <a:gdLst/>
            <a:ahLst/>
            <a:cxnLst/>
            <a:rect l="0" t="0" r="0" b="0"/>
            <a:pathLst>
              <a:path w="151393" h="119294">
                <a:moveTo>
                  <a:pt x="74399" y="9528"/>
                </a:moveTo>
                <a:lnTo>
                  <a:pt x="77963" y="11357"/>
                </a:lnTo>
                <a:lnTo>
                  <a:pt x="84671" y="11204"/>
                </a:lnTo>
                <a:lnTo>
                  <a:pt x="88993" y="17030"/>
                </a:lnTo>
                <a:lnTo>
                  <a:pt x="96102" y="17158"/>
                </a:lnTo>
                <a:lnTo>
                  <a:pt x="98366" y="13499"/>
                </a:lnTo>
                <a:lnTo>
                  <a:pt x="96769" y="9914"/>
                </a:lnTo>
                <a:lnTo>
                  <a:pt x="97748" y="10467"/>
                </a:lnTo>
                <a:lnTo>
                  <a:pt x="98248" y="9906"/>
                </a:lnTo>
                <a:lnTo>
                  <a:pt x="99066" y="9902"/>
                </a:lnTo>
                <a:lnTo>
                  <a:pt x="99490" y="10663"/>
                </a:lnTo>
                <a:lnTo>
                  <a:pt x="100853" y="9717"/>
                </a:lnTo>
                <a:lnTo>
                  <a:pt x="101459" y="9641"/>
                </a:lnTo>
                <a:lnTo>
                  <a:pt x="102748" y="9181"/>
                </a:lnTo>
                <a:lnTo>
                  <a:pt x="104017" y="8728"/>
                </a:lnTo>
                <a:lnTo>
                  <a:pt x="105281" y="9125"/>
                </a:lnTo>
                <a:lnTo>
                  <a:pt x="105642" y="9883"/>
                </a:lnTo>
                <a:lnTo>
                  <a:pt x="106512" y="10290"/>
                </a:lnTo>
                <a:lnTo>
                  <a:pt x="110499" y="10079"/>
                </a:lnTo>
                <a:lnTo>
                  <a:pt x="112153" y="11665"/>
                </a:lnTo>
                <a:lnTo>
                  <a:pt x="112326" y="15517"/>
                </a:lnTo>
                <a:lnTo>
                  <a:pt x="120606" y="16297"/>
                </a:lnTo>
                <a:lnTo>
                  <a:pt x="127200" y="27788"/>
                </a:lnTo>
                <a:lnTo>
                  <a:pt x="127872" y="32155"/>
                </a:lnTo>
                <a:lnTo>
                  <a:pt x="129892" y="31327"/>
                </a:lnTo>
                <a:lnTo>
                  <a:pt x="136541" y="32753"/>
                </a:lnTo>
                <a:lnTo>
                  <a:pt x="133983" y="38569"/>
                </a:lnTo>
                <a:lnTo>
                  <a:pt x="128422" y="43002"/>
                </a:lnTo>
                <a:lnTo>
                  <a:pt x="127116" y="45521"/>
                </a:lnTo>
                <a:lnTo>
                  <a:pt x="128907" y="48400"/>
                </a:lnTo>
                <a:lnTo>
                  <a:pt x="128729" y="50879"/>
                </a:lnTo>
                <a:lnTo>
                  <a:pt x="130259" y="51416"/>
                </a:lnTo>
                <a:lnTo>
                  <a:pt x="132395" y="54981"/>
                </a:lnTo>
                <a:lnTo>
                  <a:pt x="141866" y="55080"/>
                </a:lnTo>
                <a:lnTo>
                  <a:pt x="144478" y="56765"/>
                </a:lnTo>
                <a:lnTo>
                  <a:pt x="144904" y="61280"/>
                </a:lnTo>
                <a:lnTo>
                  <a:pt x="148133" y="63701"/>
                </a:lnTo>
                <a:lnTo>
                  <a:pt x="147348" y="70801"/>
                </a:lnTo>
                <a:lnTo>
                  <a:pt x="145195" y="75528"/>
                </a:lnTo>
                <a:lnTo>
                  <a:pt x="150929" y="82215"/>
                </a:lnTo>
                <a:lnTo>
                  <a:pt x="151393" y="85470"/>
                </a:lnTo>
                <a:lnTo>
                  <a:pt x="146398" y="87675"/>
                </a:lnTo>
                <a:lnTo>
                  <a:pt x="141605" y="85925"/>
                </a:lnTo>
                <a:lnTo>
                  <a:pt x="139065" y="90487"/>
                </a:lnTo>
                <a:lnTo>
                  <a:pt x="138193" y="94826"/>
                </a:lnTo>
                <a:lnTo>
                  <a:pt x="131413" y="97297"/>
                </a:lnTo>
                <a:lnTo>
                  <a:pt x="127463" y="101034"/>
                </a:lnTo>
                <a:lnTo>
                  <a:pt x="126444" y="103393"/>
                </a:lnTo>
                <a:lnTo>
                  <a:pt x="127952" y="105841"/>
                </a:lnTo>
                <a:lnTo>
                  <a:pt x="128124" y="109831"/>
                </a:lnTo>
                <a:lnTo>
                  <a:pt x="123668" y="111891"/>
                </a:lnTo>
                <a:lnTo>
                  <a:pt x="123241" y="115313"/>
                </a:lnTo>
                <a:lnTo>
                  <a:pt x="124451" y="116931"/>
                </a:lnTo>
                <a:lnTo>
                  <a:pt x="122922" y="119294"/>
                </a:lnTo>
                <a:lnTo>
                  <a:pt x="120611" y="118087"/>
                </a:lnTo>
                <a:lnTo>
                  <a:pt x="121090" y="115694"/>
                </a:lnTo>
                <a:lnTo>
                  <a:pt x="120078" y="112890"/>
                </a:lnTo>
                <a:lnTo>
                  <a:pt x="117366" y="112282"/>
                </a:lnTo>
                <a:lnTo>
                  <a:pt x="116183" y="114543"/>
                </a:lnTo>
                <a:lnTo>
                  <a:pt x="114196" y="114760"/>
                </a:lnTo>
                <a:lnTo>
                  <a:pt x="111775" y="113177"/>
                </a:lnTo>
                <a:lnTo>
                  <a:pt x="110914" y="110053"/>
                </a:lnTo>
                <a:lnTo>
                  <a:pt x="111468" y="106198"/>
                </a:lnTo>
                <a:lnTo>
                  <a:pt x="109803" y="105447"/>
                </a:lnTo>
                <a:lnTo>
                  <a:pt x="109388" y="101251"/>
                </a:lnTo>
                <a:lnTo>
                  <a:pt x="109790" y="89240"/>
                </a:lnTo>
                <a:lnTo>
                  <a:pt x="106154" y="84326"/>
                </a:lnTo>
                <a:lnTo>
                  <a:pt x="93656" y="81622"/>
                </a:lnTo>
                <a:lnTo>
                  <a:pt x="92524" y="84195"/>
                </a:lnTo>
                <a:lnTo>
                  <a:pt x="93968" y="87255"/>
                </a:lnTo>
                <a:lnTo>
                  <a:pt x="92238" y="92266"/>
                </a:lnTo>
                <a:lnTo>
                  <a:pt x="94934" y="93134"/>
                </a:lnTo>
                <a:lnTo>
                  <a:pt x="94137" y="94850"/>
                </a:lnTo>
                <a:lnTo>
                  <a:pt x="87739" y="96423"/>
                </a:lnTo>
                <a:lnTo>
                  <a:pt x="78611" y="96197"/>
                </a:lnTo>
                <a:lnTo>
                  <a:pt x="81084" y="89691"/>
                </a:lnTo>
                <a:lnTo>
                  <a:pt x="78521" y="88651"/>
                </a:lnTo>
                <a:lnTo>
                  <a:pt x="77204" y="86165"/>
                </a:lnTo>
                <a:lnTo>
                  <a:pt x="78028" y="79422"/>
                </a:lnTo>
                <a:lnTo>
                  <a:pt x="73674" y="79484"/>
                </a:lnTo>
                <a:lnTo>
                  <a:pt x="73743" y="77564"/>
                </a:lnTo>
                <a:lnTo>
                  <a:pt x="69990" y="77539"/>
                </a:lnTo>
                <a:lnTo>
                  <a:pt x="64600" y="72515"/>
                </a:lnTo>
                <a:lnTo>
                  <a:pt x="59302" y="73479"/>
                </a:lnTo>
                <a:lnTo>
                  <a:pt x="55859" y="67948"/>
                </a:lnTo>
                <a:lnTo>
                  <a:pt x="51141" y="70364"/>
                </a:lnTo>
                <a:lnTo>
                  <a:pt x="47250" y="67103"/>
                </a:lnTo>
                <a:lnTo>
                  <a:pt x="45203" y="68490"/>
                </a:lnTo>
                <a:lnTo>
                  <a:pt x="46940" y="71928"/>
                </a:lnTo>
                <a:lnTo>
                  <a:pt x="43649" y="75666"/>
                </a:lnTo>
                <a:lnTo>
                  <a:pt x="39073" y="74438"/>
                </a:lnTo>
                <a:lnTo>
                  <a:pt x="33467" y="77695"/>
                </a:lnTo>
                <a:lnTo>
                  <a:pt x="31922" y="75748"/>
                </a:lnTo>
                <a:lnTo>
                  <a:pt x="31501" y="72944"/>
                </a:lnTo>
                <a:lnTo>
                  <a:pt x="27124" y="71287"/>
                </a:lnTo>
                <a:lnTo>
                  <a:pt x="25335" y="69029"/>
                </a:lnTo>
                <a:lnTo>
                  <a:pt x="26741" y="65781"/>
                </a:lnTo>
                <a:lnTo>
                  <a:pt x="22834" y="58731"/>
                </a:lnTo>
                <a:lnTo>
                  <a:pt x="19091" y="59685"/>
                </a:lnTo>
                <a:lnTo>
                  <a:pt x="17980" y="56947"/>
                </a:lnTo>
                <a:lnTo>
                  <a:pt x="16325" y="56130"/>
                </a:lnTo>
                <a:lnTo>
                  <a:pt x="15686" y="53317"/>
                </a:lnTo>
                <a:lnTo>
                  <a:pt x="12984" y="52899"/>
                </a:lnTo>
                <a:lnTo>
                  <a:pt x="11060" y="49542"/>
                </a:lnTo>
                <a:lnTo>
                  <a:pt x="6359" y="48781"/>
                </a:lnTo>
                <a:lnTo>
                  <a:pt x="7105" y="46541"/>
                </a:lnTo>
                <a:lnTo>
                  <a:pt x="4809" y="39026"/>
                </a:lnTo>
                <a:lnTo>
                  <a:pt x="35" y="33927"/>
                </a:lnTo>
                <a:lnTo>
                  <a:pt x="0" y="29681"/>
                </a:lnTo>
                <a:lnTo>
                  <a:pt x="3260" y="19011"/>
                </a:lnTo>
                <a:lnTo>
                  <a:pt x="1519" y="15390"/>
                </a:lnTo>
                <a:lnTo>
                  <a:pt x="3339" y="13546"/>
                </a:lnTo>
                <a:lnTo>
                  <a:pt x="3858" y="10698"/>
                </a:lnTo>
                <a:lnTo>
                  <a:pt x="6255" y="12461"/>
                </a:lnTo>
                <a:lnTo>
                  <a:pt x="6869" y="15418"/>
                </a:lnTo>
                <a:lnTo>
                  <a:pt x="9145" y="17870"/>
                </a:lnTo>
                <a:lnTo>
                  <a:pt x="12793" y="17992"/>
                </a:lnTo>
                <a:lnTo>
                  <a:pt x="18968" y="20277"/>
                </a:lnTo>
                <a:lnTo>
                  <a:pt x="20504" y="18991"/>
                </a:lnTo>
                <a:lnTo>
                  <a:pt x="20476" y="16217"/>
                </a:lnTo>
                <a:lnTo>
                  <a:pt x="25742" y="16292"/>
                </a:lnTo>
                <a:lnTo>
                  <a:pt x="27002" y="14807"/>
                </a:lnTo>
                <a:lnTo>
                  <a:pt x="28795" y="16672"/>
                </a:lnTo>
                <a:lnTo>
                  <a:pt x="31501" y="14702"/>
                </a:lnTo>
                <a:lnTo>
                  <a:pt x="34422" y="16018"/>
                </a:lnTo>
                <a:lnTo>
                  <a:pt x="39091" y="11720"/>
                </a:lnTo>
                <a:lnTo>
                  <a:pt x="42986" y="11620"/>
                </a:lnTo>
                <a:lnTo>
                  <a:pt x="45591" y="15290"/>
                </a:lnTo>
                <a:lnTo>
                  <a:pt x="47744" y="16114"/>
                </a:lnTo>
                <a:lnTo>
                  <a:pt x="49780" y="15645"/>
                </a:lnTo>
                <a:lnTo>
                  <a:pt x="51390" y="13262"/>
                </a:lnTo>
                <a:lnTo>
                  <a:pt x="53482" y="14868"/>
                </a:lnTo>
                <a:lnTo>
                  <a:pt x="56540" y="12489"/>
                </a:lnTo>
                <a:lnTo>
                  <a:pt x="57839" y="9561"/>
                </a:lnTo>
                <a:lnTo>
                  <a:pt x="68884" y="4721"/>
                </a:lnTo>
                <a:lnTo>
                  <a:pt x="71660" y="1318"/>
                </a:lnTo>
                <a:lnTo>
                  <a:pt x="74997" y="0"/>
                </a:lnTo>
                <a:lnTo>
                  <a:pt x="76133" y="5293"/>
                </a:lnTo>
                <a:close/>
              </a:path>
            </a:pathLst>
          </a:custGeom>
          <a:solidFill>
            <a:srgbClr val="341061">
              <a:alpha val="100000"/>
            </a:srgbClr>
          </a:solidFill>
          <a:ln w="13550" cap="flat">
            <a:solidFill>
              <a:srgbClr val="341061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8" name="pg28"/>
          <p:cNvSpPr/>
          <p:nvPr/>
        </p:nvSpPr>
        <p:spPr>
          <a:xfrm>
            <a:off x="4117857" y="3791394"/>
            <a:ext cx="112949" cy="162869"/>
          </a:xfrm>
          <a:custGeom>
            <a:avLst/>
            <a:gdLst/>
            <a:ahLst/>
            <a:cxnLst/>
            <a:rect l="0" t="0" r="0" b="0"/>
            <a:pathLst>
              <a:path w="112949" h="162869">
                <a:moveTo>
                  <a:pt x="75224" y="10460"/>
                </a:moveTo>
                <a:lnTo>
                  <a:pt x="75155" y="12381"/>
                </a:lnTo>
                <a:lnTo>
                  <a:pt x="79509" y="12318"/>
                </a:lnTo>
                <a:lnTo>
                  <a:pt x="78685" y="19061"/>
                </a:lnTo>
                <a:lnTo>
                  <a:pt x="80002" y="21547"/>
                </a:lnTo>
                <a:lnTo>
                  <a:pt x="82566" y="22588"/>
                </a:lnTo>
                <a:lnTo>
                  <a:pt x="80092" y="29093"/>
                </a:lnTo>
                <a:lnTo>
                  <a:pt x="89220" y="29319"/>
                </a:lnTo>
                <a:lnTo>
                  <a:pt x="95618" y="27746"/>
                </a:lnTo>
                <a:lnTo>
                  <a:pt x="96415" y="26030"/>
                </a:lnTo>
                <a:lnTo>
                  <a:pt x="93719" y="25163"/>
                </a:lnTo>
                <a:lnTo>
                  <a:pt x="95450" y="20151"/>
                </a:lnTo>
                <a:lnTo>
                  <a:pt x="94006" y="17092"/>
                </a:lnTo>
                <a:lnTo>
                  <a:pt x="95138" y="14518"/>
                </a:lnTo>
                <a:lnTo>
                  <a:pt x="107635" y="17223"/>
                </a:lnTo>
                <a:lnTo>
                  <a:pt x="111272" y="22136"/>
                </a:lnTo>
                <a:lnTo>
                  <a:pt x="110869" y="34147"/>
                </a:lnTo>
                <a:lnTo>
                  <a:pt x="111284" y="38343"/>
                </a:lnTo>
                <a:lnTo>
                  <a:pt x="112949" y="39094"/>
                </a:lnTo>
                <a:lnTo>
                  <a:pt x="112395" y="42949"/>
                </a:lnTo>
                <a:lnTo>
                  <a:pt x="106759" y="44854"/>
                </a:lnTo>
                <a:lnTo>
                  <a:pt x="104940" y="51631"/>
                </a:lnTo>
                <a:lnTo>
                  <a:pt x="98898" y="55700"/>
                </a:lnTo>
                <a:lnTo>
                  <a:pt x="97386" y="60638"/>
                </a:lnTo>
                <a:lnTo>
                  <a:pt x="95149" y="63622"/>
                </a:lnTo>
                <a:lnTo>
                  <a:pt x="94535" y="69480"/>
                </a:lnTo>
                <a:lnTo>
                  <a:pt x="91164" y="73005"/>
                </a:lnTo>
                <a:lnTo>
                  <a:pt x="91826" y="77966"/>
                </a:lnTo>
                <a:lnTo>
                  <a:pt x="86309" y="82138"/>
                </a:lnTo>
                <a:lnTo>
                  <a:pt x="84443" y="88857"/>
                </a:lnTo>
                <a:lnTo>
                  <a:pt x="82641" y="91782"/>
                </a:lnTo>
                <a:lnTo>
                  <a:pt x="85482" y="96256"/>
                </a:lnTo>
                <a:lnTo>
                  <a:pt x="82730" y="100533"/>
                </a:lnTo>
                <a:lnTo>
                  <a:pt x="83389" y="101536"/>
                </a:lnTo>
                <a:lnTo>
                  <a:pt x="82387" y="104004"/>
                </a:lnTo>
                <a:lnTo>
                  <a:pt x="83809" y="110924"/>
                </a:lnTo>
                <a:lnTo>
                  <a:pt x="87291" y="111291"/>
                </a:lnTo>
                <a:lnTo>
                  <a:pt x="91325" y="119034"/>
                </a:lnTo>
                <a:lnTo>
                  <a:pt x="91631" y="123144"/>
                </a:lnTo>
                <a:lnTo>
                  <a:pt x="95199" y="123075"/>
                </a:lnTo>
                <a:lnTo>
                  <a:pt x="97180" y="125086"/>
                </a:lnTo>
                <a:lnTo>
                  <a:pt x="95354" y="130798"/>
                </a:lnTo>
                <a:lnTo>
                  <a:pt x="99755" y="134118"/>
                </a:lnTo>
                <a:lnTo>
                  <a:pt x="99528" y="137879"/>
                </a:lnTo>
                <a:lnTo>
                  <a:pt x="96936" y="140873"/>
                </a:lnTo>
                <a:lnTo>
                  <a:pt x="96209" y="143427"/>
                </a:lnTo>
                <a:lnTo>
                  <a:pt x="93865" y="145766"/>
                </a:lnTo>
                <a:lnTo>
                  <a:pt x="95702" y="147463"/>
                </a:lnTo>
                <a:lnTo>
                  <a:pt x="95720" y="149410"/>
                </a:lnTo>
                <a:lnTo>
                  <a:pt x="90375" y="154285"/>
                </a:lnTo>
                <a:lnTo>
                  <a:pt x="89238" y="153618"/>
                </a:lnTo>
                <a:lnTo>
                  <a:pt x="87747" y="153375"/>
                </a:lnTo>
                <a:lnTo>
                  <a:pt x="86740" y="152210"/>
                </a:lnTo>
                <a:lnTo>
                  <a:pt x="86001" y="151752"/>
                </a:lnTo>
                <a:lnTo>
                  <a:pt x="85384" y="151369"/>
                </a:lnTo>
                <a:lnTo>
                  <a:pt x="84080" y="151841"/>
                </a:lnTo>
                <a:lnTo>
                  <a:pt x="83792" y="152684"/>
                </a:lnTo>
                <a:lnTo>
                  <a:pt x="83881" y="154936"/>
                </a:lnTo>
                <a:lnTo>
                  <a:pt x="82061" y="155558"/>
                </a:lnTo>
                <a:lnTo>
                  <a:pt x="81477" y="154393"/>
                </a:lnTo>
                <a:lnTo>
                  <a:pt x="78489" y="155397"/>
                </a:lnTo>
                <a:lnTo>
                  <a:pt x="72689" y="153395"/>
                </a:lnTo>
                <a:lnTo>
                  <a:pt x="69555" y="156653"/>
                </a:lnTo>
                <a:lnTo>
                  <a:pt x="68339" y="160757"/>
                </a:lnTo>
                <a:lnTo>
                  <a:pt x="62833" y="157616"/>
                </a:lnTo>
                <a:lnTo>
                  <a:pt x="53398" y="162869"/>
                </a:lnTo>
                <a:lnTo>
                  <a:pt x="51292" y="159337"/>
                </a:lnTo>
                <a:lnTo>
                  <a:pt x="52769" y="156818"/>
                </a:lnTo>
                <a:lnTo>
                  <a:pt x="50750" y="153622"/>
                </a:lnTo>
                <a:lnTo>
                  <a:pt x="51509" y="150897"/>
                </a:lnTo>
                <a:lnTo>
                  <a:pt x="45159" y="141900"/>
                </a:lnTo>
                <a:lnTo>
                  <a:pt x="40562" y="139955"/>
                </a:lnTo>
                <a:lnTo>
                  <a:pt x="36793" y="142177"/>
                </a:lnTo>
                <a:lnTo>
                  <a:pt x="36168" y="140527"/>
                </a:lnTo>
                <a:lnTo>
                  <a:pt x="37912" y="135073"/>
                </a:lnTo>
                <a:lnTo>
                  <a:pt x="33660" y="130070"/>
                </a:lnTo>
                <a:lnTo>
                  <a:pt x="21983" y="128424"/>
                </a:lnTo>
                <a:lnTo>
                  <a:pt x="19626" y="124264"/>
                </a:lnTo>
                <a:lnTo>
                  <a:pt x="17071" y="125048"/>
                </a:lnTo>
                <a:lnTo>
                  <a:pt x="15740" y="120624"/>
                </a:lnTo>
                <a:lnTo>
                  <a:pt x="12771" y="116319"/>
                </a:lnTo>
                <a:lnTo>
                  <a:pt x="5433" y="113744"/>
                </a:lnTo>
                <a:lnTo>
                  <a:pt x="2610" y="110041"/>
                </a:lnTo>
                <a:lnTo>
                  <a:pt x="0" y="109588"/>
                </a:lnTo>
                <a:lnTo>
                  <a:pt x="1740" y="105727"/>
                </a:lnTo>
                <a:lnTo>
                  <a:pt x="2039" y="101259"/>
                </a:lnTo>
                <a:lnTo>
                  <a:pt x="8481" y="95908"/>
                </a:lnTo>
                <a:lnTo>
                  <a:pt x="8394" y="93517"/>
                </a:lnTo>
                <a:lnTo>
                  <a:pt x="11154" y="90330"/>
                </a:lnTo>
                <a:lnTo>
                  <a:pt x="14867" y="88210"/>
                </a:lnTo>
                <a:lnTo>
                  <a:pt x="13646" y="81900"/>
                </a:lnTo>
                <a:lnTo>
                  <a:pt x="9391" y="77784"/>
                </a:lnTo>
                <a:lnTo>
                  <a:pt x="4853" y="78075"/>
                </a:lnTo>
                <a:lnTo>
                  <a:pt x="1413" y="70175"/>
                </a:lnTo>
                <a:lnTo>
                  <a:pt x="3083" y="67610"/>
                </a:lnTo>
                <a:lnTo>
                  <a:pt x="4863" y="67787"/>
                </a:lnTo>
                <a:lnTo>
                  <a:pt x="7809" y="65030"/>
                </a:lnTo>
                <a:lnTo>
                  <a:pt x="9705" y="57365"/>
                </a:lnTo>
                <a:lnTo>
                  <a:pt x="19200" y="58206"/>
                </a:lnTo>
                <a:lnTo>
                  <a:pt x="31268" y="55945"/>
                </a:lnTo>
                <a:lnTo>
                  <a:pt x="30249" y="51820"/>
                </a:lnTo>
                <a:lnTo>
                  <a:pt x="32635" y="47762"/>
                </a:lnTo>
                <a:lnTo>
                  <a:pt x="27746" y="36652"/>
                </a:lnTo>
                <a:lnTo>
                  <a:pt x="32813" y="32368"/>
                </a:lnTo>
                <a:lnTo>
                  <a:pt x="37289" y="31117"/>
                </a:lnTo>
                <a:lnTo>
                  <a:pt x="44236" y="24732"/>
                </a:lnTo>
                <a:lnTo>
                  <a:pt x="44258" y="21512"/>
                </a:lnTo>
                <a:lnTo>
                  <a:pt x="42049" y="19490"/>
                </a:lnTo>
                <a:lnTo>
                  <a:pt x="44565" y="15668"/>
                </a:lnTo>
                <a:lnTo>
                  <a:pt x="45130" y="8562"/>
                </a:lnTo>
                <a:lnTo>
                  <a:pt x="48421" y="4824"/>
                </a:lnTo>
                <a:lnTo>
                  <a:pt x="46684" y="1387"/>
                </a:lnTo>
                <a:lnTo>
                  <a:pt x="48731" y="0"/>
                </a:lnTo>
                <a:lnTo>
                  <a:pt x="52622" y="3260"/>
                </a:lnTo>
                <a:lnTo>
                  <a:pt x="57340" y="844"/>
                </a:lnTo>
                <a:lnTo>
                  <a:pt x="60783" y="6376"/>
                </a:lnTo>
                <a:lnTo>
                  <a:pt x="66081" y="5412"/>
                </a:lnTo>
                <a:lnTo>
                  <a:pt x="71472" y="10436"/>
                </a:lnTo>
                <a:close/>
              </a:path>
            </a:pathLst>
          </a:custGeom>
          <a:solidFill>
            <a:srgbClr val="3C0F70">
              <a:alpha val="100000"/>
            </a:srgbClr>
          </a:solidFill>
          <a:ln w="13550" cap="flat">
            <a:solidFill>
              <a:srgbClr val="3C0F70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9" name="pg29"/>
          <p:cNvSpPr/>
          <p:nvPr/>
        </p:nvSpPr>
        <p:spPr>
          <a:xfrm>
            <a:off x="4045449" y="3753097"/>
            <a:ext cx="117539" cy="150557"/>
          </a:xfrm>
          <a:custGeom>
            <a:avLst/>
            <a:gdLst/>
            <a:ahLst/>
            <a:cxnLst/>
            <a:rect l="0" t="0" r="0" b="0"/>
            <a:pathLst>
              <a:path w="117539" h="150557">
                <a:moveTo>
                  <a:pt x="78698" y="10219"/>
                </a:moveTo>
                <a:lnTo>
                  <a:pt x="80995" y="17734"/>
                </a:lnTo>
                <a:lnTo>
                  <a:pt x="80248" y="19974"/>
                </a:lnTo>
                <a:lnTo>
                  <a:pt x="84950" y="20735"/>
                </a:lnTo>
                <a:lnTo>
                  <a:pt x="86873" y="24092"/>
                </a:lnTo>
                <a:lnTo>
                  <a:pt x="89576" y="24510"/>
                </a:lnTo>
                <a:lnTo>
                  <a:pt x="90215" y="27323"/>
                </a:lnTo>
                <a:lnTo>
                  <a:pt x="91869" y="28140"/>
                </a:lnTo>
                <a:lnTo>
                  <a:pt x="92980" y="30878"/>
                </a:lnTo>
                <a:lnTo>
                  <a:pt x="96723" y="29924"/>
                </a:lnTo>
                <a:lnTo>
                  <a:pt x="100630" y="36974"/>
                </a:lnTo>
                <a:lnTo>
                  <a:pt x="99225" y="40222"/>
                </a:lnTo>
                <a:lnTo>
                  <a:pt x="101014" y="42480"/>
                </a:lnTo>
                <a:lnTo>
                  <a:pt x="105390" y="44137"/>
                </a:lnTo>
                <a:lnTo>
                  <a:pt x="105811" y="46941"/>
                </a:lnTo>
                <a:lnTo>
                  <a:pt x="107356" y="48888"/>
                </a:lnTo>
                <a:lnTo>
                  <a:pt x="112963" y="45631"/>
                </a:lnTo>
                <a:lnTo>
                  <a:pt x="117539" y="46859"/>
                </a:lnTo>
                <a:lnTo>
                  <a:pt x="116973" y="53964"/>
                </a:lnTo>
                <a:lnTo>
                  <a:pt x="114457" y="57787"/>
                </a:lnTo>
                <a:lnTo>
                  <a:pt x="116666" y="59809"/>
                </a:lnTo>
                <a:lnTo>
                  <a:pt x="116644" y="63029"/>
                </a:lnTo>
                <a:lnTo>
                  <a:pt x="109697" y="69414"/>
                </a:lnTo>
                <a:lnTo>
                  <a:pt x="105221" y="70665"/>
                </a:lnTo>
                <a:lnTo>
                  <a:pt x="100154" y="74949"/>
                </a:lnTo>
                <a:lnTo>
                  <a:pt x="105043" y="86058"/>
                </a:lnTo>
                <a:lnTo>
                  <a:pt x="102657" y="90117"/>
                </a:lnTo>
                <a:lnTo>
                  <a:pt x="103676" y="94241"/>
                </a:lnTo>
                <a:lnTo>
                  <a:pt x="91609" y="96503"/>
                </a:lnTo>
                <a:lnTo>
                  <a:pt x="82113" y="95662"/>
                </a:lnTo>
                <a:lnTo>
                  <a:pt x="80217" y="103327"/>
                </a:lnTo>
                <a:lnTo>
                  <a:pt x="77271" y="106084"/>
                </a:lnTo>
                <a:lnTo>
                  <a:pt x="75491" y="105907"/>
                </a:lnTo>
                <a:lnTo>
                  <a:pt x="73821" y="108472"/>
                </a:lnTo>
                <a:lnTo>
                  <a:pt x="77261" y="116371"/>
                </a:lnTo>
                <a:lnTo>
                  <a:pt x="81799" y="116081"/>
                </a:lnTo>
                <a:lnTo>
                  <a:pt x="86054" y="120197"/>
                </a:lnTo>
                <a:lnTo>
                  <a:pt x="87276" y="126507"/>
                </a:lnTo>
                <a:lnTo>
                  <a:pt x="83562" y="128627"/>
                </a:lnTo>
                <a:lnTo>
                  <a:pt x="80802" y="131814"/>
                </a:lnTo>
                <a:lnTo>
                  <a:pt x="80889" y="134205"/>
                </a:lnTo>
                <a:lnTo>
                  <a:pt x="74447" y="139556"/>
                </a:lnTo>
                <a:lnTo>
                  <a:pt x="74148" y="144024"/>
                </a:lnTo>
                <a:lnTo>
                  <a:pt x="72408" y="147884"/>
                </a:lnTo>
                <a:lnTo>
                  <a:pt x="67635" y="150557"/>
                </a:lnTo>
                <a:lnTo>
                  <a:pt x="60384" y="149329"/>
                </a:lnTo>
                <a:lnTo>
                  <a:pt x="62098" y="144788"/>
                </a:lnTo>
                <a:lnTo>
                  <a:pt x="60106" y="137443"/>
                </a:lnTo>
                <a:lnTo>
                  <a:pt x="63597" y="128749"/>
                </a:lnTo>
                <a:lnTo>
                  <a:pt x="59371" y="122588"/>
                </a:lnTo>
                <a:lnTo>
                  <a:pt x="54086" y="120692"/>
                </a:lnTo>
                <a:lnTo>
                  <a:pt x="53546" y="118777"/>
                </a:lnTo>
                <a:lnTo>
                  <a:pt x="56011" y="114328"/>
                </a:lnTo>
                <a:lnTo>
                  <a:pt x="56645" y="109007"/>
                </a:lnTo>
                <a:lnTo>
                  <a:pt x="58406" y="106287"/>
                </a:lnTo>
                <a:lnTo>
                  <a:pt x="56885" y="102125"/>
                </a:lnTo>
                <a:lnTo>
                  <a:pt x="58620" y="100379"/>
                </a:lnTo>
                <a:lnTo>
                  <a:pt x="59121" y="96337"/>
                </a:lnTo>
                <a:lnTo>
                  <a:pt x="61767" y="97224"/>
                </a:lnTo>
                <a:lnTo>
                  <a:pt x="61915" y="92067"/>
                </a:lnTo>
                <a:lnTo>
                  <a:pt x="64057" y="89441"/>
                </a:lnTo>
                <a:lnTo>
                  <a:pt x="62259" y="86599"/>
                </a:lnTo>
                <a:lnTo>
                  <a:pt x="58538" y="86307"/>
                </a:lnTo>
                <a:lnTo>
                  <a:pt x="56784" y="84545"/>
                </a:lnTo>
                <a:lnTo>
                  <a:pt x="54014" y="87211"/>
                </a:lnTo>
                <a:lnTo>
                  <a:pt x="50790" y="89279"/>
                </a:lnTo>
                <a:lnTo>
                  <a:pt x="48769" y="93711"/>
                </a:lnTo>
                <a:lnTo>
                  <a:pt x="44232" y="96571"/>
                </a:lnTo>
                <a:lnTo>
                  <a:pt x="42575" y="99480"/>
                </a:lnTo>
                <a:lnTo>
                  <a:pt x="41956" y="101732"/>
                </a:lnTo>
                <a:lnTo>
                  <a:pt x="43476" y="104119"/>
                </a:lnTo>
                <a:lnTo>
                  <a:pt x="41925" y="113609"/>
                </a:lnTo>
                <a:lnTo>
                  <a:pt x="30940" y="116455"/>
                </a:lnTo>
                <a:lnTo>
                  <a:pt x="23767" y="122329"/>
                </a:lnTo>
                <a:lnTo>
                  <a:pt x="15230" y="123431"/>
                </a:lnTo>
                <a:lnTo>
                  <a:pt x="16195" y="120284"/>
                </a:lnTo>
                <a:lnTo>
                  <a:pt x="13504" y="113992"/>
                </a:lnTo>
                <a:lnTo>
                  <a:pt x="12425" y="105465"/>
                </a:lnTo>
                <a:lnTo>
                  <a:pt x="11049" y="103805"/>
                </a:lnTo>
                <a:lnTo>
                  <a:pt x="10478" y="94481"/>
                </a:lnTo>
                <a:lnTo>
                  <a:pt x="11521" y="91586"/>
                </a:lnTo>
                <a:lnTo>
                  <a:pt x="7965" y="84479"/>
                </a:lnTo>
                <a:lnTo>
                  <a:pt x="10991" y="80837"/>
                </a:lnTo>
                <a:lnTo>
                  <a:pt x="11503" y="72773"/>
                </a:lnTo>
                <a:lnTo>
                  <a:pt x="8710" y="71055"/>
                </a:lnTo>
                <a:lnTo>
                  <a:pt x="5197" y="73047"/>
                </a:lnTo>
                <a:lnTo>
                  <a:pt x="0" y="68809"/>
                </a:lnTo>
                <a:lnTo>
                  <a:pt x="4249" y="64971"/>
                </a:lnTo>
                <a:lnTo>
                  <a:pt x="10785" y="61988"/>
                </a:lnTo>
                <a:lnTo>
                  <a:pt x="12409" y="59207"/>
                </a:lnTo>
                <a:lnTo>
                  <a:pt x="18039" y="59431"/>
                </a:lnTo>
                <a:lnTo>
                  <a:pt x="19755" y="55911"/>
                </a:lnTo>
                <a:lnTo>
                  <a:pt x="22373" y="55819"/>
                </a:lnTo>
                <a:lnTo>
                  <a:pt x="24589" y="57984"/>
                </a:lnTo>
                <a:lnTo>
                  <a:pt x="31860" y="57012"/>
                </a:lnTo>
                <a:lnTo>
                  <a:pt x="31612" y="49798"/>
                </a:lnTo>
                <a:lnTo>
                  <a:pt x="33271" y="45689"/>
                </a:lnTo>
                <a:lnTo>
                  <a:pt x="32246" y="43971"/>
                </a:lnTo>
                <a:lnTo>
                  <a:pt x="34186" y="38996"/>
                </a:lnTo>
                <a:lnTo>
                  <a:pt x="31631" y="37518"/>
                </a:lnTo>
                <a:lnTo>
                  <a:pt x="30864" y="34369"/>
                </a:lnTo>
                <a:lnTo>
                  <a:pt x="32711" y="30402"/>
                </a:lnTo>
                <a:lnTo>
                  <a:pt x="32440" y="28637"/>
                </a:lnTo>
                <a:lnTo>
                  <a:pt x="28935" y="25644"/>
                </a:lnTo>
                <a:lnTo>
                  <a:pt x="30676" y="18358"/>
                </a:lnTo>
                <a:lnTo>
                  <a:pt x="30596" y="15582"/>
                </a:lnTo>
                <a:lnTo>
                  <a:pt x="31721" y="14553"/>
                </a:lnTo>
                <a:lnTo>
                  <a:pt x="40110" y="14097"/>
                </a:lnTo>
                <a:lnTo>
                  <a:pt x="39214" y="9171"/>
                </a:lnTo>
                <a:lnTo>
                  <a:pt x="40288" y="7362"/>
                </a:lnTo>
                <a:lnTo>
                  <a:pt x="43919" y="8774"/>
                </a:lnTo>
                <a:lnTo>
                  <a:pt x="46956" y="6517"/>
                </a:lnTo>
                <a:lnTo>
                  <a:pt x="49180" y="9416"/>
                </a:lnTo>
                <a:lnTo>
                  <a:pt x="67725" y="3334"/>
                </a:lnTo>
                <a:lnTo>
                  <a:pt x="71029" y="0"/>
                </a:lnTo>
                <a:lnTo>
                  <a:pt x="73889" y="874"/>
                </a:lnTo>
                <a:lnTo>
                  <a:pt x="73924" y="5120"/>
                </a:lnTo>
                <a:close/>
              </a:path>
            </a:pathLst>
          </a:custGeom>
          <a:solidFill>
            <a:srgbClr val="33105E">
              <a:alpha val="100000"/>
            </a:srgbClr>
          </a:solidFill>
          <a:ln w="13550" cap="flat">
            <a:solidFill>
              <a:srgbClr val="33105E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30" name="pg30"/>
          <p:cNvSpPr/>
          <p:nvPr/>
        </p:nvSpPr>
        <p:spPr>
          <a:xfrm>
            <a:off x="5969809" y="4878153"/>
            <a:ext cx="312636" cy="263432"/>
          </a:xfrm>
          <a:custGeom>
            <a:avLst/>
            <a:gdLst/>
            <a:ahLst/>
            <a:cxnLst/>
            <a:rect l="0" t="0" r="0" b="0"/>
            <a:pathLst>
              <a:path w="312636" h="263432">
                <a:moveTo>
                  <a:pt x="67798" y="71333"/>
                </a:moveTo>
                <a:lnTo>
                  <a:pt x="73820" y="73250"/>
                </a:lnTo>
                <a:lnTo>
                  <a:pt x="81251" y="72274"/>
                </a:lnTo>
                <a:lnTo>
                  <a:pt x="84649" y="70589"/>
                </a:lnTo>
                <a:lnTo>
                  <a:pt x="96160" y="64887"/>
                </a:lnTo>
                <a:lnTo>
                  <a:pt x="102232" y="64397"/>
                </a:lnTo>
                <a:lnTo>
                  <a:pt x="113518" y="63484"/>
                </a:lnTo>
                <a:lnTo>
                  <a:pt x="122624" y="66454"/>
                </a:lnTo>
                <a:lnTo>
                  <a:pt x="126062" y="70589"/>
                </a:lnTo>
                <a:lnTo>
                  <a:pt x="127493" y="72312"/>
                </a:lnTo>
                <a:lnTo>
                  <a:pt x="131247" y="73266"/>
                </a:lnTo>
                <a:lnTo>
                  <a:pt x="135228" y="74275"/>
                </a:lnTo>
                <a:lnTo>
                  <a:pt x="142513" y="71669"/>
                </a:lnTo>
                <a:lnTo>
                  <a:pt x="146696" y="72071"/>
                </a:lnTo>
                <a:lnTo>
                  <a:pt x="150921" y="76096"/>
                </a:lnTo>
                <a:lnTo>
                  <a:pt x="159468" y="80469"/>
                </a:lnTo>
                <a:lnTo>
                  <a:pt x="173112" y="82100"/>
                </a:lnTo>
                <a:lnTo>
                  <a:pt x="183238" y="89345"/>
                </a:lnTo>
                <a:lnTo>
                  <a:pt x="186519" y="90211"/>
                </a:lnTo>
                <a:lnTo>
                  <a:pt x="194915" y="93005"/>
                </a:lnTo>
                <a:lnTo>
                  <a:pt x="209039" y="90606"/>
                </a:lnTo>
                <a:lnTo>
                  <a:pt x="218027" y="86676"/>
                </a:lnTo>
                <a:lnTo>
                  <a:pt x="227261" y="79493"/>
                </a:lnTo>
                <a:lnTo>
                  <a:pt x="236379" y="80758"/>
                </a:lnTo>
                <a:lnTo>
                  <a:pt x="244314" y="86076"/>
                </a:lnTo>
                <a:lnTo>
                  <a:pt x="248737" y="90711"/>
                </a:lnTo>
                <a:lnTo>
                  <a:pt x="249590" y="91024"/>
                </a:lnTo>
                <a:lnTo>
                  <a:pt x="252811" y="92209"/>
                </a:lnTo>
                <a:lnTo>
                  <a:pt x="261757" y="88336"/>
                </a:lnTo>
                <a:lnTo>
                  <a:pt x="271806" y="87876"/>
                </a:lnTo>
                <a:lnTo>
                  <a:pt x="280067" y="85406"/>
                </a:lnTo>
                <a:lnTo>
                  <a:pt x="289753" y="92256"/>
                </a:lnTo>
                <a:lnTo>
                  <a:pt x="295085" y="92746"/>
                </a:lnTo>
                <a:lnTo>
                  <a:pt x="300497" y="90347"/>
                </a:lnTo>
                <a:lnTo>
                  <a:pt x="309712" y="95088"/>
                </a:lnTo>
                <a:lnTo>
                  <a:pt x="312636" y="98000"/>
                </a:lnTo>
                <a:lnTo>
                  <a:pt x="305093" y="99731"/>
                </a:lnTo>
                <a:lnTo>
                  <a:pt x="303818" y="104851"/>
                </a:lnTo>
                <a:lnTo>
                  <a:pt x="300500" y="107436"/>
                </a:lnTo>
                <a:lnTo>
                  <a:pt x="305286" y="119558"/>
                </a:lnTo>
                <a:lnTo>
                  <a:pt x="300774" y="128952"/>
                </a:lnTo>
                <a:lnTo>
                  <a:pt x="295442" y="132907"/>
                </a:lnTo>
                <a:lnTo>
                  <a:pt x="294912" y="135409"/>
                </a:lnTo>
                <a:lnTo>
                  <a:pt x="296517" y="137670"/>
                </a:lnTo>
                <a:lnTo>
                  <a:pt x="302702" y="137223"/>
                </a:lnTo>
                <a:lnTo>
                  <a:pt x="303588" y="139703"/>
                </a:lnTo>
                <a:lnTo>
                  <a:pt x="302651" y="141150"/>
                </a:lnTo>
                <a:lnTo>
                  <a:pt x="302214" y="146048"/>
                </a:lnTo>
                <a:lnTo>
                  <a:pt x="305909" y="147524"/>
                </a:lnTo>
                <a:lnTo>
                  <a:pt x="308189" y="151218"/>
                </a:lnTo>
                <a:lnTo>
                  <a:pt x="304897" y="156466"/>
                </a:lnTo>
                <a:lnTo>
                  <a:pt x="300784" y="159521"/>
                </a:lnTo>
                <a:lnTo>
                  <a:pt x="296031" y="165975"/>
                </a:lnTo>
                <a:lnTo>
                  <a:pt x="296148" y="169225"/>
                </a:lnTo>
                <a:lnTo>
                  <a:pt x="293332" y="174858"/>
                </a:lnTo>
                <a:lnTo>
                  <a:pt x="292614" y="179362"/>
                </a:lnTo>
                <a:lnTo>
                  <a:pt x="289233" y="181553"/>
                </a:lnTo>
                <a:lnTo>
                  <a:pt x="277301" y="179543"/>
                </a:lnTo>
                <a:lnTo>
                  <a:pt x="277694" y="189199"/>
                </a:lnTo>
                <a:lnTo>
                  <a:pt x="276525" y="191513"/>
                </a:lnTo>
                <a:lnTo>
                  <a:pt x="273411" y="193421"/>
                </a:lnTo>
                <a:lnTo>
                  <a:pt x="272948" y="195529"/>
                </a:lnTo>
                <a:lnTo>
                  <a:pt x="272943" y="201099"/>
                </a:lnTo>
                <a:lnTo>
                  <a:pt x="275161" y="206880"/>
                </a:lnTo>
                <a:lnTo>
                  <a:pt x="268273" y="211019"/>
                </a:lnTo>
                <a:lnTo>
                  <a:pt x="267317" y="217173"/>
                </a:lnTo>
                <a:lnTo>
                  <a:pt x="268962" y="230110"/>
                </a:lnTo>
                <a:lnTo>
                  <a:pt x="271560" y="233994"/>
                </a:lnTo>
                <a:lnTo>
                  <a:pt x="277082" y="234692"/>
                </a:lnTo>
                <a:lnTo>
                  <a:pt x="281817" y="246910"/>
                </a:lnTo>
                <a:lnTo>
                  <a:pt x="282589" y="254030"/>
                </a:lnTo>
                <a:lnTo>
                  <a:pt x="282385" y="254030"/>
                </a:lnTo>
                <a:lnTo>
                  <a:pt x="281698" y="255289"/>
                </a:lnTo>
                <a:lnTo>
                  <a:pt x="282178" y="255769"/>
                </a:lnTo>
                <a:lnTo>
                  <a:pt x="282724" y="255293"/>
                </a:lnTo>
                <a:lnTo>
                  <a:pt x="282625" y="256729"/>
                </a:lnTo>
                <a:lnTo>
                  <a:pt x="281843" y="258548"/>
                </a:lnTo>
                <a:lnTo>
                  <a:pt x="273523" y="260128"/>
                </a:lnTo>
                <a:lnTo>
                  <a:pt x="271596" y="261916"/>
                </a:lnTo>
                <a:lnTo>
                  <a:pt x="263045" y="260532"/>
                </a:lnTo>
                <a:lnTo>
                  <a:pt x="254392" y="263432"/>
                </a:lnTo>
                <a:lnTo>
                  <a:pt x="249590" y="261739"/>
                </a:lnTo>
                <a:lnTo>
                  <a:pt x="246607" y="260689"/>
                </a:lnTo>
                <a:lnTo>
                  <a:pt x="242526" y="254030"/>
                </a:lnTo>
                <a:lnTo>
                  <a:pt x="241135" y="251758"/>
                </a:lnTo>
                <a:lnTo>
                  <a:pt x="235285" y="249338"/>
                </a:lnTo>
                <a:lnTo>
                  <a:pt x="228191" y="248875"/>
                </a:lnTo>
                <a:lnTo>
                  <a:pt x="226426" y="250084"/>
                </a:lnTo>
                <a:lnTo>
                  <a:pt x="225822" y="254030"/>
                </a:lnTo>
                <a:lnTo>
                  <a:pt x="223515" y="256035"/>
                </a:lnTo>
                <a:lnTo>
                  <a:pt x="215685" y="256391"/>
                </a:lnTo>
                <a:lnTo>
                  <a:pt x="210301" y="255793"/>
                </a:lnTo>
                <a:lnTo>
                  <a:pt x="206825" y="254030"/>
                </a:lnTo>
                <a:lnTo>
                  <a:pt x="204115" y="252653"/>
                </a:lnTo>
                <a:lnTo>
                  <a:pt x="195563" y="253867"/>
                </a:lnTo>
                <a:lnTo>
                  <a:pt x="190497" y="251945"/>
                </a:lnTo>
                <a:lnTo>
                  <a:pt x="194338" y="245347"/>
                </a:lnTo>
                <a:lnTo>
                  <a:pt x="193337" y="243692"/>
                </a:lnTo>
                <a:lnTo>
                  <a:pt x="192267" y="226946"/>
                </a:lnTo>
                <a:lnTo>
                  <a:pt x="185230" y="222998"/>
                </a:lnTo>
                <a:lnTo>
                  <a:pt x="182624" y="219910"/>
                </a:lnTo>
                <a:lnTo>
                  <a:pt x="178526" y="202859"/>
                </a:lnTo>
                <a:lnTo>
                  <a:pt x="171553" y="201762"/>
                </a:lnTo>
                <a:lnTo>
                  <a:pt x="170523" y="206702"/>
                </a:lnTo>
                <a:lnTo>
                  <a:pt x="168543" y="207996"/>
                </a:lnTo>
                <a:lnTo>
                  <a:pt x="165667" y="205106"/>
                </a:lnTo>
                <a:lnTo>
                  <a:pt x="154872" y="203422"/>
                </a:lnTo>
                <a:lnTo>
                  <a:pt x="152950" y="200989"/>
                </a:lnTo>
                <a:lnTo>
                  <a:pt x="148722" y="200683"/>
                </a:lnTo>
                <a:lnTo>
                  <a:pt x="142499" y="207671"/>
                </a:lnTo>
                <a:lnTo>
                  <a:pt x="139018" y="206373"/>
                </a:lnTo>
                <a:lnTo>
                  <a:pt x="135196" y="202549"/>
                </a:lnTo>
                <a:lnTo>
                  <a:pt x="131278" y="206522"/>
                </a:lnTo>
                <a:lnTo>
                  <a:pt x="128446" y="213146"/>
                </a:lnTo>
                <a:lnTo>
                  <a:pt x="124166" y="209467"/>
                </a:lnTo>
                <a:lnTo>
                  <a:pt x="120467" y="200291"/>
                </a:lnTo>
                <a:lnTo>
                  <a:pt x="118594" y="199505"/>
                </a:lnTo>
                <a:lnTo>
                  <a:pt x="117991" y="197443"/>
                </a:lnTo>
                <a:lnTo>
                  <a:pt x="116528" y="195291"/>
                </a:lnTo>
                <a:lnTo>
                  <a:pt x="117163" y="191803"/>
                </a:lnTo>
                <a:lnTo>
                  <a:pt x="119561" y="188868"/>
                </a:lnTo>
                <a:lnTo>
                  <a:pt x="118974" y="186680"/>
                </a:lnTo>
                <a:lnTo>
                  <a:pt x="112054" y="184572"/>
                </a:lnTo>
                <a:lnTo>
                  <a:pt x="102851" y="185034"/>
                </a:lnTo>
                <a:lnTo>
                  <a:pt x="102232" y="186381"/>
                </a:lnTo>
                <a:lnTo>
                  <a:pt x="100492" y="190166"/>
                </a:lnTo>
                <a:lnTo>
                  <a:pt x="98771" y="191195"/>
                </a:lnTo>
                <a:lnTo>
                  <a:pt x="94922" y="190087"/>
                </a:lnTo>
                <a:lnTo>
                  <a:pt x="93657" y="192977"/>
                </a:lnTo>
                <a:lnTo>
                  <a:pt x="79979" y="192569"/>
                </a:lnTo>
                <a:lnTo>
                  <a:pt x="77210" y="186694"/>
                </a:lnTo>
                <a:lnTo>
                  <a:pt x="71823" y="179670"/>
                </a:lnTo>
                <a:lnTo>
                  <a:pt x="70254" y="178120"/>
                </a:lnTo>
                <a:lnTo>
                  <a:pt x="68760" y="178911"/>
                </a:lnTo>
                <a:lnTo>
                  <a:pt x="61747" y="176775"/>
                </a:lnTo>
                <a:lnTo>
                  <a:pt x="57113" y="172706"/>
                </a:lnTo>
                <a:lnTo>
                  <a:pt x="51815" y="163644"/>
                </a:lnTo>
                <a:lnTo>
                  <a:pt x="49476" y="155128"/>
                </a:lnTo>
                <a:lnTo>
                  <a:pt x="46490" y="152686"/>
                </a:lnTo>
                <a:lnTo>
                  <a:pt x="41205" y="145023"/>
                </a:lnTo>
                <a:lnTo>
                  <a:pt x="39828" y="144624"/>
                </a:lnTo>
                <a:lnTo>
                  <a:pt x="38876" y="143807"/>
                </a:lnTo>
                <a:lnTo>
                  <a:pt x="32636" y="142199"/>
                </a:lnTo>
                <a:lnTo>
                  <a:pt x="31173" y="138041"/>
                </a:lnTo>
                <a:lnTo>
                  <a:pt x="26004" y="136455"/>
                </a:lnTo>
                <a:lnTo>
                  <a:pt x="23017" y="132246"/>
                </a:lnTo>
                <a:lnTo>
                  <a:pt x="18160" y="128816"/>
                </a:lnTo>
                <a:lnTo>
                  <a:pt x="13932" y="114433"/>
                </a:lnTo>
                <a:lnTo>
                  <a:pt x="13325" y="100184"/>
                </a:lnTo>
                <a:lnTo>
                  <a:pt x="5589" y="91401"/>
                </a:lnTo>
                <a:lnTo>
                  <a:pt x="3616" y="80352"/>
                </a:lnTo>
                <a:lnTo>
                  <a:pt x="0" y="70589"/>
                </a:lnTo>
                <a:lnTo>
                  <a:pt x="2898" y="59396"/>
                </a:lnTo>
                <a:lnTo>
                  <a:pt x="3246" y="50725"/>
                </a:lnTo>
                <a:lnTo>
                  <a:pt x="5179" y="46955"/>
                </a:lnTo>
                <a:lnTo>
                  <a:pt x="5704" y="37143"/>
                </a:lnTo>
                <a:lnTo>
                  <a:pt x="9425" y="34960"/>
                </a:lnTo>
                <a:lnTo>
                  <a:pt x="17877" y="34019"/>
                </a:lnTo>
                <a:lnTo>
                  <a:pt x="19160" y="32090"/>
                </a:lnTo>
                <a:lnTo>
                  <a:pt x="18704" y="29763"/>
                </a:lnTo>
                <a:lnTo>
                  <a:pt x="19639" y="28297"/>
                </a:lnTo>
                <a:lnTo>
                  <a:pt x="25564" y="26651"/>
                </a:lnTo>
                <a:lnTo>
                  <a:pt x="27755" y="26043"/>
                </a:lnTo>
                <a:lnTo>
                  <a:pt x="26801" y="18608"/>
                </a:lnTo>
                <a:lnTo>
                  <a:pt x="28108" y="10532"/>
                </a:lnTo>
                <a:lnTo>
                  <a:pt x="27377" y="8261"/>
                </a:lnTo>
                <a:lnTo>
                  <a:pt x="28959" y="6729"/>
                </a:lnTo>
                <a:lnTo>
                  <a:pt x="30353" y="2051"/>
                </a:lnTo>
                <a:lnTo>
                  <a:pt x="33507" y="0"/>
                </a:lnTo>
                <a:lnTo>
                  <a:pt x="38876" y="2821"/>
                </a:lnTo>
                <a:lnTo>
                  <a:pt x="42265" y="4602"/>
                </a:lnTo>
                <a:lnTo>
                  <a:pt x="46260" y="9344"/>
                </a:lnTo>
                <a:lnTo>
                  <a:pt x="54085" y="14394"/>
                </a:lnTo>
                <a:lnTo>
                  <a:pt x="59412" y="19868"/>
                </a:lnTo>
                <a:lnTo>
                  <a:pt x="64518" y="20531"/>
                </a:lnTo>
                <a:lnTo>
                  <a:pt x="71428" y="23137"/>
                </a:lnTo>
                <a:lnTo>
                  <a:pt x="72928" y="25338"/>
                </a:lnTo>
                <a:lnTo>
                  <a:pt x="72814" y="26651"/>
                </a:lnTo>
                <a:lnTo>
                  <a:pt x="72658" y="28467"/>
                </a:lnTo>
                <a:lnTo>
                  <a:pt x="68994" y="35510"/>
                </a:lnTo>
                <a:lnTo>
                  <a:pt x="56251" y="39998"/>
                </a:lnTo>
                <a:lnTo>
                  <a:pt x="52015" y="53975"/>
                </a:lnTo>
                <a:lnTo>
                  <a:pt x="51297" y="59718"/>
                </a:lnTo>
                <a:lnTo>
                  <a:pt x="52396" y="63928"/>
                </a:lnTo>
                <a:lnTo>
                  <a:pt x="54958" y="66524"/>
                </a:lnTo>
                <a:lnTo>
                  <a:pt x="65814" y="70589"/>
                </a:lnTo>
                <a:close/>
              </a:path>
            </a:pathLst>
          </a:custGeom>
          <a:solidFill>
            <a:srgbClr val="361065">
              <a:alpha val="100000"/>
            </a:srgbClr>
          </a:solidFill>
          <a:ln w="13550" cap="flat">
            <a:solidFill>
              <a:srgbClr val="361065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31" name="pg31"/>
          <p:cNvSpPr/>
          <p:nvPr/>
        </p:nvSpPr>
        <p:spPr>
          <a:xfrm>
            <a:off x="6248570" y="5133234"/>
            <a:ext cx="2550" cy="2588"/>
          </a:xfrm>
          <a:custGeom>
            <a:avLst/>
            <a:gdLst/>
            <a:ahLst/>
            <a:cxnLst/>
            <a:rect l="0" t="0" r="0" b="0"/>
            <a:pathLst>
              <a:path w="2550" h="2588">
                <a:moveTo>
                  <a:pt x="0" y="1649"/>
                </a:moveTo>
                <a:lnTo>
                  <a:pt x="2056" y="2588"/>
                </a:lnTo>
                <a:lnTo>
                  <a:pt x="2550" y="1443"/>
                </a:lnTo>
                <a:lnTo>
                  <a:pt x="1270" y="0"/>
                </a:lnTo>
                <a:close/>
              </a:path>
            </a:pathLst>
          </a:custGeom>
          <a:solidFill>
            <a:srgbClr val="361065">
              <a:alpha val="100000"/>
            </a:srgbClr>
          </a:solidFill>
          <a:ln w="13550" cap="flat">
            <a:solidFill>
              <a:srgbClr val="361065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32" name="pg32"/>
          <p:cNvSpPr/>
          <p:nvPr/>
        </p:nvSpPr>
        <p:spPr>
          <a:xfrm>
            <a:off x="6237126" y="4890872"/>
            <a:ext cx="300790" cy="245990"/>
          </a:xfrm>
          <a:custGeom>
            <a:avLst/>
            <a:gdLst/>
            <a:ahLst/>
            <a:cxnLst/>
            <a:rect l="0" t="0" r="0" b="0"/>
            <a:pathLst>
              <a:path w="300790" h="245990">
                <a:moveTo>
                  <a:pt x="255631" y="2905"/>
                </a:moveTo>
                <a:lnTo>
                  <a:pt x="258043" y="11634"/>
                </a:lnTo>
                <a:lnTo>
                  <a:pt x="262534" y="13932"/>
                </a:lnTo>
                <a:lnTo>
                  <a:pt x="264496" y="14937"/>
                </a:lnTo>
                <a:lnTo>
                  <a:pt x="269242" y="22392"/>
                </a:lnTo>
                <a:lnTo>
                  <a:pt x="276961" y="21167"/>
                </a:lnTo>
                <a:lnTo>
                  <a:pt x="291440" y="22721"/>
                </a:lnTo>
                <a:lnTo>
                  <a:pt x="295477" y="17081"/>
                </a:lnTo>
                <a:lnTo>
                  <a:pt x="298448" y="20058"/>
                </a:lnTo>
                <a:lnTo>
                  <a:pt x="300790" y="27220"/>
                </a:lnTo>
                <a:lnTo>
                  <a:pt x="295664" y="30061"/>
                </a:lnTo>
                <a:lnTo>
                  <a:pt x="295949" y="33622"/>
                </a:lnTo>
                <a:lnTo>
                  <a:pt x="292820" y="37658"/>
                </a:lnTo>
                <a:lnTo>
                  <a:pt x="293696" y="40224"/>
                </a:lnTo>
                <a:lnTo>
                  <a:pt x="292183" y="42941"/>
                </a:lnTo>
                <a:lnTo>
                  <a:pt x="290098" y="43420"/>
                </a:lnTo>
                <a:lnTo>
                  <a:pt x="287236" y="40037"/>
                </a:lnTo>
                <a:lnTo>
                  <a:pt x="284800" y="39732"/>
                </a:lnTo>
                <a:lnTo>
                  <a:pt x="283386" y="42927"/>
                </a:lnTo>
                <a:lnTo>
                  <a:pt x="283784" y="45515"/>
                </a:lnTo>
                <a:lnTo>
                  <a:pt x="282308" y="50964"/>
                </a:lnTo>
                <a:lnTo>
                  <a:pt x="280090" y="52780"/>
                </a:lnTo>
                <a:lnTo>
                  <a:pt x="277967" y="52439"/>
                </a:lnTo>
                <a:lnTo>
                  <a:pt x="274750" y="48234"/>
                </a:lnTo>
                <a:lnTo>
                  <a:pt x="271784" y="51192"/>
                </a:lnTo>
                <a:lnTo>
                  <a:pt x="269087" y="51010"/>
                </a:lnTo>
                <a:lnTo>
                  <a:pt x="266356" y="56644"/>
                </a:lnTo>
                <a:lnTo>
                  <a:pt x="256132" y="60620"/>
                </a:lnTo>
                <a:lnTo>
                  <a:pt x="251445" y="68377"/>
                </a:lnTo>
                <a:lnTo>
                  <a:pt x="249187" y="70233"/>
                </a:lnTo>
                <a:lnTo>
                  <a:pt x="248372" y="76738"/>
                </a:lnTo>
                <a:lnTo>
                  <a:pt x="251518" y="81802"/>
                </a:lnTo>
                <a:lnTo>
                  <a:pt x="250115" y="83672"/>
                </a:lnTo>
                <a:lnTo>
                  <a:pt x="239460" y="80660"/>
                </a:lnTo>
                <a:lnTo>
                  <a:pt x="238476" y="78778"/>
                </a:lnTo>
                <a:lnTo>
                  <a:pt x="239159" y="75368"/>
                </a:lnTo>
                <a:lnTo>
                  <a:pt x="238549" y="74641"/>
                </a:lnTo>
                <a:lnTo>
                  <a:pt x="233629" y="74291"/>
                </a:lnTo>
                <a:lnTo>
                  <a:pt x="226938" y="78031"/>
                </a:lnTo>
                <a:lnTo>
                  <a:pt x="230053" y="85392"/>
                </a:lnTo>
                <a:lnTo>
                  <a:pt x="225686" y="86240"/>
                </a:lnTo>
                <a:lnTo>
                  <a:pt x="221527" y="94275"/>
                </a:lnTo>
                <a:lnTo>
                  <a:pt x="217371" y="96228"/>
                </a:lnTo>
                <a:lnTo>
                  <a:pt x="215354" y="93598"/>
                </a:lnTo>
                <a:lnTo>
                  <a:pt x="212846" y="96251"/>
                </a:lnTo>
                <a:lnTo>
                  <a:pt x="212173" y="100798"/>
                </a:lnTo>
                <a:lnTo>
                  <a:pt x="206056" y="103005"/>
                </a:lnTo>
                <a:lnTo>
                  <a:pt x="205942" y="106332"/>
                </a:lnTo>
                <a:lnTo>
                  <a:pt x="207731" y="112360"/>
                </a:lnTo>
                <a:lnTo>
                  <a:pt x="205842" y="114620"/>
                </a:lnTo>
                <a:lnTo>
                  <a:pt x="202003" y="114972"/>
                </a:lnTo>
                <a:lnTo>
                  <a:pt x="201358" y="118511"/>
                </a:lnTo>
                <a:lnTo>
                  <a:pt x="196819" y="120204"/>
                </a:lnTo>
                <a:lnTo>
                  <a:pt x="199075" y="124231"/>
                </a:lnTo>
                <a:lnTo>
                  <a:pt x="198350" y="126984"/>
                </a:lnTo>
                <a:lnTo>
                  <a:pt x="198031" y="128195"/>
                </a:lnTo>
                <a:lnTo>
                  <a:pt x="193188" y="129386"/>
                </a:lnTo>
                <a:lnTo>
                  <a:pt x="192389" y="133253"/>
                </a:lnTo>
                <a:lnTo>
                  <a:pt x="189906" y="136873"/>
                </a:lnTo>
                <a:lnTo>
                  <a:pt x="188662" y="142532"/>
                </a:lnTo>
                <a:lnTo>
                  <a:pt x="179669" y="139299"/>
                </a:lnTo>
                <a:lnTo>
                  <a:pt x="173230" y="139266"/>
                </a:lnTo>
                <a:lnTo>
                  <a:pt x="170567" y="132989"/>
                </a:lnTo>
                <a:lnTo>
                  <a:pt x="174053" y="132199"/>
                </a:lnTo>
                <a:lnTo>
                  <a:pt x="172707" y="128067"/>
                </a:lnTo>
                <a:lnTo>
                  <a:pt x="171556" y="126984"/>
                </a:lnTo>
                <a:lnTo>
                  <a:pt x="170089" y="125604"/>
                </a:lnTo>
                <a:lnTo>
                  <a:pt x="169712" y="122130"/>
                </a:lnTo>
                <a:lnTo>
                  <a:pt x="160030" y="123437"/>
                </a:lnTo>
                <a:lnTo>
                  <a:pt x="158930" y="119373"/>
                </a:lnTo>
                <a:lnTo>
                  <a:pt x="160112" y="115672"/>
                </a:lnTo>
                <a:lnTo>
                  <a:pt x="159654" y="113641"/>
                </a:lnTo>
                <a:lnTo>
                  <a:pt x="147793" y="103280"/>
                </a:lnTo>
                <a:lnTo>
                  <a:pt x="144536" y="104137"/>
                </a:lnTo>
                <a:lnTo>
                  <a:pt x="143661" y="108141"/>
                </a:lnTo>
                <a:lnTo>
                  <a:pt x="140372" y="109427"/>
                </a:lnTo>
                <a:lnTo>
                  <a:pt x="134938" y="107775"/>
                </a:lnTo>
                <a:lnTo>
                  <a:pt x="125278" y="110069"/>
                </a:lnTo>
                <a:lnTo>
                  <a:pt x="123201" y="121044"/>
                </a:lnTo>
                <a:lnTo>
                  <a:pt x="119240" y="126984"/>
                </a:lnTo>
                <a:lnTo>
                  <a:pt x="118091" y="128711"/>
                </a:lnTo>
                <a:lnTo>
                  <a:pt x="114950" y="129171"/>
                </a:lnTo>
                <a:lnTo>
                  <a:pt x="114262" y="132445"/>
                </a:lnTo>
                <a:lnTo>
                  <a:pt x="114817" y="132827"/>
                </a:lnTo>
                <a:lnTo>
                  <a:pt x="115970" y="135288"/>
                </a:lnTo>
                <a:lnTo>
                  <a:pt x="121252" y="136710"/>
                </a:lnTo>
                <a:lnTo>
                  <a:pt x="121801" y="141325"/>
                </a:lnTo>
                <a:lnTo>
                  <a:pt x="120736" y="144174"/>
                </a:lnTo>
                <a:lnTo>
                  <a:pt x="125163" y="144974"/>
                </a:lnTo>
                <a:lnTo>
                  <a:pt x="130136" y="149214"/>
                </a:lnTo>
                <a:lnTo>
                  <a:pt x="129833" y="151267"/>
                </a:lnTo>
                <a:lnTo>
                  <a:pt x="126382" y="155361"/>
                </a:lnTo>
                <a:lnTo>
                  <a:pt x="128776" y="157476"/>
                </a:lnTo>
                <a:lnTo>
                  <a:pt x="132345" y="163969"/>
                </a:lnTo>
                <a:lnTo>
                  <a:pt x="132650" y="168396"/>
                </a:lnTo>
                <a:lnTo>
                  <a:pt x="128073" y="171720"/>
                </a:lnTo>
                <a:lnTo>
                  <a:pt x="126750" y="178075"/>
                </a:lnTo>
                <a:lnTo>
                  <a:pt x="127914" y="180893"/>
                </a:lnTo>
                <a:lnTo>
                  <a:pt x="126350" y="183080"/>
                </a:lnTo>
                <a:lnTo>
                  <a:pt x="126524" y="184724"/>
                </a:lnTo>
                <a:lnTo>
                  <a:pt x="128623" y="188263"/>
                </a:lnTo>
                <a:lnTo>
                  <a:pt x="129163" y="191954"/>
                </a:lnTo>
                <a:lnTo>
                  <a:pt x="130794" y="194226"/>
                </a:lnTo>
                <a:lnTo>
                  <a:pt x="133652" y="195136"/>
                </a:lnTo>
                <a:lnTo>
                  <a:pt x="132648" y="197894"/>
                </a:lnTo>
                <a:lnTo>
                  <a:pt x="129431" y="200020"/>
                </a:lnTo>
                <a:lnTo>
                  <a:pt x="128564" y="203205"/>
                </a:lnTo>
                <a:lnTo>
                  <a:pt x="133956" y="204638"/>
                </a:lnTo>
                <a:lnTo>
                  <a:pt x="138075" y="208301"/>
                </a:lnTo>
                <a:lnTo>
                  <a:pt x="138428" y="212511"/>
                </a:lnTo>
                <a:lnTo>
                  <a:pt x="137070" y="215779"/>
                </a:lnTo>
                <a:lnTo>
                  <a:pt x="126041" y="223197"/>
                </a:lnTo>
                <a:lnTo>
                  <a:pt x="126818" y="226761"/>
                </a:lnTo>
                <a:lnTo>
                  <a:pt x="126076" y="230291"/>
                </a:lnTo>
                <a:lnTo>
                  <a:pt x="121077" y="234986"/>
                </a:lnTo>
                <a:lnTo>
                  <a:pt x="116542" y="237487"/>
                </a:lnTo>
                <a:lnTo>
                  <a:pt x="111779" y="236368"/>
                </a:lnTo>
                <a:lnTo>
                  <a:pt x="102942" y="238901"/>
                </a:lnTo>
                <a:lnTo>
                  <a:pt x="91399" y="236719"/>
                </a:lnTo>
                <a:lnTo>
                  <a:pt x="87744" y="233532"/>
                </a:lnTo>
                <a:lnTo>
                  <a:pt x="81096" y="237522"/>
                </a:lnTo>
                <a:lnTo>
                  <a:pt x="79245" y="237225"/>
                </a:lnTo>
                <a:lnTo>
                  <a:pt x="78991" y="239266"/>
                </a:lnTo>
                <a:lnTo>
                  <a:pt x="80143" y="241698"/>
                </a:lnTo>
                <a:lnTo>
                  <a:pt x="78520" y="243540"/>
                </a:lnTo>
                <a:lnTo>
                  <a:pt x="74529" y="241376"/>
                </a:lnTo>
                <a:lnTo>
                  <a:pt x="71630" y="242445"/>
                </a:lnTo>
                <a:lnTo>
                  <a:pt x="61374" y="241787"/>
                </a:lnTo>
                <a:lnTo>
                  <a:pt x="57463" y="245990"/>
                </a:lnTo>
                <a:lnTo>
                  <a:pt x="52130" y="245623"/>
                </a:lnTo>
                <a:lnTo>
                  <a:pt x="42654" y="241906"/>
                </a:lnTo>
                <a:lnTo>
                  <a:pt x="39451" y="244040"/>
                </a:lnTo>
                <a:lnTo>
                  <a:pt x="35874" y="238593"/>
                </a:lnTo>
                <a:lnTo>
                  <a:pt x="33369" y="237412"/>
                </a:lnTo>
                <a:lnTo>
                  <a:pt x="23193" y="243963"/>
                </a:lnTo>
                <a:lnTo>
                  <a:pt x="17801" y="242681"/>
                </a:lnTo>
                <a:lnTo>
                  <a:pt x="15307" y="244010"/>
                </a:lnTo>
                <a:lnTo>
                  <a:pt x="15406" y="242574"/>
                </a:lnTo>
                <a:lnTo>
                  <a:pt x="15271" y="241311"/>
                </a:lnTo>
                <a:lnTo>
                  <a:pt x="14499" y="234192"/>
                </a:lnTo>
                <a:lnTo>
                  <a:pt x="9765" y="221973"/>
                </a:lnTo>
                <a:lnTo>
                  <a:pt x="4242" y="221275"/>
                </a:lnTo>
                <a:lnTo>
                  <a:pt x="1645" y="217392"/>
                </a:lnTo>
                <a:lnTo>
                  <a:pt x="0" y="204454"/>
                </a:lnTo>
                <a:lnTo>
                  <a:pt x="956" y="198300"/>
                </a:lnTo>
                <a:lnTo>
                  <a:pt x="7843" y="194161"/>
                </a:lnTo>
                <a:lnTo>
                  <a:pt x="5625" y="188380"/>
                </a:lnTo>
                <a:lnTo>
                  <a:pt x="5631" y="182810"/>
                </a:lnTo>
                <a:lnTo>
                  <a:pt x="6094" y="180702"/>
                </a:lnTo>
                <a:lnTo>
                  <a:pt x="9208" y="178794"/>
                </a:lnTo>
                <a:lnTo>
                  <a:pt x="10377" y="176480"/>
                </a:lnTo>
                <a:lnTo>
                  <a:pt x="9984" y="166824"/>
                </a:lnTo>
                <a:lnTo>
                  <a:pt x="21916" y="168834"/>
                </a:lnTo>
                <a:lnTo>
                  <a:pt x="25297" y="166644"/>
                </a:lnTo>
                <a:lnTo>
                  <a:pt x="26015" y="162139"/>
                </a:lnTo>
                <a:lnTo>
                  <a:pt x="28830" y="156507"/>
                </a:lnTo>
                <a:lnTo>
                  <a:pt x="28713" y="153256"/>
                </a:lnTo>
                <a:lnTo>
                  <a:pt x="33467" y="146802"/>
                </a:lnTo>
                <a:lnTo>
                  <a:pt x="37579" y="143747"/>
                </a:lnTo>
                <a:lnTo>
                  <a:pt x="40872" y="138500"/>
                </a:lnTo>
                <a:lnTo>
                  <a:pt x="38591" y="134805"/>
                </a:lnTo>
                <a:lnTo>
                  <a:pt x="34897" y="133329"/>
                </a:lnTo>
                <a:lnTo>
                  <a:pt x="35334" y="128431"/>
                </a:lnTo>
                <a:lnTo>
                  <a:pt x="36271" y="126984"/>
                </a:lnTo>
                <a:lnTo>
                  <a:pt x="35385" y="124504"/>
                </a:lnTo>
                <a:lnTo>
                  <a:pt x="29200" y="124951"/>
                </a:lnTo>
                <a:lnTo>
                  <a:pt x="27595" y="122690"/>
                </a:lnTo>
                <a:lnTo>
                  <a:pt x="28124" y="120188"/>
                </a:lnTo>
                <a:lnTo>
                  <a:pt x="33456" y="116233"/>
                </a:lnTo>
                <a:lnTo>
                  <a:pt x="37968" y="106840"/>
                </a:lnTo>
                <a:lnTo>
                  <a:pt x="33182" y="94717"/>
                </a:lnTo>
                <a:lnTo>
                  <a:pt x="36501" y="92132"/>
                </a:lnTo>
                <a:lnTo>
                  <a:pt x="37775" y="87012"/>
                </a:lnTo>
                <a:lnTo>
                  <a:pt x="45319" y="85282"/>
                </a:lnTo>
                <a:lnTo>
                  <a:pt x="54704" y="91348"/>
                </a:lnTo>
                <a:lnTo>
                  <a:pt x="57734" y="91105"/>
                </a:lnTo>
                <a:lnTo>
                  <a:pt x="65903" y="86763"/>
                </a:lnTo>
                <a:lnTo>
                  <a:pt x="71746" y="87480"/>
                </a:lnTo>
                <a:lnTo>
                  <a:pt x="85341" y="79556"/>
                </a:lnTo>
                <a:lnTo>
                  <a:pt x="91078" y="79563"/>
                </a:lnTo>
                <a:lnTo>
                  <a:pt x="96576" y="76094"/>
                </a:lnTo>
                <a:lnTo>
                  <a:pt x="99673" y="70294"/>
                </a:lnTo>
                <a:lnTo>
                  <a:pt x="106791" y="64535"/>
                </a:lnTo>
                <a:lnTo>
                  <a:pt x="115381" y="49584"/>
                </a:lnTo>
                <a:lnTo>
                  <a:pt x="126420" y="41128"/>
                </a:lnTo>
                <a:lnTo>
                  <a:pt x="131335" y="30626"/>
                </a:lnTo>
                <a:lnTo>
                  <a:pt x="136595" y="27818"/>
                </a:lnTo>
                <a:lnTo>
                  <a:pt x="142841" y="26837"/>
                </a:lnTo>
                <a:lnTo>
                  <a:pt x="152603" y="20518"/>
                </a:lnTo>
                <a:lnTo>
                  <a:pt x="158390" y="18505"/>
                </a:lnTo>
                <a:lnTo>
                  <a:pt x="160907" y="18251"/>
                </a:lnTo>
                <a:lnTo>
                  <a:pt x="172325" y="17454"/>
                </a:lnTo>
                <a:lnTo>
                  <a:pt x="180598" y="15001"/>
                </a:lnTo>
                <a:lnTo>
                  <a:pt x="184951" y="15461"/>
                </a:lnTo>
                <a:lnTo>
                  <a:pt x="188382" y="13932"/>
                </a:lnTo>
                <a:lnTo>
                  <a:pt x="195067" y="10955"/>
                </a:lnTo>
                <a:lnTo>
                  <a:pt x="201848" y="11225"/>
                </a:lnTo>
                <a:lnTo>
                  <a:pt x="218316" y="676"/>
                </a:lnTo>
                <a:lnTo>
                  <a:pt x="224548" y="1850"/>
                </a:lnTo>
                <a:lnTo>
                  <a:pt x="230102" y="0"/>
                </a:lnTo>
                <a:lnTo>
                  <a:pt x="235132" y="1530"/>
                </a:lnTo>
                <a:lnTo>
                  <a:pt x="241185" y="535"/>
                </a:lnTo>
                <a:lnTo>
                  <a:pt x="250377" y="4735"/>
                </a:lnTo>
                <a:close/>
              </a:path>
            </a:pathLst>
          </a:custGeom>
          <a:solidFill>
            <a:srgbClr val="240F3D">
              <a:alpha val="100000"/>
            </a:srgbClr>
          </a:solidFill>
          <a:ln w="13550" cap="flat">
            <a:solidFill>
              <a:srgbClr val="240F3D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34" name="pg34"/>
          <p:cNvSpPr/>
          <p:nvPr/>
        </p:nvSpPr>
        <p:spPr>
          <a:xfrm>
            <a:off x="6351389" y="4914900"/>
            <a:ext cx="283650" cy="205747"/>
          </a:xfrm>
          <a:custGeom>
            <a:avLst/>
            <a:gdLst/>
            <a:ahLst/>
            <a:cxnLst/>
            <a:rect l="0" t="0" r="0" b="0"/>
            <a:pathLst>
              <a:path w="283650" h="205747">
                <a:moveTo>
                  <a:pt x="280607" y="46679"/>
                </a:moveTo>
                <a:lnTo>
                  <a:pt x="279934" y="49219"/>
                </a:lnTo>
                <a:lnTo>
                  <a:pt x="280525" y="52024"/>
                </a:lnTo>
                <a:lnTo>
                  <a:pt x="280380" y="53321"/>
                </a:lnTo>
                <a:lnTo>
                  <a:pt x="279100" y="54519"/>
                </a:lnTo>
                <a:lnTo>
                  <a:pt x="279077" y="57797"/>
                </a:lnTo>
                <a:lnTo>
                  <a:pt x="279569" y="61995"/>
                </a:lnTo>
                <a:lnTo>
                  <a:pt x="280626" y="64488"/>
                </a:lnTo>
                <a:lnTo>
                  <a:pt x="279993" y="65861"/>
                </a:lnTo>
                <a:lnTo>
                  <a:pt x="280137" y="67757"/>
                </a:lnTo>
                <a:lnTo>
                  <a:pt x="279627" y="68833"/>
                </a:lnTo>
                <a:lnTo>
                  <a:pt x="279438" y="70642"/>
                </a:lnTo>
                <a:lnTo>
                  <a:pt x="279773" y="72319"/>
                </a:lnTo>
                <a:lnTo>
                  <a:pt x="280203" y="73652"/>
                </a:lnTo>
                <a:lnTo>
                  <a:pt x="280560" y="74756"/>
                </a:lnTo>
                <a:lnTo>
                  <a:pt x="283263" y="79271"/>
                </a:lnTo>
                <a:lnTo>
                  <a:pt x="283650" y="81554"/>
                </a:lnTo>
                <a:lnTo>
                  <a:pt x="283017" y="84991"/>
                </a:lnTo>
                <a:lnTo>
                  <a:pt x="281553" y="88532"/>
                </a:lnTo>
                <a:lnTo>
                  <a:pt x="281312" y="90152"/>
                </a:lnTo>
                <a:lnTo>
                  <a:pt x="279771" y="93174"/>
                </a:lnTo>
                <a:lnTo>
                  <a:pt x="278130" y="97294"/>
                </a:lnTo>
                <a:lnTo>
                  <a:pt x="277086" y="99183"/>
                </a:lnTo>
                <a:lnTo>
                  <a:pt x="275348" y="101816"/>
                </a:lnTo>
                <a:lnTo>
                  <a:pt x="274189" y="102956"/>
                </a:lnTo>
                <a:lnTo>
                  <a:pt x="271453" y="105061"/>
                </a:lnTo>
                <a:lnTo>
                  <a:pt x="268282" y="111204"/>
                </a:lnTo>
                <a:lnTo>
                  <a:pt x="259844" y="105120"/>
                </a:lnTo>
                <a:lnTo>
                  <a:pt x="252980" y="102956"/>
                </a:lnTo>
                <a:lnTo>
                  <a:pt x="251481" y="102956"/>
                </a:lnTo>
                <a:lnTo>
                  <a:pt x="246526" y="104331"/>
                </a:lnTo>
                <a:lnTo>
                  <a:pt x="245411" y="105251"/>
                </a:lnTo>
                <a:lnTo>
                  <a:pt x="244492" y="105041"/>
                </a:lnTo>
                <a:lnTo>
                  <a:pt x="242552" y="106054"/>
                </a:lnTo>
                <a:lnTo>
                  <a:pt x="239478" y="106418"/>
                </a:lnTo>
                <a:lnTo>
                  <a:pt x="238134" y="106304"/>
                </a:lnTo>
                <a:lnTo>
                  <a:pt x="236464" y="105008"/>
                </a:lnTo>
                <a:lnTo>
                  <a:pt x="235019" y="105106"/>
                </a:lnTo>
                <a:lnTo>
                  <a:pt x="230117" y="109338"/>
                </a:lnTo>
                <a:lnTo>
                  <a:pt x="228832" y="110076"/>
                </a:lnTo>
                <a:lnTo>
                  <a:pt x="227668" y="112357"/>
                </a:lnTo>
                <a:lnTo>
                  <a:pt x="226159" y="117239"/>
                </a:lnTo>
                <a:lnTo>
                  <a:pt x="226389" y="118544"/>
                </a:lnTo>
                <a:lnTo>
                  <a:pt x="225371" y="120550"/>
                </a:lnTo>
                <a:lnTo>
                  <a:pt x="220040" y="136381"/>
                </a:lnTo>
                <a:lnTo>
                  <a:pt x="212394" y="139369"/>
                </a:lnTo>
                <a:lnTo>
                  <a:pt x="209744" y="143203"/>
                </a:lnTo>
                <a:lnTo>
                  <a:pt x="210063" y="144970"/>
                </a:lnTo>
                <a:lnTo>
                  <a:pt x="213105" y="147480"/>
                </a:lnTo>
                <a:lnTo>
                  <a:pt x="210329" y="160696"/>
                </a:lnTo>
                <a:lnTo>
                  <a:pt x="209596" y="164735"/>
                </a:lnTo>
                <a:lnTo>
                  <a:pt x="207286" y="169301"/>
                </a:lnTo>
                <a:lnTo>
                  <a:pt x="208856" y="187752"/>
                </a:lnTo>
                <a:lnTo>
                  <a:pt x="208158" y="190572"/>
                </a:lnTo>
                <a:lnTo>
                  <a:pt x="208410" y="200789"/>
                </a:lnTo>
                <a:lnTo>
                  <a:pt x="206463" y="204171"/>
                </a:lnTo>
                <a:lnTo>
                  <a:pt x="197078" y="205747"/>
                </a:lnTo>
                <a:lnTo>
                  <a:pt x="189168" y="201078"/>
                </a:lnTo>
                <a:lnTo>
                  <a:pt x="186017" y="196629"/>
                </a:lnTo>
                <a:lnTo>
                  <a:pt x="178847" y="193874"/>
                </a:lnTo>
                <a:lnTo>
                  <a:pt x="171425" y="195940"/>
                </a:lnTo>
                <a:lnTo>
                  <a:pt x="169862" y="197787"/>
                </a:lnTo>
                <a:lnTo>
                  <a:pt x="162973" y="195027"/>
                </a:lnTo>
                <a:lnTo>
                  <a:pt x="159086" y="196430"/>
                </a:lnTo>
                <a:lnTo>
                  <a:pt x="146079" y="186606"/>
                </a:lnTo>
                <a:lnTo>
                  <a:pt x="146419" y="182408"/>
                </a:lnTo>
                <a:lnTo>
                  <a:pt x="140626" y="179422"/>
                </a:lnTo>
                <a:lnTo>
                  <a:pt x="134161" y="178792"/>
                </a:lnTo>
                <a:lnTo>
                  <a:pt x="127229" y="183443"/>
                </a:lnTo>
                <a:lnTo>
                  <a:pt x="122530" y="183967"/>
                </a:lnTo>
                <a:lnTo>
                  <a:pt x="114004" y="188697"/>
                </a:lnTo>
                <a:lnTo>
                  <a:pt x="111420" y="185711"/>
                </a:lnTo>
                <a:lnTo>
                  <a:pt x="105611" y="186853"/>
                </a:lnTo>
                <a:lnTo>
                  <a:pt x="100980" y="185044"/>
                </a:lnTo>
                <a:lnTo>
                  <a:pt x="96665" y="186253"/>
                </a:lnTo>
                <a:lnTo>
                  <a:pt x="91278" y="185069"/>
                </a:lnTo>
                <a:lnTo>
                  <a:pt x="86804" y="192174"/>
                </a:lnTo>
                <a:lnTo>
                  <a:pt x="83541" y="193432"/>
                </a:lnTo>
                <a:lnTo>
                  <a:pt x="76346" y="193101"/>
                </a:lnTo>
                <a:lnTo>
                  <a:pt x="75645" y="192230"/>
                </a:lnTo>
                <a:lnTo>
                  <a:pt x="76082" y="188175"/>
                </a:lnTo>
                <a:lnTo>
                  <a:pt x="71398" y="188303"/>
                </a:lnTo>
                <a:lnTo>
                  <a:pt x="68812" y="189877"/>
                </a:lnTo>
                <a:lnTo>
                  <a:pt x="65572" y="188721"/>
                </a:lnTo>
                <a:lnTo>
                  <a:pt x="64953" y="185240"/>
                </a:lnTo>
                <a:lnTo>
                  <a:pt x="67507" y="178406"/>
                </a:lnTo>
                <a:lnTo>
                  <a:pt x="60563" y="173376"/>
                </a:lnTo>
                <a:lnTo>
                  <a:pt x="53004" y="176287"/>
                </a:lnTo>
                <a:lnTo>
                  <a:pt x="48786" y="171949"/>
                </a:lnTo>
                <a:lnTo>
                  <a:pt x="46625" y="171277"/>
                </a:lnTo>
                <a:lnTo>
                  <a:pt x="44001" y="172733"/>
                </a:lnTo>
                <a:lnTo>
                  <a:pt x="43913" y="170144"/>
                </a:lnTo>
                <a:lnTo>
                  <a:pt x="41024" y="169455"/>
                </a:lnTo>
                <a:lnTo>
                  <a:pt x="38289" y="171347"/>
                </a:lnTo>
                <a:lnTo>
                  <a:pt x="35900" y="171157"/>
                </a:lnTo>
                <a:lnTo>
                  <a:pt x="35257" y="172937"/>
                </a:lnTo>
                <a:lnTo>
                  <a:pt x="32584" y="174463"/>
                </a:lnTo>
                <a:lnTo>
                  <a:pt x="32185" y="179147"/>
                </a:lnTo>
                <a:lnTo>
                  <a:pt x="30992" y="181372"/>
                </a:lnTo>
                <a:lnTo>
                  <a:pt x="26451" y="180837"/>
                </a:lnTo>
                <a:lnTo>
                  <a:pt x="23813" y="184273"/>
                </a:lnTo>
                <a:lnTo>
                  <a:pt x="19694" y="180610"/>
                </a:lnTo>
                <a:lnTo>
                  <a:pt x="14302" y="179177"/>
                </a:lnTo>
                <a:lnTo>
                  <a:pt x="15169" y="175992"/>
                </a:lnTo>
                <a:lnTo>
                  <a:pt x="18386" y="173866"/>
                </a:lnTo>
                <a:lnTo>
                  <a:pt x="19390" y="171108"/>
                </a:lnTo>
                <a:lnTo>
                  <a:pt x="16532" y="170198"/>
                </a:lnTo>
                <a:lnTo>
                  <a:pt x="14900" y="167926"/>
                </a:lnTo>
                <a:lnTo>
                  <a:pt x="14361" y="164235"/>
                </a:lnTo>
                <a:lnTo>
                  <a:pt x="12262" y="160696"/>
                </a:lnTo>
                <a:lnTo>
                  <a:pt x="12088" y="159052"/>
                </a:lnTo>
                <a:lnTo>
                  <a:pt x="13651" y="156865"/>
                </a:lnTo>
                <a:lnTo>
                  <a:pt x="12487" y="154047"/>
                </a:lnTo>
                <a:lnTo>
                  <a:pt x="13811" y="147692"/>
                </a:lnTo>
                <a:lnTo>
                  <a:pt x="18388" y="144368"/>
                </a:lnTo>
                <a:lnTo>
                  <a:pt x="18082" y="139941"/>
                </a:lnTo>
                <a:lnTo>
                  <a:pt x="14514" y="133448"/>
                </a:lnTo>
                <a:lnTo>
                  <a:pt x="12120" y="131333"/>
                </a:lnTo>
                <a:lnTo>
                  <a:pt x="15570" y="127240"/>
                </a:lnTo>
                <a:lnTo>
                  <a:pt x="15874" y="125186"/>
                </a:lnTo>
                <a:lnTo>
                  <a:pt x="10901" y="120946"/>
                </a:lnTo>
                <a:lnTo>
                  <a:pt x="6474" y="120146"/>
                </a:lnTo>
                <a:lnTo>
                  <a:pt x="7539" y="117297"/>
                </a:lnTo>
                <a:lnTo>
                  <a:pt x="6989" y="112682"/>
                </a:lnTo>
                <a:lnTo>
                  <a:pt x="1708" y="111260"/>
                </a:lnTo>
                <a:lnTo>
                  <a:pt x="554" y="108799"/>
                </a:lnTo>
                <a:lnTo>
                  <a:pt x="0" y="108417"/>
                </a:lnTo>
                <a:lnTo>
                  <a:pt x="687" y="105143"/>
                </a:lnTo>
                <a:lnTo>
                  <a:pt x="3829" y="104683"/>
                </a:lnTo>
                <a:lnTo>
                  <a:pt x="4978" y="102956"/>
                </a:lnTo>
                <a:lnTo>
                  <a:pt x="8938" y="97016"/>
                </a:lnTo>
                <a:lnTo>
                  <a:pt x="11016" y="86041"/>
                </a:lnTo>
                <a:lnTo>
                  <a:pt x="20675" y="83747"/>
                </a:lnTo>
                <a:lnTo>
                  <a:pt x="26109" y="85399"/>
                </a:lnTo>
                <a:lnTo>
                  <a:pt x="29399" y="84113"/>
                </a:lnTo>
                <a:lnTo>
                  <a:pt x="30273" y="80109"/>
                </a:lnTo>
                <a:lnTo>
                  <a:pt x="33531" y="79252"/>
                </a:lnTo>
                <a:lnTo>
                  <a:pt x="45391" y="89613"/>
                </a:lnTo>
                <a:lnTo>
                  <a:pt x="45849" y="91644"/>
                </a:lnTo>
                <a:lnTo>
                  <a:pt x="44667" y="95345"/>
                </a:lnTo>
                <a:lnTo>
                  <a:pt x="45767" y="99409"/>
                </a:lnTo>
                <a:lnTo>
                  <a:pt x="55449" y="98102"/>
                </a:lnTo>
                <a:lnTo>
                  <a:pt x="55826" y="101576"/>
                </a:lnTo>
                <a:lnTo>
                  <a:pt x="57294" y="102956"/>
                </a:lnTo>
                <a:lnTo>
                  <a:pt x="58445" y="104039"/>
                </a:lnTo>
                <a:lnTo>
                  <a:pt x="59791" y="108171"/>
                </a:lnTo>
                <a:lnTo>
                  <a:pt x="56304" y="108961"/>
                </a:lnTo>
                <a:lnTo>
                  <a:pt x="58968" y="115238"/>
                </a:lnTo>
                <a:lnTo>
                  <a:pt x="65407" y="115271"/>
                </a:lnTo>
                <a:lnTo>
                  <a:pt x="74400" y="118504"/>
                </a:lnTo>
                <a:lnTo>
                  <a:pt x="75644" y="112845"/>
                </a:lnTo>
                <a:lnTo>
                  <a:pt x="78127" y="109226"/>
                </a:lnTo>
                <a:lnTo>
                  <a:pt x="78926" y="105358"/>
                </a:lnTo>
                <a:lnTo>
                  <a:pt x="83769" y="104167"/>
                </a:lnTo>
                <a:lnTo>
                  <a:pt x="84087" y="102956"/>
                </a:lnTo>
                <a:lnTo>
                  <a:pt x="84812" y="100203"/>
                </a:lnTo>
                <a:lnTo>
                  <a:pt x="82557" y="96176"/>
                </a:lnTo>
                <a:lnTo>
                  <a:pt x="87096" y="94483"/>
                </a:lnTo>
                <a:lnTo>
                  <a:pt x="87741" y="90944"/>
                </a:lnTo>
                <a:lnTo>
                  <a:pt x="91580" y="90592"/>
                </a:lnTo>
                <a:lnTo>
                  <a:pt x="93469" y="88332"/>
                </a:lnTo>
                <a:lnTo>
                  <a:pt x="91680" y="82304"/>
                </a:lnTo>
                <a:lnTo>
                  <a:pt x="91794" y="78977"/>
                </a:lnTo>
                <a:lnTo>
                  <a:pt x="97911" y="76770"/>
                </a:lnTo>
                <a:lnTo>
                  <a:pt x="98584" y="72223"/>
                </a:lnTo>
                <a:lnTo>
                  <a:pt x="101091" y="69570"/>
                </a:lnTo>
                <a:lnTo>
                  <a:pt x="103108" y="72201"/>
                </a:lnTo>
                <a:lnTo>
                  <a:pt x="107264" y="70247"/>
                </a:lnTo>
                <a:lnTo>
                  <a:pt x="111424" y="62212"/>
                </a:lnTo>
                <a:lnTo>
                  <a:pt x="115791" y="61364"/>
                </a:lnTo>
                <a:lnTo>
                  <a:pt x="112675" y="54003"/>
                </a:lnTo>
                <a:lnTo>
                  <a:pt x="119367" y="50263"/>
                </a:lnTo>
                <a:lnTo>
                  <a:pt x="124287" y="50613"/>
                </a:lnTo>
                <a:lnTo>
                  <a:pt x="124897" y="51341"/>
                </a:lnTo>
                <a:lnTo>
                  <a:pt x="124213" y="54750"/>
                </a:lnTo>
                <a:lnTo>
                  <a:pt x="125197" y="56632"/>
                </a:lnTo>
                <a:lnTo>
                  <a:pt x="135852" y="59644"/>
                </a:lnTo>
                <a:lnTo>
                  <a:pt x="137256" y="57774"/>
                </a:lnTo>
                <a:lnTo>
                  <a:pt x="134109" y="52710"/>
                </a:lnTo>
                <a:lnTo>
                  <a:pt x="134925" y="46205"/>
                </a:lnTo>
                <a:lnTo>
                  <a:pt x="137182" y="44349"/>
                </a:lnTo>
                <a:lnTo>
                  <a:pt x="141870" y="36592"/>
                </a:lnTo>
                <a:lnTo>
                  <a:pt x="152094" y="32616"/>
                </a:lnTo>
                <a:lnTo>
                  <a:pt x="154824" y="26982"/>
                </a:lnTo>
                <a:lnTo>
                  <a:pt x="157522" y="27164"/>
                </a:lnTo>
                <a:lnTo>
                  <a:pt x="160488" y="24206"/>
                </a:lnTo>
                <a:lnTo>
                  <a:pt x="163705" y="28411"/>
                </a:lnTo>
                <a:lnTo>
                  <a:pt x="165828" y="28752"/>
                </a:lnTo>
                <a:lnTo>
                  <a:pt x="168046" y="26936"/>
                </a:lnTo>
                <a:lnTo>
                  <a:pt x="169522" y="21488"/>
                </a:lnTo>
                <a:lnTo>
                  <a:pt x="169124" y="18899"/>
                </a:lnTo>
                <a:lnTo>
                  <a:pt x="170538" y="15704"/>
                </a:lnTo>
                <a:lnTo>
                  <a:pt x="172973" y="16009"/>
                </a:lnTo>
                <a:lnTo>
                  <a:pt x="175836" y="19392"/>
                </a:lnTo>
                <a:lnTo>
                  <a:pt x="177921" y="18913"/>
                </a:lnTo>
                <a:lnTo>
                  <a:pt x="179434" y="16196"/>
                </a:lnTo>
                <a:lnTo>
                  <a:pt x="178558" y="13630"/>
                </a:lnTo>
                <a:lnTo>
                  <a:pt x="181686" y="9594"/>
                </a:lnTo>
                <a:lnTo>
                  <a:pt x="181402" y="6033"/>
                </a:lnTo>
                <a:lnTo>
                  <a:pt x="186527" y="3192"/>
                </a:lnTo>
                <a:lnTo>
                  <a:pt x="188219" y="7862"/>
                </a:lnTo>
                <a:lnTo>
                  <a:pt x="191284" y="8919"/>
                </a:lnTo>
                <a:lnTo>
                  <a:pt x="202252" y="6724"/>
                </a:lnTo>
                <a:lnTo>
                  <a:pt x="210219" y="0"/>
                </a:lnTo>
                <a:lnTo>
                  <a:pt x="212976" y="3963"/>
                </a:lnTo>
                <a:lnTo>
                  <a:pt x="214170" y="11501"/>
                </a:lnTo>
                <a:lnTo>
                  <a:pt x="219188" y="28876"/>
                </a:lnTo>
                <a:lnTo>
                  <a:pt x="244097" y="43117"/>
                </a:lnTo>
                <a:lnTo>
                  <a:pt x="256117" y="44384"/>
                </a:lnTo>
                <a:lnTo>
                  <a:pt x="266463" y="47464"/>
                </a:lnTo>
                <a:close/>
              </a:path>
            </a:pathLst>
          </a:custGeom>
          <a:solidFill>
            <a:srgbClr val="270F43">
              <a:alpha val="100000"/>
            </a:srgbClr>
          </a:solidFill>
          <a:ln w="13550" cap="flat">
            <a:solidFill>
              <a:srgbClr val="270F43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36" name="pg36"/>
          <p:cNvSpPr/>
          <p:nvPr/>
        </p:nvSpPr>
        <p:spPr>
          <a:xfrm>
            <a:off x="6251393" y="5084355"/>
            <a:ext cx="322740" cy="197856"/>
          </a:xfrm>
          <a:custGeom>
            <a:avLst/>
            <a:gdLst/>
            <a:ahLst/>
            <a:cxnLst/>
            <a:rect l="0" t="0" r="0" b="0"/>
            <a:pathLst>
              <a:path w="322740" h="197856">
                <a:moveTo>
                  <a:pt x="167503" y="8951"/>
                </a:moveTo>
                <a:lnTo>
                  <a:pt x="164949" y="15785"/>
                </a:lnTo>
                <a:lnTo>
                  <a:pt x="165568" y="19266"/>
                </a:lnTo>
                <a:lnTo>
                  <a:pt x="168809" y="20422"/>
                </a:lnTo>
                <a:lnTo>
                  <a:pt x="171394" y="18848"/>
                </a:lnTo>
                <a:lnTo>
                  <a:pt x="176079" y="18720"/>
                </a:lnTo>
                <a:lnTo>
                  <a:pt x="175641" y="22775"/>
                </a:lnTo>
                <a:lnTo>
                  <a:pt x="176342" y="23646"/>
                </a:lnTo>
                <a:lnTo>
                  <a:pt x="183537" y="23977"/>
                </a:lnTo>
                <a:lnTo>
                  <a:pt x="186800" y="22719"/>
                </a:lnTo>
                <a:lnTo>
                  <a:pt x="191274" y="15613"/>
                </a:lnTo>
                <a:lnTo>
                  <a:pt x="196661" y="16798"/>
                </a:lnTo>
                <a:lnTo>
                  <a:pt x="200976" y="15589"/>
                </a:lnTo>
                <a:lnTo>
                  <a:pt x="205607" y="17398"/>
                </a:lnTo>
                <a:lnTo>
                  <a:pt x="211416" y="16255"/>
                </a:lnTo>
                <a:lnTo>
                  <a:pt x="214000" y="19241"/>
                </a:lnTo>
                <a:lnTo>
                  <a:pt x="222526" y="14511"/>
                </a:lnTo>
                <a:lnTo>
                  <a:pt x="227225" y="13988"/>
                </a:lnTo>
                <a:lnTo>
                  <a:pt x="234157" y="9337"/>
                </a:lnTo>
                <a:lnTo>
                  <a:pt x="240622" y="9967"/>
                </a:lnTo>
                <a:lnTo>
                  <a:pt x="246415" y="12953"/>
                </a:lnTo>
                <a:lnTo>
                  <a:pt x="246075" y="17151"/>
                </a:lnTo>
                <a:lnTo>
                  <a:pt x="259082" y="26975"/>
                </a:lnTo>
                <a:lnTo>
                  <a:pt x="262969" y="25572"/>
                </a:lnTo>
                <a:lnTo>
                  <a:pt x="269858" y="28332"/>
                </a:lnTo>
                <a:lnTo>
                  <a:pt x="271421" y="26485"/>
                </a:lnTo>
                <a:lnTo>
                  <a:pt x="278843" y="24419"/>
                </a:lnTo>
                <a:lnTo>
                  <a:pt x="286013" y="27174"/>
                </a:lnTo>
                <a:lnTo>
                  <a:pt x="289164" y="31623"/>
                </a:lnTo>
                <a:lnTo>
                  <a:pt x="297074" y="36292"/>
                </a:lnTo>
                <a:lnTo>
                  <a:pt x="306459" y="34715"/>
                </a:lnTo>
                <a:lnTo>
                  <a:pt x="308018" y="45713"/>
                </a:lnTo>
                <a:lnTo>
                  <a:pt x="307924" y="47828"/>
                </a:lnTo>
                <a:lnTo>
                  <a:pt x="307478" y="57813"/>
                </a:lnTo>
                <a:lnTo>
                  <a:pt x="290180" y="58714"/>
                </a:lnTo>
                <a:lnTo>
                  <a:pt x="288224" y="66895"/>
                </a:lnTo>
                <a:lnTo>
                  <a:pt x="280649" y="72075"/>
                </a:lnTo>
                <a:lnTo>
                  <a:pt x="280373" y="83198"/>
                </a:lnTo>
                <a:lnTo>
                  <a:pt x="267894" y="84811"/>
                </a:lnTo>
                <a:lnTo>
                  <a:pt x="260677" y="99444"/>
                </a:lnTo>
                <a:lnTo>
                  <a:pt x="261735" y="101725"/>
                </a:lnTo>
                <a:lnTo>
                  <a:pt x="267187" y="105001"/>
                </a:lnTo>
                <a:lnTo>
                  <a:pt x="270842" y="102388"/>
                </a:lnTo>
                <a:lnTo>
                  <a:pt x="279785" y="102675"/>
                </a:lnTo>
                <a:lnTo>
                  <a:pt x="282933" y="108423"/>
                </a:lnTo>
                <a:lnTo>
                  <a:pt x="288666" y="109649"/>
                </a:lnTo>
                <a:lnTo>
                  <a:pt x="288453" y="115593"/>
                </a:lnTo>
                <a:lnTo>
                  <a:pt x="290021" y="121233"/>
                </a:lnTo>
                <a:lnTo>
                  <a:pt x="295591" y="125293"/>
                </a:lnTo>
                <a:lnTo>
                  <a:pt x="293325" y="132554"/>
                </a:lnTo>
                <a:lnTo>
                  <a:pt x="293676" y="138228"/>
                </a:lnTo>
                <a:lnTo>
                  <a:pt x="301645" y="147851"/>
                </a:lnTo>
                <a:lnTo>
                  <a:pt x="309735" y="161207"/>
                </a:lnTo>
                <a:lnTo>
                  <a:pt x="313264" y="164188"/>
                </a:lnTo>
                <a:lnTo>
                  <a:pt x="316923" y="169705"/>
                </a:lnTo>
                <a:lnTo>
                  <a:pt x="322740" y="184336"/>
                </a:lnTo>
                <a:lnTo>
                  <a:pt x="316729" y="183739"/>
                </a:lnTo>
                <a:lnTo>
                  <a:pt x="309754" y="185511"/>
                </a:lnTo>
                <a:lnTo>
                  <a:pt x="304380" y="180844"/>
                </a:lnTo>
                <a:lnTo>
                  <a:pt x="303252" y="182562"/>
                </a:lnTo>
                <a:lnTo>
                  <a:pt x="300168" y="182938"/>
                </a:lnTo>
                <a:lnTo>
                  <a:pt x="300923" y="189846"/>
                </a:lnTo>
                <a:lnTo>
                  <a:pt x="298865" y="190600"/>
                </a:lnTo>
                <a:lnTo>
                  <a:pt x="291148" y="185565"/>
                </a:lnTo>
                <a:lnTo>
                  <a:pt x="287108" y="185649"/>
                </a:lnTo>
                <a:lnTo>
                  <a:pt x="273802" y="192874"/>
                </a:lnTo>
                <a:lnTo>
                  <a:pt x="272999" y="195741"/>
                </a:lnTo>
                <a:lnTo>
                  <a:pt x="272406" y="197856"/>
                </a:lnTo>
                <a:lnTo>
                  <a:pt x="270152" y="195842"/>
                </a:lnTo>
                <a:lnTo>
                  <a:pt x="267041" y="189339"/>
                </a:lnTo>
                <a:lnTo>
                  <a:pt x="263795" y="189234"/>
                </a:lnTo>
                <a:lnTo>
                  <a:pt x="260009" y="186582"/>
                </a:lnTo>
                <a:lnTo>
                  <a:pt x="258454" y="183344"/>
                </a:lnTo>
                <a:lnTo>
                  <a:pt x="254565" y="179905"/>
                </a:lnTo>
                <a:lnTo>
                  <a:pt x="251680" y="171979"/>
                </a:lnTo>
                <a:lnTo>
                  <a:pt x="248542" y="170599"/>
                </a:lnTo>
                <a:lnTo>
                  <a:pt x="243557" y="164760"/>
                </a:lnTo>
                <a:lnTo>
                  <a:pt x="237132" y="163567"/>
                </a:lnTo>
                <a:lnTo>
                  <a:pt x="234103" y="167364"/>
                </a:lnTo>
                <a:lnTo>
                  <a:pt x="234099" y="170170"/>
                </a:lnTo>
                <a:lnTo>
                  <a:pt x="233330" y="170579"/>
                </a:lnTo>
                <a:lnTo>
                  <a:pt x="218822" y="165923"/>
                </a:lnTo>
                <a:lnTo>
                  <a:pt x="217798" y="166679"/>
                </a:lnTo>
                <a:lnTo>
                  <a:pt x="216902" y="166661"/>
                </a:lnTo>
                <a:lnTo>
                  <a:pt x="216003" y="167452"/>
                </a:lnTo>
                <a:lnTo>
                  <a:pt x="215103" y="167352"/>
                </a:lnTo>
                <a:lnTo>
                  <a:pt x="214823" y="168302"/>
                </a:lnTo>
                <a:lnTo>
                  <a:pt x="215382" y="170387"/>
                </a:lnTo>
                <a:lnTo>
                  <a:pt x="215217" y="171479"/>
                </a:lnTo>
                <a:lnTo>
                  <a:pt x="213193" y="174632"/>
                </a:lnTo>
                <a:lnTo>
                  <a:pt x="212436" y="174967"/>
                </a:lnTo>
                <a:lnTo>
                  <a:pt x="211741" y="174680"/>
                </a:lnTo>
                <a:lnTo>
                  <a:pt x="210625" y="174909"/>
                </a:lnTo>
                <a:lnTo>
                  <a:pt x="210762" y="177956"/>
                </a:lnTo>
                <a:lnTo>
                  <a:pt x="208955" y="180895"/>
                </a:lnTo>
                <a:lnTo>
                  <a:pt x="208648" y="181888"/>
                </a:lnTo>
                <a:lnTo>
                  <a:pt x="207910" y="181880"/>
                </a:lnTo>
                <a:lnTo>
                  <a:pt x="207064" y="181339"/>
                </a:lnTo>
                <a:lnTo>
                  <a:pt x="198268" y="183368"/>
                </a:lnTo>
                <a:lnTo>
                  <a:pt x="195277" y="186620"/>
                </a:lnTo>
                <a:lnTo>
                  <a:pt x="189911" y="183673"/>
                </a:lnTo>
                <a:lnTo>
                  <a:pt x="185737" y="188464"/>
                </a:lnTo>
                <a:lnTo>
                  <a:pt x="172606" y="185555"/>
                </a:lnTo>
                <a:lnTo>
                  <a:pt x="165779" y="194273"/>
                </a:lnTo>
                <a:lnTo>
                  <a:pt x="160092" y="182170"/>
                </a:lnTo>
                <a:lnTo>
                  <a:pt x="162921" y="175803"/>
                </a:lnTo>
                <a:lnTo>
                  <a:pt x="162525" y="172617"/>
                </a:lnTo>
                <a:lnTo>
                  <a:pt x="160611" y="170251"/>
                </a:lnTo>
                <a:lnTo>
                  <a:pt x="160222" y="164656"/>
                </a:lnTo>
                <a:lnTo>
                  <a:pt x="162851" y="154509"/>
                </a:lnTo>
                <a:lnTo>
                  <a:pt x="159050" y="155411"/>
                </a:lnTo>
                <a:lnTo>
                  <a:pt x="158460" y="152588"/>
                </a:lnTo>
                <a:lnTo>
                  <a:pt x="155665" y="154100"/>
                </a:lnTo>
                <a:lnTo>
                  <a:pt x="153416" y="151941"/>
                </a:lnTo>
                <a:lnTo>
                  <a:pt x="150490" y="154546"/>
                </a:lnTo>
                <a:lnTo>
                  <a:pt x="146311" y="151752"/>
                </a:lnTo>
                <a:lnTo>
                  <a:pt x="142423" y="152968"/>
                </a:lnTo>
                <a:lnTo>
                  <a:pt x="131468" y="147748"/>
                </a:lnTo>
                <a:lnTo>
                  <a:pt x="129241" y="148037"/>
                </a:lnTo>
                <a:lnTo>
                  <a:pt x="126505" y="144968"/>
                </a:lnTo>
                <a:lnTo>
                  <a:pt x="124022" y="147769"/>
                </a:lnTo>
                <a:lnTo>
                  <a:pt x="123550" y="151075"/>
                </a:lnTo>
                <a:lnTo>
                  <a:pt x="120611" y="155035"/>
                </a:lnTo>
                <a:lnTo>
                  <a:pt x="119935" y="158959"/>
                </a:lnTo>
                <a:lnTo>
                  <a:pt x="120494" y="164196"/>
                </a:lnTo>
                <a:lnTo>
                  <a:pt x="122480" y="167994"/>
                </a:lnTo>
                <a:lnTo>
                  <a:pt x="122143" y="174022"/>
                </a:lnTo>
                <a:lnTo>
                  <a:pt x="116379" y="174618"/>
                </a:lnTo>
                <a:lnTo>
                  <a:pt x="112197" y="178007"/>
                </a:lnTo>
                <a:lnTo>
                  <a:pt x="108882" y="175413"/>
                </a:lnTo>
                <a:lnTo>
                  <a:pt x="107656" y="170630"/>
                </a:lnTo>
                <a:lnTo>
                  <a:pt x="103111" y="164452"/>
                </a:lnTo>
                <a:lnTo>
                  <a:pt x="95873" y="160299"/>
                </a:lnTo>
                <a:lnTo>
                  <a:pt x="93230" y="161364"/>
                </a:lnTo>
                <a:lnTo>
                  <a:pt x="92495" y="158840"/>
                </a:lnTo>
                <a:lnTo>
                  <a:pt x="90264" y="159886"/>
                </a:lnTo>
                <a:lnTo>
                  <a:pt x="88018" y="166523"/>
                </a:lnTo>
                <a:lnTo>
                  <a:pt x="85417" y="167149"/>
                </a:lnTo>
                <a:lnTo>
                  <a:pt x="80785" y="171814"/>
                </a:lnTo>
                <a:lnTo>
                  <a:pt x="77990" y="168403"/>
                </a:lnTo>
                <a:lnTo>
                  <a:pt x="76184" y="161662"/>
                </a:lnTo>
                <a:lnTo>
                  <a:pt x="73775" y="157782"/>
                </a:lnTo>
                <a:lnTo>
                  <a:pt x="71140" y="156325"/>
                </a:lnTo>
                <a:lnTo>
                  <a:pt x="67332" y="159283"/>
                </a:lnTo>
                <a:lnTo>
                  <a:pt x="65765" y="158221"/>
                </a:lnTo>
                <a:lnTo>
                  <a:pt x="66225" y="149478"/>
                </a:lnTo>
                <a:lnTo>
                  <a:pt x="64778" y="146950"/>
                </a:lnTo>
                <a:lnTo>
                  <a:pt x="62793" y="147232"/>
                </a:lnTo>
                <a:lnTo>
                  <a:pt x="61485" y="150491"/>
                </a:lnTo>
                <a:lnTo>
                  <a:pt x="58242" y="153569"/>
                </a:lnTo>
                <a:lnTo>
                  <a:pt x="54152" y="150776"/>
                </a:lnTo>
                <a:lnTo>
                  <a:pt x="48722" y="153456"/>
                </a:lnTo>
                <a:lnTo>
                  <a:pt x="48798" y="160276"/>
                </a:lnTo>
                <a:lnTo>
                  <a:pt x="44728" y="165302"/>
                </a:lnTo>
                <a:lnTo>
                  <a:pt x="37336" y="160367"/>
                </a:lnTo>
                <a:lnTo>
                  <a:pt x="36557" y="161368"/>
                </a:lnTo>
                <a:lnTo>
                  <a:pt x="34780" y="160834"/>
                </a:lnTo>
                <a:lnTo>
                  <a:pt x="32911" y="155744"/>
                </a:lnTo>
                <a:lnTo>
                  <a:pt x="29200" y="154495"/>
                </a:lnTo>
                <a:lnTo>
                  <a:pt x="27142" y="149686"/>
                </a:lnTo>
                <a:lnTo>
                  <a:pt x="22035" y="153113"/>
                </a:lnTo>
                <a:lnTo>
                  <a:pt x="17603" y="150115"/>
                </a:lnTo>
                <a:lnTo>
                  <a:pt x="16404" y="154815"/>
                </a:lnTo>
                <a:lnTo>
                  <a:pt x="8363" y="148936"/>
                </a:lnTo>
                <a:lnTo>
                  <a:pt x="8700" y="136726"/>
                </a:lnTo>
                <a:lnTo>
                  <a:pt x="15845" y="135144"/>
                </a:lnTo>
                <a:lnTo>
                  <a:pt x="17912" y="133304"/>
                </a:lnTo>
                <a:lnTo>
                  <a:pt x="15710" y="130624"/>
                </a:lnTo>
                <a:lnTo>
                  <a:pt x="13132" y="130659"/>
                </a:lnTo>
                <a:lnTo>
                  <a:pt x="12001" y="121511"/>
                </a:lnTo>
                <a:lnTo>
                  <a:pt x="12445" y="109129"/>
                </a:lnTo>
                <a:lnTo>
                  <a:pt x="13557" y="107788"/>
                </a:lnTo>
                <a:lnTo>
                  <a:pt x="19514" y="112663"/>
                </a:lnTo>
                <a:lnTo>
                  <a:pt x="20658" y="108374"/>
                </a:lnTo>
                <a:lnTo>
                  <a:pt x="16108" y="102559"/>
                </a:lnTo>
                <a:lnTo>
                  <a:pt x="19411" y="95518"/>
                </a:lnTo>
                <a:lnTo>
                  <a:pt x="16084" y="93190"/>
                </a:lnTo>
                <a:lnTo>
                  <a:pt x="7857" y="94308"/>
                </a:lnTo>
                <a:lnTo>
                  <a:pt x="1583" y="86719"/>
                </a:lnTo>
                <a:lnTo>
                  <a:pt x="0" y="78559"/>
                </a:lnTo>
                <a:lnTo>
                  <a:pt x="144" y="77567"/>
                </a:lnTo>
                <a:lnTo>
                  <a:pt x="1749" y="66566"/>
                </a:lnTo>
                <a:lnTo>
                  <a:pt x="1461" y="57608"/>
                </a:lnTo>
                <a:lnTo>
                  <a:pt x="259" y="52346"/>
                </a:lnTo>
                <a:lnTo>
                  <a:pt x="1041" y="50527"/>
                </a:lnTo>
                <a:lnTo>
                  <a:pt x="3535" y="49198"/>
                </a:lnTo>
                <a:lnTo>
                  <a:pt x="8926" y="50480"/>
                </a:lnTo>
                <a:lnTo>
                  <a:pt x="19103" y="43929"/>
                </a:lnTo>
                <a:lnTo>
                  <a:pt x="21608" y="45110"/>
                </a:lnTo>
                <a:lnTo>
                  <a:pt x="25185" y="50557"/>
                </a:lnTo>
                <a:lnTo>
                  <a:pt x="28387" y="48423"/>
                </a:lnTo>
                <a:lnTo>
                  <a:pt x="37864" y="52140"/>
                </a:lnTo>
                <a:lnTo>
                  <a:pt x="43197" y="52507"/>
                </a:lnTo>
                <a:lnTo>
                  <a:pt x="47108" y="48304"/>
                </a:lnTo>
                <a:lnTo>
                  <a:pt x="57364" y="48962"/>
                </a:lnTo>
                <a:lnTo>
                  <a:pt x="60263" y="47893"/>
                </a:lnTo>
                <a:lnTo>
                  <a:pt x="64254" y="50057"/>
                </a:lnTo>
                <a:lnTo>
                  <a:pt x="65877" y="48215"/>
                </a:lnTo>
                <a:lnTo>
                  <a:pt x="64724" y="45783"/>
                </a:lnTo>
                <a:lnTo>
                  <a:pt x="64979" y="43742"/>
                </a:lnTo>
                <a:lnTo>
                  <a:pt x="66830" y="44039"/>
                </a:lnTo>
                <a:lnTo>
                  <a:pt x="73478" y="40049"/>
                </a:lnTo>
                <a:lnTo>
                  <a:pt x="77132" y="43236"/>
                </a:lnTo>
                <a:lnTo>
                  <a:pt x="88676" y="45417"/>
                </a:lnTo>
                <a:lnTo>
                  <a:pt x="97512" y="42885"/>
                </a:lnTo>
                <a:lnTo>
                  <a:pt x="102276" y="44004"/>
                </a:lnTo>
                <a:lnTo>
                  <a:pt x="106811" y="41503"/>
                </a:lnTo>
                <a:lnTo>
                  <a:pt x="111809" y="36808"/>
                </a:lnTo>
                <a:lnTo>
                  <a:pt x="112552" y="33278"/>
                </a:lnTo>
                <a:lnTo>
                  <a:pt x="111774" y="29714"/>
                </a:lnTo>
                <a:lnTo>
                  <a:pt x="122803" y="22296"/>
                </a:lnTo>
                <a:lnTo>
                  <a:pt x="124162" y="19028"/>
                </a:lnTo>
                <a:lnTo>
                  <a:pt x="123809" y="14818"/>
                </a:lnTo>
                <a:lnTo>
                  <a:pt x="126447" y="11382"/>
                </a:lnTo>
                <a:lnTo>
                  <a:pt x="130988" y="11917"/>
                </a:lnTo>
                <a:lnTo>
                  <a:pt x="132181" y="9692"/>
                </a:lnTo>
                <a:lnTo>
                  <a:pt x="132580" y="5008"/>
                </a:lnTo>
                <a:lnTo>
                  <a:pt x="135253" y="3482"/>
                </a:lnTo>
                <a:lnTo>
                  <a:pt x="135896" y="1702"/>
                </a:lnTo>
                <a:lnTo>
                  <a:pt x="138285" y="1892"/>
                </a:lnTo>
                <a:lnTo>
                  <a:pt x="141020" y="0"/>
                </a:lnTo>
                <a:lnTo>
                  <a:pt x="143909" y="689"/>
                </a:lnTo>
                <a:lnTo>
                  <a:pt x="143997" y="3278"/>
                </a:lnTo>
                <a:lnTo>
                  <a:pt x="146621" y="1822"/>
                </a:lnTo>
                <a:lnTo>
                  <a:pt x="148782" y="2494"/>
                </a:lnTo>
                <a:lnTo>
                  <a:pt x="153000" y="6832"/>
                </a:lnTo>
                <a:lnTo>
                  <a:pt x="160559" y="3921"/>
                </a:lnTo>
                <a:close/>
              </a:path>
            </a:pathLst>
          </a:custGeom>
          <a:solidFill>
            <a:srgbClr val="421171">
              <a:alpha val="100000"/>
            </a:srgbClr>
          </a:solidFill>
          <a:ln w="13550" cap="flat">
            <a:solidFill>
              <a:srgbClr val="421171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37" name="pg37"/>
          <p:cNvSpPr/>
          <p:nvPr/>
        </p:nvSpPr>
        <p:spPr>
          <a:xfrm>
            <a:off x="6248570" y="5133234"/>
            <a:ext cx="2550" cy="2588"/>
          </a:xfrm>
          <a:custGeom>
            <a:avLst/>
            <a:gdLst/>
            <a:ahLst/>
            <a:cxnLst/>
            <a:rect l="0" t="0" r="0" b="0"/>
            <a:pathLst>
              <a:path w="2550" h="2588">
                <a:moveTo>
                  <a:pt x="0" y="1649"/>
                </a:moveTo>
                <a:lnTo>
                  <a:pt x="1270" y="0"/>
                </a:lnTo>
                <a:lnTo>
                  <a:pt x="2550" y="1443"/>
                </a:lnTo>
                <a:lnTo>
                  <a:pt x="2056" y="2588"/>
                </a:lnTo>
                <a:close/>
              </a:path>
            </a:pathLst>
          </a:custGeom>
          <a:solidFill>
            <a:srgbClr val="421171">
              <a:alpha val="100000"/>
            </a:srgbClr>
          </a:solidFill>
          <a:ln w="13550" cap="flat">
            <a:solidFill>
              <a:srgbClr val="421171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38" name="pg38"/>
          <p:cNvSpPr/>
          <p:nvPr/>
        </p:nvSpPr>
        <p:spPr>
          <a:xfrm>
            <a:off x="6251508" y="5132183"/>
            <a:ext cx="1025" cy="1738"/>
          </a:xfrm>
          <a:custGeom>
            <a:avLst/>
            <a:gdLst/>
            <a:ahLst/>
            <a:cxnLst/>
            <a:rect l="0" t="0" r="0" b="0"/>
            <a:pathLst>
              <a:path w="1025" h="1738">
                <a:moveTo>
                  <a:pt x="1025" y="1262"/>
                </a:moveTo>
                <a:lnTo>
                  <a:pt x="479" y="1738"/>
                </a:lnTo>
                <a:lnTo>
                  <a:pt x="0" y="1259"/>
                </a:lnTo>
                <a:lnTo>
                  <a:pt x="686" y="0"/>
                </a:lnTo>
                <a:lnTo>
                  <a:pt x="890" y="0"/>
                </a:lnTo>
                <a:close/>
              </a:path>
            </a:pathLst>
          </a:custGeom>
          <a:solidFill>
            <a:srgbClr val="421171">
              <a:alpha val="100000"/>
            </a:srgbClr>
          </a:solidFill>
          <a:ln w="13550" cap="flat">
            <a:solidFill>
              <a:srgbClr val="421171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39" name="pg39"/>
          <p:cNvSpPr/>
          <p:nvPr/>
        </p:nvSpPr>
        <p:spPr>
          <a:xfrm>
            <a:off x="5969778" y="5056274"/>
            <a:ext cx="225732" cy="328829"/>
          </a:xfrm>
          <a:custGeom>
            <a:avLst/>
            <a:gdLst/>
            <a:ahLst/>
            <a:cxnLst/>
            <a:rect l="0" t="0" r="0" b="0"/>
            <a:pathLst>
              <a:path w="225732" h="328829">
                <a:moveTo>
                  <a:pt x="112085" y="6451"/>
                </a:moveTo>
                <a:lnTo>
                  <a:pt x="119005" y="8559"/>
                </a:lnTo>
                <a:lnTo>
                  <a:pt x="119592" y="10747"/>
                </a:lnTo>
                <a:lnTo>
                  <a:pt x="117194" y="13682"/>
                </a:lnTo>
                <a:lnTo>
                  <a:pt x="116559" y="17170"/>
                </a:lnTo>
                <a:lnTo>
                  <a:pt x="118022" y="19322"/>
                </a:lnTo>
                <a:lnTo>
                  <a:pt x="118625" y="21384"/>
                </a:lnTo>
                <a:lnTo>
                  <a:pt x="120498" y="22170"/>
                </a:lnTo>
                <a:lnTo>
                  <a:pt x="124197" y="31346"/>
                </a:lnTo>
                <a:lnTo>
                  <a:pt x="128477" y="35025"/>
                </a:lnTo>
                <a:lnTo>
                  <a:pt x="131309" y="28401"/>
                </a:lnTo>
                <a:lnTo>
                  <a:pt x="135227" y="24428"/>
                </a:lnTo>
                <a:lnTo>
                  <a:pt x="139049" y="28252"/>
                </a:lnTo>
                <a:lnTo>
                  <a:pt x="142530" y="29550"/>
                </a:lnTo>
                <a:lnTo>
                  <a:pt x="148752" y="22562"/>
                </a:lnTo>
                <a:lnTo>
                  <a:pt x="152981" y="22868"/>
                </a:lnTo>
                <a:lnTo>
                  <a:pt x="154903" y="25301"/>
                </a:lnTo>
                <a:lnTo>
                  <a:pt x="165698" y="26985"/>
                </a:lnTo>
                <a:lnTo>
                  <a:pt x="168574" y="29875"/>
                </a:lnTo>
                <a:lnTo>
                  <a:pt x="170554" y="28581"/>
                </a:lnTo>
                <a:lnTo>
                  <a:pt x="171584" y="23641"/>
                </a:lnTo>
                <a:lnTo>
                  <a:pt x="178557" y="24738"/>
                </a:lnTo>
                <a:lnTo>
                  <a:pt x="182655" y="41790"/>
                </a:lnTo>
                <a:lnTo>
                  <a:pt x="185261" y="44877"/>
                </a:lnTo>
                <a:lnTo>
                  <a:pt x="192298" y="48825"/>
                </a:lnTo>
                <a:lnTo>
                  <a:pt x="193368" y="65571"/>
                </a:lnTo>
                <a:lnTo>
                  <a:pt x="194369" y="67226"/>
                </a:lnTo>
                <a:lnTo>
                  <a:pt x="190528" y="73824"/>
                </a:lnTo>
                <a:lnTo>
                  <a:pt x="195594" y="75746"/>
                </a:lnTo>
                <a:lnTo>
                  <a:pt x="204146" y="74532"/>
                </a:lnTo>
                <a:lnTo>
                  <a:pt x="206856" y="75909"/>
                </a:lnTo>
                <a:lnTo>
                  <a:pt x="210332" y="77672"/>
                </a:lnTo>
                <a:lnTo>
                  <a:pt x="215716" y="78271"/>
                </a:lnTo>
                <a:lnTo>
                  <a:pt x="213485" y="91226"/>
                </a:lnTo>
                <a:lnTo>
                  <a:pt x="217213" y="95856"/>
                </a:lnTo>
                <a:lnTo>
                  <a:pt x="221264" y="98426"/>
                </a:lnTo>
                <a:lnTo>
                  <a:pt x="225732" y="105648"/>
                </a:lnTo>
                <a:lnTo>
                  <a:pt x="223530" y="111682"/>
                </a:lnTo>
                <a:lnTo>
                  <a:pt x="219451" y="112712"/>
                </a:lnTo>
                <a:lnTo>
                  <a:pt x="217169" y="110606"/>
                </a:lnTo>
                <a:lnTo>
                  <a:pt x="212419" y="112449"/>
                </a:lnTo>
                <a:lnTo>
                  <a:pt x="207945" y="105648"/>
                </a:lnTo>
                <a:lnTo>
                  <a:pt x="204887" y="100997"/>
                </a:lnTo>
                <a:lnTo>
                  <a:pt x="198938" y="99664"/>
                </a:lnTo>
                <a:lnTo>
                  <a:pt x="191598" y="101688"/>
                </a:lnTo>
                <a:lnTo>
                  <a:pt x="189321" y="105648"/>
                </a:lnTo>
                <a:lnTo>
                  <a:pt x="187256" y="109243"/>
                </a:lnTo>
                <a:lnTo>
                  <a:pt x="183457" y="109698"/>
                </a:lnTo>
                <a:lnTo>
                  <a:pt x="178909" y="113427"/>
                </a:lnTo>
                <a:lnTo>
                  <a:pt x="171137" y="109736"/>
                </a:lnTo>
                <a:lnTo>
                  <a:pt x="165391" y="112073"/>
                </a:lnTo>
                <a:lnTo>
                  <a:pt x="163379" y="114886"/>
                </a:lnTo>
                <a:lnTo>
                  <a:pt x="165208" y="118282"/>
                </a:lnTo>
                <a:lnTo>
                  <a:pt x="165620" y="121474"/>
                </a:lnTo>
                <a:lnTo>
                  <a:pt x="169116" y="125013"/>
                </a:lnTo>
                <a:lnTo>
                  <a:pt x="170206" y="128352"/>
                </a:lnTo>
                <a:lnTo>
                  <a:pt x="175063" y="129410"/>
                </a:lnTo>
                <a:lnTo>
                  <a:pt x="179309" y="128109"/>
                </a:lnTo>
                <a:lnTo>
                  <a:pt x="181297" y="130575"/>
                </a:lnTo>
                <a:lnTo>
                  <a:pt x="177911" y="140434"/>
                </a:lnTo>
                <a:lnTo>
                  <a:pt x="170309" y="143083"/>
                </a:lnTo>
                <a:lnTo>
                  <a:pt x="168705" y="151785"/>
                </a:lnTo>
                <a:lnTo>
                  <a:pt x="173684" y="157404"/>
                </a:lnTo>
                <a:lnTo>
                  <a:pt x="171910" y="161347"/>
                </a:lnTo>
                <a:lnTo>
                  <a:pt x="170483" y="162524"/>
                </a:lnTo>
                <a:lnTo>
                  <a:pt x="167641" y="161646"/>
                </a:lnTo>
                <a:lnTo>
                  <a:pt x="165648" y="158055"/>
                </a:lnTo>
                <a:lnTo>
                  <a:pt x="163793" y="157670"/>
                </a:lnTo>
                <a:lnTo>
                  <a:pt x="160332" y="168648"/>
                </a:lnTo>
                <a:lnTo>
                  <a:pt x="157312" y="172575"/>
                </a:lnTo>
                <a:lnTo>
                  <a:pt x="154060" y="173693"/>
                </a:lnTo>
                <a:lnTo>
                  <a:pt x="150367" y="177762"/>
                </a:lnTo>
                <a:lnTo>
                  <a:pt x="149562" y="181822"/>
                </a:lnTo>
                <a:lnTo>
                  <a:pt x="154412" y="186851"/>
                </a:lnTo>
                <a:lnTo>
                  <a:pt x="152709" y="189426"/>
                </a:lnTo>
                <a:lnTo>
                  <a:pt x="153369" y="193549"/>
                </a:lnTo>
                <a:lnTo>
                  <a:pt x="152914" y="199302"/>
                </a:lnTo>
                <a:lnTo>
                  <a:pt x="155765" y="202827"/>
                </a:lnTo>
                <a:lnTo>
                  <a:pt x="148935" y="211929"/>
                </a:lnTo>
                <a:lnTo>
                  <a:pt x="149759" y="216478"/>
                </a:lnTo>
                <a:lnTo>
                  <a:pt x="148777" y="221452"/>
                </a:lnTo>
                <a:lnTo>
                  <a:pt x="151858" y="228692"/>
                </a:lnTo>
                <a:lnTo>
                  <a:pt x="151234" y="232007"/>
                </a:lnTo>
                <a:lnTo>
                  <a:pt x="152293" y="234860"/>
                </a:lnTo>
                <a:lnTo>
                  <a:pt x="152194" y="237394"/>
                </a:lnTo>
                <a:lnTo>
                  <a:pt x="152155" y="238411"/>
                </a:lnTo>
                <a:lnTo>
                  <a:pt x="160063" y="245271"/>
                </a:lnTo>
                <a:lnTo>
                  <a:pt x="163869" y="245675"/>
                </a:lnTo>
                <a:lnTo>
                  <a:pt x="182557" y="266710"/>
                </a:lnTo>
                <a:lnTo>
                  <a:pt x="185626" y="270064"/>
                </a:lnTo>
                <a:lnTo>
                  <a:pt x="183821" y="277446"/>
                </a:lnTo>
                <a:lnTo>
                  <a:pt x="186044" y="280918"/>
                </a:lnTo>
                <a:lnTo>
                  <a:pt x="182606" y="284686"/>
                </a:lnTo>
                <a:lnTo>
                  <a:pt x="180980" y="293053"/>
                </a:lnTo>
                <a:lnTo>
                  <a:pt x="182192" y="302156"/>
                </a:lnTo>
                <a:lnTo>
                  <a:pt x="179694" y="304993"/>
                </a:lnTo>
                <a:lnTo>
                  <a:pt x="176328" y="303165"/>
                </a:lnTo>
                <a:lnTo>
                  <a:pt x="171119" y="307250"/>
                </a:lnTo>
                <a:lnTo>
                  <a:pt x="165557" y="300604"/>
                </a:lnTo>
                <a:lnTo>
                  <a:pt x="163548" y="305060"/>
                </a:lnTo>
                <a:lnTo>
                  <a:pt x="153480" y="308236"/>
                </a:lnTo>
                <a:lnTo>
                  <a:pt x="149952" y="314409"/>
                </a:lnTo>
                <a:lnTo>
                  <a:pt x="139917" y="312923"/>
                </a:lnTo>
                <a:lnTo>
                  <a:pt x="136556" y="317759"/>
                </a:lnTo>
                <a:lnTo>
                  <a:pt x="134602" y="318658"/>
                </a:lnTo>
                <a:lnTo>
                  <a:pt x="126823" y="316456"/>
                </a:lnTo>
                <a:lnTo>
                  <a:pt x="123928" y="313811"/>
                </a:lnTo>
                <a:lnTo>
                  <a:pt x="115095" y="313542"/>
                </a:lnTo>
                <a:lnTo>
                  <a:pt x="110920" y="314649"/>
                </a:lnTo>
                <a:lnTo>
                  <a:pt x="104725" y="320151"/>
                </a:lnTo>
                <a:lnTo>
                  <a:pt x="102349" y="314920"/>
                </a:lnTo>
                <a:lnTo>
                  <a:pt x="99612" y="314273"/>
                </a:lnTo>
                <a:lnTo>
                  <a:pt x="92915" y="319026"/>
                </a:lnTo>
                <a:lnTo>
                  <a:pt x="91888" y="325300"/>
                </a:lnTo>
                <a:lnTo>
                  <a:pt x="88968" y="327902"/>
                </a:lnTo>
                <a:lnTo>
                  <a:pt x="78900" y="328829"/>
                </a:lnTo>
                <a:lnTo>
                  <a:pt x="71822" y="326339"/>
                </a:lnTo>
                <a:lnTo>
                  <a:pt x="60419" y="325164"/>
                </a:lnTo>
                <a:lnTo>
                  <a:pt x="64270" y="321912"/>
                </a:lnTo>
                <a:lnTo>
                  <a:pt x="64372" y="315295"/>
                </a:lnTo>
                <a:lnTo>
                  <a:pt x="63395" y="311252"/>
                </a:lnTo>
                <a:lnTo>
                  <a:pt x="65648" y="306172"/>
                </a:lnTo>
                <a:lnTo>
                  <a:pt x="63793" y="298946"/>
                </a:lnTo>
                <a:lnTo>
                  <a:pt x="64757" y="293450"/>
                </a:lnTo>
                <a:lnTo>
                  <a:pt x="63881" y="290521"/>
                </a:lnTo>
                <a:lnTo>
                  <a:pt x="65066" y="286269"/>
                </a:lnTo>
                <a:lnTo>
                  <a:pt x="64476" y="284686"/>
                </a:lnTo>
                <a:lnTo>
                  <a:pt x="62883" y="280411"/>
                </a:lnTo>
                <a:lnTo>
                  <a:pt x="62903" y="273029"/>
                </a:lnTo>
                <a:lnTo>
                  <a:pt x="66052" y="270774"/>
                </a:lnTo>
                <a:lnTo>
                  <a:pt x="71428" y="260408"/>
                </a:lnTo>
                <a:lnTo>
                  <a:pt x="71522" y="257898"/>
                </a:lnTo>
                <a:lnTo>
                  <a:pt x="68959" y="250388"/>
                </a:lnTo>
                <a:lnTo>
                  <a:pt x="64563" y="248891"/>
                </a:lnTo>
                <a:lnTo>
                  <a:pt x="61350" y="237394"/>
                </a:lnTo>
                <a:lnTo>
                  <a:pt x="60320" y="233710"/>
                </a:lnTo>
                <a:lnTo>
                  <a:pt x="57660" y="230138"/>
                </a:lnTo>
                <a:lnTo>
                  <a:pt x="56918" y="224880"/>
                </a:lnTo>
                <a:lnTo>
                  <a:pt x="54917" y="220790"/>
                </a:lnTo>
                <a:lnTo>
                  <a:pt x="53989" y="205573"/>
                </a:lnTo>
                <a:lnTo>
                  <a:pt x="50148" y="205472"/>
                </a:lnTo>
                <a:lnTo>
                  <a:pt x="46927" y="202152"/>
                </a:lnTo>
                <a:lnTo>
                  <a:pt x="44551" y="202792"/>
                </a:lnTo>
                <a:lnTo>
                  <a:pt x="40323" y="201046"/>
                </a:lnTo>
                <a:lnTo>
                  <a:pt x="38907" y="199203"/>
                </a:lnTo>
                <a:lnTo>
                  <a:pt x="37832" y="197801"/>
                </a:lnTo>
                <a:lnTo>
                  <a:pt x="33410" y="197833"/>
                </a:lnTo>
                <a:lnTo>
                  <a:pt x="27450" y="193372"/>
                </a:lnTo>
                <a:lnTo>
                  <a:pt x="26688" y="192802"/>
                </a:lnTo>
                <a:lnTo>
                  <a:pt x="25772" y="192116"/>
                </a:lnTo>
                <a:lnTo>
                  <a:pt x="15994" y="182315"/>
                </a:lnTo>
                <a:lnTo>
                  <a:pt x="14828" y="175435"/>
                </a:lnTo>
                <a:lnTo>
                  <a:pt x="11675" y="173560"/>
                </a:lnTo>
                <a:lnTo>
                  <a:pt x="8108" y="165153"/>
                </a:lnTo>
                <a:lnTo>
                  <a:pt x="2124" y="155999"/>
                </a:lnTo>
                <a:lnTo>
                  <a:pt x="0" y="155027"/>
                </a:lnTo>
                <a:lnTo>
                  <a:pt x="1077" y="153172"/>
                </a:lnTo>
                <a:lnTo>
                  <a:pt x="5007" y="151512"/>
                </a:lnTo>
                <a:lnTo>
                  <a:pt x="8068" y="152495"/>
                </a:lnTo>
                <a:lnTo>
                  <a:pt x="10058" y="150960"/>
                </a:lnTo>
                <a:lnTo>
                  <a:pt x="10911" y="145780"/>
                </a:lnTo>
                <a:lnTo>
                  <a:pt x="12964" y="140893"/>
                </a:lnTo>
                <a:lnTo>
                  <a:pt x="16613" y="139759"/>
                </a:lnTo>
                <a:lnTo>
                  <a:pt x="18511" y="135522"/>
                </a:lnTo>
                <a:lnTo>
                  <a:pt x="20954" y="125382"/>
                </a:lnTo>
                <a:lnTo>
                  <a:pt x="18798" y="119296"/>
                </a:lnTo>
                <a:lnTo>
                  <a:pt x="11968" y="111570"/>
                </a:lnTo>
                <a:lnTo>
                  <a:pt x="8604" y="109904"/>
                </a:lnTo>
                <a:lnTo>
                  <a:pt x="9509" y="105648"/>
                </a:lnTo>
                <a:lnTo>
                  <a:pt x="11099" y="98174"/>
                </a:lnTo>
                <a:lnTo>
                  <a:pt x="10783" y="96019"/>
                </a:lnTo>
                <a:lnTo>
                  <a:pt x="12071" y="91694"/>
                </a:lnTo>
                <a:lnTo>
                  <a:pt x="10985" y="89027"/>
                </a:lnTo>
                <a:lnTo>
                  <a:pt x="14764" y="80497"/>
                </a:lnTo>
                <a:lnTo>
                  <a:pt x="12501" y="75909"/>
                </a:lnTo>
                <a:lnTo>
                  <a:pt x="8903" y="68609"/>
                </a:lnTo>
                <a:lnTo>
                  <a:pt x="8797" y="65062"/>
                </a:lnTo>
                <a:lnTo>
                  <a:pt x="12819" y="63155"/>
                </a:lnTo>
                <a:lnTo>
                  <a:pt x="16153" y="59566"/>
                </a:lnTo>
                <a:lnTo>
                  <a:pt x="16537" y="57526"/>
                </a:lnTo>
                <a:lnTo>
                  <a:pt x="18865" y="55857"/>
                </a:lnTo>
                <a:lnTo>
                  <a:pt x="22272" y="57024"/>
                </a:lnTo>
                <a:lnTo>
                  <a:pt x="24115" y="53998"/>
                </a:lnTo>
                <a:lnTo>
                  <a:pt x="26688" y="53127"/>
                </a:lnTo>
                <a:lnTo>
                  <a:pt x="33776" y="57278"/>
                </a:lnTo>
                <a:lnTo>
                  <a:pt x="35862" y="55233"/>
                </a:lnTo>
                <a:lnTo>
                  <a:pt x="38907" y="54442"/>
                </a:lnTo>
                <a:lnTo>
                  <a:pt x="41337" y="53809"/>
                </a:lnTo>
                <a:lnTo>
                  <a:pt x="44248" y="47714"/>
                </a:lnTo>
                <a:lnTo>
                  <a:pt x="43846" y="44081"/>
                </a:lnTo>
                <a:lnTo>
                  <a:pt x="45572" y="37908"/>
                </a:lnTo>
                <a:lnTo>
                  <a:pt x="51514" y="34070"/>
                </a:lnTo>
                <a:lnTo>
                  <a:pt x="56784" y="28415"/>
                </a:lnTo>
                <a:lnTo>
                  <a:pt x="60808" y="19322"/>
                </a:lnTo>
                <a:lnTo>
                  <a:pt x="66406" y="14401"/>
                </a:lnTo>
                <a:lnTo>
                  <a:pt x="67584" y="9858"/>
                </a:lnTo>
                <a:lnTo>
                  <a:pt x="67077" y="4987"/>
                </a:lnTo>
                <a:lnTo>
                  <a:pt x="68791" y="790"/>
                </a:lnTo>
                <a:lnTo>
                  <a:pt x="70285" y="0"/>
                </a:lnTo>
                <a:lnTo>
                  <a:pt x="71854" y="1549"/>
                </a:lnTo>
                <a:lnTo>
                  <a:pt x="77241" y="8573"/>
                </a:lnTo>
                <a:lnTo>
                  <a:pt x="80010" y="14448"/>
                </a:lnTo>
                <a:lnTo>
                  <a:pt x="93688" y="14856"/>
                </a:lnTo>
                <a:lnTo>
                  <a:pt x="94953" y="11966"/>
                </a:lnTo>
                <a:lnTo>
                  <a:pt x="98802" y="13074"/>
                </a:lnTo>
                <a:lnTo>
                  <a:pt x="100523" y="12045"/>
                </a:lnTo>
                <a:lnTo>
                  <a:pt x="102263" y="8260"/>
                </a:lnTo>
                <a:lnTo>
                  <a:pt x="102881" y="6913"/>
                </a:lnTo>
                <a:close/>
              </a:path>
            </a:pathLst>
          </a:custGeom>
          <a:solidFill>
            <a:srgbClr val="1F0E32">
              <a:alpha val="100000"/>
            </a:srgbClr>
          </a:solidFill>
          <a:ln w="13550" cap="flat">
            <a:solidFill>
              <a:srgbClr val="1F0E32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40" name="pg40"/>
          <p:cNvSpPr/>
          <p:nvPr/>
        </p:nvSpPr>
        <p:spPr>
          <a:xfrm>
            <a:off x="6118556" y="5127028"/>
            <a:ext cx="300711" cy="271955"/>
          </a:xfrm>
          <a:custGeom>
            <a:avLst/>
            <a:gdLst/>
            <a:ahLst/>
            <a:cxnLst/>
            <a:rect l="0" t="0" r="0" b="0"/>
            <a:pathLst>
              <a:path w="300711" h="271955">
                <a:moveTo>
                  <a:pt x="133097" y="9673"/>
                </a:moveTo>
                <a:lnTo>
                  <a:pt x="134298" y="14935"/>
                </a:lnTo>
                <a:lnTo>
                  <a:pt x="134586" y="23893"/>
                </a:lnTo>
                <a:lnTo>
                  <a:pt x="132982" y="34894"/>
                </a:lnTo>
                <a:lnTo>
                  <a:pt x="132837" y="35886"/>
                </a:lnTo>
                <a:lnTo>
                  <a:pt x="134420" y="44046"/>
                </a:lnTo>
                <a:lnTo>
                  <a:pt x="140694" y="51634"/>
                </a:lnTo>
                <a:lnTo>
                  <a:pt x="148921" y="50517"/>
                </a:lnTo>
                <a:lnTo>
                  <a:pt x="152249" y="52845"/>
                </a:lnTo>
                <a:lnTo>
                  <a:pt x="148945" y="59886"/>
                </a:lnTo>
                <a:lnTo>
                  <a:pt x="153495" y="65700"/>
                </a:lnTo>
                <a:lnTo>
                  <a:pt x="152351" y="69989"/>
                </a:lnTo>
                <a:lnTo>
                  <a:pt x="146394" y="65114"/>
                </a:lnTo>
                <a:lnTo>
                  <a:pt x="145282" y="66456"/>
                </a:lnTo>
                <a:lnTo>
                  <a:pt x="144838" y="78837"/>
                </a:lnTo>
                <a:lnTo>
                  <a:pt x="145969" y="87986"/>
                </a:lnTo>
                <a:lnTo>
                  <a:pt x="148547" y="87951"/>
                </a:lnTo>
                <a:lnTo>
                  <a:pt x="150749" y="90631"/>
                </a:lnTo>
                <a:lnTo>
                  <a:pt x="148682" y="92471"/>
                </a:lnTo>
                <a:lnTo>
                  <a:pt x="141537" y="94052"/>
                </a:lnTo>
                <a:lnTo>
                  <a:pt x="141200" y="106262"/>
                </a:lnTo>
                <a:lnTo>
                  <a:pt x="149241" y="112142"/>
                </a:lnTo>
                <a:lnTo>
                  <a:pt x="150440" y="107441"/>
                </a:lnTo>
                <a:lnTo>
                  <a:pt x="154872" y="110440"/>
                </a:lnTo>
                <a:lnTo>
                  <a:pt x="159980" y="107013"/>
                </a:lnTo>
                <a:lnTo>
                  <a:pt x="162037" y="111821"/>
                </a:lnTo>
                <a:lnTo>
                  <a:pt x="165748" y="113070"/>
                </a:lnTo>
                <a:lnTo>
                  <a:pt x="167617" y="118161"/>
                </a:lnTo>
                <a:lnTo>
                  <a:pt x="169394" y="118694"/>
                </a:lnTo>
                <a:lnTo>
                  <a:pt x="170173" y="117694"/>
                </a:lnTo>
                <a:lnTo>
                  <a:pt x="177565" y="122628"/>
                </a:lnTo>
                <a:lnTo>
                  <a:pt x="181635" y="117603"/>
                </a:lnTo>
                <a:lnTo>
                  <a:pt x="181560" y="110782"/>
                </a:lnTo>
                <a:lnTo>
                  <a:pt x="186989" y="108103"/>
                </a:lnTo>
                <a:lnTo>
                  <a:pt x="191080" y="110896"/>
                </a:lnTo>
                <a:lnTo>
                  <a:pt x="194322" y="107817"/>
                </a:lnTo>
                <a:lnTo>
                  <a:pt x="195630" y="104559"/>
                </a:lnTo>
                <a:lnTo>
                  <a:pt x="197615" y="104277"/>
                </a:lnTo>
                <a:lnTo>
                  <a:pt x="199062" y="106805"/>
                </a:lnTo>
                <a:lnTo>
                  <a:pt x="198602" y="115547"/>
                </a:lnTo>
                <a:lnTo>
                  <a:pt x="200169" y="116609"/>
                </a:lnTo>
                <a:lnTo>
                  <a:pt x="203978" y="113651"/>
                </a:lnTo>
                <a:lnTo>
                  <a:pt x="206612" y="115108"/>
                </a:lnTo>
                <a:lnTo>
                  <a:pt x="209021" y="118988"/>
                </a:lnTo>
                <a:lnTo>
                  <a:pt x="210827" y="125730"/>
                </a:lnTo>
                <a:lnTo>
                  <a:pt x="213622" y="129141"/>
                </a:lnTo>
                <a:lnTo>
                  <a:pt x="218254" y="124476"/>
                </a:lnTo>
                <a:lnTo>
                  <a:pt x="220855" y="123849"/>
                </a:lnTo>
                <a:lnTo>
                  <a:pt x="223101" y="117213"/>
                </a:lnTo>
                <a:lnTo>
                  <a:pt x="225332" y="116167"/>
                </a:lnTo>
                <a:lnTo>
                  <a:pt x="226068" y="118691"/>
                </a:lnTo>
                <a:lnTo>
                  <a:pt x="228711" y="117626"/>
                </a:lnTo>
                <a:lnTo>
                  <a:pt x="235949" y="121778"/>
                </a:lnTo>
                <a:lnTo>
                  <a:pt x="240494" y="127957"/>
                </a:lnTo>
                <a:lnTo>
                  <a:pt x="241719" y="132739"/>
                </a:lnTo>
                <a:lnTo>
                  <a:pt x="245034" y="135333"/>
                </a:lnTo>
                <a:lnTo>
                  <a:pt x="249216" y="131945"/>
                </a:lnTo>
                <a:lnTo>
                  <a:pt x="254980" y="131349"/>
                </a:lnTo>
                <a:lnTo>
                  <a:pt x="255317" y="125321"/>
                </a:lnTo>
                <a:lnTo>
                  <a:pt x="253331" y="121523"/>
                </a:lnTo>
                <a:lnTo>
                  <a:pt x="252772" y="116286"/>
                </a:lnTo>
                <a:lnTo>
                  <a:pt x="253448" y="112362"/>
                </a:lnTo>
                <a:lnTo>
                  <a:pt x="256387" y="108402"/>
                </a:lnTo>
                <a:lnTo>
                  <a:pt x="256859" y="105096"/>
                </a:lnTo>
                <a:lnTo>
                  <a:pt x="259342" y="102295"/>
                </a:lnTo>
                <a:lnTo>
                  <a:pt x="262078" y="105363"/>
                </a:lnTo>
                <a:lnTo>
                  <a:pt x="264306" y="105075"/>
                </a:lnTo>
                <a:lnTo>
                  <a:pt x="275260" y="110294"/>
                </a:lnTo>
                <a:lnTo>
                  <a:pt x="279148" y="109079"/>
                </a:lnTo>
                <a:lnTo>
                  <a:pt x="283328" y="111872"/>
                </a:lnTo>
                <a:lnTo>
                  <a:pt x="286253" y="109268"/>
                </a:lnTo>
                <a:lnTo>
                  <a:pt x="288502" y="111426"/>
                </a:lnTo>
                <a:lnTo>
                  <a:pt x="291297" y="109915"/>
                </a:lnTo>
                <a:lnTo>
                  <a:pt x="291887" y="112738"/>
                </a:lnTo>
                <a:lnTo>
                  <a:pt x="295688" y="111835"/>
                </a:lnTo>
                <a:lnTo>
                  <a:pt x="293060" y="121983"/>
                </a:lnTo>
                <a:lnTo>
                  <a:pt x="293448" y="127577"/>
                </a:lnTo>
                <a:lnTo>
                  <a:pt x="295362" y="129944"/>
                </a:lnTo>
                <a:lnTo>
                  <a:pt x="295758" y="133129"/>
                </a:lnTo>
                <a:lnTo>
                  <a:pt x="292930" y="139497"/>
                </a:lnTo>
                <a:lnTo>
                  <a:pt x="298616" y="151600"/>
                </a:lnTo>
                <a:lnTo>
                  <a:pt x="300711" y="155684"/>
                </a:lnTo>
                <a:lnTo>
                  <a:pt x="299634" y="158469"/>
                </a:lnTo>
                <a:lnTo>
                  <a:pt x="300261" y="160978"/>
                </a:lnTo>
                <a:lnTo>
                  <a:pt x="297357" y="166640"/>
                </a:lnTo>
                <a:lnTo>
                  <a:pt x="295985" y="169316"/>
                </a:lnTo>
                <a:lnTo>
                  <a:pt x="277798" y="170926"/>
                </a:lnTo>
                <a:lnTo>
                  <a:pt x="273881" y="183078"/>
                </a:lnTo>
                <a:lnTo>
                  <a:pt x="276929" y="189239"/>
                </a:lnTo>
                <a:lnTo>
                  <a:pt x="269296" y="189024"/>
                </a:lnTo>
                <a:lnTo>
                  <a:pt x="263333" y="184605"/>
                </a:lnTo>
                <a:lnTo>
                  <a:pt x="260727" y="185238"/>
                </a:lnTo>
                <a:lnTo>
                  <a:pt x="256793" y="182952"/>
                </a:lnTo>
                <a:lnTo>
                  <a:pt x="252216" y="185896"/>
                </a:lnTo>
                <a:lnTo>
                  <a:pt x="250570" y="188431"/>
                </a:lnTo>
                <a:lnTo>
                  <a:pt x="246550" y="189683"/>
                </a:lnTo>
                <a:lnTo>
                  <a:pt x="245431" y="192828"/>
                </a:lnTo>
                <a:lnTo>
                  <a:pt x="246284" y="199390"/>
                </a:lnTo>
                <a:lnTo>
                  <a:pt x="249546" y="203910"/>
                </a:lnTo>
                <a:lnTo>
                  <a:pt x="253298" y="203614"/>
                </a:lnTo>
                <a:lnTo>
                  <a:pt x="254926" y="208157"/>
                </a:lnTo>
                <a:lnTo>
                  <a:pt x="254744" y="213931"/>
                </a:lnTo>
                <a:lnTo>
                  <a:pt x="254681" y="215908"/>
                </a:lnTo>
                <a:lnTo>
                  <a:pt x="257824" y="217874"/>
                </a:lnTo>
                <a:lnTo>
                  <a:pt x="258224" y="222937"/>
                </a:lnTo>
                <a:lnTo>
                  <a:pt x="255326" y="229810"/>
                </a:lnTo>
                <a:lnTo>
                  <a:pt x="259268" y="236238"/>
                </a:lnTo>
                <a:lnTo>
                  <a:pt x="256302" y="239681"/>
                </a:lnTo>
                <a:lnTo>
                  <a:pt x="255445" y="245285"/>
                </a:lnTo>
                <a:lnTo>
                  <a:pt x="252570" y="251261"/>
                </a:lnTo>
                <a:lnTo>
                  <a:pt x="248146" y="252833"/>
                </a:lnTo>
                <a:lnTo>
                  <a:pt x="241936" y="252688"/>
                </a:lnTo>
                <a:lnTo>
                  <a:pt x="239703" y="254896"/>
                </a:lnTo>
                <a:lnTo>
                  <a:pt x="237298" y="257273"/>
                </a:lnTo>
                <a:lnTo>
                  <a:pt x="233348" y="257593"/>
                </a:lnTo>
                <a:lnTo>
                  <a:pt x="231901" y="257621"/>
                </a:lnTo>
                <a:lnTo>
                  <a:pt x="231172" y="258564"/>
                </a:lnTo>
                <a:lnTo>
                  <a:pt x="230172" y="258788"/>
                </a:lnTo>
                <a:lnTo>
                  <a:pt x="228855" y="259827"/>
                </a:lnTo>
                <a:lnTo>
                  <a:pt x="226091" y="259797"/>
                </a:lnTo>
                <a:lnTo>
                  <a:pt x="224936" y="256498"/>
                </a:lnTo>
                <a:lnTo>
                  <a:pt x="220263" y="253295"/>
                </a:lnTo>
                <a:lnTo>
                  <a:pt x="215213" y="257109"/>
                </a:lnTo>
                <a:lnTo>
                  <a:pt x="209277" y="258379"/>
                </a:lnTo>
                <a:lnTo>
                  <a:pt x="207603" y="262224"/>
                </a:lnTo>
                <a:lnTo>
                  <a:pt x="202161" y="258888"/>
                </a:lnTo>
                <a:lnTo>
                  <a:pt x="197777" y="260389"/>
                </a:lnTo>
                <a:lnTo>
                  <a:pt x="194322" y="258533"/>
                </a:lnTo>
                <a:lnTo>
                  <a:pt x="190920" y="258959"/>
                </a:lnTo>
                <a:lnTo>
                  <a:pt x="188526" y="264711"/>
                </a:lnTo>
                <a:lnTo>
                  <a:pt x="182678" y="263455"/>
                </a:lnTo>
                <a:lnTo>
                  <a:pt x="177315" y="267379"/>
                </a:lnTo>
                <a:lnTo>
                  <a:pt x="171552" y="268479"/>
                </a:lnTo>
                <a:lnTo>
                  <a:pt x="167760" y="271274"/>
                </a:lnTo>
                <a:lnTo>
                  <a:pt x="162327" y="271955"/>
                </a:lnTo>
                <a:lnTo>
                  <a:pt x="157581" y="270195"/>
                </a:lnTo>
                <a:lnTo>
                  <a:pt x="156258" y="267338"/>
                </a:lnTo>
                <a:lnTo>
                  <a:pt x="155439" y="263971"/>
                </a:lnTo>
                <a:lnTo>
                  <a:pt x="151432" y="259369"/>
                </a:lnTo>
                <a:lnTo>
                  <a:pt x="146441" y="256731"/>
                </a:lnTo>
                <a:lnTo>
                  <a:pt x="145143" y="253883"/>
                </a:lnTo>
                <a:lnTo>
                  <a:pt x="141710" y="254551"/>
                </a:lnTo>
                <a:lnTo>
                  <a:pt x="138271" y="250036"/>
                </a:lnTo>
                <a:lnTo>
                  <a:pt x="129694" y="247519"/>
                </a:lnTo>
                <a:lnTo>
                  <a:pt x="122935" y="242322"/>
                </a:lnTo>
                <a:lnTo>
                  <a:pt x="118948" y="245005"/>
                </a:lnTo>
                <a:lnTo>
                  <a:pt x="113420" y="243797"/>
                </a:lnTo>
                <a:lnTo>
                  <a:pt x="112276" y="251927"/>
                </a:lnTo>
                <a:lnTo>
                  <a:pt x="111202" y="252531"/>
                </a:lnTo>
                <a:lnTo>
                  <a:pt x="109324" y="250622"/>
                </a:lnTo>
                <a:lnTo>
                  <a:pt x="105635" y="246716"/>
                </a:lnTo>
                <a:lnTo>
                  <a:pt x="102818" y="241040"/>
                </a:lnTo>
                <a:lnTo>
                  <a:pt x="96992" y="240345"/>
                </a:lnTo>
                <a:lnTo>
                  <a:pt x="94936" y="237928"/>
                </a:lnTo>
                <a:lnTo>
                  <a:pt x="90761" y="238157"/>
                </a:lnTo>
                <a:lnTo>
                  <a:pt x="89254" y="233023"/>
                </a:lnTo>
                <a:lnTo>
                  <a:pt x="86213" y="227709"/>
                </a:lnTo>
                <a:lnTo>
                  <a:pt x="84302" y="217582"/>
                </a:lnTo>
                <a:lnTo>
                  <a:pt x="82117" y="214897"/>
                </a:lnTo>
                <a:lnTo>
                  <a:pt x="77222" y="216834"/>
                </a:lnTo>
                <a:lnTo>
                  <a:pt x="73664" y="221564"/>
                </a:lnTo>
                <a:lnTo>
                  <a:pt x="68518" y="219814"/>
                </a:lnTo>
                <a:lnTo>
                  <a:pt x="65122" y="222344"/>
                </a:lnTo>
                <a:lnTo>
                  <a:pt x="58777" y="223407"/>
                </a:lnTo>
                <a:lnTo>
                  <a:pt x="57166" y="218425"/>
                </a:lnTo>
                <a:lnTo>
                  <a:pt x="53697" y="214078"/>
                </a:lnTo>
                <a:lnTo>
                  <a:pt x="48371" y="218121"/>
                </a:lnTo>
                <a:lnTo>
                  <a:pt x="45596" y="222534"/>
                </a:lnTo>
                <a:lnTo>
                  <a:pt x="36836" y="217976"/>
                </a:lnTo>
                <a:lnTo>
                  <a:pt x="32203" y="222298"/>
                </a:lnTo>
                <a:lnTo>
                  <a:pt x="33829" y="213931"/>
                </a:lnTo>
                <a:lnTo>
                  <a:pt x="37266" y="210164"/>
                </a:lnTo>
                <a:lnTo>
                  <a:pt x="35044" y="206691"/>
                </a:lnTo>
                <a:lnTo>
                  <a:pt x="36849" y="199309"/>
                </a:lnTo>
                <a:lnTo>
                  <a:pt x="33780" y="195956"/>
                </a:lnTo>
                <a:lnTo>
                  <a:pt x="15091" y="174921"/>
                </a:lnTo>
                <a:lnTo>
                  <a:pt x="11285" y="174517"/>
                </a:lnTo>
                <a:lnTo>
                  <a:pt x="3377" y="167656"/>
                </a:lnTo>
                <a:lnTo>
                  <a:pt x="3417" y="166640"/>
                </a:lnTo>
                <a:lnTo>
                  <a:pt x="3516" y="164105"/>
                </a:lnTo>
                <a:lnTo>
                  <a:pt x="2456" y="161252"/>
                </a:lnTo>
                <a:lnTo>
                  <a:pt x="3080" y="157937"/>
                </a:lnTo>
                <a:lnTo>
                  <a:pt x="0" y="150697"/>
                </a:lnTo>
                <a:lnTo>
                  <a:pt x="981" y="145724"/>
                </a:lnTo>
                <a:lnTo>
                  <a:pt x="157" y="141174"/>
                </a:lnTo>
                <a:lnTo>
                  <a:pt x="6987" y="132073"/>
                </a:lnTo>
                <a:lnTo>
                  <a:pt x="4137" y="128548"/>
                </a:lnTo>
                <a:lnTo>
                  <a:pt x="4591" y="122795"/>
                </a:lnTo>
                <a:lnTo>
                  <a:pt x="3931" y="118672"/>
                </a:lnTo>
                <a:lnTo>
                  <a:pt x="5635" y="116097"/>
                </a:lnTo>
                <a:lnTo>
                  <a:pt x="784" y="111068"/>
                </a:lnTo>
                <a:lnTo>
                  <a:pt x="1589" y="107007"/>
                </a:lnTo>
                <a:lnTo>
                  <a:pt x="5282" y="102939"/>
                </a:lnTo>
                <a:lnTo>
                  <a:pt x="8535" y="101821"/>
                </a:lnTo>
                <a:lnTo>
                  <a:pt x="11555" y="97894"/>
                </a:lnTo>
                <a:lnTo>
                  <a:pt x="15015" y="86915"/>
                </a:lnTo>
                <a:lnTo>
                  <a:pt x="16871" y="87300"/>
                </a:lnTo>
                <a:lnTo>
                  <a:pt x="18864" y="90891"/>
                </a:lnTo>
                <a:lnTo>
                  <a:pt x="21705" y="91770"/>
                </a:lnTo>
                <a:lnTo>
                  <a:pt x="23132" y="90592"/>
                </a:lnTo>
                <a:lnTo>
                  <a:pt x="24906" y="86649"/>
                </a:lnTo>
                <a:lnTo>
                  <a:pt x="19928" y="81031"/>
                </a:lnTo>
                <a:lnTo>
                  <a:pt x="21532" y="72328"/>
                </a:lnTo>
                <a:lnTo>
                  <a:pt x="29134" y="69680"/>
                </a:lnTo>
                <a:lnTo>
                  <a:pt x="32519" y="59821"/>
                </a:lnTo>
                <a:lnTo>
                  <a:pt x="30532" y="57355"/>
                </a:lnTo>
                <a:lnTo>
                  <a:pt x="26285" y="58656"/>
                </a:lnTo>
                <a:lnTo>
                  <a:pt x="21428" y="57598"/>
                </a:lnTo>
                <a:lnTo>
                  <a:pt x="20339" y="54258"/>
                </a:lnTo>
                <a:lnTo>
                  <a:pt x="16843" y="50720"/>
                </a:lnTo>
                <a:lnTo>
                  <a:pt x="16431" y="47527"/>
                </a:lnTo>
                <a:lnTo>
                  <a:pt x="14601" y="44132"/>
                </a:lnTo>
                <a:lnTo>
                  <a:pt x="16614" y="41319"/>
                </a:lnTo>
                <a:lnTo>
                  <a:pt x="22360" y="38982"/>
                </a:lnTo>
                <a:lnTo>
                  <a:pt x="30132" y="42673"/>
                </a:lnTo>
                <a:lnTo>
                  <a:pt x="34680" y="38943"/>
                </a:lnTo>
                <a:lnTo>
                  <a:pt x="38478" y="38489"/>
                </a:lnTo>
                <a:lnTo>
                  <a:pt x="40544" y="34894"/>
                </a:lnTo>
                <a:lnTo>
                  <a:pt x="42821" y="30934"/>
                </a:lnTo>
                <a:lnTo>
                  <a:pt x="50161" y="28910"/>
                </a:lnTo>
                <a:lnTo>
                  <a:pt x="56109" y="30243"/>
                </a:lnTo>
                <a:lnTo>
                  <a:pt x="59168" y="34894"/>
                </a:lnTo>
                <a:lnTo>
                  <a:pt x="63641" y="41695"/>
                </a:lnTo>
                <a:lnTo>
                  <a:pt x="68392" y="39851"/>
                </a:lnTo>
                <a:lnTo>
                  <a:pt x="70674" y="41957"/>
                </a:lnTo>
                <a:lnTo>
                  <a:pt x="74752" y="40927"/>
                </a:lnTo>
                <a:lnTo>
                  <a:pt x="76955" y="34894"/>
                </a:lnTo>
                <a:lnTo>
                  <a:pt x="72486" y="27671"/>
                </a:lnTo>
                <a:lnTo>
                  <a:pt x="68436" y="25101"/>
                </a:lnTo>
                <a:lnTo>
                  <a:pt x="64707" y="20471"/>
                </a:lnTo>
                <a:lnTo>
                  <a:pt x="66938" y="7516"/>
                </a:lnTo>
                <a:lnTo>
                  <a:pt x="74768" y="7159"/>
                </a:lnTo>
                <a:lnTo>
                  <a:pt x="77075" y="5155"/>
                </a:lnTo>
                <a:lnTo>
                  <a:pt x="77680" y="1208"/>
                </a:lnTo>
                <a:lnTo>
                  <a:pt x="79444" y="0"/>
                </a:lnTo>
                <a:lnTo>
                  <a:pt x="86539" y="463"/>
                </a:lnTo>
                <a:lnTo>
                  <a:pt x="92388" y="2882"/>
                </a:lnTo>
                <a:lnTo>
                  <a:pt x="93780" y="5155"/>
                </a:lnTo>
                <a:lnTo>
                  <a:pt x="97860" y="11814"/>
                </a:lnTo>
                <a:lnTo>
                  <a:pt x="100843" y="12864"/>
                </a:lnTo>
                <a:lnTo>
                  <a:pt x="105646" y="14557"/>
                </a:lnTo>
                <a:lnTo>
                  <a:pt x="114298" y="11657"/>
                </a:lnTo>
                <a:lnTo>
                  <a:pt x="122849" y="13040"/>
                </a:lnTo>
                <a:lnTo>
                  <a:pt x="124777" y="11253"/>
                </a:lnTo>
                <a:close/>
              </a:path>
            </a:pathLst>
          </a:custGeom>
          <a:solidFill>
            <a:srgbClr val="31105A">
              <a:alpha val="100000"/>
            </a:srgbClr>
          </a:solidFill>
          <a:ln w="13550" cap="flat">
            <a:solidFill>
              <a:srgbClr val="31105A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41" name="pg41"/>
          <p:cNvSpPr/>
          <p:nvPr/>
        </p:nvSpPr>
        <p:spPr>
          <a:xfrm>
            <a:off x="4222923" y="4402618"/>
            <a:ext cx="268521" cy="187848"/>
          </a:xfrm>
          <a:custGeom>
            <a:avLst/>
            <a:gdLst/>
            <a:ahLst/>
            <a:cxnLst/>
            <a:rect l="0" t="0" r="0" b="0"/>
            <a:pathLst>
              <a:path w="268521" h="187848">
                <a:moveTo>
                  <a:pt x="87744" y="14256"/>
                </a:moveTo>
                <a:lnTo>
                  <a:pt x="84118" y="18829"/>
                </a:lnTo>
                <a:lnTo>
                  <a:pt x="89123" y="25836"/>
                </a:lnTo>
                <a:lnTo>
                  <a:pt x="92873" y="27822"/>
                </a:lnTo>
                <a:lnTo>
                  <a:pt x="95833" y="26099"/>
                </a:lnTo>
                <a:lnTo>
                  <a:pt x="98451" y="27461"/>
                </a:lnTo>
                <a:lnTo>
                  <a:pt x="101879" y="26328"/>
                </a:lnTo>
                <a:lnTo>
                  <a:pt x="103426" y="22658"/>
                </a:lnTo>
                <a:lnTo>
                  <a:pt x="101748" y="21946"/>
                </a:lnTo>
                <a:lnTo>
                  <a:pt x="101282" y="18300"/>
                </a:lnTo>
                <a:lnTo>
                  <a:pt x="103341" y="13938"/>
                </a:lnTo>
                <a:lnTo>
                  <a:pt x="101892" y="10030"/>
                </a:lnTo>
                <a:lnTo>
                  <a:pt x="96921" y="4346"/>
                </a:lnTo>
                <a:lnTo>
                  <a:pt x="100114" y="1541"/>
                </a:lnTo>
                <a:lnTo>
                  <a:pt x="106736" y="10813"/>
                </a:lnTo>
                <a:lnTo>
                  <a:pt x="107653" y="9302"/>
                </a:lnTo>
                <a:lnTo>
                  <a:pt x="108838" y="9795"/>
                </a:lnTo>
                <a:lnTo>
                  <a:pt x="109765" y="17728"/>
                </a:lnTo>
                <a:lnTo>
                  <a:pt x="107459" y="19583"/>
                </a:lnTo>
                <a:lnTo>
                  <a:pt x="106518" y="24620"/>
                </a:lnTo>
                <a:lnTo>
                  <a:pt x="102413" y="30334"/>
                </a:lnTo>
                <a:lnTo>
                  <a:pt x="104183" y="32914"/>
                </a:lnTo>
                <a:lnTo>
                  <a:pt x="104115" y="34719"/>
                </a:lnTo>
                <a:lnTo>
                  <a:pt x="97529" y="43656"/>
                </a:lnTo>
                <a:lnTo>
                  <a:pt x="96508" y="47560"/>
                </a:lnTo>
                <a:lnTo>
                  <a:pt x="93093" y="48194"/>
                </a:lnTo>
                <a:lnTo>
                  <a:pt x="90200" y="50571"/>
                </a:lnTo>
                <a:lnTo>
                  <a:pt x="89890" y="61966"/>
                </a:lnTo>
                <a:lnTo>
                  <a:pt x="94976" y="62001"/>
                </a:lnTo>
                <a:lnTo>
                  <a:pt x="99629" y="65279"/>
                </a:lnTo>
                <a:lnTo>
                  <a:pt x="98894" y="66297"/>
                </a:lnTo>
                <a:lnTo>
                  <a:pt x="96516" y="69592"/>
                </a:lnTo>
                <a:lnTo>
                  <a:pt x="92530" y="69815"/>
                </a:lnTo>
                <a:lnTo>
                  <a:pt x="92269" y="73189"/>
                </a:lnTo>
                <a:lnTo>
                  <a:pt x="95316" y="76556"/>
                </a:lnTo>
                <a:lnTo>
                  <a:pt x="99892" y="73353"/>
                </a:lnTo>
                <a:lnTo>
                  <a:pt x="106315" y="76121"/>
                </a:lnTo>
                <a:lnTo>
                  <a:pt x="108086" y="78368"/>
                </a:lnTo>
                <a:lnTo>
                  <a:pt x="110611" y="86063"/>
                </a:lnTo>
                <a:lnTo>
                  <a:pt x="117342" y="78860"/>
                </a:lnTo>
                <a:lnTo>
                  <a:pt x="124056" y="76066"/>
                </a:lnTo>
                <a:lnTo>
                  <a:pt x="127557" y="71016"/>
                </a:lnTo>
                <a:lnTo>
                  <a:pt x="131256" y="68615"/>
                </a:lnTo>
                <a:lnTo>
                  <a:pt x="133702" y="69194"/>
                </a:lnTo>
                <a:lnTo>
                  <a:pt x="136406" y="66531"/>
                </a:lnTo>
                <a:lnTo>
                  <a:pt x="137455" y="70782"/>
                </a:lnTo>
                <a:lnTo>
                  <a:pt x="137266" y="74735"/>
                </a:lnTo>
                <a:lnTo>
                  <a:pt x="135343" y="78722"/>
                </a:lnTo>
                <a:lnTo>
                  <a:pt x="134769" y="85444"/>
                </a:lnTo>
                <a:lnTo>
                  <a:pt x="131951" y="87169"/>
                </a:lnTo>
                <a:lnTo>
                  <a:pt x="133379" y="91280"/>
                </a:lnTo>
                <a:lnTo>
                  <a:pt x="132109" y="96664"/>
                </a:lnTo>
                <a:lnTo>
                  <a:pt x="134472" y="101273"/>
                </a:lnTo>
                <a:lnTo>
                  <a:pt x="134749" y="105818"/>
                </a:lnTo>
                <a:lnTo>
                  <a:pt x="138068" y="105428"/>
                </a:lnTo>
                <a:lnTo>
                  <a:pt x="139450" y="100773"/>
                </a:lnTo>
                <a:lnTo>
                  <a:pt x="143887" y="98368"/>
                </a:lnTo>
                <a:lnTo>
                  <a:pt x="144352" y="102188"/>
                </a:lnTo>
                <a:lnTo>
                  <a:pt x="145547" y="102995"/>
                </a:lnTo>
                <a:lnTo>
                  <a:pt x="157808" y="96118"/>
                </a:lnTo>
                <a:lnTo>
                  <a:pt x="162107" y="96521"/>
                </a:lnTo>
                <a:lnTo>
                  <a:pt x="163805" y="98408"/>
                </a:lnTo>
                <a:lnTo>
                  <a:pt x="167908" y="97567"/>
                </a:lnTo>
                <a:lnTo>
                  <a:pt x="169528" y="95279"/>
                </a:lnTo>
                <a:lnTo>
                  <a:pt x="167874" y="93419"/>
                </a:lnTo>
                <a:lnTo>
                  <a:pt x="168113" y="92035"/>
                </a:lnTo>
                <a:lnTo>
                  <a:pt x="174436" y="90762"/>
                </a:lnTo>
                <a:lnTo>
                  <a:pt x="177841" y="85959"/>
                </a:lnTo>
                <a:lnTo>
                  <a:pt x="187455" y="90508"/>
                </a:lnTo>
                <a:lnTo>
                  <a:pt x="200831" y="80091"/>
                </a:lnTo>
                <a:lnTo>
                  <a:pt x="208820" y="77686"/>
                </a:lnTo>
                <a:lnTo>
                  <a:pt x="214222" y="73105"/>
                </a:lnTo>
                <a:lnTo>
                  <a:pt x="214404" y="68427"/>
                </a:lnTo>
                <a:lnTo>
                  <a:pt x="217310" y="66297"/>
                </a:lnTo>
                <a:lnTo>
                  <a:pt x="218973" y="65076"/>
                </a:lnTo>
                <a:lnTo>
                  <a:pt x="223805" y="66297"/>
                </a:lnTo>
                <a:lnTo>
                  <a:pt x="229167" y="67651"/>
                </a:lnTo>
                <a:lnTo>
                  <a:pt x="237321" y="72108"/>
                </a:lnTo>
                <a:lnTo>
                  <a:pt x="245232" y="70684"/>
                </a:lnTo>
                <a:lnTo>
                  <a:pt x="251382" y="66297"/>
                </a:lnTo>
                <a:lnTo>
                  <a:pt x="254973" y="63734"/>
                </a:lnTo>
                <a:lnTo>
                  <a:pt x="256185" y="61493"/>
                </a:lnTo>
                <a:lnTo>
                  <a:pt x="257238" y="53515"/>
                </a:lnTo>
                <a:lnTo>
                  <a:pt x="261359" y="49175"/>
                </a:lnTo>
                <a:lnTo>
                  <a:pt x="262528" y="53387"/>
                </a:lnTo>
                <a:lnTo>
                  <a:pt x="261093" y="60760"/>
                </a:lnTo>
                <a:lnTo>
                  <a:pt x="262795" y="66297"/>
                </a:lnTo>
                <a:lnTo>
                  <a:pt x="263317" y="67285"/>
                </a:lnTo>
                <a:lnTo>
                  <a:pt x="268521" y="71114"/>
                </a:lnTo>
                <a:lnTo>
                  <a:pt x="264710" y="76399"/>
                </a:lnTo>
                <a:lnTo>
                  <a:pt x="259760" y="77181"/>
                </a:lnTo>
                <a:lnTo>
                  <a:pt x="258623" y="84311"/>
                </a:lnTo>
                <a:lnTo>
                  <a:pt x="249857" y="89803"/>
                </a:lnTo>
                <a:lnTo>
                  <a:pt x="248807" y="91796"/>
                </a:lnTo>
                <a:lnTo>
                  <a:pt x="250853" y="93734"/>
                </a:lnTo>
                <a:lnTo>
                  <a:pt x="251082" y="96832"/>
                </a:lnTo>
                <a:lnTo>
                  <a:pt x="246036" y="99956"/>
                </a:lnTo>
                <a:lnTo>
                  <a:pt x="245198" y="102821"/>
                </a:lnTo>
                <a:lnTo>
                  <a:pt x="242125" y="104569"/>
                </a:lnTo>
                <a:lnTo>
                  <a:pt x="239574" y="109768"/>
                </a:lnTo>
                <a:lnTo>
                  <a:pt x="232249" y="111019"/>
                </a:lnTo>
                <a:lnTo>
                  <a:pt x="226923" y="117160"/>
                </a:lnTo>
                <a:lnTo>
                  <a:pt x="226979" y="118668"/>
                </a:lnTo>
                <a:lnTo>
                  <a:pt x="232348" y="124206"/>
                </a:lnTo>
                <a:lnTo>
                  <a:pt x="234803" y="131130"/>
                </a:lnTo>
                <a:lnTo>
                  <a:pt x="233742" y="137982"/>
                </a:lnTo>
                <a:lnTo>
                  <a:pt x="230365" y="140501"/>
                </a:lnTo>
                <a:lnTo>
                  <a:pt x="228726" y="143914"/>
                </a:lnTo>
                <a:lnTo>
                  <a:pt x="221407" y="146228"/>
                </a:lnTo>
                <a:lnTo>
                  <a:pt x="220227" y="150949"/>
                </a:lnTo>
                <a:lnTo>
                  <a:pt x="221057" y="155380"/>
                </a:lnTo>
                <a:lnTo>
                  <a:pt x="219446" y="157719"/>
                </a:lnTo>
                <a:lnTo>
                  <a:pt x="218959" y="160748"/>
                </a:lnTo>
                <a:lnTo>
                  <a:pt x="216324" y="163773"/>
                </a:lnTo>
                <a:lnTo>
                  <a:pt x="207791" y="164446"/>
                </a:lnTo>
                <a:lnTo>
                  <a:pt x="204942" y="168347"/>
                </a:lnTo>
                <a:lnTo>
                  <a:pt x="203968" y="174108"/>
                </a:lnTo>
                <a:lnTo>
                  <a:pt x="204572" y="176184"/>
                </a:lnTo>
                <a:lnTo>
                  <a:pt x="204115" y="177263"/>
                </a:lnTo>
                <a:lnTo>
                  <a:pt x="203181" y="177968"/>
                </a:lnTo>
                <a:lnTo>
                  <a:pt x="198771" y="176495"/>
                </a:lnTo>
                <a:lnTo>
                  <a:pt x="196339" y="177512"/>
                </a:lnTo>
                <a:lnTo>
                  <a:pt x="191624" y="174069"/>
                </a:lnTo>
                <a:lnTo>
                  <a:pt x="188228" y="176569"/>
                </a:lnTo>
                <a:lnTo>
                  <a:pt x="186115" y="172072"/>
                </a:lnTo>
                <a:lnTo>
                  <a:pt x="181752" y="167877"/>
                </a:lnTo>
                <a:lnTo>
                  <a:pt x="174504" y="168461"/>
                </a:lnTo>
                <a:lnTo>
                  <a:pt x="171571" y="165678"/>
                </a:lnTo>
                <a:lnTo>
                  <a:pt x="169516" y="166579"/>
                </a:lnTo>
                <a:lnTo>
                  <a:pt x="168690" y="170712"/>
                </a:lnTo>
                <a:lnTo>
                  <a:pt x="163723" y="170651"/>
                </a:lnTo>
                <a:lnTo>
                  <a:pt x="161077" y="174683"/>
                </a:lnTo>
                <a:lnTo>
                  <a:pt x="152321" y="181000"/>
                </a:lnTo>
                <a:lnTo>
                  <a:pt x="142478" y="177442"/>
                </a:lnTo>
                <a:lnTo>
                  <a:pt x="138990" y="182292"/>
                </a:lnTo>
                <a:lnTo>
                  <a:pt x="134108" y="183274"/>
                </a:lnTo>
                <a:lnTo>
                  <a:pt x="131468" y="187848"/>
                </a:lnTo>
                <a:lnTo>
                  <a:pt x="127329" y="184867"/>
                </a:lnTo>
                <a:lnTo>
                  <a:pt x="122251" y="187804"/>
                </a:lnTo>
                <a:lnTo>
                  <a:pt x="115947" y="176978"/>
                </a:lnTo>
                <a:lnTo>
                  <a:pt x="114864" y="171653"/>
                </a:lnTo>
                <a:lnTo>
                  <a:pt x="112585" y="169173"/>
                </a:lnTo>
                <a:lnTo>
                  <a:pt x="113168" y="166656"/>
                </a:lnTo>
                <a:lnTo>
                  <a:pt x="112095" y="164151"/>
                </a:lnTo>
                <a:lnTo>
                  <a:pt x="109857" y="162365"/>
                </a:lnTo>
                <a:lnTo>
                  <a:pt x="104213" y="152588"/>
                </a:lnTo>
                <a:lnTo>
                  <a:pt x="99746" y="155527"/>
                </a:lnTo>
                <a:lnTo>
                  <a:pt x="98122" y="154738"/>
                </a:lnTo>
                <a:lnTo>
                  <a:pt x="98031" y="152669"/>
                </a:lnTo>
                <a:lnTo>
                  <a:pt x="99482" y="149910"/>
                </a:lnTo>
                <a:lnTo>
                  <a:pt x="99060" y="146739"/>
                </a:lnTo>
                <a:lnTo>
                  <a:pt x="100129" y="141977"/>
                </a:lnTo>
                <a:lnTo>
                  <a:pt x="91382" y="140539"/>
                </a:lnTo>
                <a:lnTo>
                  <a:pt x="89273" y="137896"/>
                </a:lnTo>
                <a:lnTo>
                  <a:pt x="89086" y="135311"/>
                </a:lnTo>
                <a:lnTo>
                  <a:pt x="90920" y="131669"/>
                </a:lnTo>
                <a:lnTo>
                  <a:pt x="90642" y="126930"/>
                </a:lnTo>
                <a:lnTo>
                  <a:pt x="95479" y="118785"/>
                </a:lnTo>
                <a:lnTo>
                  <a:pt x="96495" y="114876"/>
                </a:lnTo>
                <a:lnTo>
                  <a:pt x="96152" y="113107"/>
                </a:lnTo>
                <a:lnTo>
                  <a:pt x="88278" y="104732"/>
                </a:lnTo>
                <a:lnTo>
                  <a:pt x="86975" y="101496"/>
                </a:lnTo>
                <a:lnTo>
                  <a:pt x="90075" y="97378"/>
                </a:lnTo>
                <a:lnTo>
                  <a:pt x="92111" y="88686"/>
                </a:lnTo>
                <a:lnTo>
                  <a:pt x="77245" y="83991"/>
                </a:lnTo>
                <a:lnTo>
                  <a:pt x="60233" y="83662"/>
                </a:lnTo>
                <a:lnTo>
                  <a:pt x="50004" y="90561"/>
                </a:lnTo>
                <a:lnTo>
                  <a:pt x="40199" y="93022"/>
                </a:lnTo>
                <a:lnTo>
                  <a:pt x="32078" y="100010"/>
                </a:lnTo>
                <a:lnTo>
                  <a:pt x="30380" y="103304"/>
                </a:lnTo>
                <a:lnTo>
                  <a:pt x="30012" y="104188"/>
                </a:lnTo>
                <a:lnTo>
                  <a:pt x="29350" y="105779"/>
                </a:lnTo>
                <a:lnTo>
                  <a:pt x="28057" y="108849"/>
                </a:lnTo>
                <a:lnTo>
                  <a:pt x="30980" y="111008"/>
                </a:lnTo>
                <a:lnTo>
                  <a:pt x="30276" y="115026"/>
                </a:lnTo>
                <a:lnTo>
                  <a:pt x="32499" y="119048"/>
                </a:lnTo>
                <a:lnTo>
                  <a:pt x="37295" y="119016"/>
                </a:lnTo>
                <a:lnTo>
                  <a:pt x="36123" y="123737"/>
                </a:lnTo>
                <a:lnTo>
                  <a:pt x="28925" y="128065"/>
                </a:lnTo>
                <a:lnTo>
                  <a:pt x="25003" y="131854"/>
                </a:lnTo>
                <a:lnTo>
                  <a:pt x="23802" y="135227"/>
                </a:lnTo>
                <a:lnTo>
                  <a:pt x="19112" y="138472"/>
                </a:lnTo>
                <a:lnTo>
                  <a:pt x="10905" y="137156"/>
                </a:lnTo>
                <a:lnTo>
                  <a:pt x="8734" y="139180"/>
                </a:lnTo>
                <a:lnTo>
                  <a:pt x="3875" y="138323"/>
                </a:lnTo>
                <a:lnTo>
                  <a:pt x="0" y="140298"/>
                </a:lnTo>
                <a:lnTo>
                  <a:pt x="3558" y="132090"/>
                </a:lnTo>
                <a:lnTo>
                  <a:pt x="1207" y="128868"/>
                </a:lnTo>
                <a:lnTo>
                  <a:pt x="2195" y="126104"/>
                </a:lnTo>
                <a:lnTo>
                  <a:pt x="7761" y="122093"/>
                </a:lnTo>
                <a:lnTo>
                  <a:pt x="13727" y="120484"/>
                </a:lnTo>
                <a:lnTo>
                  <a:pt x="15685" y="121437"/>
                </a:lnTo>
                <a:lnTo>
                  <a:pt x="17392" y="119865"/>
                </a:lnTo>
                <a:lnTo>
                  <a:pt x="15818" y="113980"/>
                </a:lnTo>
                <a:lnTo>
                  <a:pt x="18054" y="107914"/>
                </a:lnTo>
                <a:lnTo>
                  <a:pt x="22093" y="100757"/>
                </a:lnTo>
                <a:lnTo>
                  <a:pt x="22343" y="98578"/>
                </a:lnTo>
                <a:lnTo>
                  <a:pt x="14807" y="91983"/>
                </a:lnTo>
                <a:lnTo>
                  <a:pt x="11493" y="90596"/>
                </a:lnTo>
                <a:lnTo>
                  <a:pt x="13288" y="86461"/>
                </a:lnTo>
                <a:lnTo>
                  <a:pt x="13274" y="81295"/>
                </a:lnTo>
                <a:lnTo>
                  <a:pt x="20507" y="69398"/>
                </a:lnTo>
                <a:lnTo>
                  <a:pt x="19385" y="65854"/>
                </a:lnTo>
                <a:lnTo>
                  <a:pt x="16906" y="62777"/>
                </a:lnTo>
                <a:lnTo>
                  <a:pt x="18061" y="60451"/>
                </a:lnTo>
                <a:lnTo>
                  <a:pt x="34902" y="42757"/>
                </a:lnTo>
                <a:lnTo>
                  <a:pt x="41842" y="38427"/>
                </a:lnTo>
                <a:lnTo>
                  <a:pt x="52261" y="28616"/>
                </a:lnTo>
                <a:lnTo>
                  <a:pt x="53113" y="25642"/>
                </a:lnTo>
                <a:lnTo>
                  <a:pt x="50829" y="21690"/>
                </a:lnTo>
                <a:lnTo>
                  <a:pt x="53663" y="14447"/>
                </a:lnTo>
                <a:lnTo>
                  <a:pt x="57040" y="14909"/>
                </a:lnTo>
                <a:lnTo>
                  <a:pt x="71248" y="7745"/>
                </a:lnTo>
                <a:lnTo>
                  <a:pt x="74407" y="3517"/>
                </a:lnTo>
                <a:lnTo>
                  <a:pt x="81049" y="0"/>
                </a:lnTo>
                <a:lnTo>
                  <a:pt x="81309" y="4831"/>
                </a:lnTo>
                <a:lnTo>
                  <a:pt x="83352" y="7366"/>
                </a:lnTo>
                <a:lnTo>
                  <a:pt x="83267" y="10834"/>
                </a:lnTo>
                <a:close/>
              </a:path>
            </a:pathLst>
          </a:custGeom>
          <a:solidFill>
            <a:srgbClr val="2B104C">
              <a:alpha val="100000"/>
            </a:srgbClr>
          </a:solidFill>
          <a:ln w="13550" cap="flat">
            <a:solidFill>
              <a:srgbClr val="2B104C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45" name="pg45"/>
          <p:cNvSpPr/>
          <p:nvPr/>
        </p:nvSpPr>
        <p:spPr>
          <a:xfrm>
            <a:off x="4274237" y="4303102"/>
            <a:ext cx="214570" cy="205334"/>
          </a:xfrm>
          <a:custGeom>
            <a:avLst/>
            <a:gdLst/>
            <a:ahLst/>
            <a:cxnLst/>
            <a:rect l="0" t="0" r="0" b="0"/>
            <a:pathLst>
              <a:path w="214570" h="205334">
                <a:moveTo>
                  <a:pt x="99857" y="15561"/>
                </a:moveTo>
                <a:lnTo>
                  <a:pt x="103495" y="19906"/>
                </a:lnTo>
                <a:lnTo>
                  <a:pt x="104587" y="21213"/>
                </a:lnTo>
                <a:lnTo>
                  <a:pt x="106375" y="21528"/>
                </a:lnTo>
                <a:lnTo>
                  <a:pt x="106925" y="19906"/>
                </a:lnTo>
                <a:lnTo>
                  <a:pt x="107674" y="17693"/>
                </a:lnTo>
                <a:lnTo>
                  <a:pt x="112847" y="19906"/>
                </a:lnTo>
                <a:lnTo>
                  <a:pt x="114194" y="19906"/>
                </a:lnTo>
                <a:lnTo>
                  <a:pt x="116451" y="15932"/>
                </a:lnTo>
                <a:lnTo>
                  <a:pt x="120519" y="15276"/>
                </a:lnTo>
                <a:lnTo>
                  <a:pt x="120728" y="11940"/>
                </a:lnTo>
                <a:lnTo>
                  <a:pt x="125121" y="12040"/>
                </a:lnTo>
                <a:lnTo>
                  <a:pt x="126230" y="7422"/>
                </a:lnTo>
                <a:lnTo>
                  <a:pt x="124494" y="5207"/>
                </a:lnTo>
                <a:lnTo>
                  <a:pt x="124573" y="2917"/>
                </a:lnTo>
                <a:lnTo>
                  <a:pt x="128410" y="3314"/>
                </a:lnTo>
                <a:lnTo>
                  <a:pt x="130319" y="1324"/>
                </a:lnTo>
                <a:lnTo>
                  <a:pt x="135138" y="5870"/>
                </a:lnTo>
                <a:lnTo>
                  <a:pt x="133007" y="9774"/>
                </a:lnTo>
                <a:lnTo>
                  <a:pt x="131953" y="15024"/>
                </a:lnTo>
                <a:lnTo>
                  <a:pt x="127487" y="16651"/>
                </a:lnTo>
                <a:lnTo>
                  <a:pt x="127954" y="19906"/>
                </a:lnTo>
                <a:lnTo>
                  <a:pt x="128804" y="22927"/>
                </a:lnTo>
                <a:lnTo>
                  <a:pt x="136351" y="23475"/>
                </a:lnTo>
                <a:lnTo>
                  <a:pt x="140278" y="27682"/>
                </a:lnTo>
                <a:lnTo>
                  <a:pt x="143059" y="28388"/>
                </a:lnTo>
                <a:lnTo>
                  <a:pt x="146074" y="24675"/>
                </a:lnTo>
                <a:lnTo>
                  <a:pt x="152942" y="19906"/>
                </a:lnTo>
                <a:lnTo>
                  <a:pt x="152805" y="18678"/>
                </a:lnTo>
                <a:lnTo>
                  <a:pt x="153865" y="17403"/>
                </a:lnTo>
                <a:lnTo>
                  <a:pt x="157181" y="17956"/>
                </a:lnTo>
                <a:lnTo>
                  <a:pt x="161604" y="14935"/>
                </a:lnTo>
                <a:lnTo>
                  <a:pt x="160857" y="10887"/>
                </a:lnTo>
                <a:lnTo>
                  <a:pt x="161745" y="8368"/>
                </a:lnTo>
                <a:lnTo>
                  <a:pt x="163127" y="8020"/>
                </a:lnTo>
                <a:lnTo>
                  <a:pt x="164143" y="9935"/>
                </a:lnTo>
                <a:lnTo>
                  <a:pt x="163953" y="14863"/>
                </a:lnTo>
                <a:lnTo>
                  <a:pt x="169186" y="19906"/>
                </a:lnTo>
                <a:lnTo>
                  <a:pt x="168804" y="23720"/>
                </a:lnTo>
                <a:lnTo>
                  <a:pt x="166192" y="29350"/>
                </a:lnTo>
                <a:lnTo>
                  <a:pt x="162935" y="31799"/>
                </a:lnTo>
                <a:lnTo>
                  <a:pt x="161193" y="32104"/>
                </a:lnTo>
                <a:lnTo>
                  <a:pt x="160398" y="29966"/>
                </a:lnTo>
                <a:lnTo>
                  <a:pt x="156428" y="28887"/>
                </a:lnTo>
                <a:lnTo>
                  <a:pt x="154891" y="32566"/>
                </a:lnTo>
                <a:lnTo>
                  <a:pt x="153111" y="33717"/>
                </a:lnTo>
                <a:lnTo>
                  <a:pt x="151639" y="34670"/>
                </a:lnTo>
                <a:lnTo>
                  <a:pt x="147676" y="41527"/>
                </a:lnTo>
                <a:lnTo>
                  <a:pt x="148158" y="42678"/>
                </a:lnTo>
                <a:lnTo>
                  <a:pt x="148011" y="43617"/>
                </a:lnTo>
                <a:lnTo>
                  <a:pt x="147894" y="45073"/>
                </a:lnTo>
                <a:lnTo>
                  <a:pt x="149162" y="46990"/>
                </a:lnTo>
                <a:lnTo>
                  <a:pt x="149397" y="49212"/>
                </a:lnTo>
                <a:lnTo>
                  <a:pt x="153302" y="56849"/>
                </a:lnTo>
                <a:lnTo>
                  <a:pt x="153253" y="60659"/>
                </a:lnTo>
                <a:lnTo>
                  <a:pt x="154369" y="63640"/>
                </a:lnTo>
                <a:lnTo>
                  <a:pt x="152648" y="67346"/>
                </a:lnTo>
                <a:lnTo>
                  <a:pt x="153499" y="72935"/>
                </a:lnTo>
                <a:lnTo>
                  <a:pt x="152448" y="79484"/>
                </a:lnTo>
                <a:lnTo>
                  <a:pt x="156134" y="86553"/>
                </a:lnTo>
                <a:lnTo>
                  <a:pt x="161336" y="87662"/>
                </a:lnTo>
                <a:lnTo>
                  <a:pt x="160988" y="91198"/>
                </a:lnTo>
                <a:lnTo>
                  <a:pt x="158652" y="96794"/>
                </a:lnTo>
                <a:lnTo>
                  <a:pt x="157092" y="99176"/>
                </a:lnTo>
                <a:lnTo>
                  <a:pt x="152707" y="101816"/>
                </a:lnTo>
                <a:lnTo>
                  <a:pt x="153571" y="105024"/>
                </a:lnTo>
                <a:lnTo>
                  <a:pt x="151256" y="109399"/>
                </a:lnTo>
                <a:lnTo>
                  <a:pt x="152523" y="114592"/>
                </a:lnTo>
                <a:lnTo>
                  <a:pt x="159999" y="121420"/>
                </a:lnTo>
                <a:lnTo>
                  <a:pt x="163954" y="126895"/>
                </a:lnTo>
                <a:lnTo>
                  <a:pt x="171568" y="125077"/>
                </a:lnTo>
                <a:lnTo>
                  <a:pt x="175705" y="125338"/>
                </a:lnTo>
                <a:lnTo>
                  <a:pt x="181890" y="130434"/>
                </a:lnTo>
                <a:lnTo>
                  <a:pt x="187391" y="128272"/>
                </a:lnTo>
                <a:lnTo>
                  <a:pt x="190394" y="129671"/>
                </a:lnTo>
                <a:lnTo>
                  <a:pt x="192595" y="128716"/>
                </a:lnTo>
                <a:lnTo>
                  <a:pt x="195940" y="131044"/>
                </a:lnTo>
                <a:lnTo>
                  <a:pt x="205623" y="125083"/>
                </a:lnTo>
                <a:lnTo>
                  <a:pt x="208428" y="127958"/>
                </a:lnTo>
                <a:lnTo>
                  <a:pt x="208663" y="128929"/>
                </a:lnTo>
                <a:lnTo>
                  <a:pt x="210493" y="127575"/>
                </a:lnTo>
                <a:lnTo>
                  <a:pt x="211482" y="128037"/>
                </a:lnTo>
                <a:lnTo>
                  <a:pt x="212833" y="127861"/>
                </a:lnTo>
                <a:lnTo>
                  <a:pt x="213801" y="128280"/>
                </a:lnTo>
                <a:lnTo>
                  <a:pt x="214149" y="129186"/>
                </a:lnTo>
                <a:lnTo>
                  <a:pt x="213388" y="133164"/>
                </a:lnTo>
                <a:lnTo>
                  <a:pt x="214570" y="141132"/>
                </a:lnTo>
                <a:lnTo>
                  <a:pt x="213447" y="142623"/>
                </a:lnTo>
                <a:lnTo>
                  <a:pt x="209034" y="142505"/>
                </a:lnTo>
                <a:lnTo>
                  <a:pt x="210044" y="148691"/>
                </a:lnTo>
                <a:lnTo>
                  <a:pt x="205923" y="153031"/>
                </a:lnTo>
                <a:lnTo>
                  <a:pt x="204870" y="161009"/>
                </a:lnTo>
                <a:lnTo>
                  <a:pt x="203658" y="163250"/>
                </a:lnTo>
                <a:lnTo>
                  <a:pt x="200067" y="165813"/>
                </a:lnTo>
                <a:lnTo>
                  <a:pt x="193918" y="170200"/>
                </a:lnTo>
                <a:lnTo>
                  <a:pt x="186006" y="171624"/>
                </a:lnTo>
                <a:lnTo>
                  <a:pt x="177853" y="167167"/>
                </a:lnTo>
                <a:lnTo>
                  <a:pt x="172490" y="165813"/>
                </a:lnTo>
                <a:lnTo>
                  <a:pt x="167658" y="164592"/>
                </a:lnTo>
                <a:lnTo>
                  <a:pt x="165995" y="165813"/>
                </a:lnTo>
                <a:lnTo>
                  <a:pt x="163089" y="167943"/>
                </a:lnTo>
                <a:lnTo>
                  <a:pt x="162907" y="172621"/>
                </a:lnTo>
                <a:lnTo>
                  <a:pt x="157505" y="177202"/>
                </a:lnTo>
                <a:lnTo>
                  <a:pt x="149516" y="179607"/>
                </a:lnTo>
                <a:lnTo>
                  <a:pt x="136140" y="190024"/>
                </a:lnTo>
                <a:lnTo>
                  <a:pt x="126526" y="185474"/>
                </a:lnTo>
                <a:lnTo>
                  <a:pt x="123122" y="190278"/>
                </a:lnTo>
                <a:lnTo>
                  <a:pt x="116798" y="191551"/>
                </a:lnTo>
                <a:lnTo>
                  <a:pt x="116559" y="192935"/>
                </a:lnTo>
                <a:lnTo>
                  <a:pt x="118214" y="194794"/>
                </a:lnTo>
                <a:lnTo>
                  <a:pt x="116593" y="197083"/>
                </a:lnTo>
                <a:lnTo>
                  <a:pt x="112490" y="197924"/>
                </a:lnTo>
                <a:lnTo>
                  <a:pt x="110792" y="196036"/>
                </a:lnTo>
                <a:lnTo>
                  <a:pt x="106494" y="195634"/>
                </a:lnTo>
                <a:lnTo>
                  <a:pt x="94232" y="202511"/>
                </a:lnTo>
                <a:lnTo>
                  <a:pt x="93038" y="201704"/>
                </a:lnTo>
                <a:lnTo>
                  <a:pt x="92572" y="197884"/>
                </a:lnTo>
                <a:lnTo>
                  <a:pt x="88135" y="200289"/>
                </a:lnTo>
                <a:lnTo>
                  <a:pt x="86754" y="204944"/>
                </a:lnTo>
                <a:lnTo>
                  <a:pt x="83434" y="205334"/>
                </a:lnTo>
                <a:lnTo>
                  <a:pt x="83158" y="200789"/>
                </a:lnTo>
                <a:lnTo>
                  <a:pt x="80795" y="196180"/>
                </a:lnTo>
                <a:lnTo>
                  <a:pt x="82064" y="190796"/>
                </a:lnTo>
                <a:lnTo>
                  <a:pt x="80636" y="186685"/>
                </a:lnTo>
                <a:lnTo>
                  <a:pt x="83455" y="184960"/>
                </a:lnTo>
                <a:lnTo>
                  <a:pt x="84029" y="178238"/>
                </a:lnTo>
                <a:lnTo>
                  <a:pt x="85951" y="174251"/>
                </a:lnTo>
                <a:lnTo>
                  <a:pt x="86140" y="170298"/>
                </a:lnTo>
                <a:lnTo>
                  <a:pt x="85091" y="166047"/>
                </a:lnTo>
                <a:lnTo>
                  <a:pt x="82388" y="168709"/>
                </a:lnTo>
                <a:lnTo>
                  <a:pt x="79942" y="168130"/>
                </a:lnTo>
                <a:lnTo>
                  <a:pt x="76242" y="170532"/>
                </a:lnTo>
                <a:lnTo>
                  <a:pt x="72741" y="175582"/>
                </a:lnTo>
                <a:lnTo>
                  <a:pt x="66027" y="178376"/>
                </a:lnTo>
                <a:lnTo>
                  <a:pt x="59297" y="185579"/>
                </a:lnTo>
                <a:lnTo>
                  <a:pt x="56771" y="177884"/>
                </a:lnTo>
                <a:lnTo>
                  <a:pt x="55000" y="175637"/>
                </a:lnTo>
                <a:lnTo>
                  <a:pt x="48578" y="172869"/>
                </a:lnTo>
                <a:lnTo>
                  <a:pt x="44002" y="176072"/>
                </a:lnTo>
                <a:lnTo>
                  <a:pt x="40954" y="172705"/>
                </a:lnTo>
                <a:lnTo>
                  <a:pt x="41215" y="169330"/>
                </a:lnTo>
                <a:lnTo>
                  <a:pt x="45201" y="169108"/>
                </a:lnTo>
                <a:lnTo>
                  <a:pt x="47580" y="165813"/>
                </a:lnTo>
                <a:lnTo>
                  <a:pt x="48314" y="164795"/>
                </a:lnTo>
                <a:lnTo>
                  <a:pt x="43661" y="161516"/>
                </a:lnTo>
                <a:lnTo>
                  <a:pt x="38575" y="161481"/>
                </a:lnTo>
                <a:lnTo>
                  <a:pt x="38885" y="150087"/>
                </a:lnTo>
                <a:lnTo>
                  <a:pt x="41778" y="147709"/>
                </a:lnTo>
                <a:lnTo>
                  <a:pt x="45193" y="147076"/>
                </a:lnTo>
                <a:lnTo>
                  <a:pt x="46215" y="143172"/>
                </a:lnTo>
                <a:lnTo>
                  <a:pt x="52800" y="134235"/>
                </a:lnTo>
                <a:lnTo>
                  <a:pt x="52868" y="132430"/>
                </a:lnTo>
                <a:lnTo>
                  <a:pt x="51098" y="129849"/>
                </a:lnTo>
                <a:lnTo>
                  <a:pt x="55203" y="124136"/>
                </a:lnTo>
                <a:lnTo>
                  <a:pt x="56145" y="119098"/>
                </a:lnTo>
                <a:lnTo>
                  <a:pt x="58450" y="117244"/>
                </a:lnTo>
                <a:lnTo>
                  <a:pt x="57524" y="109311"/>
                </a:lnTo>
                <a:lnTo>
                  <a:pt x="56338" y="108818"/>
                </a:lnTo>
                <a:lnTo>
                  <a:pt x="55422" y="110329"/>
                </a:lnTo>
                <a:lnTo>
                  <a:pt x="48799" y="101056"/>
                </a:lnTo>
                <a:lnTo>
                  <a:pt x="45606" y="103862"/>
                </a:lnTo>
                <a:lnTo>
                  <a:pt x="50577" y="109546"/>
                </a:lnTo>
                <a:lnTo>
                  <a:pt x="52027" y="113454"/>
                </a:lnTo>
                <a:lnTo>
                  <a:pt x="49967" y="117816"/>
                </a:lnTo>
                <a:lnTo>
                  <a:pt x="50434" y="121462"/>
                </a:lnTo>
                <a:lnTo>
                  <a:pt x="52111" y="122174"/>
                </a:lnTo>
                <a:lnTo>
                  <a:pt x="50565" y="125844"/>
                </a:lnTo>
                <a:lnTo>
                  <a:pt x="47137" y="126977"/>
                </a:lnTo>
                <a:lnTo>
                  <a:pt x="44518" y="125614"/>
                </a:lnTo>
                <a:lnTo>
                  <a:pt x="41558" y="127337"/>
                </a:lnTo>
                <a:lnTo>
                  <a:pt x="37808" y="125352"/>
                </a:lnTo>
                <a:lnTo>
                  <a:pt x="32803" y="118344"/>
                </a:lnTo>
                <a:lnTo>
                  <a:pt x="36429" y="113772"/>
                </a:lnTo>
                <a:lnTo>
                  <a:pt x="31952" y="110350"/>
                </a:lnTo>
                <a:lnTo>
                  <a:pt x="32038" y="106882"/>
                </a:lnTo>
                <a:lnTo>
                  <a:pt x="29994" y="104347"/>
                </a:lnTo>
                <a:lnTo>
                  <a:pt x="29734" y="99515"/>
                </a:lnTo>
                <a:lnTo>
                  <a:pt x="23093" y="103033"/>
                </a:lnTo>
                <a:lnTo>
                  <a:pt x="19933" y="107261"/>
                </a:lnTo>
                <a:lnTo>
                  <a:pt x="5725" y="114424"/>
                </a:lnTo>
                <a:lnTo>
                  <a:pt x="2349" y="113963"/>
                </a:lnTo>
                <a:lnTo>
                  <a:pt x="2600" y="107165"/>
                </a:lnTo>
                <a:lnTo>
                  <a:pt x="0" y="100112"/>
                </a:lnTo>
                <a:lnTo>
                  <a:pt x="5892" y="93040"/>
                </a:lnTo>
                <a:lnTo>
                  <a:pt x="8004" y="93426"/>
                </a:lnTo>
                <a:lnTo>
                  <a:pt x="20950" y="87811"/>
                </a:lnTo>
                <a:lnTo>
                  <a:pt x="23764" y="83322"/>
                </a:lnTo>
                <a:lnTo>
                  <a:pt x="29505" y="79261"/>
                </a:lnTo>
                <a:lnTo>
                  <a:pt x="27493" y="76479"/>
                </a:lnTo>
                <a:lnTo>
                  <a:pt x="28912" y="73357"/>
                </a:lnTo>
                <a:lnTo>
                  <a:pt x="32055" y="71844"/>
                </a:lnTo>
                <a:lnTo>
                  <a:pt x="33030" y="68543"/>
                </a:lnTo>
                <a:lnTo>
                  <a:pt x="39279" y="64885"/>
                </a:lnTo>
                <a:lnTo>
                  <a:pt x="44827" y="59081"/>
                </a:lnTo>
                <a:lnTo>
                  <a:pt x="44125" y="57251"/>
                </a:lnTo>
                <a:lnTo>
                  <a:pt x="54309" y="45801"/>
                </a:lnTo>
                <a:lnTo>
                  <a:pt x="54445" y="37756"/>
                </a:lnTo>
                <a:lnTo>
                  <a:pt x="59646" y="35644"/>
                </a:lnTo>
                <a:lnTo>
                  <a:pt x="60505" y="33717"/>
                </a:lnTo>
                <a:lnTo>
                  <a:pt x="61441" y="31619"/>
                </a:lnTo>
                <a:lnTo>
                  <a:pt x="64472" y="30335"/>
                </a:lnTo>
                <a:lnTo>
                  <a:pt x="65664" y="28318"/>
                </a:lnTo>
                <a:lnTo>
                  <a:pt x="64514" y="24822"/>
                </a:lnTo>
                <a:lnTo>
                  <a:pt x="61886" y="23279"/>
                </a:lnTo>
                <a:lnTo>
                  <a:pt x="47700" y="25621"/>
                </a:lnTo>
                <a:lnTo>
                  <a:pt x="48120" y="22413"/>
                </a:lnTo>
                <a:lnTo>
                  <a:pt x="50247" y="19906"/>
                </a:lnTo>
                <a:lnTo>
                  <a:pt x="51031" y="17429"/>
                </a:lnTo>
                <a:lnTo>
                  <a:pt x="53303" y="16269"/>
                </a:lnTo>
                <a:lnTo>
                  <a:pt x="53376" y="12129"/>
                </a:lnTo>
                <a:lnTo>
                  <a:pt x="59644" y="8686"/>
                </a:lnTo>
                <a:lnTo>
                  <a:pt x="58837" y="1250"/>
                </a:lnTo>
                <a:lnTo>
                  <a:pt x="62322" y="41"/>
                </a:lnTo>
                <a:lnTo>
                  <a:pt x="68086" y="2316"/>
                </a:lnTo>
                <a:lnTo>
                  <a:pt x="73732" y="0"/>
                </a:lnTo>
                <a:lnTo>
                  <a:pt x="79865" y="2358"/>
                </a:lnTo>
                <a:lnTo>
                  <a:pt x="78316" y="9531"/>
                </a:lnTo>
                <a:lnTo>
                  <a:pt x="78782" y="10691"/>
                </a:lnTo>
                <a:lnTo>
                  <a:pt x="84313" y="11387"/>
                </a:lnTo>
                <a:lnTo>
                  <a:pt x="86385" y="14141"/>
                </a:lnTo>
                <a:lnTo>
                  <a:pt x="94617" y="11053"/>
                </a:lnTo>
                <a:lnTo>
                  <a:pt x="97660" y="14963"/>
                </a:lnTo>
                <a:close/>
              </a:path>
            </a:pathLst>
          </a:custGeom>
          <a:solidFill>
            <a:srgbClr val="2C104E">
              <a:alpha val="100000"/>
            </a:srgbClr>
          </a:solidFill>
          <a:ln w="13550" cap="flat">
            <a:solidFill>
              <a:srgbClr val="2C104E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47" name="pg47"/>
          <p:cNvSpPr/>
          <p:nvPr/>
        </p:nvSpPr>
        <p:spPr>
          <a:xfrm>
            <a:off x="4379796" y="4303182"/>
            <a:ext cx="11122" cy="8980"/>
          </a:xfrm>
          <a:custGeom>
            <a:avLst/>
            <a:gdLst/>
            <a:ahLst/>
            <a:cxnLst/>
            <a:rect l="0" t="0" r="0" b="0"/>
            <a:pathLst>
              <a:path w="11122" h="8980">
                <a:moveTo>
                  <a:pt x="8699" y="0"/>
                </a:moveTo>
                <a:lnTo>
                  <a:pt x="11122" y="1980"/>
                </a:lnTo>
                <a:lnTo>
                  <a:pt x="10343" y="7168"/>
                </a:lnTo>
                <a:lnTo>
                  <a:pt x="3163" y="8980"/>
                </a:lnTo>
                <a:lnTo>
                  <a:pt x="1682" y="7147"/>
                </a:lnTo>
                <a:lnTo>
                  <a:pt x="2457" y="5372"/>
                </a:lnTo>
                <a:lnTo>
                  <a:pt x="0" y="3208"/>
                </a:lnTo>
                <a:lnTo>
                  <a:pt x="491" y="1374"/>
                </a:lnTo>
                <a:lnTo>
                  <a:pt x="5282" y="3692"/>
                </a:lnTo>
                <a:close/>
              </a:path>
            </a:pathLst>
          </a:custGeom>
          <a:solidFill>
            <a:srgbClr val="2C104E">
              <a:alpha val="100000"/>
            </a:srgbClr>
          </a:solidFill>
          <a:ln w="13550" cap="flat">
            <a:solidFill>
              <a:srgbClr val="2C104E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49" name="pg49"/>
          <p:cNvSpPr/>
          <p:nvPr/>
        </p:nvSpPr>
        <p:spPr>
          <a:xfrm>
            <a:off x="4374095" y="4313011"/>
            <a:ext cx="8278" cy="6115"/>
          </a:xfrm>
          <a:custGeom>
            <a:avLst/>
            <a:gdLst/>
            <a:ahLst/>
            <a:cxnLst/>
            <a:rect l="0" t="0" r="0" b="0"/>
            <a:pathLst>
              <a:path w="8278" h="6115">
                <a:moveTo>
                  <a:pt x="0" y="5651"/>
                </a:moveTo>
                <a:lnTo>
                  <a:pt x="554" y="2536"/>
                </a:lnTo>
                <a:lnTo>
                  <a:pt x="4840" y="0"/>
                </a:lnTo>
                <a:lnTo>
                  <a:pt x="6684" y="262"/>
                </a:lnTo>
                <a:lnTo>
                  <a:pt x="7655" y="1478"/>
                </a:lnTo>
                <a:lnTo>
                  <a:pt x="8278" y="3563"/>
                </a:lnTo>
                <a:lnTo>
                  <a:pt x="7708" y="5239"/>
                </a:lnTo>
                <a:lnTo>
                  <a:pt x="3998" y="6115"/>
                </a:lnTo>
                <a:close/>
              </a:path>
            </a:pathLst>
          </a:custGeom>
          <a:solidFill>
            <a:srgbClr val="2C104E">
              <a:alpha val="100000"/>
            </a:srgbClr>
          </a:solidFill>
          <a:ln w="13550" cap="flat">
            <a:solidFill>
              <a:srgbClr val="2C104E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51" name="pg51"/>
          <p:cNvSpPr/>
          <p:nvPr/>
        </p:nvSpPr>
        <p:spPr>
          <a:xfrm>
            <a:off x="4374095" y="4282747"/>
            <a:ext cx="114057" cy="83730"/>
          </a:xfrm>
          <a:custGeom>
            <a:avLst/>
            <a:gdLst/>
            <a:ahLst/>
            <a:cxnLst/>
            <a:rect l="0" t="0" r="0" b="0"/>
            <a:pathLst>
              <a:path w="114057" h="83730">
                <a:moveTo>
                  <a:pt x="0" y="35915"/>
                </a:moveTo>
                <a:lnTo>
                  <a:pt x="3998" y="36379"/>
                </a:lnTo>
                <a:lnTo>
                  <a:pt x="7708" y="35503"/>
                </a:lnTo>
                <a:lnTo>
                  <a:pt x="8278" y="33827"/>
                </a:lnTo>
                <a:lnTo>
                  <a:pt x="7655" y="31742"/>
                </a:lnTo>
                <a:lnTo>
                  <a:pt x="6684" y="30526"/>
                </a:lnTo>
                <a:lnTo>
                  <a:pt x="4840" y="30264"/>
                </a:lnTo>
                <a:lnTo>
                  <a:pt x="7383" y="27582"/>
                </a:lnTo>
                <a:lnTo>
                  <a:pt x="8865" y="29415"/>
                </a:lnTo>
                <a:lnTo>
                  <a:pt x="16044" y="27603"/>
                </a:lnTo>
                <a:lnTo>
                  <a:pt x="16824" y="22415"/>
                </a:lnTo>
                <a:lnTo>
                  <a:pt x="14400" y="20434"/>
                </a:lnTo>
                <a:lnTo>
                  <a:pt x="15519" y="16507"/>
                </a:lnTo>
                <a:lnTo>
                  <a:pt x="13793" y="14086"/>
                </a:lnTo>
                <a:lnTo>
                  <a:pt x="19112" y="9592"/>
                </a:lnTo>
                <a:lnTo>
                  <a:pt x="19470" y="8125"/>
                </a:lnTo>
                <a:lnTo>
                  <a:pt x="20359" y="7422"/>
                </a:lnTo>
                <a:lnTo>
                  <a:pt x="21206" y="7567"/>
                </a:lnTo>
                <a:lnTo>
                  <a:pt x="22233" y="7509"/>
                </a:lnTo>
                <a:lnTo>
                  <a:pt x="22720" y="5163"/>
                </a:lnTo>
                <a:lnTo>
                  <a:pt x="25487" y="7084"/>
                </a:lnTo>
                <a:lnTo>
                  <a:pt x="30078" y="4339"/>
                </a:lnTo>
                <a:lnTo>
                  <a:pt x="32547" y="7411"/>
                </a:lnTo>
                <a:lnTo>
                  <a:pt x="31777" y="9404"/>
                </a:lnTo>
                <a:lnTo>
                  <a:pt x="27518" y="10196"/>
                </a:lnTo>
                <a:lnTo>
                  <a:pt x="28712" y="11683"/>
                </a:lnTo>
                <a:lnTo>
                  <a:pt x="29232" y="12495"/>
                </a:lnTo>
                <a:lnTo>
                  <a:pt x="30403" y="13119"/>
                </a:lnTo>
                <a:lnTo>
                  <a:pt x="31074" y="14520"/>
                </a:lnTo>
                <a:lnTo>
                  <a:pt x="31905" y="15017"/>
                </a:lnTo>
                <a:lnTo>
                  <a:pt x="33068" y="15201"/>
                </a:lnTo>
                <a:lnTo>
                  <a:pt x="34221" y="15085"/>
                </a:lnTo>
                <a:lnTo>
                  <a:pt x="36003" y="13994"/>
                </a:lnTo>
                <a:lnTo>
                  <a:pt x="37097" y="13499"/>
                </a:lnTo>
                <a:lnTo>
                  <a:pt x="40146" y="13009"/>
                </a:lnTo>
                <a:lnTo>
                  <a:pt x="40948" y="12318"/>
                </a:lnTo>
                <a:lnTo>
                  <a:pt x="44628" y="10869"/>
                </a:lnTo>
                <a:lnTo>
                  <a:pt x="46371" y="8632"/>
                </a:lnTo>
                <a:lnTo>
                  <a:pt x="47141" y="5839"/>
                </a:lnTo>
                <a:lnTo>
                  <a:pt x="47743" y="5550"/>
                </a:lnTo>
                <a:lnTo>
                  <a:pt x="48671" y="5744"/>
                </a:lnTo>
                <a:lnTo>
                  <a:pt x="49187" y="6430"/>
                </a:lnTo>
                <a:lnTo>
                  <a:pt x="50765" y="6232"/>
                </a:lnTo>
                <a:lnTo>
                  <a:pt x="52495" y="5419"/>
                </a:lnTo>
                <a:lnTo>
                  <a:pt x="54207" y="5366"/>
                </a:lnTo>
                <a:lnTo>
                  <a:pt x="55206" y="5777"/>
                </a:lnTo>
                <a:lnTo>
                  <a:pt x="57960" y="12391"/>
                </a:lnTo>
                <a:lnTo>
                  <a:pt x="60565" y="12720"/>
                </a:lnTo>
                <a:lnTo>
                  <a:pt x="62634" y="10987"/>
                </a:lnTo>
                <a:lnTo>
                  <a:pt x="69228" y="11818"/>
                </a:lnTo>
                <a:lnTo>
                  <a:pt x="73426" y="9970"/>
                </a:lnTo>
                <a:lnTo>
                  <a:pt x="76271" y="10353"/>
                </a:lnTo>
                <a:lnTo>
                  <a:pt x="78258" y="6682"/>
                </a:lnTo>
                <a:lnTo>
                  <a:pt x="84588" y="3855"/>
                </a:lnTo>
                <a:lnTo>
                  <a:pt x="88497" y="0"/>
                </a:lnTo>
                <a:lnTo>
                  <a:pt x="90960" y="1911"/>
                </a:lnTo>
                <a:lnTo>
                  <a:pt x="97240" y="1831"/>
                </a:lnTo>
                <a:lnTo>
                  <a:pt x="98608" y="5524"/>
                </a:lnTo>
                <a:lnTo>
                  <a:pt x="101360" y="8132"/>
                </a:lnTo>
                <a:lnTo>
                  <a:pt x="106843" y="9146"/>
                </a:lnTo>
                <a:lnTo>
                  <a:pt x="109374" y="7780"/>
                </a:lnTo>
                <a:lnTo>
                  <a:pt x="111892" y="9069"/>
                </a:lnTo>
                <a:lnTo>
                  <a:pt x="105048" y="21052"/>
                </a:lnTo>
                <a:lnTo>
                  <a:pt x="107419" y="30307"/>
                </a:lnTo>
                <a:lnTo>
                  <a:pt x="107252" y="37663"/>
                </a:lnTo>
                <a:lnTo>
                  <a:pt x="108441" y="40261"/>
                </a:lnTo>
                <a:lnTo>
                  <a:pt x="109872" y="48061"/>
                </a:lnTo>
                <a:lnTo>
                  <a:pt x="111193" y="51297"/>
                </a:lnTo>
                <a:lnTo>
                  <a:pt x="114057" y="51300"/>
                </a:lnTo>
                <a:lnTo>
                  <a:pt x="112679" y="54071"/>
                </a:lnTo>
                <a:lnTo>
                  <a:pt x="111806" y="55829"/>
                </a:lnTo>
                <a:lnTo>
                  <a:pt x="108623" y="58514"/>
                </a:lnTo>
                <a:lnTo>
                  <a:pt x="110220" y="64960"/>
                </a:lnTo>
                <a:lnTo>
                  <a:pt x="108848" y="69153"/>
                </a:lnTo>
                <a:lnTo>
                  <a:pt x="110370" y="83730"/>
                </a:lnTo>
                <a:lnTo>
                  <a:pt x="105204" y="82652"/>
                </a:lnTo>
                <a:lnTo>
                  <a:pt x="97937" y="60668"/>
                </a:lnTo>
                <a:lnTo>
                  <a:pt x="94533" y="58394"/>
                </a:lnTo>
                <a:lnTo>
                  <a:pt x="90927" y="60947"/>
                </a:lnTo>
                <a:lnTo>
                  <a:pt x="88102" y="68324"/>
                </a:lnTo>
                <a:lnTo>
                  <a:pt x="86067" y="69292"/>
                </a:lnTo>
                <a:lnTo>
                  <a:pt x="83947" y="67666"/>
                </a:lnTo>
                <a:lnTo>
                  <a:pt x="85274" y="65336"/>
                </a:lnTo>
                <a:lnTo>
                  <a:pt x="84888" y="64429"/>
                </a:lnTo>
                <a:lnTo>
                  <a:pt x="79074" y="65852"/>
                </a:lnTo>
                <a:lnTo>
                  <a:pt x="76200" y="62618"/>
                </a:lnTo>
                <a:lnTo>
                  <a:pt x="72919" y="63834"/>
                </a:lnTo>
                <a:lnTo>
                  <a:pt x="72149" y="65455"/>
                </a:lnTo>
                <a:lnTo>
                  <a:pt x="68823" y="65828"/>
                </a:lnTo>
                <a:lnTo>
                  <a:pt x="65879" y="59709"/>
                </a:lnTo>
                <a:lnTo>
                  <a:pt x="61566" y="60535"/>
                </a:lnTo>
                <a:lnTo>
                  <a:pt x="62014" y="63958"/>
                </a:lnTo>
                <a:lnTo>
                  <a:pt x="59502" y="66720"/>
                </a:lnTo>
                <a:lnTo>
                  <a:pt x="56244" y="65795"/>
                </a:lnTo>
                <a:lnTo>
                  <a:pt x="49305" y="67345"/>
                </a:lnTo>
                <a:lnTo>
                  <a:pt x="48037" y="65427"/>
                </a:lnTo>
                <a:lnTo>
                  <a:pt x="48154" y="63972"/>
                </a:lnTo>
                <a:lnTo>
                  <a:pt x="48301" y="63033"/>
                </a:lnTo>
                <a:lnTo>
                  <a:pt x="47818" y="61882"/>
                </a:lnTo>
                <a:lnTo>
                  <a:pt x="51782" y="55024"/>
                </a:lnTo>
                <a:lnTo>
                  <a:pt x="53253" y="54071"/>
                </a:lnTo>
                <a:lnTo>
                  <a:pt x="55033" y="52920"/>
                </a:lnTo>
                <a:lnTo>
                  <a:pt x="56571" y="49241"/>
                </a:lnTo>
                <a:lnTo>
                  <a:pt x="60540" y="50321"/>
                </a:lnTo>
                <a:lnTo>
                  <a:pt x="61335" y="52458"/>
                </a:lnTo>
                <a:lnTo>
                  <a:pt x="63077" y="52154"/>
                </a:lnTo>
                <a:lnTo>
                  <a:pt x="66335" y="49705"/>
                </a:lnTo>
                <a:lnTo>
                  <a:pt x="68947" y="44074"/>
                </a:lnTo>
                <a:lnTo>
                  <a:pt x="69328" y="40261"/>
                </a:lnTo>
                <a:lnTo>
                  <a:pt x="64095" y="35218"/>
                </a:lnTo>
                <a:lnTo>
                  <a:pt x="64286" y="30290"/>
                </a:lnTo>
                <a:lnTo>
                  <a:pt x="63270" y="28374"/>
                </a:lnTo>
                <a:lnTo>
                  <a:pt x="61888" y="28722"/>
                </a:lnTo>
                <a:lnTo>
                  <a:pt x="60999" y="31241"/>
                </a:lnTo>
                <a:lnTo>
                  <a:pt x="61746" y="35289"/>
                </a:lnTo>
                <a:lnTo>
                  <a:pt x="57323" y="38310"/>
                </a:lnTo>
                <a:lnTo>
                  <a:pt x="54007" y="37757"/>
                </a:lnTo>
                <a:lnTo>
                  <a:pt x="52948" y="39033"/>
                </a:lnTo>
                <a:lnTo>
                  <a:pt x="53084" y="40261"/>
                </a:lnTo>
                <a:lnTo>
                  <a:pt x="46217" y="45029"/>
                </a:lnTo>
                <a:lnTo>
                  <a:pt x="43201" y="48743"/>
                </a:lnTo>
                <a:lnTo>
                  <a:pt x="40420" y="48036"/>
                </a:lnTo>
                <a:lnTo>
                  <a:pt x="36493" y="43829"/>
                </a:lnTo>
                <a:lnTo>
                  <a:pt x="28946" y="43282"/>
                </a:lnTo>
                <a:lnTo>
                  <a:pt x="28097" y="40261"/>
                </a:lnTo>
                <a:lnTo>
                  <a:pt x="27629" y="37005"/>
                </a:lnTo>
                <a:lnTo>
                  <a:pt x="32095" y="35378"/>
                </a:lnTo>
                <a:lnTo>
                  <a:pt x="33149" y="30129"/>
                </a:lnTo>
                <a:lnTo>
                  <a:pt x="35280" y="26225"/>
                </a:lnTo>
                <a:lnTo>
                  <a:pt x="30462" y="21678"/>
                </a:lnTo>
                <a:lnTo>
                  <a:pt x="28552" y="23669"/>
                </a:lnTo>
                <a:lnTo>
                  <a:pt x="24716" y="23272"/>
                </a:lnTo>
                <a:lnTo>
                  <a:pt x="24637" y="25562"/>
                </a:lnTo>
                <a:lnTo>
                  <a:pt x="26372" y="27776"/>
                </a:lnTo>
                <a:lnTo>
                  <a:pt x="25263" y="32394"/>
                </a:lnTo>
                <a:lnTo>
                  <a:pt x="20870" y="32294"/>
                </a:lnTo>
                <a:lnTo>
                  <a:pt x="20662" y="35630"/>
                </a:lnTo>
                <a:lnTo>
                  <a:pt x="16594" y="36286"/>
                </a:lnTo>
                <a:lnTo>
                  <a:pt x="14336" y="40261"/>
                </a:lnTo>
                <a:lnTo>
                  <a:pt x="12989" y="40261"/>
                </a:lnTo>
                <a:lnTo>
                  <a:pt x="7817" y="38048"/>
                </a:lnTo>
                <a:lnTo>
                  <a:pt x="7067" y="40261"/>
                </a:lnTo>
                <a:lnTo>
                  <a:pt x="6518" y="41882"/>
                </a:lnTo>
                <a:lnTo>
                  <a:pt x="4730" y="41567"/>
                </a:lnTo>
                <a:lnTo>
                  <a:pt x="3637" y="40261"/>
                </a:lnTo>
                <a:close/>
              </a:path>
            </a:pathLst>
          </a:custGeom>
          <a:solidFill>
            <a:srgbClr val="291048">
              <a:alpha val="100000"/>
            </a:srgbClr>
          </a:solidFill>
          <a:ln w="13550" cap="flat">
            <a:solidFill>
              <a:srgbClr val="291048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52" name="pg52"/>
          <p:cNvSpPr/>
          <p:nvPr/>
        </p:nvSpPr>
        <p:spPr>
          <a:xfrm>
            <a:off x="4368855" y="4313975"/>
            <a:ext cx="5795" cy="4688"/>
          </a:xfrm>
          <a:custGeom>
            <a:avLst/>
            <a:gdLst/>
            <a:ahLst/>
            <a:cxnLst/>
            <a:rect l="0" t="0" r="0" b="0"/>
            <a:pathLst>
              <a:path w="5795" h="4688">
                <a:moveTo>
                  <a:pt x="5240" y="4688"/>
                </a:moveTo>
                <a:lnTo>
                  <a:pt x="3043" y="4089"/>
                </a:lnTo>
                <a:lnTo>
                  <a:pt x="0" y="180"/>
                </a:lnTo>
                <a:lnTo>
                  <a:pt x="1163" y="0"/>
                </a:lnTo>
                <a:lnTo>
                  <a:pt x="2798" y="1131"/>
                </a:lnTo>
                <a:lnTo>
                  <a:pt x="5795" y="1572"/>
                </a:lnTo>
                <a:close/>
              </a:path>
            </a:pathLst>
          </a:custGeom>
          <a:solidFill>
            <a:srgbClr val="291048">
              <a:alpha val="100000"/>
            </a:srgbClr>
          </a:solidFill>
          <a:ln w="13550" cap="flat">
            <a:solidFill>
              <a:srgbClr val="291048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53" name="pg53"/>
          <p:cNvSpPr/>
          <p:nvPr/>
        </p:nvSpPr>
        <p:spPr>
          <a:xfrm>
            <a:off x="4479144" y="4270095"/>
            <a:ext cx="66021" cy="92917"/>
          </a:xfrm>
          <a:custGeom>
            <a:avLst/>
            <a:gdLst/>
            <a:ahLst/>
            <a:cxnLst/>
            <a:rect l="0" t="0" r="0" b="0"/>
            <a:pathLst>
              <a:path w="66021" h="92917">
                <a:moveTo>
                  <a:pt x="5171" y="77613"/>
                </a:moveTo>
                <a:lnTo>
                  <a:pt x="3574" y="71167"/>
                </a:lnTo>
                <a:lnTo>
                  <a:pt x="6757" y="68482"/>
                </a:lnTo>
                <a:lnTo>
                  <a:pt x="7630" y="66724"/>
                </a:lnTo>
                <a:lnTo>
                  <a:pt x="9008" y="63953"/>
                </a:lnTo>
                <a:lnTo>
                  <a:pt x="6144" y="63949"/>
                </a:lnTo>
                <a:lnTo>
                  <a:pt x="4823" y="60713"/>
                </a:lnTo>
                <a:lnTo>
                  <a:pt x="3392" y="52913"/>
                </a:lnTo>
                <a:lnTo>
                  <a:pt x="2203" y="50315"/>
                </a:lnTo>
                <a:lnTo>
                  <a:pt x="2370" y="42960"/>
                </a:lnTo>
                <a:lnTo>
                  <a:pt x="0" y="33704"/>
                </a:lnTo>
                <a:lnTo>
                  <a:pt x="6844" y="21722"/>
                </a:lnTo>
                <a:lnTo>
                  <a:pt x="11984" y="19845"/>
                </a:lnTo>
                <a:lnTo>
                  <a:pt x="10740" y="15885"/>
                </a:lnTo>
                <a:lnTo>
                  <a:pt x="16700" y="10717"/>
                </a:lnTo>
                <a:lnTo>
                  <a:pt x="21341" y="12900"/>
                </a:lnTo>
                <a:lnTo>
                  <a:pt x="21370" y="16145"/>
                </a:lnTo>
                <a:lnTo>
                  <a:pt x="18661" y="19098"/>
                </a:lnTo>
                <a:lnTo>
                  <a:pt x="20521" y="23868"/>
                </a:lnTo>
                <a:lnTo>
                  <a:pt x="21755" y="22581"/>
                </a:lnTo>
                <a:lnTo>
                  <a:pt x="24858" y="15076"/>
                </a:lnTo>
                <a:lnTo>
                  <a:pt x="25550" y="13093"/>
                </a:lnTo>
                <a:lnTo>
                  <a:pt x="25184" y="8405"/>
                </a:lnTo>
                <a:lnTo>
                  <a:pt x="26095" y="7495"/>
                </a:lnTo>
                <a:lnTo>
                  <a:pt x="27057" y="9031"/>
                </a:lnTo>
                <a:lnTo>
                  <a:pt x="27958" y="7392"/>
                </a:lnTo>
                <a:lnTo>
                  <a:pt x="26005" y="3974"/>
                </a:lnTo>
                <a:lnTo>
                  <a:pt x="28576" y="0"/>
                </a:lnTo>
                <a:lnTo>
                  <a:pt x="32073" y="1021"/>
                </a:lnTo>
                <a:lnTo>
                  <a:pt x="32830" y="1201"/>
                </a:lnTo>
                <a:lnTo>
                  <a:pt x="34337" y="6124"/>
                </a:lnTo>
                <a:lnTo>
                  <a:pt x="36615" y="8181"/>
                </a:lnTo>
                <a:lnTo>
                  <a:pt x="41735" y="8251"/>
                </a:lnTo>
                <a:lnTo>
                  <a:pt x="46025" y="5181"/>
                </a:lnTo>
                <a:lnTo>
                  <a:pt x="48646" y="7651"/>
                </a:lnTo>
                <a:lnTo>
                  <a:pt x="46620" y="14816"/>
                </a:lnTo>
                <a:lnTo>
                  <a:pt x="41705" y="13074"/>
                </a:lnTo>
                <a:lnTo>
                  <a:pt x="40940" y="15526"/>
                </a:lnTo>
                <a:lnTo>
                  <a:pt x="50253" y="21419"/>
                </a:lnTo>
                <a:lnTo>
                  <a:pt x="51171" y="27033"/>
                </a:lnTo>
                <a:lnTo>
                  <a:pt x="56595" y="29730"/>
                </a:lnTo>
                <a:lnTo>
                  <a:pt x="55966" y="38329"/>
                </a:lnTo>
                <a:lnTo>
                  <a:pt x="58298" y="45307"/>
                </a:lnTo>
                <a:lnTo>
                  <a:pt x="58247" y="50037"/>
                </a:lnTo>
                <a:lnTo>
                  <a:pt x="61207" y="52913"/>
                </a:lnTo>
                <a:lnTo>
                  <a:pt x="61921" y="55257"/>
                </a:lnTo>
                <a:lnTo>
                  <a:pt x="65152" y="60412"/>
                </a:lnTo>
                <a:lnTo>
                  <a:pt x="66021" y="65303"/>
                </a:lnTo>
                <a:lnTo>
                  <a:pt x="64794" y="66724"/>
                </a:lnTo>
                <a:lnTo>
                  <a:pt x="61546" y="70485"/>
                </a:lnTo>
                <a:lnTo>
                  <a:pt x="61990" y="72438"/>
                </a:lnTo>
                <a:lnTo>
                  <a:pt x="61240" y="74691"/>
                </a:lnTo>
                <a:lnTo>
                  <a:pt x="53527" y="78054"/>
                </a:lnTo>
                <a:lnTo>
                  <a:pt x="47303" y="77901"/>
                </a:lnTo>
                <a:lnTo>
                  <a:pt x="46458" y="79364"/>
                </a:lnTo>
                <a:lnTo>
                  <a:pt x="47453" y="82420"/>
                </a:lnTo>
                <a:lnTo>
                  <a:pt x="41066" y="83723"/>
                </a:lnTo>
                <a:lnTo>
                  <a:pt x="35640" y="86690"/>
                </a:lnTo>
                <a:lnTo>
                  <a:pt x="34177" y="89552"/>
                </a:lnTo>
                <a:lnTo>
                  <a:pt x="35175" y="92380"/>
                </a:lnTo>
                <a:lnTo>
                  <a:pt x="32759" y="92917"/>
                </a:lnTo>
                <a:lnTo>
                  <a:pt x="28622" y="90802"/>
                </a:lnTo>
                <a:lnTo>
                  <a:pt x="26723" y="85941"/>
                </a:lnTo>
                <a:lnTo>
                  <a:pt x="22840" y="82896"/>
                </a:lnTo>
                <a:lnTo>
                  <a:pt x="17366" y="82544"/>
                </a:lnTo>
                <a:lnTo>
                  <a:pt x="12101" y="84234"/>
                </a:lnTo>
                <a:lnTo>
                  <a:pt x="6621" y="81547"/>
                </a:lnTo>
                <a:close/>
              </a:path>
            </a:pathLst>
          </a:custGeom>
          <a:solidFill>
            <a:srgbClr val="2B104C">
              <a:alpha val="100000"/>
            </a:srgbClr>
          </a:solidFill>
          <a:ln w="13550" cap="flat">
            <a:solidFill>
              <a:srgbClr val="2B104C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54" name="pg54"/>
          <p:cNvSpPr/>
          <p:nvPr/>
        </p:nvSpPr>
        <p:spPr>
          <a:xfrm>
            <a:off x="4484361" y="4250454"/>
            <a:ext cx="221243" cy="285902"/>
          </a:xfrm>
          <a:custGeom>
            <a:avLst/>
            <a:gdLst/>
            <a:ahLst/>
            <a:cxnLst/>
            <a:rect l="0" t="0" r="0" b="0"/>
            <a:pathLst>
              <a:path w="221243" h="285902">
                <a:moveTo>
                  <a:pt x="21583" y="512"/>
                </a:moveTo>
                <a:lnTo>
                  <a:pt x="23081" y="7376"/>
                </a:lnTo>
                <a:lnTo>
                  <a:pt x="25178" y="6187"/>
                </a:lnTo>
                <a:lnTo>
                  <a:pt x="25878" y="1324"/>
                </a:lnTo>
                <a:lnTo>
                  <a:pt x="28801" y="3734"/>
                </a:lnTo>
                <a:lnTo>
                  <a:pt x="29802" y="7782"/>
                </a:lnTo>
                <a:lnTo>
                  <a:pt x="32730" y="7075"/>
                </a:lnTo>
                <a:lnTo>
                  <a:pt x="34539" y="8496"/>
                </a:lnTo>
                <a:lnTo>
                  <a:pt x="34739" y="9669"/>
                </a:lnTo>
                <a:lnTo>
                  <a:pt x="32311" y="12783"/>
                </a:lnTo>
                <a:lnTo>
                  <a:pt x="34300" y="15587"/>
                </a:lnTo>
                <a:lnTo>
                  <a:pt x="33738" y="19474"/>
                </a:lnTo>
                <a:lnTo>
                  <a:pt x="36874" y="20072"/>
                </a:lnTo>
                <a:lnTo>
                  <a:pt x="39800" y="22250"/>
                </a:lnTo>
                <a:lnTo>
                  <a:pt x="40951" y="22462"/>
                </a:lnTo>
                <a:lnTo>
                  <a:pt x="41347" y="18750"/>
                </a:lnTo>
                <a:lnTo>
                  <a:pt x="38311" y="16035"/>
                </a:lnTo>
                <a:lnTo>
                  <a:pt x="41841" y="11930"/>
                </a:lnTo>
                <a:lnTo>
                  <a:pt x="43804" y="15767"/>
                </a:lnTo>
                <a:lnTo>
                  <a:pt x="49011" y="17938"/>
                </a:lnTo>
                <a:lnTo>
                  <a:pt x="47144" y="20914"/>
                </a:lnTo>
                <a:lnTo>
                  <a:pt x="49005" y="23391"/>
                </a:lnTo>
                <a:lnTo>
                  <a:pt x="49383" y="26123"/>
                </a:lnTo>
                <a:lnTo>
                  <a:pt x="50266" y="26247"/>
                </a:lnTo>
                <a:lnTo>
                  <a:pt x="51481" y="27222"/>
                </a:lnTo>
                <a:lnTo>
                  <a:pt x="52093" y="27215"/>
                </a:lnTo>
                <a:lnTo>
                  <a:pt x="52707" y="27006"/>
                </a:lnTo>
                <a:lnTo>
                  <a:pt x="56641" y="25675"/>
                </a:lnTo>
                <a:lnTo>
                  <a:pt x="58817" y="24349"/>
                </a:lnTo>
                <a:lnTo>
                  <a:pt x="60674" y="22745"/>
                </a:lnTo>
                <a:lnTo>
                  <a:pt x="63793" y="20978"/>
                </a:lnTo>
                <a:lnTo>
                  <a:pt x="65002" y="20567"/>
                </a:lnTo>
                <a:lnTo>
                  <a:pt x="66256" y="20753"/>
                </a:lnTo>
                <a:lnTo>
                  <a:pt x="68847" y="20982"/>
                </a:lnTo>
                <a:lnTo>
                  <a:pt x="70555" y="21865"/>
                </a:lnTo>
                <a:lnTo>
                  <a:pt x="72831" y="21918"/>
                </a:lnTo>
                <a:lnTo>
                  <a:pt x="75422" y="23767"/>
                </a:lnTo>
                <a:lnTo>
                  <a:pt x="76316" y="24034"/>
                </a:lnTo>
                <a:lnTo>
                  <a:pt x="77126" y="24281"/>
                </a:lnTo>
                <a:lnTo>
                  <a:pt x="77783" y="24370"/>
                </a:lnTo>
                <a:lnTo>
                  <a:pt x="78502" y="23860"/>
                </a:lnTo>
                <a:lnTo>
                  <a:pt x="79446" y="24187"/>
                </a:lnTo>
                <a:lnTo>
                  <a:pt x="80068" y="25110"/>
                </a:lnTo>
                <a:lnTo>
                  <a:pt x="80894" y="26016"/>
                </a:lnTo>
                <a:lnTo>
                  <a:pt x="82107" y="25910"/>
                </a:lnTo>
                <a:lnTo>
                  <a:pt x="90302" y="25611"/>
                </a:lnTo>
                <a:lnTo>
                  <a:pt x="101744" y="30794"/>
                </a:lnTo>
                <a:lnTo>
                  <a:pt x="104125" y="31873"/>
                </a:lnTo>
                <a:lnTo>
                  <a:pt x="115481" y="44179"/>
                </a:lnTo>
                <a:lnTo>
                  <a:pt x="118417" y="44908"/>
                </a:lnTo>
                <a:lnTo>
                  <a:pt x="119558" y="45192"/>
                </a:lnTo>
                <a:lnTo>
                  <a:pt x="122203" y="45851"/>
                </a:lnTo>
                <a:lnTo>
                  <a:pt x="122810" y="53587"/>
                </a:lnTo>
                <a:lnTo>
                  <a:pt x="125843" y="58854"/>
                </a:lnTo>
                <a:lnTo>
                  <a:pt x="132539" y="61722"/>
                </a:lnTo>
                <a:lnTo>
                  <a:pt x="131563" y="64612"/>
                </a:lnTo>
                <a:lnTo>
                  <a:pt x="132103" y="68994"/>
                </a:lnTo>
                <a:lnTo>
                  <a:pt x="133996" y="72554"/>
                </a:lnTo>
                <a:lnTo>
                  <a:pt x="132789" y="75641"/>
                </a:lnTo>
                <a:lnTo>
                  <a:pt x="128202" y="78309"/>
                </a:lnTo>
                <a:lnTo>
                  <a:pt x="124895" y="85560"/>
                </a:lnTo>
                <a:lnTo>
                  <a:pt x="124305" y="86364"/>
                </a:lnTo>
                <a:lnTo>
                  <a:pt x="119224" y="93311"/>
                </a:lnTo>
                <a:lnTo>
                  <a:pt x="114613" y="108697"/>
                </a:lnTo>
                <a:lnTo>
                  <a:pt x="117862" y="123197"/>
                </a:lnTo>
                <a:lnTo>
                  <a:pt x="116971" y="125807"/>
                </a:lnTo>
                <a:lnTo>
                  <a:pt x="113602" y="129071"/>
                </a:lnTo>
                <a:lnTo>
                  <a:pt x="113399" y="131581"/>
                </a:lnTo>
                <a:lnTo>
                  <a:pt x="119823" y="129517"/>
                </a:lnTo>
                <a:lnTo>
                  <a:pt x="122540" y="131756"/>
                </a:lnTo>
                <a:lnTo>
                  <a:pt x="127353" y="130012"/>
                </a:lnTo>
                <a:lnTo>
                  <a:pt x="129791" y="131459"/>
                </a:lnTo>
                <a:lnTo>
                  <a:pt x="135238" y="130068"/>
                </a:lnTo>
                <a:lnTo>
                  <a:pt x="139258" y="132842"/>
                </a:lnTo>
                <a:lnTo>
                  <a:pt x="146286" y="134212"/>
                </a:lnTo>
                <a:lnTo>
                  <a:pt x="151649" y="138099"/>
                </a:lnTo>
                <a:lnTo>
                  <a:pt x="155490" y="137014"/>
                </a:lnTo>
                <a:lnTo>
                  <a:pt x="157460" y="141814"/>
                </a:lnTo>
                <a:lnTo>
                  <a:pt x="155845" y="146595"/>
                </a:lnTo>
                <a:lnTo>
                  <a:pt x="156562" y="152200"/>
                </a:lnTo>
                <a:lnTo>
                  <a:pt x="171184" y="158326"/>
                </a:lnTo>
                <a:lnTo>
                  <a:pt x="175225" y="164469"/>
                </a:lnTo>
                <a:lnTo>
                  <a:pt x="178289" y="165176"/>
                </a:lnTo>
                <a:lnTo>
                  <a:pt x="180356" y="167999"/>
                </a:lnTo>
                <a:lnTo>
                  <a:pt x="184632" y="166705"/>
                </a:lnTo>
                <a:lnTo>
                  <a:pt x="193566" y="163682"/>
                </a:lnTo>
                <a:lnTo>
                  <a:pt x="193602" y="158413"/>
                </a:lnTo>
                <a:lnTo>
                  <a:pt x="195185" y="152985"/>
                </a:lnTo>
                <a:lnTo>
                  <a:pt x="202415" y="153685"/>
                </a:lnTo>
                <a:lnTo>
                  <a:pt x="202285" y="149912"/>
                </a:lnTo>
                <a:lnTo>
                  <a:pt x="204018" y="148190"/>
                </a:lnTo>
                <a:lnTo>
                  <a:pt x="206183" y="142880"/>
                </a:lnTo>
                <a:lnTo>
                  <a:pt x="210724" y="140875"/>
                </a:lnTo>
                <a:lnTo>
                  <a:pt x="214170" y="144711"/>
                </a:lnTo>
                <a:lnTo>
                  <a:pt x="214735" y="147926"/>
                </a:lnTo>
                <a:lnTo>
                  <a:pt x="221060" y="151841"/>
                </a:lnTo>
                <a:lnTo>
                  <a:pt x="219055" y="160696"/>
                </a:lnTo>
                <a:lnTo>
                  <a:pt x="219206" y="166023"/>
                </a:lnTo>
                <a:lnTo>
                  <a:pt x="217311" y="174235"/>
                </a:lnTo>
                <a:lnTo>
                  <a:pt x="214564" y="177274"/>
                </a:lnTo>
                <a:lnTo>
                  <a:pt x="216101" y="183360"/>
                </a:lnTo>
                <a:lnTo>
                  <a:pt x="212365" y="187028"/>
                </a:lnTo>
                <a:lnTo>
                  <a:pt x="213396" y="190906"/>
                </a:lnTo>
                <a:lnTo>
                  <a:pt x="210262" y="196003"/>
                </a:lnTo>
                <a:lnTo>
                  <a:pt x="212162" y="203747"/>
                </a:lnTo>
                <a:lnTo>
                  <a:pt x="217116" y="203850"/>
                </a:lnTo>
                <a:lnTo>
                  <a:pt x="221243" y="208115"/>
                </a:lnTo>
                <a:lnTo>
                  <a:pt x="219795" y="218460"/>
                </a:lnTo>
                <a:lnTo>
                  <a:pt x="217412" y="222739"/>
                </a:lnTo>
                <a:lnTo>
                  <a:pt x="213595" y="219547"/>
                </a:lnTo>
                <a:lnTo>
                  <a:pt x="201155" y="219342"/>
                </a:lnTo>
                <a:lnTo>
                  <a:pt x="200676" y="218460"/>
                </a:lnTo>
                <a:lnTo>
                  <a:pt x="199130" y="215607"/>
                </a:lnTo>
                <a:lnTo>
                  <a:pt x="195466" y="214566"/>
                </a:lnTo>
                <a:lnTo>
                  <a:pt x="195144" y="212081"/>
                </a:lnTo>
                <a:lnTo>
                  <a:pt x="196334" y="208731"/>
                </a:lnTo>
                <a:lnTo>
                  <a:pt x="194354" y="204982"/>
                </a:lnTo>
                <a:lnTo>
                  <a:pt x="191991" y="207144"/>
                </a:lnTo>
                <a:lnTo>
                  <a:pt x="189145" y="206401"/>
                </a:lnTo>
                <a:lnTo>
                  <a:pt x="183142" y="209296"/>
                </a:lnTo>
                <a:lnTo>
                  <a:pt x="180172" y="209235"/>
                </a:lnTo>
                <a:lnTo>
                  <a:pt x="179543" y="213790"/>
                </a:lnTo>
                <a:lnTo>
                  <a:pt x="176093" y="218460"/>
                </a:lnTo>
                <a:lnTo>
                  <a:pt x="174201" y="221021"/>
                </a:lnTo>
                <a:lnTo>
                  <a:pt x="174609" y="234254"/>
                </a:lnTo>
                <a:lnTo>
                  <a:pt x="173817" y="237454"/>
                </a:lnTo>
                <a:lnTo>
                  <a:pt x="178083" y="241642"/>
                </a:lnTo>
                <a:lnTo>
                  <a:pt x="183308" y="240300"/>
                </a:lnTo>
                <a:lnTo>
                  <a:pt x="186555" y="243870"/>
                </a:lnTo>
                <a:lnTo>
                  <a:pt x="186410" y="247245"/>
                </a:lnTo>
                <a:lnTo>
                  <a:pt x="183324" y="249169"/>
                </a:lnTo>
                <a:lnTo>
                  <a:pt x="180533" y="256897"/>
                </a:lnTo>
                <a:lnTo>
                  <a:pt x="181646" y="260303"/>
                </a:lnTo>
                <a:lnTo>
                  <a:pt x="185606" y="264790"/>
                </a:lnTo>
                <a:lnTo>
                  <a:pt x="187663" y="270338"/>
                </a:lnTo>
                <a:lnTo>
                  <a:pt x="184001" y="275513"/>
                </a:lnTo>
                <a:lnTo>
                  <a:pt x="176587" y="277201"/>
                </a:lnTo>
                <a:lnTo>
                  <a:pt x="174356" y="275312"/>
                </a:lnTo>
                <a:lnTo>
                  <a:pt x="175437" y="272182"/>
                </a:lnTo>
                <a:lnTo>
                  <a:pt x="174664" y="268972"/>
                </a:lnTo>
                <a:lnTo>
                  <a:pt x="168886" y="265064"/>
                </a:lnTo>
                <a:lnTo>
                  <a:pt x="169015" y="261295"/>
                </a:lnTo>
                <a:lnTo>
                  <a:pt x="167509" y="258821"/>
                </a:lnTo>
                <a:lnTo>
                  <a:pt x="168555" y="254653"/>
                </a:lnTo>
                <a:lnTo>
                  <a:pt x="164430" y="249673"/>
                </a:lnTo>
                <a:lnTo>
                  <a:pt x="161288" y="250979"/>
                </a:lnTo>
                <a:lnTo>
                  <a:pt x="158763" y="249391"/>
                </a:lnTo>
                <a:lnTo>
                  <a:pt x="145270" y="256500"/>
                </a:lnTo>
                <a:lnTo>
                  <a:pt x="141374" y="254653"/>
                </a:lnTo>
                <a:lnTo>
                  <a:pt x="140084" y="256078"/>
                </a:lnTo>
                <a:lnTo>
                  <a:pt x="139627" y="261209"/>
                </a:lnTo>
                <a:lnTo>
                  <a:pt x="138239" y="264207"/>
                </a:lnTo>
                <a:lnTo>
                  <a:pt x="134542" y="263014"/>
                </a:lnTo>
                <a:lnTo>
                  <a:pt x="130103" y="265365"/>
                </a:lnTo>
                <a:lnTo>
                  <a:pt x="124976" y="263982"/>
                </a:lnTo>
                <a:lnTo>
                  <a:pt x="120160" y="261564"/>
                </a:lnTo>
                <a:lnTo>
                  <a:pt x="115885" y="252645"/>
                </a:lnTo>
                <a:lnTo>
                  <a:pt x="112193" y="249606"/>
                </a:lnTo>
                <a:lnTo>
                  <a:pt x="111287" y="241449"/>
                </a:lnTo>
                <a:lnTo>
                  <a:pt x="112064" y="233105"/>
                </a:lnTo>
                <a:lnTo>
                  <a:pt x="111377" y="227193"/>
                </a:lnTo>
                <a:lnTo>
                  <a:pt x="108968" y="228685"/>
                </a:lnTo>
                <a:lnTo>
                  <a:pt x="106171" y="233602"/>
                </a:lnTo>
                <a:lnTo>
                  <a:pt x="102783" y="230303"/>
                </a:lnTo>
                <a:lnTo>
                  <a:pt x="101744" y="227361"/>
                </a:lnTo>
                <a:lnTo>
                  <a:pt x="93290" y="228923"/>
                </a:lnTo>
                <a:lnTo>
                  <a:pt x="91700" y="235161"/>
                </a:lnTo>
                <a:lnTo>
                  <a:pt x="89512" y="238274"/>
                </a:lnTo>
                <a:lnTo>
                  <a:pt x="92231" y="243980"/>
                </a:lnTo>
                <a:lnTo>
                  <a:pt x="92459" y="251040"/>
                </a:lnTo>
                <a:lnTo>
                  <a:pt x="94367" y="256666"/>
                </a:lnTo>
                <a:lnTo>
                  <a:pt x="92911" y="262976"/>
                </a:lnTo>
                <a:lnTo>
                  <a:pt x="89821" y="268827"/>
                </a:lnTo>
                <a:lnTo>
                  <a:pt x="89171" y="274677"/>
                </a:lnTo>
                <a:lnTo>
                  <a:pt x="86369" y="275906"/>
                </a:lnTo>
                <a:lnTo>
                  <a:pt x="82441" y="285205"/>
                </a:lnTo>
                <a:lnTo>
                  <a:pt x="79678" y="285902"/>
                </a:lnTo>
                <a:lnTo>
                  <a:pt x="72101" y="277906"/>
                </a:lnTo>
                <a:lnTo>
                  <a:pt x="70706" y="269831"/>
                </a:lnTo>
                <a:lnTo>
                  <a:pt x="68727" y="265405"/>
                </a:lnTo>
                <a:lnTo>
                  <a:pt x="70387" y="260626"/>
                </a:lnTo>
                <a:lnTo>
                  <a:pt x="69914" y="256873"/>
                </a:lnTo>
                <a:lnTo>
                  <a:pt x="72377" y="252910"/>
                </a:lnTo>
                <a:lnTo>
                  <a:pt x="72247" y="247449"/>
                </a:lnTo>
                <a:lnTo>
                  <a:pt x="73248" y="243120"/>
                </a:lnTo>
                <a:lnTo>
                  <a:pt x="72145" y="239081"/>
                </a:lnTo>
                <a:lnTo>
                  <a:pt x="72081" y="233224"/>
                </a:lnTo>
                <a:lnTo>
                  <a:pt x="67862" y="231424"/>
                </a:lnTo>
                <a:lnTo>
                  <a:pt x="65271" y="226056"/>
                </a:lnTo>
                <a:lnTo>
                  <a:pt x="64885" y="219849"/>
                </a:lnTo>
                <a:lnTo>
                  <a:pt x="65302" y="218460"/>
                </a:lnTo>
                <a:lnTo>
                  <a:pt x="66924" y="213045"/>
                </a:lnTo>
                <a:lnTo>
                  <a:pt x="66562" y="211810"/>
                </a:lnTo>
                <a:lnTo>
                  <a:pt x="63250" y="208897"/>
                </a:lnTo>
                <a:lnTo>
                  <a:pt x="59017" y="209905"/>
                </a:lnTo>
                <a:lnTo>
                  <a:pt x="57946" y="205839"/>
                </a:lnTo>
                <a:lnTo>
                  <a:pt x="53528" y="207505"/>
                </a:lnTo>
                <a:lnTo>
                  <a:pt x="53003" y="212637"/>
                </a:lnTo>
                <a:lnTo>
                  <a:pt x="45906" y="216830"/>
                </a:lnTo>
                <a:lnTo>
                  <a:pt x="28494" y="214253"/>
                </a:lnTo>
                <a:lnTo>
                  <a:pt x="28321" y="208176"/>
                </a:lnTo>
                <a:lnTo>
                  <a:pt x="25849" y="204422"/>
                </a:lnTo>
                <a:lnTo>
                  <a:pt x="26301" y="201765"/>
                </a:lnTo>
                <a:lnTo>
                  <a:pt x="28151" y="199297"/>
                </a:lnTo>
                <a:lnTo>
                  <a:pt x="28305" y="194704"/>
                </a:lnTo>
                <a:lnTo>
                  <a:pt x="34970" y="190472"/>
                </a:lnTo>
                <a:lnTo>
                  <a:pt x="37297" y="185980"/>
                </a:lnTo>
                <a:lnTo>
                  <a:pt x="39747" y="187894"/>
                </a:lnTo>
                <a:lnTo>
                  <a:pt x="42205" y="186923"/>
                </a:lnTo>
                <a:lnTo>
                  <a:pt x="43177" y="182931"/>
                </a:lnTo>
                <a:lnTo>
                  <a:pt x="44720" y="181085"/>
                </a:lnTo>
                <a:lnTo>
                  <a:pt x="44598" y="177419"/>
                </a:lnTo>
                <a:lnTo>
                  <a:pt x="49625" y="173333"/>
                </a:lnTo>
                <a:lnTo>
                  <a:pt x="49489" y="168123"/>
                </a:lnTo>
                <a:lnTo>
                  <a:pt x="57935" y="161927"/>
                </a:lnTo>
                <a:lnTo>
                  <a:pt x="57803" y="159078"/>
                </a:lnTo>
                <a:lnTo>
                  <a:pt x="55792" y="154600"/>
                </a:lnTo>
                <a:lnTo>
                  <a:pt x="58392" y="153211"/>
                </a:lnTo>
                <a:lnTo>
                  <a:pt x="58983" y="147970"/>
                </a:lnTo>
                <a:lnTo>
                  <a:pt x="56441" y="145428"/>
                </a:lnTo>
                <a:lnTo>
                  <a:pt x="55336" y="141736"/>
                </a:lnTo>
                <a:lnTo>
                  <a:pt x="51924" y="136598"/>
                </a:lnTo>
                <a:lnTo>
                  <a:pt x="52652" y="134254"/>
                </a:lnTo>
                <a:lnTo>
                  <a:pt x="57212" y="131494"/>
                </a:lnTo>
                <a:lnTo>
                  <a:pt x="59082" y="126396"/>
                </a:lnTo>
                <a:lnTo>
                  <a:pt x="58172" y="124208"/>
                </a:lnTo>
                <a:lnTo>
                  <a:pt x="59691" y="121504"/>
                </a:lnTo>
                <a:lnTo>
                  <a:pt x="59314" y="117096"/>
                </a:lnTo>
                <a:lnTo>
                  <a:pt x="63192" y="110354"/>
                </a:lnTo>
                <a:lnTo>
                  <a:pt x="58862" y="108675"/>
                </a:lnTo>
                <a:lnTo>
                  <a:pt x="58414" y="106455"/>
                </a:lnTo>
                <a:lnTo>
                  <a:pt x="59197" y="103778"/>
                </a:lnTo>
                <a:lnTo>
                  <a:pt x="58481" y="102594"/>
                </a:lnTo>
                <a:lnTo>
                  <a:pt x="45944" y="104140"/>
                </a:lnTo>
                <a:lnTo>
                  <a:pt x="42236" y="102061"/>
                </a:lnTo>
                <a:lnTo>
                  <a:pt x="41242" y="99005"/>
                </a:lnTo>
                <a:lnTo>
                  <a:pt x="42086" y="97542"/>
                </a:lnTo>
                <a:lnTo>
                  <a:pt x="48310" y="97694"/>
                </a:lnTo>
                <a:lnTo>
                  <a:pt x="56023" y="94332"/>
                </a:lnTo>
                <a:lnTo>
                  <a:pt x="56773" y="92079"/>
                </a:lnTo>
                <a:lnTo>
                  <a:pt x="56329" y="90125"/>
                </a:lnTo>
                <a:lnTo>
                  <a:pt x="59577" y="86364"/>
                </a:lnTo>
                <a:lnTo>
                  <a:pt x="60805" y="84944"/>
                </a:lnTo>
                <a:lnTo>
                  <a:pt x="59936" y="80053"/>
                </a:lnTo>
                <a:lnTo>
                  <a:pt x="56704" y="74898"/>
                </a:lnTo>
                <a:lnTo>
                  <a:pt x="55990" y="72554"/>
                </a:lnTo>
                <a:lnTo>
                  <a:pt x="53030" y="69678"/>
                </a:lnTo>
                <a:lnTo>
                  <a:pt x="53081" y="64948"/>
                </a:lnTo>
                <a:lnTo>
                  <a:pt x="50749" y="57970"/>
                </a:lnTo>
                <a:lnTo>
                  <a:pt x="51378" y="49371"/>
                </a:lnTo>
                <a:lnTo>
                  <a:pt x="45954" y="46673"/>
                </a:lnTo>
                <a:lnTo>
                  <a:pt x="45036" y="41060"/>
                </a:lnTo>
                <a:lnTo>
                  <a:pt x="35723" y="35167"/>
                </a:lnTo>
                <a:lnTo>
                  <a:pt x="36488" y="32714"/>
                </a:lnTo>
                <a:lnTo>
                  <a:pt x="41403" y="34457"/>
                </a:lnTo>
                <a:lnTo>
                  <a:pt x="43429" y="27292"/>
                </a:lnTo>
                <a:lnTo>
                  <a:pt x="40808" y="24822"/>
                </a:lnTo>
                <a:lnTo>
                  <a:pt x="36518" y="27892"/>
                </a:lnTo>
                <a:lnTo>
                  <a:pt x="31398" y="27822"/>
                </a:lnTo>
                <a:lnTo>
                  <a:pt x="29120" y="25764"/>
                </a:lnTo>
                <a:lnTo>
                  <a:pt x="27613" y="20842"/>
                </a:lnTo>
                <a:lnTo>
                  <a:pt x="29678" y="19079"/>
                </a:lnTo>
                <a:lnTo>
                  <a:pt x="30928" y="19604"/>
                </a:lnTo>
                <a:lnTo>
                  <a:pt x="31742" y="19997"/>
                </a:lnTo>
                <a:lnTo>
                  <a:pt x="32646" y="19813"/>
                </a:lnTo>
                <a:lnTo>
                  <a:pt x="31190" y="16395"/>
                </a:lnTo>
                <a:lnTo>
                  <a:pt x="28390" y="16299"/>
                </a:lnTo>
                <a:lnTo>
                  <a:pt x="26856" y="20662"/>
                </a:lnTo>
                <a:lnTo>
                  <a:pt x="23359" y="19640"/>
                </a:lnTo>
                <a:lnTo>
                  <a:pt x="20788" y="23615"/>
                </a:lnTo>
                <a:lnTo>
                  <a:pt x="15439" y="23798"/>
                </a:lnTo>
                <a:lnTo>
                  <a:pt x="12667" y="25446"/>
                </a:lnTo>
                <a:lnTo>
                  <a:pt x="12287" y="27529"/>
                </a:lnTo>
                <a:lnTo>
                  <a:pt x="6513" y="27962"/>
                </a:lnTo>
                <a:lnTo>
                  <a:pt x="5440" y="26099"/>
                </a:lnTo>
                <a:lnTo>
                  <a:pt x="0" y="23405"/>
                </a:lnTo>
                <a:lnTo>
                  <a:pt x="642" y="20998"/>
                </a:lnTo>
                <a:lnTo>
                  <a:pt x="62" y="17424"/>
                </a:lnTo>
                <a:lnTo>
                  <a:pt x="4465" y="13939"/>
                </a:lnTo>
                <a:lnTo>
                  <a:pt x="4572" y="10541"/>
                </a:lnTo>
                <a:lnTo>
                  <a:pt x="6683" y="7021"/>
                </a:lnTo>
                <a:lnTo>
                  <a:pt x="10539" y="4866"/>
                </a:lnTo>
                <a:lnTo>
                  <a:pt x="17140" y="4068"/>
                </a:lnTo>
                <a:lnTo>
                  <a:pt x="16639" y="0"/>
                </a:lnTo>
                <a:close/>
              </a:path>
            </a:pathLst>
          </a:custGeom>
          <a:solidFill>
            <a:srgbClr val="2F1054">
              <a:alpha val="100000"/>
            </a:srgbClr>
          </a:solidFill>
          <a:ln w="13550" cap="flat">
            <a:solidFill>
              <a:srgbClr val="2F1054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56" name="pg56"/>
          <p:cNvSpPr/>
          <p:nvPr/>
        </p:nvSpPr>
        <p:spPr>
          <a:xfrm>
            <a:off x="4423400" y="4341141"/>
            <a:ext cx="124153" cy="132591"/>
          </a:xfrm>
          <a:custGeom>
            <a:avLst/>
            <a:gdLst/>
            <a:ahLst/>
            <a:cxnLst/>
            <a:rect l="0" t="0" r="0" b="0"/>
            <a:pathLst>
              <a:path w="124153" h="132591">
                <a:moveTo>
                  <a:pt x="61064" y="25336"/>
                </a:moveTo>
                <a:lnTo>
                  <a:pt x="59543" y="10759"/>
                </a:lnTo>
                <a:lnTo>
                  <a:pt x="60914" y="6566"/>
                </a:lnTo>
                <a:lnTo>
                  <a:pt x="62365" y="10500"/>
                </a:lnTo>
                <a:lnTo>
                  <a:pt x="67845" y="13187"/>
                </a:lnTo>
                <a:lnTo>
                  <a:pt x="73109" y="11497"/>
                </a:lnTo>
                <a:lnTo>
                  <a:pt x="78584" y="11849"/>
                </a:lnTo>
                <a:lnTo>
                  <a:pt x="82466" y="14895"/>
                </a:lnTo>
                <a:lnTo>
                  <a:pt x="84365" y="19756"/>
                </a:lnTo>
                <a:lnTo>
                  <a:pt x="88502" y="21871"/>
                </a:lnTo>
                <a:lnTo>
                  <a:pt x="90918" y="21334"/>
                </a:lnTo>
                <a:lnTo>
                  <a:pt x="89921" y="18505"/>
                </a:lnTo>
                <a:lnTo>
                  <a:pt x="91384" y="15643"/>
                </a:lnTo>
                <a:lnTo>
                  <a:pt x="96809" y="12676"/>
                </a:lnTo>
                <a:lnTo>
                  <a:pt x="103197" y="11373"/>
                </a:lnTo>
                <a:lnTo>
                  <a:pt x="106905" y="13453"/>
                </a:lnTo>
                <a:lnTo>
                  <a:pt x="119441" y="11907"/>
                </a:lnTo>
                <a:lnTo>
                  <a:pt x="120157" y="13091"/>
                </a:lnTo>
                <a:lnTo>
                  <a:pt x="119374" y="15767"/>
                </a:lnTo>
                <a:lnTo>
                  <a:pt x="119823" y="17987"/>
                </a:lnTo>
                <a:lnTo>
                  <a:pt x="124153" y="19667"/>
                </a:lnTo>
                <a:lnTo>
                  <a:pt x="120274" y="26408"/>
                </a:lnTo>
                <a:lnTo>
                  <a:pt x="120651" y="30816"/>
                </a:lnTo>
                <a:lnTo>
                  <a:pt x="119133" y="33521"/>
                </a:lnTo>
                <a:lnTo>
                  <a:pt x="120042" y="35709"/>
                </a:lnTo>
                <a:lnTo>
                  <a:pt x="118172" y="40806"/>
                </a:lnTo>
                <a:lnTo>
                  <a:pt x="113612" y="43567"/>
                </a:lnTo>
                <a:lnTo>
                  <a:pt x="112885" y="45911"/>
                </a:lnTo>
                <a:lnTo>
                  <a:pt x="116297" y="51048"/>
                </a:lnTo>
                <a:lnTo>
                  <a:pt x="117401" y="54741"/>
                </a:lnTo>
                <a:lnTo>
                  <a:pt x="119943" y="57283"/>
                </a:lnTo>
                <a:lnTo>
                  <a:pt x="119352" y="62524"/>
                </a:lnTo>
                <a:lnTo>
                  <a:pt x="116753" y="63913"/>
                </a:lnTo>
                <a:lnTo>
                  <a:pt x="118763" y="68391"/>
                </a:lnTo>
                <a:lnTo>
                  <a:pt x="118895" y="71240"/>
                </a:lnTo>
                <a:lnTo>
                  <a:pt x="110450" y="77436"/>
                </a:lnTo>
                <a:lnTo>
                  <a:pt x="110586" y="82645"/>
                </a:lnTo>
                <a:lnTo>
                  <a:pt x="105559" y="86732"/>
                </a:lnTo>
                <a:lnTo>
                  <a:pt x="105681" y="90398"/>
                </a:lnTo>
                <a:lnTo>
                  <a:pt x="104138" y="92244"/>
                </a:lnTo>
                <a:lnTo>
                  <a:pt x="103166" y="96235"/>
                </a:lnTo>
                <a:lnTo>
                  <a:pt x="100708" y="97206"/>
                </a:lnTo>
                <a:lnTo>
                  <a:pt x="98258" y="95293"/>
                </a:lnTo>
                <a:lnTo>
                  <a:pt x="95931" y="99785"/>
                </a:lnTo>
                <a:lnTo>
                  <a:pt x="89266" y="104016"/>
                </a:lnTo>
                <a:lnTo>
                  <a:pt x="89111" y="108610"/>
                </a:lnTo>
                <a:lnTo>
                  <a:pt x="87262" y="111078"/>
                </a:lnTo>
                <a:lnTo>
                  <a:pt x="86809" y="113735"/>
                </a:lnTo>
                <a:lnTo>
                  <a:pt x="89282" y="117489"/>
                </a:lnTo>
                <a:lnTo>
                  <a:pt x="89454" y="123566"/>
                </a:lnTo>
                <a:lnTo>
                  <a:pt x="85217" y="125879"/>
                </a:lnTo>
                <a:lnTo>
                  <a:pt x="83421" y="124250"/>
                </a:lnTo>
                <a:lnTo>
                  <a:pt x="74378" y="122644"/>
                </a:lnTo>
                <a:lnTo>
                  <a:pt x="72435" y="125210"/>
                </a:lnTo>
                <a:lnTo>
                  <a:pt x="72296" y="127773"/>
                </a:lnTo>
                <a:lnTo>
                  <a:pt x="72150" y="130456"/>
                </a:lnTo>
                <a:lnTo>
                  <a:pt x="68044" y="132591"/>
                </a:lnTo>
                <a:lnTo>
                  <a:pt x="62840" y="128761"/>
                </a:lnTo>
                <a:lnTo>
                  <a:pt x="62318" y="127773"/>
                </a:lnTo>
                <a:lnTo>
                  <a:pt x="60615" y="122237"/>
                </a:lnTo>
                <a:lnTo>
                  <a:pt x="62050" y="114863"/>
                </a:lnTo>
                <a:lnTo>
                  <a:pt x="60881" y="110651"/>
                </a:lnTo>
                <a:lnTo>
                  <a:pt x="59871" y="104466"/>
                </a:lnTo>
                <a:lnTo>
                  <a:pt x="64284" y="104583"/>
                </a:lnTo>
                <a:lnTo>
                  <a:pt x="65407" y="103093"/>
                </a:lnTo>
                <a:lnTo>
                  <a:pt x="64225" y="95125"/>
                </a:lnTo>
                <a:lnTo>
                  <a:pt x="64986" y="91147"/>
                </a:lnTo>
                <a:lnTo>
                  <a:pt x="64638" y="90241"/>
                </a:lnTo>
                <a:lnTo>
                  <a:pt x="63670" y="89821"/>
                </a:lnTo>
                <a:lnTo>
                  <a:pt x="62319" y="89998"/>
                </a:lnTo>
                <a:lnTo>
                  <a:pt x="61330" y="89536"/>
                </a:lnTo>
                <a:lnTo>
                  <a:pt x="59500" y="90890"/>
                </a:lnTo>
                <a:lnTo>
                  <a:pt x="59265" y="89919"/>
                </a:lnTo>
                <a:lnTo>
                  <a:pt x="56460" y="87043"/>
                </a:lnTo>
                <a:lnTo>
                  <a:pt x="46777" y="93005"/>
                </a:lnTo>
                <a:lnTo>
                  <a:pt x="43432" y="90676"/>
                </a:lnTo>
                <a:lnTo>
                  <a:pt x="41231" y="91631"/>
                </a:lnTo>
                <a:lnTo>
                  <a:pt x="38228" y="90232"/>
                </a:lnTo>
                <a:lnTo>
                  <a:pt x="32727" y="92394"/>
                </a:lnTo>
                <a:lnTo>
                  <a:pt x="26542" y="87298"/>
                </a:lnTo>
                <a:lnTo>
                  <a:pt x="22405" y="87038"/>
                </a:lnTo>
                <a:lnTo>
                  <a:pt x="14791" y="88855"/>
                </a:lnTo>
                <a:lnTo>
                  <a:pt x="10836" y="83380"/>
                </a:lnTo>
                <a:lnTo>
                  <a:pt x="3360" y="76553"/>
                </a:lnTo>
                <a:lnTo>
                  <a:pt x="2093" y="71359"/>
                </a:lnTo>
                <a:lnTo>
                  <a:pt x="4408" y="66984"/>
                </a:lnTo>
                <a:lnTo>
                  <a:pt x="3545" y="63776"/>
                </a:lnTo>
                <a:lnTo>
                  <a:pt x="7929" y="61136"/>
                </a:lnTo>
                <a:lnTo>
                  <a:pt x="9489" y="58754"/>
                </a:lnTo>
                <a:lnTo>
                  <a:pt x="11825" y="53158"/>
                </a:lnTo>
                <a:lnTo>
                  <a:pt x="12173" y="49623"/>
                </a:lnTo>
                <a:lnTo>
                  <a:pt x="6971" y="48514"/>
                </a:lnTo>
                <a:lnTo>
                  <a:pt x="3285" y="41445"/>
                </a:lnTo>
                <a:lnTo>
                  <a:pt x="4336" y="34896"/>
                </a:lnTo>
                <a:lnTo>
                  <a:pt x="3485" y="29307"/>
                </a:lnTo>
                <a:lnTo>
                  <a:pt x="5206" y="25600"/>
                </a:lnTo>
                <a:lnTo>
                  <a:pt x="4090" y="22619"/>
                </a:lnTo>
                <a:lnTo>
                  <a:pt x="4139" y="18809"/>
                </a:lnTo>
                <a:lnTo>
                  <a:pt x="234" y="11172"/>
                </a:lnTo>
                <a:lnTo>
                  <a:pt x="0" y="8951"/>
                </a:lnTo>
                <a:lnTo>
                  <a:pt x="6938" y="7401"/>
                </a:lnTo>
                <a:lnTo>
                  <a:pt x="10197" y="8326"/>
                </a:lnTo>
                <a:lnTo>
                  <a:pt x="12709" y="5564"/>
                </a:lnTo>
                <a:lnTo>
                  <a:pt x="12261" y="2141"/>
                </a:lnTo>
                <a:lnTo>
                  <a:pt x="16573" y="1315"/>
                </a:lnTo>
                <a:lnTo>
                  <a:pt x="19518" y="7434"/>
                </a:lnTo>
                <a:lnTo>
                  <a:pt x="22843" y="7061"/>
                </a:lnTo>
                <a:lnTo>
                  <a:pt x="23613" y="5440"/>
                </a:lnTo>
                <a:lnTo>
                  <a:pt x="26894" y="4224"/>
                </a:lnTo>
                <a:lnTo>
                  <a:pt x="29768" y="7458"/>
                </a:lnTo>
                <a:lnTo>
                  <a:pt x="35583" y="6034"/>
                </a:lnTo>
                <a:lnTo>
                  <a:pt x="35968" y="6942"/>
                </a:lnTo>
                <a:lnTo>
                  <a:pt x="34641" y="9272"/>
                </a:lnTo>
                <a:lnTo>
                  <a:pt x="36762" y="10897"/>
                </a:lnTo>
                <a:lnTo>
                  <a:pt x="38797" y="9930"/>
                </a:lnTo>
                <a:lnTo>
                  <a:pt x="41622" y="2553"/>
                </a:lnTo>
                <a:lnTo>
                  <a:pt x="45227" y="0"/>
                </a:lnTo>
                <a:lnTo>
                  <a:pt x="48632" y="2274"/>
                </a:lnTo>
                <a:lnTo>
                  <a:pt x="55899" y="24258"/>
                </a:lnTo>
                <a:close/>
              </a:path>
            </a:pathLst>
          </a:custGeom>
          <a:solidFill>
            <a:srgbClr val="2D1051">
              <a:alpha val="100000"/>
            </a:srgbClr>
          </a:solidFill>
          <a:ln w="13550" cap="flat">
            <a:solidFill>
              <a:srgbClr val="2D1051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57" name="pg57"/>
          <p:cNvSpPr/>
          <p:nvPr/>
        </p:nvSpPr>
        <p:spPr>
          <a:xfrm>
            <a:off x="4481546" y="4456294"/>
            <a:ext cx="82492" cy="141048"/>
          </a:xfrm>
          <a:custGeom>
            <a:avLst/>
            <a:gdLst/>
            <a:ahLst/>
            <a:cxnLst/>
            <a:rect l="0" t="0" r="0" b="0"/>
            <a:pathLst>
              <a:path w="82492" h="141048">
                <a:moveTo>
                  <a:pt x="82492" y="80062"/>
                </a:moveTo>
                <a:lnTo>
                  <a:pt x="78357" y="85922"/>
                </a:lnTo>
                <a:lnTo>
                  <a:pt x="73634" y="89093"/>
                </a:lnTo>
                <a:lnTo>
                  <a:pt x="74787" y="94572"/>
                </a:lnTo>
                <a:lnTo>
                  <a:pt x="73558" y="98191"/>
                </a:lnTo>
                <a:lnTo>
                  <a:pt x="68034" y="100691"/>
                </a:lnTo>
                <a:lnTo>
                  <a:pt x="66683" y="103745"/>
                </a:lnTo>
                <a:lnTo>
                  <a:pt x="68325" y="110420"/>
                </a:lnTo>
                <a:lnTo>
                  <a:pt x="65247" y="113642"/>
                </a:lnTo>
                <a:lnTo>
                  <a:pt x="65112" y="115275"/>
                </a:lnTo>
                <a:lnTo>
                  <a:pt x="66937" y="117249"/>
                </a:lnTo>
                <a:lnTo>
                  <a:pt x="67889" y="121972"/>
                </a:lnTo>
                <a:lnTo>
                  <a:pt x="73124" y="125091"/>
                </a:lnTo>
                <a:lnTo>
                  <a:pt x="74390" y="128401"/>
                </a:lnTo>
                <a:lnTo>
                  <a:pt x="71320" y="132461"/>
                </a:lnTo>
                <a:lnTo>
                  <a:pt x="68465" y="140940"/>
                </a:lnTo>
                <a:lnTo>
                  <a:pt x="65893" y="141048"/>
                </a:lnTo>
                <a:lnTo>
                  <a:pt x="64647" y="138452"/>
                </a:lnTo>
                <a:lnTo>
                  <a:pt x="60581" y="137439"/>
                </a:lnTo>
                <a:lnTo>
                  <a:pt x="56165" y="139390"/>
                </a:lnTo>
                <a:lnTo>
                  <a:pt x="58712" y="132909"/>
                </a:lnTo>
                <a:lnTo>
                  <a:pt x="57088" y="125795"/>
                </a:lnTo>
                <a:lnTo>
                  <a:pt x="54472" y="121967"/>
                </a:lnTo>
                <a:lnTo>
                  <a:pt x="54171" y="117652"/>
                </a:lnTo>
                <a:lnTo>
                  <a:pt x="47340" y="112017"/>
                </a:lnTo>
                <a:lnTo>
                  <a:pt x="42975" y="110999"/>
                </a:lnTo>
                <a:lnTo>
                  <a:pt x="44168" y="107186"/>
                </a:lnTo>
                <a:lnTo>
                  <a:pt x="49522" y="99949"/>
                </a:lnTo>
                <a:lnTo>
                  <a:pt x="49696" y="97024"/>
                </a:lnTo>
                <a:lnTo>
                  <a:pt x="45324" y="92618"/>
                </a:lnTo>
                <a:lnTo>
                  <a:pt x="40483" y="92130"/>
                </a:lnTo>
                <a:lnTo>
                  <a:pt x="38144" y="88875"/>
                </a:lnTo>
                <a:lnTo>
                  <a:pt x="35058" y="92714"/>
                </a:lnTo>
                <a:lnTo>
                  <a:pt x="27756" y="88451"/>
                </a:lnTo>
                <a:lnTo>
                  <a:pt x="24639" y="88175"/>
                </a:lnTo>
                <a:lnTo>
                  <a:pt x="22605" y="84736"/>
                </a:lnTo>
                <a:lnTo>
                  <a:pt x="22773" y="82761"/>
                </a:lnTo>
                <a:lnTo>
                  <a:pt x="20556" y="81162"/>
                </a:lnTo>
                <a:lnTo>
                  <a:pt x="15481" y="71866"/>
                </a:lnTo>
                <a:lnTo>
                  <a:pt x="9375" y="68987"/>
                </a:lnTo>
                <a:lnTo>
                  <a:pt x="6592" y="65956"/>
                </a:lnTo>
                <a:lnTo>
                  <a:pt x="7130" y="62595"/>
                </a:lnTo>
                <a:lnTo>
                  <a:pt x="4909" y="57774"/>
                </a:lnTo>
                <a:lnTo>
                  <a:pt x="8307" y="51117"/>
                </a:lnTo>
                <a:lnTo>
                  <a:pt x="8346" y="31660"/>
                </a:lnTo>
                <a:lnTo>
                  <a:pt x="5970" y="28705"/>
                </a:lnTo>
                <a:lnTo>
                  <a:pt x="0" y="30634"/>
                </a:lnTo>
                <a:lnTo>
                  <a:pt x="1136" y="23504"/>
                </a:lnTo>
                <a:lnTo>
                  <a:pt x="6086" y="22722"/>
                </a:lnTo>
                <a:lnTo>
                  <a:pt x="9898" y="17438"/>
                </a:lnTo>
                <a:lnTo>
                  <a:pt x="14004" y="15304"/>
                </a:lnTo>
                <a:lnTo>
                  <a:pt x="14150" y="12620"/>
                </a:lnTo>
                <a:lnTo>
                  <a:pt x="14289" y="10058"/>
                </a:lnTo>
                <a:lnTo>
                  <a:pt x="16232" y="7492"/>
                </a:lnTo>
                <a:lnTo>
                  <a:pt x="25275" y="9097"/>
                </a:lnTo>
                <a:lnTo>
                  <a:pt x="27071" y="10726"/>
                </a:lnTo>
                <a:lnTo>
                  <a:pt x="31308" y="8413"/>
                </a:lnTo>
                <a:lnTo>
                  <a:pt x="48720" y="10990"/>
                </a:lnTo>
                <a:lnTo>
                  <a:pt x="55818" y="6797"/>
                </a:lnTo>
                <a:lnTo>
                  <a:pt x="56343" y="1665"/>
                </a:lnTo>
                <a:lnTo>
                  <a:pt x="60761" y="0"/>
                </a:lnTo>
                <a:lnTo>
                  <a:pt x="61831" y="4065"/>
                </a:lnTo>
                <a:lnTo>
                  <a:pt x="66064" y="3057"/>
                </a:lnTo>
                <a:lnTo>
                  <a:pt x="69377" y="5970"/>
                </a:lnTo>
                <a:lnTo>
                  <a:pt x="69739" y="7205"/>
                </a:lnTo>
                <a:lnTo>
                  <a:pt x="68116" y="12620"/>
                </a:lnTo>
                <a:lnTo>
                  <a:pt x="67700" y="14009"/>
                </a:lnTo>
                <a:lnTo>
                  <a:pt x="68085" y="20216"/>
                </a:lnTo>
                <a:lnTo>
                  <a:pt x="70676" y="25584"/>
                </a:lnTo>
                <a:lnTo>
                  <a:pt x="74895" y="27384"/>
                </a:lnTo>
                <a:lnTo>
                  <a:pt x="74959" y="33241"/>
                </a:lnTo>
                <a:lnTo>
                  <a:pt x="76062" y="37280"/>
                </a:lnTo>
                <a:lnTo>
                  <a:pt x="75061" y="41609"/>
                </a:lnTo>
                <a:lnTo>
                  <a:pt x="75191" y="47071"/>
                </a:lnTo>
                <a:lnTo>
                  <a:pt x="72728" y="51033"/>
                </a:lnTo>
                <a:lnTo>
                  <a:pt x="73202" y="54787"/>
                </a:lnTo>
                <a:lnTo>
                  <a:pt x="71542" y="59566"/>
                </a:lnTo>
                <a:lnTo>
                  <a:pt x="73520" y="63991"/>
                </a:lnTo>
                <a:lnTo>
                  <a:pt x="74915" y="72066"/>
                </a:lnTo>
                <a:close/>
              </a:path>
            </a:pathLst>
          </a:custGeom>
          <a:solidFill>
            <a:srgbClr val="250F3F">
              <a:alpha val="100000"/>
            </a:srgbClr>
          </a:solidFill>
          <a:ln w="13550" cap="flat">
            <a:solidFill>
              <a:srgbClr val="250F3F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59" name="pg59"/>
          <p:cNvSpPr/>
          <p:nvPr/>
        </p:nvSpPr>
        <p:spPr>
          <a:xfrm>
            <a:off x="7025508" y="6371599"/>
            <a:ext cx="244324" cy="193999"/>
          </a:xfrm>
          <a:custGeom>
            <a:avLst/>
            <a:gdLst/>
            <a:ahLst/>
            <a:cxnLst/>
            <a:rect l="0" t="0" r="0" b="0"/>
            <a:pathLst>
              <a:path w="244324" h="193999">
                <a:moveTo>
                  <a:pt x="157406" y="122623"/>
                </a:moveTo>
                <a:lnTo>
                  <a:pt x="152004" y="122809"/>
                </a:lnTo>
                <a:lnTo>
                  <a:pt x="149171" y="124486"/>
                </a:lnTo>
                <a:lnTo>
                  <a:pt x="146178" y="129702"/>
                </a:lnTo>
                <a:lnTo>
                  <a:pt x="144812" y="141912"/>
                </a:lnTo>
                <a:lnTo>
                  <a:pt x="141150" y="149735"/>
                </a:lnTo>
                <a:lnTo>
                  <a:pt x="135561" y="151203"/>
                </a:lnTo>
                <a:lnTo>
                  <a:pt x="129712" y="157072"/>
                </a:lnTo>
                <a:lnTo>
                  <a:pt x="115049" y="165946"/>
                </a:lnTo>
                <a:lnTo>
                  <a:pt x="103937" y="169881"/>
                </a:lnTo>
                <a:lnTo>
                  <a:pt x="92666" y="169302"/>
                </a:lnTo>
                <a:lnTo>
                  <a:pt x="85088" y="173137"/>
                </a:lnTo>
                <a:lnTo>
                  <a:pt x="78483" y="181283"/>
                </a:lnTo>
                <a:lnTo>
                  <a:pt x="78262" y="188060"/>
                </a:lnTo>
                <a:lnTo>
                  <a:pt x="79238" y="191763"/>
                </a:lnTo>
                <a:lnTo>
                  <a:pt x="79827" y="193999"/>
                </a:lnTo>
                <a:lnTo>
                  <a:pt x="71819" y="193953"/>
                </a:lnTo>
                <a:lnTo>
                  <a:pt x="70709" y="192853"/>
                </a:lnTo>
                <a:lnTo>
                  <a:pt x="70420" y="191763"/>
                </a:lnTo>
                <a:lnTo>
                  <a:pt x="68286" y="183716"/>
                </a:lnTo>
                <a:lnTo>
                  <a:pt x="63657" y="177304"/>
                </a:lnTo>
                <a:lnTo>
                  <a:pt x="55320" y="177639"/>
                </a:lnTo>
                <a:lnTo>
                  <a:pt x="45461" y="180993"/>
                </a:lnTo>
                <a:lnTo>
                  <a:pt x="36282" y="176621"/>
                </a:lnTo>
                <a:lnTo>
                  <a:pt x="29665" y="171725"/>
                </a:lnTo>
                <a:lnTo>
                  <a:pt x="22364" y="169385"/>
                </a:lnTo>
                <a:lnTo>
                  <a:pt x="13961" y="160897"/>
                </a:lnTo>
                <a:lnTo>
                  <a:pt x="11887" y="147064"/>
                </a:lnTo>
                <a:lnTo>
                  <a:pt x="7804" y="142768"/>
                </a:lnTo>
                <a:lnTo>
                  <a:pt x="5173" y="136680"/>
                </a:lnTo>
                <a:lnTo>
                  <a:pt x="5151" y="131921"/>
                </a:lnTo>
                <a:lnTo>
                  <a:pt x="3498" y="126846"/>
                </a:lnTo>
                <a:lnTo>
                  <a:pt x="3787" y="119284"/>
                </a:lnTo>
                <a:lnTo>
                  <a:pt x="485" y="111816"/>
                </a:lnTo>
                <a:lnTo>
                  <a:pt x="0" y="103920"/>
                </a:lnTo>
                <a:lnTo>
                  <a:pt x="1496" y="101455"/>
                </a:lnTo>
                <a:lnTo>
                  <a:pt x="9014" y="109889"/>
                </a:lnTo>
                <a:lnTo>
                  <a:pt x="14411" y="111155"/>
                </a:lnTo>
                <a:lnTo>
                  <a:pt x="18720" y="108634"/>
                </a:lnTo>
                <a:lnTo>
                  <a:pt x="21975" y="104805"/>
                </a:lnTo>
                <a:lnTo>
                  <a:pt x="27715" y="92672"/>
                </a:lnTo>
                <a:lnTo>
                  <a:pt x="29675" y="88401"/>
                </a:lnTo>
                <a:lnTo>
                  <a:pt x="40751" y="84634"/>
                </a:lnTo>
                <a:lnTo>
                  <a:pt x="49117" y="87279"/>
                </a:lnTo>
                <a:lnTo>
                  <a:pt x="57264" y="92672"/>
                </a:lnTo>
                <a:lnTo>
                  <a:pt x="58920" y="93769"/>
                </a:lnTo>
                <a:lnTo>
                  <a:pt x="60512" y="92672"/>
                </a:lnTo>
                <a:lnTo>
                  <a:pt x="65328" y="89352"/>
                </a:lnTo>
                <a:lnTo>
                  <a:pt x="68170" y="82784"/>
                </a:lnTo>
                <a:lnTo>
                  <a:pt x="70380" y="71112"/>
                </a:lnTo>
                <a:lnTo>
                  <a:pt x="70724" y="65193"/>
                </a:lnTo>
                <a:lnTo>
                  <a:pt x="69112" y="55390"/>
                </a:lnTo>
                <a:lnTo>
                  <a:pt x="69208" y="48620"/>
                </a:lnTo>
                <a:lnTo>
                  <a:pt x="76604" y="53982"/>
                </a:lnTo>
                <a:lnTo>
                  <a:pt x="83020" y="55995"/>
                </a:lnTo>
                <a:lnTo>
                  <a:pt x="87379" y="56557"/>
                </a:lnTo>
                <a:lnTo>
                  <a:pt x="89695" y="54804"/>
                </a:lnTo>
                <a:lnTo>
                  <a:pt x="92666" y="55976"/>
                </a:lnTo>
                <a:lnTo>
                  <a:pt x="115219" y="59964"/>
                </a:lnTo>
                <a:lnTo>
                  <a:pt x="127843" y="60250"/>
                </a:lnTo>
                <a:lnTo>
                  <a:pt x="146191" y="55827"/>
                </a:lnTo>
                <a:lnTo>
                  <a:pt x="157406" y="47845"/>
                </a:lnTo>
                <a:lnTo>
                  <a:pt x="158805" y="46850"/>
                </a:lnTo>
                <a:lnTo>
                  <a:pt x="167949" y="46180"/>
                </a:lnTo>
                <a:lnTo>
                  <a:pt x="181068" y="40437"/>
                </a:lnTo>
                <a:lnTo>
                  <a:pt x="189051" y="35214"/>
                </a:lnTo>
                <a:lnTo>
                  <a:pt x="196345" y="30442"/>
                </a:lnTo>
                <a:lnTo>
                  <a:pt x="202993" y="21167"/>
                </a:lnTo>
                <a:lnTo>
                  <a:pt x="209050" y="19555"/>
                </a:lnTo>
                <a:lnTo>
                  <a:pt x="212996" y="18227"/>
                </a:lnTo>
                <a:lnTo>
                  <a:pt x="222642" y="9286"/>
                </a:lnTo>
                <a:lnTo>
                  <a:pt x="244324" y="0"/>
                </a:lnTo>
                <a:lnTo>
                  <a:pt x="242743" y="5926"/>
                </a:lnTo>
                <a:lnTo>
                  <a:pt x="231364" y="13147"/>
                </a:lnTo>
                <a:lnTo>
                  <a:pt x="227467" y="19555"/>
                </a:lnTo>
                <a:lnTo>
                  <a:pt x="226301" y="21587"/>
                </a:lnTo>
                <a:lnTo>
                  <a:pt x="215996" y="32434"/>
                </a:lnTo>
                <a:lnTo>
                  <a:pt x="198002" y="46310"/>
                </a:lnTo>
                <a:lnTo>
                  <a:pt x="193172" y="53436"/>
                </a:lnTo>
                <a:lnTo>
                  <a:pt x="190316" y="60332"/>
                </a:lnTo>
                <a:lnTo>
                  <a:pt x="189051" y="60636"/>
                </a:lnTo>
                <a:lnTo>
                  <a:pt x="180611" y="62671"/>
                </a:lnTo>
                <a:lnTo>
                  <a:pt x="177635" y="66010"/>
                </a:lnTo>
                <a:lnTo>
                  <a:pt x="174831" y="72347"/>
                </a:lnTo>
                <a:lnTo>
                  <a:pt x="173531" y="83531"/>
                </a:lnTo>
                <a:lnTo>
                  <a:pt x="175861" y="92062"/>
                </a:lnTo>
                <a:lnTo>
                  <a:pt x="180974" y="102207"/>
                </a:lnTo>
                <a:lnTo>
                  <a:pt x="189051" y="114638"/>
                </a:lnTo>
                <a:lnTo>
                  <a:pt x="189762" y="115733"/>
                </a:lnTo>
                <a:lnTo>
                  <a:pt x="192368" y="124887"/>
                </a:lnTo>
                <a:lnTo>
                  <a:pt x="189051" y="123837"/>
                </a:lnTo>
                <a:lnTo>
                  <a:pt x="180620" y="121170"/>
                </a:lnTo>
                <a:lnTo>
                  <a:pt x="174471" y="123377"/>
                </a:lnTo>
                <a:lnTo>
                  <a:pt x="169131" y="127833"/>
                </a:lnTo>
                <a:lnTo>
                  <a:pt x="159992" y="122534"/>
                </a:lnTo>
                <a:close/>
              </a:path>
            </a:pathLst>
          </a:custGeom>
          <a:solidFill>
            <a:srgbClr val="1D0E30">
              <a:alpha val="100000"/>
            </a:srgbClr>
          </a:solidFill>
          <a:ln w="13550" cap="flat">
            <a:solidFill>
              <a:srgbClr val="1D0E30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60" name="pg60"/>
          <p:cNvSpPr/>
          <p:nvPr/>
        </p:nvSpPr>
        <p:spPr>
          <a:xfrm>
            <a:off x="5105403" y="3835449"/>
            <a:ext cx="49346" cy="40511"/>
          </a:xfrm>
          <a:custGeom>
            <a:avLst/>
            <a:gdLst/>
            <a:ahLst/>
            <a:cxnLst/>
            <a:rect l="0" t="0" r="0" b="0"/>
            <a:pathLst>
              <a:path w="49346" h="40511">
                <a:moveTo>
                  <a:pt x="0" y="12339"/>
                </a:moveTo>
                <a:lnTo>
                  <a:pt x="622" y="11510"/>
                </a:lnTo>
                <a:lnTo>
                  <a:pt x="3739" y="10145"/>
                </a:lnTo>
                <a:lnTo>
                  <a:pt x="4619" y="10584"/>
                </a:lnTo>
                <a:lnTo>
                  <a:pt x="5640" y="9832"/>
                </a:lnTo>
                <a:lnTo>
                  <a:pt x="6279" y="8253"/>
                </a:lnTo>
                <a:lnTo>
                  <a:pt x="7703" y="8513"/>
                </a:lnTo>
                <a:lnTo>
                  <a:pt x="8277" y="10612"/>
                </a:lnTo>
                <a:lnTo>
                  <a:pt x="12360" y="10534"/>
                </a:lnTo>
                <a:lnTo>
                  <a:pt x="12002" y="6258"/>
                </a:lnTo>
                <a:lnTo>
                  <a:pt x="12793" y="5156"/>
                </a:lnTo>
                <a:lnTo>
                  <a:pt x="15135" y="5204"/>
                </a:lnTo>
                <a:lnTo>
                  <a:pt x="15999" y="6020"/>
                </a:lnTo>
                <a:lnTo>
                  <a:pt x="16762" y="5053"/>
                </a:lnTo>
                <a:lnTo>
                  <a:pt x="18914" y="4679"/>
                </a:lnTo>
                <a:lnTo>
                  <a:pt x="19967" y="3237"/>
                </a:lnTo>
                <a:lnTo>
                  <a:pt x="23370" y="2917"/>
                </a:lnTo>
                <a:lnTo>
                  <a:pt x="23828" y="1194"/>
                </a:lnTo>
                <a:lnTo>
                  <a:pt x="25197" y="704"/>
                </a:lnTo>
                <a:lnTo>
                  <a:pt x="28049" y="832"/>
                </a:lnTo>
                <a:lnTo>
                  <a:pt x="30762" y="0"/>
                </a:lnTo>
                <a:lnTo>
                  <a:pt x="30993" y="2419"/>
                </a:lnTo>
                <a:lnTo>
                  <a:pt x="32662" y="1910"/>
                </a:lnTo>
                <a:lnTo>
                  <a:pt x="33870" y="2599"/>
                </a:lnTo>
                <a:lnTo>
                  <a:pt x="34097" y="4460"/>
                </a:lnTo>
                <a:lnTo>
                  <a:pt x="36984" y="4325"/>
                </a:lnTo>
                <a:lnTo>
                  <a:pt x="36783" y="5351"/>
                </a:lnTo>
                <a:lnTo>
                  <a:pt x="38170" y="8249"/>
                </a:lnTo>
                <a:lnTo>
                  <a:pt x="38979" y="8560"/>
                </a:lnTo>
                <a:lnTo>
                  <a:pt x="41439" y="8137"/>
                </a:lnTo>
                <a:lnTo>
                  <a:pt x="41892" y="9155"/>
                </a:lnTo>
                <a:lnTo>
                  <a:pt x="44292" y="9458"/>
                </a:lnTo>
                <a:lnTo>
                  <a:pt x="44209" y="12145"/>
                </a:lnTo>
                <a:lnTo>
                  <a:pt x="45017" y="12788"/>
                </a:lnTo>
                <a:lnTo>
                  <a:pt x="47726" y="13380"/>
                </a:lnTo>
                <a:lnTo>
                  <a:pt x="49346" y="15771"/>
                </a:lnTo>
                <a:lnTo>
                  <a:pt x="48790" y="17966"/>
                </a:lnTo>
                <a:lnTo>
                  <a:pt x="42939" y="20434"/>
                </a:lnTo>
                <a:lnTo>
                  <a:pt x="42358" y="21040"/>
                </a:lnTo>
                <a:lnTo>
                  <a:pt x="42716" y="23321"/>
                </a:lnTo>
                <a:lnTo>
                  <a:pt x="43828" y="22369"/>
                </a:lnTo>
                <a:lnTo>
                  <a:pt x="44636" y="23447"/>
                </a:lnTo>
                <a:lnTo>
                  <a:pt x="44039" y="25276"/>
                </a:lnTo>
                <a:lnTo>
                  <a:pt x="45400" y="28023"/>
                </a:lnTo>
                <a:lnTo>
                  <a:pt x="44253" y="29964"/>
                </a:lnTo>
                <a:lnTo>
                  <a:pt x="43365" y="29447"/>
                </a:lnTo>
                <a:lnTo>
                  <a:pt x="42353" y="31749"/>
                </a:lnTo>
                <a:lnTo>
                  <a:pt x="38380" y="30568"/>
                </a:lnTo>
                <a:lnTo>
                  <a:pt x="38168" y="29335"/>
                </a:lnTo>
                <a:lnTo>
                  <a:pt x="36135" y="28876"/>
                </a:lnTo>
                <a:lnTo>
                  <a:pt x="35955" y="28206"/>
                </a:lnTo>
                <a:lnTo>
                  <a:pt x="34634" y="29560"/>
                </a:lnTo>
                <a:lnTo>
                  <a:pt x="33600" y="28838"/>
                </a:lnTo>
                <a:lnTo>
                  <a:pt x="32421" y="29359"/>
                </a:lnTo>
                <a:lnTo>
                  <a:pt x="30596" y="28941"/>
                </a:lnTo>
                <a:lnTo>
                  <a:pt x="29810" y="29590"/>
                </a:lnTo>
                <a:lnTo>
                  <a:pt x="30374" y="30914"/>
                </a:lnTo>
                <a:lnTo>
                  <a:pt x="28356" y="32186"/>
                </a:lnTo>
                <a:lnTo>
                  <a:pt x="27979" y="31404"/>
                </a:lnTo>
                <a:lnTo>
                  <a:pt x="25889" y="32132"/>
                </a:lnTo>
                <a:lnTo>
                  <a:pt x="25963" y="33344"/>
                </a:lnTo>
                <a:lnTo>
                  <a:pt x="23832" y="34332"/>
                </a:lnTo>
                <a:lnTo>
                  <a:pt x="23134" y="35917"/>
                </a:lnTo>
                <a:lnTo>
                  <a:pt x="21543" y="35506"/>
                </a:lnTo>
                <a:lnTo>
                  <a:pt x="19074" y="37192"/>
                </a:lnTo>
                <a:lnTo>
                  <a:pt x="16935" y="36092"/>
                </a:lnTo>
                <a:lnTo>
                  <a:pt x="15891" y="40511"/>
                </a:lnTo>
                <a:lnTo>
                  <a:pt x="15245" y="39729"/>
                </a:lnTo>
                <a:lnTo>
                  <a:pt x="14061" y="40192"/>
                </a:lnTo>
                <a:lnTo>
                  <a:pt x="10124" y="39914"/>
                </a:lnTo>
                <a:lnTo>
                  <a:pt x="8879" y="38405"/>
                </a:lnTo>
                <a:lnTo>
                  <a:pt x="9434" y="36808"/>
                </a:lnTo>
                <a:lnTo>
                  <a:pt x="10622" y="36634"/>
                </a:lnTo>
                <a:lnTo>
                  <a:pt x="10969" y="35562"/>
                </a:lnTo>
                <a:lnTo>
                  <a:pt x="9809" y="35730"/>
                </a:lnTo>
                <a:lnTo>
                  <a:pt x="9705" y="32030"/>
                </a:lnTo>
                <a:lnTo>
                  <a:pt x="7997" y="32695"/>
                </a:lnTo>
                <a:lnTo>
                  <a:pt x="5666" y="30512"/>
                </a:lnTo>
                <a:lnTo>
                  <a:pt x="6189" y="28999"/>
                </a:lnTo>
                <a:lnTo>
                  <a:pt x="7228" y="29412"/>
                </a:lnTo>
                <a:lnTo>
                  <a:pt x="7714" y="26926"/>
                </a:lnTo>
                <a:lnTo>
                  <a:pt x="5794" y="26692"/>
                </a:lnTo>
                <a:lnTo>
                  <a:pt x="3252" y="24508"/>
                </a:lnTo>
                <a:lnTo>
                  <a:pt x="2981" y="21528"/>
                </a:lnTo>
                <a:lnTo>
                  <a:pt x="1178" y="20907"/>
                </a:lnTo>
                <a:lnTo>
                  <a:pt x="1702" y="18377"/>
                </a:lnTo>
                <a:lnTo>
                  <a:pt x="4797" y="18017"/>
                </a:lnTo>
                <a:lnTo>
                  <a:pt x="4280" y="16665"/>
                </a:lnTo>
                <a:lnTo>
                  <a:pt x="1987" y="15470"/>
                </a:lnTo>
                <a:lnTo>
                  <a:pt x="1851" y="14149"/>
                </a:lnTo>
                <a:close/>
              </a:path>
            </a:pathLst>
          </a:custGeom>
          <a:solidFill>
            <a:srgbClr val="270F43">
              <a:alpha val="100000"/>
            </a:srgbClr>
          </a:solidFill>
          <a:ln w="13550" cap="flat">
            <a:solidFill>
              <a:srgbClr val="270F43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61" name="pg61"/>
          <p:cNvSpPr/>
          <p:nvPr/>
        </p:nvSpPr>
        <p:spPr>
          <a:xfrm>
            <a:off x="5016015" y="3758240"/>
            <a:ext cx="226360" cy="194737"/>
          </a:xfrm>
          <a:custGeom>
            <a:avLst/>
            <a:gdLst/>
            <a:ahLst/>
            <a:cxnLst/>
            <a:rect l="0" t="0" r="0" b="0"/>
            <a:pathLst>
              <a:path w="226360" h="194737">
                <a:moveTo>
                  <a:pt x="352" y="92399"/>
                </a:moveTo>
                <a:lnTo>
                  <a:pt x="2587" y="89280"/>
                </a:lnTo>
                <a:lnTo>
                  <a:pt x="5528" y="89321"/>
                </a:lnTo>
                <a:lnTo>
                  <a:pt x="7331" y="85607"/>
                </a:lnTo>
                <a:lnTo>
                  <a:pt x="9067" y="85442"/>
                </a:lnTo>
                <a:lnTo>
                  <a:pt x="9528" y="79233"/>
                </a:lnTo>
                <a:lnTo>
                  <a:pt x="14559" y="75029"/>
                </a:lnTo>
                <a:lnTo>
                  <a:pt x="17453" y="75402"/>
                </a:lnTo>
                <a:lnTo>
                  <a:pt x="22561" y="73159"/>
                </a:lnTo>
                <a:lnTo>
                  <a:pt x="25531" y="69738"/>
                </a:lnTo>
                <a:lnTo>
                  <a:pt x="27978" y="66918"/>
                </a:lnTo>
                <a:lnTo>
                  <a:pt x="28869" y="68622"/>
                </a:lnTo>
                <a:lnTo>
                  <a:pt x="31174" y="69169"/>
                </a:lnTo>
                <a:lnTo>
                  <a:pt x="36410" y="68784"/>
                </a:lnTo>
                <a:lnTo>
                  <a:pt x="43589" y="62280"/>
                </a:lnTo>
                <a:lnTo>
                  <a:pt x="46513" y="65608"/>
                </a:lnTo>
                <a:lnTo>
                  <a:pt x="48468" y="65357"/>
                </a:lnTo>
                <a:lnTo>
                  <a:pt x="50554" y="61079"/>
                </a:lnTo>
                <a:lnTo>
                  <a:pt x="55925" y="59609"/>
                </a:lnTo>
                <a:lnTo>
                  <a:pt x="59192" y="55180"/>
                </a:lnTo>
                <a:lnTo>
                  <a:pt x="62287" y="54654"/>
                </a:lnTo>
                <a:lnTo>
                  <a:pt x="61891" y="49777"/>
                </a:lnTo>
                <a:lnTo>
                  <a:pt x="64898" y="47580"/>
                </a:lnTo>
                <a:lnTo>
                  <a:pt x="78641" y="50111"/>
                </a:lnTo>
                <a:lnTo>
                  <a:pt x="83555" y="47954"/>
                </a:lnTo>
                <a:lnTo>
                  <a:pt x="89953" y="50228"/>
                </a:lnTo>
                <a:lnTo>
                  <a:pt x="92876" y="46514"/>
                </a:lnTo>
                <a:lnTo>
                  <a:pt x="102055" y="46530"/>
                </a:lnTo>
                <a:lnTo>
                  <a:pt x="103632" y="41090"/>
                </a:lnTo>
                <a:lnTo>
                  <a:pt x="102318" y="32977"/>
                </a:lnTo>
                <a:lnTo>
                  <a:pt x="103850" y="32275"/>
                </a:lnTo>
                <a:lnTo>
                  <a:pt x="107460" y="34203"/>
                </a:lnTo>
                <a:lnTo>
                  <a:pt x="109091" y="29529"/>
                </a:lnTo>
                <a:lnTo>
                  <a:pt x="113593" y="28948"/>
                </a:lnTo>
                <a:lnTo>
                  <a:pt x="113633" y="25346"/>
                </a:lnTo>
                <a:lnTo>
                  <a:pt x="112402" y="21648"/>
                </a:lnTo>
                <a:lnTo>
                  <a:pt x="113865" y="19341"/>
                </a:lnTo>
                <a:lnTo>
                  <a:pt x="115300" y="19733"/>
                </a:lnTo>
                <a:lnTo>
                  <a:pt x="116769" y="21052"/>
                </a:lnTo>
                <a:lnTo>
                  <a:pt x="118833" y="19086"/>
                </a:lnTo>
                <a:lnTo>
                  <a:pt x="121454" y="21111"/>
                </a:lnTo>
                <a:lnTo>
                  <a:pt x="124712" y="19011"/>
                </a:lnTo>
                <a:lnTo>
                  <a:pt x="125154" y="22439"/>
                </a:lnTo>
                <a:lnTo>
                  <a:pt x="126559" y="24787"/>
                </a:lnTo>
                <a:lnTo>
                  <a:pt x="136910" y="23636"/>
                </a:lnTo>
                <a:lnTo>
                  <a:pt x="139918" y="20679"/>
                </a:lnTo>
                <a:lnTo>
                  <a:pt x="141079" y="17550"/>
                </a:lnTo>
                <a:lnTo>
                  <a:pt x="143688" y="16822"/>
                </a:lnTo>
                <a:lnTo>
                  <a:pt x="143660" y="11030"/>
                </a:lnTo>
                <a:lnTo>
                  <a:pt x="151902" y="13434"/>
                </a:lnTo>
                <a:lnTo>
                  <a:pt x="154235" y="11107"/>
                </a:lnTo>
                <a:lnTo>
                  <a:pt x="154271" y="8020"/>
                </a:lnTo>
                <a:lnTo>
                  <a:pt x="159727" y="5459"/>
                </a:lnTo>
                <a:lnTo>
                  <a:pt x="159516" y="2846"/>
                </a:lnTo>
                <a:lnTo>
                  <a:pt x="161403" y="0"/>
                </a:lnTo>
                <a:lnTo>
                  <a:pt x="165768" y="3883"/>
                </a:lnTo>
                <a:lnTo>
                  <a:pt x="170479" y="2907"/>
                </a:lnTo>
                <a:lnTo>
                  <a:pt x="174493" y="8511"/>
                </a:lnTo>
                <a:lnTo>
                  <a:pt x="176894" y="8539"/>
                </a:lnTo>
                <a:lnTo>
                  <a:pt x="179615" y="11037"/>
                </a:lnTo>
                <a:lnTo>
                  <a:pt x="180742" y="14385"/>
                </a:lnTo>
                <a:lnTo>
                  <a:pt x="185612" y="16600"/>
                </a:lnTo>
                <a:lnTo>
                  <a:pt x="182456" y="20139"/>
                </a:lnTo>
                <a:lnTo>
                  <a:pt x="184803" y="24904"/>
                </a:lnTo>
                <a:lnTo>
                  <a:pt x="184303" y="29086"/>
                </a:lnTo>
                <a:lnTo>
                  <a:pt x="185640" y="30351"/>
                </a:lnTo>
                <a:lnTo>
                  <a:pt x="186873" y="34507"/>
                </a:lnTo>
                <a:lnTo>
                  <a:pt x="184882" y="37733"/>
                </a:lnTo>
                <a:lnTo>
                  <a:pt x="184926" y="39902"/>
                </a:lnTo>
                <a:lnTo>
                  <a:pt x="182409" y="40450"/>
                </a:lnTo>
                <a:lnTo>
                  <a:pt x="181506" y="42557"/>
                </a:lnTo>
                <a:lnTo>
                  <a:pt x="184043" y="47464"/>
                </a:lnTo>
                <a:lnTo>
                  <a:pt x="188676" y="48054"/>
                </a:lnTo>
                <a:lnTo>
                  <a:pt x="192033" y="51582"/>
                </a:lnTo>
                <a:lnTo>
                  <a:pt x="192130" y="55588"/>
                </a:lnTo>
                <a:lnTo>
                  <a:pt x="194190" y="57368"/>
                </a:lnTo>
                <a:lnTo>
                  <a:pt x="198410" y="56858"/>
                </a:lnTo>
                <a:lnTo>
                  <a:pt x="202555" y="58488"/>
                </a:lnTo>
                <a:lnTo>
                  <a:pt x="206879" y="56217"/>
                </a:lnTo>
                <a:lnTo>
                  <a:pt x="209807" y="58366"/>
                </a:lnTo>
                <a:lnTo>
                  <a:pt x="210495" y="63396"/>
                </a:lnTo>
                <a:lnTo>
                  <a:pt x="209679" y="67371"/>
                </a:lnTo>
                <a:lnTo>
                  <a:pt x="212138" y="72468"/>
                </a:lnTo>
                <a:lnTo>
                  <a:pt x="209076" y="78916"/>
                </a:lnTo>
                <a:lnTo>
                  <a:pt x="208822" y="82357"/>
                </a:lnTo>
                <a:lnTo>
                  <a:pt x="216986" y="86133"/>
                </a:lnTo>
                <a:lnTo>
                  <a:pt x="216582" y="88859"/>
                </a:lnTo>
                <a:lnTo>
                  <a:pt x="213256" y="90484"/>
                </a:lnTo>
                <a:lnTo>
                  <a:pt x="213823" y="96494"/>
                </a:lnTo>
                <a:lnTo>
                  <a:pt x="210533" y="97848"/>
                </a:lnTo>
                <a:lnTo>
                  <a:pt x="211220" y="99731"/>
                </a:lnTo>
                <a:lnTo>
                  <a:pt x="209129" y="101254"/>
                </a:lnTo>
                <a:lnTo>
                  <a:pt x="211392" y="104002"/>
                </a:lnTo>
                <a:lnTo>
                  <a:pt x="219851" y="107602"/>
                </a:lnTo>
                <a:lnTo>
                  <a:pt x="219726" y="110628"/>
                </a:lnTo>
                <a:lnTo>
                  <a:pt x="226360" y="115028"/>
                </a:lnTo>
                <a:lnTo>
                  <a:pt x="225472" y="118647"/>
                </a:lnTo>
                <a:lnTo>
                  <a:pt x="226286" y="121038"/>
                </a:lnTo>
                <a:lnTo>
                  <a:pt x="224906" y="125184"/>
                </a:lnTo>
                <a:lnTo>
                  <a:pt x="223360" y="126375"/>
                </a:lnTo>
                <a:lnTo>
                  <a:pt x="222903" y="132360"/>
                </a:lnTo>
                <a:lnTo>
                  <a:pt x="220057" y="135472"/>
                </a:lnTo>
                <a:lnTo>
                  <a:pt x="215164" y="137681"/>
                </a:lnTo>
                <a:lnTo>
                  <a:pt x="214794" y="139343"/>
                </a:lnTo>
                <a:lnTo>
                  <a:pt x="216051" y="142150"/>
                </a:lnTo>
                <a:lnTo>
                  <a:pt x="215203" y="143683"/>
                </a:lnTo>
                <a:lnTo>
                  <a:pt x="211118" y="143709"/>
                </a:lnTo>
                <a:lnTo>
                  <a:pt x="206393" y="148175"/>
                </a:lnTo>
                <a:lnTo>
                  <a:pt x="194202" y="151320"/>
                </a:lnTo>
                <a:lnTo>
                  <a:pt x="192580" y="155788"/>
                </a:lnTo>
                <a:lnTo>
                  <a:pt x="189691" y="159211"/>
                </a:lnTo>
                <a:lnTo>
                  <a:pt x="189143" y="162027"/>
                </a:lnTo>
                <a:lnTo>
                  <a:pt x="189996" y="165512"/>
                </a:lnTo>
                <a:lnTo>
                  <a:pt x="195234" y="168129"/>
                </a:lnTo>
                <a:lnTo>
                  <a:pt x="196181" y="171566"/>
                </a:lnTo>
                <a:lnTo>
                  <a:pt x="194817" y="174599"/>
                </a:lnTo>
                <a:lnTo>
                  <a:pt x="189794" y="175386"/>
                </a:lnTo>
                <a:lnTo>
                  <a:pt x="186685" y="179352"/>
                </a:lnTo>
                <a:lnTo>
                  <a:pt x="181354" y="177249"/>
                </a:lnTo>
                <a:lnTo>
                  <a:pt x="176322" y="178701"/>
                </a:lnTo>
                <a:lnTo>
                  <a:pt x="168423" y="177396"/>
                </a:lnTo>
                <a:lnTo>
                  <a:pt x="167454" y="178330"/>
                </a:lnTo>
                <a:lnTo>
                  <a:pt x="167504" y="180687"/>
                </a:lnTo>
                <a:lnTo>
                  <a:pt x="163909" y="182452"/>
                </a:lnTo>
                <a:lnTo>
                  <a:pt x="162744" y="186951"/>
                </a:lnTo>
                <a:lnTo>
                  <a:pt x="159630" y="186995"/>
                </a:lnTo>
                <a:lnTo>
                  <a:pt x="156241" y="180582"/>
                </a:lnTo>
                <a:lnTo>
                  <a:pt x="153138" y="181423"/>
                </a:lnTo>
                <a:lnTo>
                  <a:pt x="149827" y="177956"/>
                </a:lnTo>
                <a:lnTo>
                  <a:pt x="145463" y="175936"/>
                </a:lnTo>
                <a:lnTo>
                  <a:pt x="141702" y="179044"/>
                </a:lnTo>
                <a:lnTo>
                  <a:pt x="140718" y="182677"/>
                </a:lnTo>
                <a:lnTo>
                  <a:pt x="141163" y="186790"/>
                </a:lnTo>
                <a:lnTo>
                  <a:pt x="134464" y="190894"/>
                </a:lnTo>
                <a:lnTo>
                  <a:pt x="132317" y="193939"/>
                </a:lnTo>
                <a:lnTo>
                  <a:pt x="125836" y="191737"/>
                </a:lnTo>
                <a:lnTo>
                  <a:pt x="125614" y="188772"/>
                </a:lnTo>
                <a:lnTo>
                  <a:pt x="122774" y="189699"/>
                </a:lnTo>
                <a:lnTo>
                  <a:pt x="115015" y="188132"/>
                </a:lnTo>
                <a:lnTo>
                  <a:pt x="112575" y="189192"/>
                </a:lnTo>
                <a:lnTo>
                  <a:pt x="107540" y="186594"/>
                </a:lnTo>
                <a:lnTo>
                  <a:pt x="102521" y="190073"/>
                </a:lnTo>
                <a:lnTo>
                  <a:pt x="99708" y="190194"/>
                </a:lnTo>
                <a:lnTo>
                  <a:pt x="91413" y="184141"/>
                </a:lnTo>
                <a:lnTo>
                  <a:pt x="88086" y="185221"/>
                </a:lnTo>
                <a:lnTo>
                  <a:pt x="85112" y="189225"/>
                </a:lnTo>
                <a:lnTo>
                  <a:pt x="75972" y="190346"/>
                </a:lnTo>
                <a:lnTo>
                  <a:pt x="71653" y="189916"/>
                </a:lnTo>
                <a:lnTo>
                  <a:pt x="70168" y="185476"/>
                </a:lnTo>
                <a:lnTo>
                  <a:pt x="68240" y="185126"/>
                </a:lnTo>
                <a:lnTo>
                  <a:pt x="65064" y="187063"/>
                </a:lnTo>
                <a:lnTo>
                  <a:pt x="62360" y="191985"/>
                </a:lnTo>
                <a:lnTo>
                  <a:pt x="55692" y="194737"/>
                </a:lnTo>
                <a:lnTo>
                  <a:pt x="50006" y="191567"/>
                </a:lnTo>
                <a:lnTo>
                  <a:pt x="46989" y="192921"/>
                </a:lnTo>
                <a:lnTo>
                  <a:pt x="44383" y="191656"/>
                </a:lnTo>
                <a:lnTo>
                  <a:pt x="38532" y="193092"/>
                </a:lnTo>
                <a:lnTo>
                  <a:pt x="38965" y="189646"/>
                </a:lnTo>
                <a:lnTo>
                  <a:pt x="36061" y="185719"/>
                </a:lnTo>
                <a:lnTo>
                  <a:pt x="35774" y="180457"/>
                </a:lnTo>
                <a:lnTo>
                  <a:pt x="36783" y="178505"/>
                </a:lnTo>
                <a:lnTo>
                  <a:pt x="36748" y="173585"/>
                </a:lnTo>
                <a:lnTo>
                  <a:pt x="38821" y="171139"/>
                </a:lnTo>
                <a:lnTo>
                  <a:pt x="39375" y="166421"/>
                </a:lnTo>
                <a:lnTo>
                  <a:pt x="42324" y="162426"/>
                </a:lnTo>
                <a:lnTo>
                  <a:pt x="44902" y="162451"/>
                </a:lnTo>
                <a:lnTo>
                  <a:pt x="46251" y="160876"/>
                </a:lnTo>
                <a:lnTo>
                  <a:pt x="43893" y="150818"/>
                </a:lnTo>
                <a:lnTo>
                  <a:pt x="40463" y="149485"/>
                </a:lnTo>
                <a:lnTo>
                  <a:pt x="41906" y="146950"/>
                </a:lnTo>
                <a:lnTo>
                  <a:pt x="41379" y="143200"/>
                </a:lnTo>
                <a:lnTo>
                  <a:pt x="42745" y="140919"/>
                </a:lnTo>
                <a:lnTo>
                  <a:pt x="42363" y="135330"/>
                </a:lnTo>
                <a:lnTo>
                  <a:pt x="43296" y="131693"/>
                </a:lnTo>
                <a:lnTo>
                  <a:pt x="45463" y="130560"/>
                </a:lnTo>
                <a:lnTo>
                  <a:pt x="44241" y="121724"/>
                </a:lnTo>
                <a:lnTo>
                  <a:pt x="40591" y="118668"/>
                </a:lnTo>
                <a:lnTo>
                  <a:pt x="37318" y="117993"/>
                </a:lnTo>
                <a:lnTo>
                  <a:pt x="36207" y="114144"/>
                </a:lnTo>
                <a:lnTo>
                  <a:pt x="31698" y="114395"/>
                </a:lnTo>
                <a:lnTo>
                  <a:pt x="26972" y="108237"/>
                </a:lnTo>
                <a:lnTo>
                  <a:pt x="25531" y="108326"/>
                </a:lnTo>
                <a:lnTo>
                  <a:pt x="17453" y="108825"/>
                </a:lnTo>
                <a:lnTo>
                  <a:pt x="15527" y="106365"/>
                </a:lnTo>
                <a:lnTo>
                  <a:pt x="10856" y="104174"/>
                </a:lnTo>
                <a:lnTo>
                  <a:pt x="12169" y="102328"/>
                </a:lnTo>
                <a:lnTo>
                  <a:pt x="11712" y="101149"/>
                </a:lnTo>
                <a:lnTo>
                  <a:pt x="0" y="102076"/>
                </a:lnTo>
                <a:lnTo>
                  <a:pt x="1040" y="97925"/>
                </a:lnTo>
                <a:lnTo>
                  <a:pt x="2591" y="96577"/>
                </a:lnTo>
                <a:close/>
              </a:path>
            </a:pathLst>
          </a:custGeom>
          <a:solidFill>
            <a:srgbClr val="32105B">
              <a:alpha val="100000"/>
            </a:srgbClr>
          </a:solidFill>
          <a:ln w="13550" cap="flat">
            <a:solidFill>
              <a:srgbClr val="32105B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62" name="pg62"/>
          <p:cNvSpPr/>
          <p:nvPr/>
        </p:nvSpPr>
        <p:spPr>
          <a:xfrm>
            <a:off x="5105403" y="3835449"/>
            <a:ext cx="49346" cy="40511"/>
          </a:xfrm>
          <a:custGeom>
            <a:avLst/>
            <a:gdLst/>
            <a:ahLst/>
            <a:cxnLst/>
            <a:rect l="0" t="0" r="0" b="0"/>
            <a:pathLst>
              <a:path w="49346" h="40511">
                <a:moveTo>
                  <a:pt x="0" y="12339"/>
                </a:moveTo>
                <a:lnTo>
                  <a:pt x="1851" y="14149"/>
                </a:lnTo>
                <a:lnTo>
                  <a:pt x="1987" y="15470"/>
                </a:lnTo>
                <a:lnTo>
                  <a:pt x="4280" y="16665"/>
                </a:lnTo>
                <a:lnTo>
                  <a:pt x="4797" y="18017"/>
                </a:lnTo>
                <a:lnTo>
                  <a:pt x="1702" y="18377"/>
                </a:lnTo>
                <a:lnTo>
                  <a:pt x="1178" y="20907"/>
                </a:lnTo>
                <a:lnTo>
                  <a:pt x="2981" y="21528"/>
                </a:lnTo>
                <a:lnTo>
                  <a:pt x="3252" y="24508"/>
                </a:lnTo>
                <a:lnTo>
                  <a:pt x="5794" y="26692"/>
                </a:lnTo>
                <a:lnTo>
                  <a:pt x="7714" y="26926"/>
                </a:lnTo>
                <a:lnTo>
                  <a:pt x="7228" y="29412"/>
                </a:lnTo>
                <a:lnTo>
                  <a:pt x="6189" y="28999"/>
                </a:lnTo>
                <a:lnTo>
                  <a:pt x="5666" y="30512"/>
                </a:lnTo>
                <a:lnTo>
                  <a:pt x="7997" y="32695"/>
                </a:lnTo>
                <a:lnTo>
                  <a:pt x="9705" y="32030"/>
                </a:lnTo>
                <a:lnTo>
                  <a:pt x="9809" y="35730"/>
                </a:lnTo>
                <a:lnTo>
                  <a:pt x="10969" y="35562"/>
                </a:lnTo>
                <a:lnTo>
                  <a:pt x="10622" y="36634"/>
                </a:lnTo>
                <a:lnTo>
                  <a:pt x="9434" y="36808"/>
                </a:lnTo>
                <a:lnTo>
                  <a:pt x="8879" y="38405"/>
                </a:lnTo>
                <a:lnTo>
                  <a:pt x="10124" y="39914"/>
                </a:lnTo>
                <a:lnTo>
                  <a:pt x="14061" y="40192"/>
                </a:lnTo>
                <a:lnTo>
                  <a:pt x="15245" y="39729"/>
                </a:lnTo>
                <a:lnTo>
                  <a:pt x="15891" y="40511"/>
                </a:lnTo>
                <a:lnTo>
                  <a:pt x="16935" y="36092"/>
                </a:lnTo>
                <a:lnTo>
                  <a:pt x="19074" y="37192"/>
                </a:lnTo>
                <a:lnTo>
                  <a:pt x="21543" y="35506"/>
                </a:lnTo>
                <a:lnTo>
                  <a:pt x="23134" y="35917"/>
                </a:lnTo>
                <a:lnTo>
                  <a:pt x="23832" y="34332"/>
                </a:lnTo>
                <a:lnTo>
                  <a:pt x="25963" y="33344"/>
                </a:lnTo>
                <a:lnTo>
                  <a:pt x="25889" y="32132"/>
                </a:lnTo>
                <a:lnTo>
                  <a:pt x="27979" y="31404"/>
                </a:lnTo>
                <a:lnTo>
                  <a:pt x="28356" y="32186"/>
                </a:lnTo>
                <a:lnTo>
                  <a:pt x="30374" y="30914"/>
                </a:lnTo>
                <a:lnTo>
                  <a:pt x="29810" y="29590"/>
                </a:lnTo>
                <a:lnTo>
                  <a:pt x="30596" y="28941"/>
                </a:lnTo>
                <a:lnTo>
                  <a:pt x="32421" y="29359"/>
                </a:lnTo>
                <a:lnTo>
                  <a:pt x="33600" y="28838"/>
                </a:lnTo>
                <a:lnTo>
                  <a:pt x="34634" y="29560"/>
                </a:lnTo>
                <a:lnTo>
                  <a:pt x="35955" y="28206"/>
                </a:lnTo>
                <a:lnTo>
                  <a:pt x="36135" y="28876"/>
                </a:lnTo>
                <a:lnTo>
                  <a:pt x="38168" y="29335"/>
                </a:lnTo>
                <a:lnTo>
                  <a:pt x="38380" y="30568"/>
                </a:lnTo>
                <a:lnTo>
                  <a:pt x="42353" y="31749"/>
                </a:lnTo>
                <a:lnTo>
                  <a:pt x="43365" y="29447"/>
                </a:lnTo>
                <a:lnTo>
                  <a:pt x="44253" y="29964"/>
                </a:lnTo>
                <a:lnTo>
                  <a:pt x="45400" y="28023"/>
                </a:lnTo>
                <a:lnTo>
                  <a:pt x="44039" y="25276"/>
                </a:lnTo>
                <a:lnTo>
                  <a:pt x="44636" y="23447"/>
                </a:lnTo>
                <a:lnTo>
                  <a:pt x="43828" y="22369"/>
                </a:lnTo>
                <a:lnTo>
                  <a:pt x="42716" y="23321"/>
                </a:lnTo>
                <a:lnTo>
                  <a:pt x="42358" y="21040"/>
                </a:lnTo>
                <a:lnTo>
                  <a:pt x="42939" y="20434"/>
                </a:lnTo>
                <a:lnTo>
                  <a:pt x="48790" y="17966"/>
                </a:lnTo>
                <a:lnTo>
                  <a:pt x="49346" y="15771"/>
                </a:lnTo>
                <a:lnTo>
                  <a:pt x="47726" y="13380"/>
                </a:lnTo>
                <a:lnTo>
                  <a:pt x="45017" y="12788"/>
                </a:lnTo>
                <a:lnTo>
                  <a:pt x="44209" y="12145"/>
                </a:lnTo>
                <a:lnTo>
                  <a:pt x="44292" y="9458"/>
                </a:lnTo>
                <a:lnTo>
                  <a:pt x="41892" y="9155"/>
                </a:lnTo>
                <a:lnTo>
                  <a:pt x="41439" y="8137"/>
                </a:lnTo>
                <a:lnTo>
                  <a:pt x="38979" y="8560"/>
                </a:lnTo>
                <a:lnTo>
                  <a:pt x="38170" y="8249"/>
                </a:lnTo>
                <a:lnTo>
                  <a:pt x="36783" y="5351"/>
                </a:lnTo>
                <a:lnTo>
                  <a:pt x="36984" y="4325"/>
                </a:lnTo>
                <a:lnTo>
                  <a:pt x="34097" y="4460"/>
                </a:lnTo>
                <a:lnTo>
                  <a:pt x="33870" y="2599"/>
                </a:lnTo>
                <a:lnTo>
                  <a:pt x="32662" y="1910"/>
                </a:lnTo>
                <a:lnTo>
                  <a:pt x="30993" y="2419"/>
                </a:lnTo>
                <a:lnTo>
                  <a:pt x="30762" y="0"/>
                </a:lnTo>
                <a:lnTo>
                  <a:pt x="28049" y="832"/>
                </a:lnTo>
                <a:lnTo>
                  <a:pt x="25197" y="704"/>
                </a:lnTo>
                <a:lnTo>
                  <a:pt x="23828" y="1194"/>
                </a:lnTo>
                <a:lnTo>
                  <a:pt x="23370" y="2917"/>
                </a:lnTo>
                <a:lnTo>
                  <a:pt x="19967" y="3237"/>
                </a:lnTo>
                <a:lnTo>
                  <a:pt x="18914" y="4679"/>
                </a:lnTo>
                <a:lnTo>
                  <a:pt x="16762" y="5053"/>
                </a:lnTo>
                <a:lnTo>
                  <a:pt x="15999" y="6020"/>
                </a:lnTo>
                <a:lnTo>
                  <a:pt x="15135" y="5204"/>
                </a:lnTo>
                <a:lnTo>
                  <a:pt x="12793" y="5156"/>
                </a:lnTo>
                <a:lnTo>
                  <a:pt x="12002" y="6258"/>
                </a:lnTo>
                <a:lnTo>
                  <a:pt x="12360" y="10534"/>
                </a:lnTo>
                <a:lnTo>
                  <a:pt x="8277" y="10612"/>
                </a:lnTo>
                <a:lnTo>
                  <a:pt x="7703" y="8513"/>
                </a:lnTo>
                <a:lnTo>
                  <a:pt x="6279" y="8253"/>
                </a:lnTo>
                <a:lnTo>
                  <a:pt x="5640" y="9832"/>
                </a:lnTo>
                <a:lnTo>
                  <a:pt x="4619" y="10584"/>
                </a:lnTo>
                <a:lnTo>
                  <a:pt x="3739" y="10145"/>
                </a:lnTo>
                <a:lnTo>
                  <a:pt x="622" y="11510"/>
                </a:lnTo>
                <a:close/>
              </a:path>
            </a:pathLst>
          </a:custGeom>
          <a:solidFill>
            <a:srgbClr val="32105B">
              <a:alpha val="100000"/>
            </a:srgbClr>
          </a:solidFill>
          <a:ln w="13550" cap="flat">
            <a:solidFill>
              <a:srgbClr val="32105B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63" name="pg63"/>
          <p:cNvSpPr/>
          <p:nvPr/>
        </p:nvSpPr>
        <p:spPr>
          <a:xfrm>
            <a:off x="4909290" y="3848549"/>
            <a:ext cx="339983" cy="270594"/>
          </a:xfrm>
          <a:custGeom>
            <a:avLst/>
            <a:gdLst/>
            <a:ahLst/>
            <a:cxnLst/>
            <a:rect l="0" t="0" r="0" b="0"/>
            <a:pathLst>
              <a:path w="339983" h="270594">
                <a:moveTo>
                  <a:pt x="107077" y="2090"/>
                </a:moveTo>
                <a:lnTo>
                  <a:pt x="109317" y="6267"/>
                </a:lnTo>
                <a:lnTo>
                  <a:pt x="107765" y="7616"/>
                </a:lnTo>
                <a:lnTo>
                  <a:pt x="106725" y="11767"/>
                </a:lnTo>
                <a:lnTo>
                  <a:pt x="118437" y="10840"/>
                </a:lnTo>
                <a:lnTo>
                  <a:pt x="118894" y="12019"/>
                </a:lnTo>
                <a:lnTo>
                  <a:pt x="117581" y="13864"/>
                </a:lnTo>
                <a:lnTo>
                  <a:pt x="122252" y="16056"/>
                </a:lnTo>
                <a:lnTo>
                  <a:pt x="124178" y="18516"/>
                </a:lnTo>
                <a:lnTo>
                  <a:pt x="132256" y="18017"/>
                </a:lnTo>
                <a:lnTo>
                  <a:pt x="133697" y="17928"/>
                </a:lnTo>
                <a:lnTo>
                  <a:pt x="138423" y="24085"/>
                </a:lnTo>
                <a:lnTo>
                  <a:pt x="142932" y="23835"/>
                </a:lnTo>
                <a:lnTo>
                  <a:pt x="144044" y="27683"/>
                </a:lnTo>
                <a:lnTo>
                  <a:pt x="147316" y="28359"/>
                </a:lnTo>
                <a:lnTo>
                  <a:pt x="150966" y="31415"/>
                </a:lnTo>
                <a:lnTo>
                  <a:pt x="152188" y="40250"/>
                </a:lnTo>
                <a:lnTo>
                  <a:pt x="150021" y="41384"/>
                </a:lnTo>
                <a:lnTo>
                  <a:pt x="149088" y="45020"/>
                </a:lnTo>
                <a:lnTo>
                  <a:pt x="149470" y="50609"/>
                </a:lnTo>
                <a:lnTo>
                  <a:pt x="148104" y="52890"/>
                </a:lnTo>
                <a:lnTo>
                  <a:pt x="148631" y="56641"/>
                </a:lnTo>
                <a:lnTo>
                  <a:pt x="147188" y="59175"/>
                </a:lnTo>
                <a:lnTo>
                  <a:pt x="150618" y="60508"/>
                </a:lnTo>
                <a:lnTo>
                  <a:pt x="152976" y="70567"/>
                </a:lnTo>
                <a:lnTo>
                  <a:pt x="151627" y="72141"/>
                </a:lnTo>
                <a:lnTo>
                  <a:pt x="149050" y="72117"/>
                </a:lnTo>
                <a:lnTo>
                  <a:pt x="146100" y="76112"/>
                </a:lnTo>
                <a:lnTo>
                  <a:pt x="145546" y="80830"/>
                </a:lnTo>
                <a:lnTo>
                  <a:pt x="143473" y="83275"/>
                </a:lnTo>
                <a:lnTo>
                  <a:pt x="143508" y="88196"/>
                </a:lnTo>
                <a:lnTo>
                  <a:pt x="142499" y="90148"/>
                </a:lnTo>
                <a:lnTo>
                  <a:pt x="142786" y="95410"/>
                </a:lnTo>
                <a:lnTo>
                  <a:pt x="145690" y="99337"/>
                </a:lnTo>
                <a:lnTo>
                  <a:pt x="145258" y="102783"/>
                </a:lnTo>
                <a:lnTo>
                  <a:pt x="151108" y="101347"/>
                </a:lnTo>
                <a:lnTo>
                  <a:pt x="153714" y="102612"/>
                </a:lnTo>
                <a:lnTo>
                  <a:pt x="156731" y="101258"/>
                </a:lnTo>
                <a:lnTo>
                  <a:pt x="162417" y="104427"/>
                </a:lnTo>
                <a:lnTo>
                  <a:pt x="169085" y="101676"/>
                </a:lnTo>
                <a:lnTo>
                  <a:pt x="171789" y="96753"/>
                </a:lnTo>
                <a:lnTo>
                  <a:pt x="174965" y="94817"/>
                </a:lnTo>
                <a:lnTo>
                  <a:pt x="176893" y="95167"/>
                </a:lnTo>
                <a:lnTo>
                  <a:pt x="178378" y="99606"/>
                </a:lnTo>
                <a:lnTo>
                  <a:pt x="182697" y="100037"/>
                </a:lnTo>
                <a:lnTo>
                  <a:pt x="191837" y="98915"/>
                </a:lnTo>
                <a:lnTo>
                  <a:pt x="194811" y="94911"/>
                </a:lnTo>
                <a:lnTo>
                  <a:pt x="198138" y="93832"/>
                </a:lnTo>
                <a:lnTo>
                  <a:pt x="206433" y="99884"/>
                </a:lnTo>
                <a:lnTo>
                  <a:pt x="209247" y="99764"/>
                </a:lnTo>
                <a:lnTo>
                  <a:pt x="214265" y="96284"/>
                </a:lnTo>
                <a:lnTo>
                  <a:pt x="219300" y="98882"/>
                </a:lnTo>
                <a:lnTo>
                  <a:pt x="221740" y="97822"/>
                </a:lnTo>
                <a:lnTo>
                  <a:pt x="229499" y="99389"/>
                </a:lnTo>
                <a:lnTo>
                  <a:pt x="232339" y="98462"/>
                </a:lnTo>
                <a:lnTo>
                  <a:pt x="232561" y="101427"/>
                </a:lnTo>
                <a:lnTo>
                  <a:pt x="239042" y="103630"/>
                </a:lnTo>
                <a:lnTo>
                  <a:pt x="241189" y="100584"/>
                </a:lnTo>
                <a:lnTo>
                  <a:pt x="247888" y="96480"/>
                </a:lnTo>
                <a:lnTo>
                  <a:pt x="247443" y="92368"/>
                </a:lnTo>
                <a:lnTo>
                  <a:pt x="248427" y="88735"/>
                </a:lnTo>
                <a:lnTo>
                  <a:pt x="252188" y="85626"/>
                </a:lnTo>
                <a:lnTo>
                  <a:pt x="256552" y="87647"/>
                </a:lnTo>
                <a:lnTo>
                  <a:pt x="259863" y="91114"/>
                </a:lnTo>
                <a:lnTo>
                  <a:pt x="262966" y="90272"/>
                </a:lnTo>
                <a:lnTo>
                  <a:pt x="266355" y="96685"/>
                </a:lnTo>
                <a:lnTo>
                  <a:pt x="269469" y="96641"/>
                </a:lnTo>
                <a:lnTo>
                  <a:pt x="270118" y="100518"/>
                </a:lnTo>
                <a:lnTo>
                  <a:pt x="267071" y="102501"/>
                </a:lnTo>
                <a:lnTo>
                  <a:pt x="268766" y="106073"/>
                </a:lnTo>
                <a:lnTo>
                  <a:pt x="268771" y="111841"/>
                </a:lnTo>
                <a:lnTo>
                  <a:pt x="265296" y="125854"/>
                </a:lnTo>
                <a:lnTo>
                  <a:pt x="268238" y="129596"/>
                </a:lnTo>
                <a:lnTo>
                  <a:pt x="267125" y="134509"/>
                </a:lnTo>
                <a:lnTo>
                  <a:pt x="268872" y="137973"/>
                </a:lnTo>
                <a:lnTo>
                  <a:pt x="274702" y="143791"/>
                </a:lnTo>
                <a:lnTo>
                  <a:pt x="279872" y="141489"/>
                </a:lnTo>
                <a:lnTo>
                  <a:pt x="283296" y="144528"/>
                </a:lnTo>
                <a:lnTo>
                  <a:pt x="286790" y="145546"/>
                </a:lnTo>
                <a:lnTo>
                  <a:pt x="287654" y="149562"/>
                </a:lnTo>
                <a:lnTo>
                  <a:pt x="290005" y="150260"/>
                </a:lnTo>
                <a:lnTo>
                  <a:pt x="292999" y="154276"/>
                </a:lnTo>
                <a:lnTo>
                  <a:pt x="297519" y="152224"/>
                </a:lnTo>
                <a:lnTo>
                  <a:pt x="304667" y="155399"/>
                </a:lnTo>
                <a:lnTo>
                  <a:pt x="312412" y="154985"/>
                </a:lnTo>
                <a:lnTo>
                  <a:pt x="314093" y="164807"/>
                </a:lnTo>
                <a:lnTo>
                  <a:pt x="321314" y="170957"/>
                </a:lnTo>
                <a:lnTo>
                  <a:pt x="336234" y="170144"/>
                </a:lnTo>
                <a:lnTo>
                  <a:pt x="336885" y="173392"/>
                </a:lnTo>
                <a:lnTo>
                  <a:pt x="339835" y="176495"/>
                </a:lnTo>
                <a:lnTo>
                  <a:pt x="339983" y="178444"/>
                </a:lnTo>
                <a:lnTo>
                  <a:pt x="335838" y="180360"/>
                </a:lnTo>
                <a:lnTo>
                  <a:pt x="333109" y="187815"/>
                </a:lnTo>
                <a:lnTo>
                  <a:pt x="329838" y="192736"/>
                </a:lnTo>
                <a:lnTo>
                  <a:pt x="332275" y="193895"/>
                </a:lnTo>
                <a:lnTo>
                  <a:pt x="333357" y="196785"/>
                </a:lnTo>
                <a:lnTo>
                  <a:pt x="337696" y="198757"/>
                </a:lnTo>
                <a:lnTo>
                  <a:pt x="339192" y="201937"/>
                </a:lnTo>
                <a:lnTo>
                  <a:pt x="334473" y="208839"/>
                </a:lnTo>
                <a:lnTo>
                  <a:pt x="331300" y="207375"/>
                </a:lnTo>
                <a:lnTo>
                  <a:pt x="329753" y="203847"/>
                </a:lnTo>
                <a:lnTo>
                  <a:pt x="327037" y="201807"/>
                </a:lnTo>
                <a:lnTo>
                  <a:pt x="322034" y="200919"/>
                </a:lnTo>
                <a:lnTo>
                  <a:pt x="315379" y="195918"/>
                </a:lnTo>
                <a:lnTo>
                  <a:pt x="309951" y="196605"/>
                </a:lnTo>
                <a:lnTo>
                  <a:pt x="306809" y="194035"/>
                </a:lnTo>
                <a:lnTo>
                  <a:pt x="304830" y="200292"/>
                </a:lnTo>
                <a:lnTo>
                  <a:pt x="300417" y="199864"/>
                </a:lnTo>
                <a:lnTo>
                  <a:pt x="294144" y="202546"/>
                </a:lnTo>
                <a:lnTo>
                  <a:pt x="294418" y="198947"/>
                </a:lnTo>
                <a:lnTo>
                  <a:pt x="292667" y="193729"/>
                </a:lnTo>
                <a:lnTo>
                  <a:pt x="284743" y="192993"/>
                </a:lnTo>
                <a:lnTo>
                  <a:pt x="283128" y="190437"/>
                </a:lnTo>
                <a:lnTo>
                  <a:pt x="279193" y="189463"/>
                </a:lnTo>
                <a:lnTo>
                  <a:pt x="276463" y="190379"/>
                </a:lnTo>
                <a:lnTo>
                  <a:pt x="276458" y="193444"/>
                </a:lnTo>
                <a:lnTo>
                  <a:pt x="274277" y="198255"/>
                </a:lnTo>
                <a:lnTo>
                  <a:pt x="275716" y="209352"/>
                </a:lnTo>
                <a:lnTo>
                  <a:pt x="273920" y="215845"/>
                </a:lnTo>
                <a:lnTo>
                  <a:pt x="274653" y="219813"/>
                </a:lnTo>
                <a:lnTo>
                  <a:pt x="273532" y="221362"/>
                </a:lnTo>
                <a:lnTo>
                  <a:pt x="271993" y="228846"/>
                </a:lnTo>
                <a:lnTo>
                  <a:pt x="274193" y="232537"/>
                </a:lnTo>
                <a:lnTo>
                  <a:pt x="271661" y="234617"/>
                </a:lnTo>
                <a:lnTo>
                  <a:pt x="263511" y="231407"/>
                </a:lnTo>
                <a:lnTo>
                  <a:pt x="256830" y="231424"/>
                </a:lnTo>
                <a:lnTo>
                  <a:pt x="255855" y="239238"/>
                </a:lnTo>
                <a:lnTo>
                  <a:pt x="251520" y="243564"/>
                </a:lnTo>
                <a:lnTo>
                  <a:pt x="247821" y="247255"/>
                </a:lnTo>
                <a:lnTo>
                  <a:pt x="246357" y="253281"/>
                </a:lnTo>
                <a:lnTo>
                  <a:pt x="246641" y="262239"/>
                </a:lnTo>
                <a:lnTo>
                  <a:pt x="243804" y="265411"/>
                </a:lnTo>
                <a:lnTo>
                  <a:pt x="241075" y="265395"/>
                </a:lnTo>
                <a:lnTo>
                  <a:pt x="239538" y="261793"/>
                </a:lnTo>
                <a:lnTo>
                  <a:pt x="237021" y="261459"/>
                </a:lnTo>
                <a:lnTo>
                  <a:pt x="235131" y="258106"/>
                </a:lnTo>
                <a:lnTo>
                  <a:pt x="229451" y="261267"/>
                </a:lnTo>
                <a:lnTo>
                  <a:pt x="223873" y="259162"/>
                </a:lnTo>
                <a:lnTo>
                  <a:pt x="219676" y="254738"/>
                </a:lnTo>
                <a:lnTo>
                  <a:pt x="217904" y="255400"/>
                </a:lnTo>
                <a:lnTo>
                  <a:pt x="218390" y="258144"/>
                </a:lnTo>
                <a:lnTo>
                  <a:pt x="216259" y="263903"/>
                </a:lnTo>
                <a:lnTo>
                  <a:pt x="211817" y="264195"/>
                </a:lnTo>
                <a:lnTo>
                  <a:pt x="211521" y="267251"/>
                </a:lnTo>
                <a:lnTo>
                  <a:pt x="208559" y="267580"/>
                </a:lnTo>
                <a:lnTo>
                  <a:pt x="206035" y="270594"/>
                </a:lnTo>
                <a:lnTo>
                  <a:pt x="198814" y="266184"/>
                </a:lnTo>
                <a:lnTo>
                  <a:pt x="185193" y="263289"/>
                </a:lnTo>
                <a:lnTo>
                  <a:pt x="181232" y="264197"/>
                </a:lnTo>
                <a:lnTo>
                  <a:pt x="175576" y="261218"/>
                </a:lnTo>
                <a:lnTo>
                  <a:pt x="174890" y="258177"/>
                </a:lnTo>
                <a:lnTo>
                  <a:pt x="171808" y="256017"/>
                </a:lnTo>
                <a:lnTo>
                  <a:pt x="173169" y="253719"/>
                </a:lnTo>
                <a:lnTo>
                  <a:pt x="175948" y="252772"/>
                </a:lnTo>
                <a:lnTo>
                  <a:pt x="176194" y="249895"/>
                </a:lnTo>
                <a:lnTo>
                  <a:pt x="173601" y="248506"/>
                </a:lnTo>
                <a:lnTo>
                  <a:pt x="170532" y="243984"/>
                </a:lnTo>
                <a:lnTo>
                  <a:pt x="169607" y="243564"/>
                </a:lnTo>
                <a:lnTo>
                  <a:pt x="163794" y="240919"/>
                </a:lnTo>
                <a:lnTo>
                  <a:pt x="157463" y="234024"/>
                </a:lnTo>
                <a:lnTo>
                  <a:pt x="153129" y="232647"/>
                </a:lnTo>
                <a:lnTo>
                  <a:pt x="149806" y="231307"/>
                </a:lnTo>
                <a:lnTo>
                  <a:pt x="150146" y="227775"/>
                </a:lnTo>
                <a:lnTo>
                  <a:pt x="147711" y="222589"/>
                </a:lnTo>
                <a:lnTo>
                  <a:pt x="145000" y="220883"/>
                </a:lnTo>
                <a:lnTo>
                  <a:pt x="142292" y="213333"/>
                </a:lnTo>
                <a:lnTo>
                  <a:pt x="135698" y="213436"/>
                </a:lnTo>
                <a:lnTo>
                  <a:pt x="132942" y="209779"/>
                </a:lnTo>
                <a:lnTo>
                  <a:pt x="132256" y="207629"/>
                </a:lnTo>
                <a:lnTo>
                  <a:pt x="130482" y="202063"/>
                </a:lnTo>
                <a:lnTo>
                  <a:pt x="128139" y="202472"/>
                </a:lnTo>
                <a:lnTo>
                  <a:pt x="126049" y="198510"/>
                </a:lnTo>
                <a:lnTo>
                  <a:pt x="124178" y="198225"/>
                </a:lnTo>
                <a:lnTo>
                  <a:pt x="122468" y="198328"/>
                </a:lnTo>
                <a:lnTo>
                  <a:pt x="118323" y="198115"/>
                </a:lnTo>
                <a:lnTo>
                  <a:pt x="116926" y="202757"/>
                </a:lnTo>
                <a:lnTo>
                  <a:pt x="108099" y="196185"/>
                </a:lnTo>
                <a:lnTo>
                  <a:pt x="106903" y="194480"/>
                </a:lnTo>
                <a:lnTo>
                  <a:pt x="105518" y="183664"/>
                </a:lnTo>
                <a:lnTo>
                  <a:pt x="94515" y="172113"/>
                </a:lnTo>
                <a:lnTo>
                  <a:pt x="88704" y="172616"/>
                </a:lnTo>
                <a:lnTo>
                  <a:pt x="84053" y="169920"/>
                </a:lnTo>
                <a:lnTo>
                  <a:pt x="82312" y="167725"/>
                </a:lnTo>
                <a:lnTo>
                  <a:pt x="81931" y="162330"/>
                </a:lnTo>
                <a:lnTo>
                  <a:pt x="75942" y="157309"/>
                </a:lnTo>
                <a:lnTo>
                  <a:pt x="75467" y="154551"/>
                </a:lnTo>
                <a:lnTo>
                  <a:pt x="73416" y="152770"/>
                </a:lnTo>
                <a:lnTo>
                  <a:pt x="72433" y="149882"/>
                </a:lnTo>
                <a:lnTo>
                  <a:pt x="67124" y="145593"/>
                </a:lnTo>
                <a:lnTo>
                  <a:pt x="66467" y="139784"/>
                </a:lnTo>
                <a:lnTo>
                  <a:pt x="60805" y="134448"/>
                </a:lnTo>
                <a:lnTo>
                  <a:pt x="52718" y="131562"/>
                </a:lnTo>
                <a:lnTo>
                  <a:pt x="51439" y="131723"/>
                </a:lnTo>
                <a:lnTo>
                  <a:pt x="51519" y="133880"/>
                </a:lnTo>
                <a:lnTo>
                  <a:pt x="50736" y="134342"/>
                </a:lnTo>
                <a:lnTo>
                  <a:pt x="40900" y="131929"/>
                </a:lnTo>
                <a:lnTo>
                  <a:pt x="38360" y="127514"/>
                </a:lnTo>
                <a:lnTo>
                  <a:pt x="37348" y="123220"/>
                </a:lnTo>
                <a:lnTo>
                  <a:pt x="32390" y="118602"/>
                </a:lnTo>
                <a:lnTo>
                  <a:pt x="27514" y="116761"/>
                </a:lnTo>
                <a:lnTo>
                  <a:pt x="26618" y="111874"/>
                </a:lnTo>
                <a:lnTo>
                  <a:pt x="24730" y="109395"/>
                </a:lnTo>
                <a:lnTo>
                  <a:pt x="25613" y="107343"/>
                </a:lnTo>
                <a:lnTo>
                  <a:pt x="25495" y="100866"/>
                </a:lnTo>
                <a:lnTo>
                  <a:pt x="20473" y="97850"/>
                </a:lnTo>
                <a:lnTo>
                  <a:pt x="18369" y="94201"/>
                </a:lnTo>
                <a:lnTo>
                  <a:pt x="18426" y="90445"/>
                </a:lnTo>
                <a:lnTo>
                  <a:pt x="16813" y="84734"/>
                </a:lnTo>
                <a:lnTo>
                  <a:pt x="13302" y="83429"/>
                </a:lnTo>
                <a:lnTo>
                  <a:pt x="12845" y="73387"/>
                </a:lnTo>
                <a:lnTo>
                  <a:pt x="4455" y="69243"/>
                </a:lnTo>
                <a:lnTo>
                  <a:pt x="833" y="63449"/>
                </a:lnTo>
                <a:lnTo>
                  <a:pt x="0" y="60034"/>
                </a:lnTo>
                <a:lnTo>
                  <a:pt x="7020" y="55224"/>
                </a:lnTo>
                <a:lnTo>
                  <a:pt x="7984" y="46703"/>
                </a:lnTo>
                <a:lnTo>
                  <a:pt x="10048" y="45501"/>
                </a:lnTo>
                <a:lnTo>
                  <a:pt x="15916" y="34369"/>
                </a:lnTo>
                <a:lnTo>
                  <a:pt x="20674" y="35882"/>
                </a:lnTo>
                <a:lnTo>
                  <a:pt x="25942" y="32594"/>
                </a:lnTo>
                <a:lnTo>
                  <a:pt x="27847" y="33678"/>
                </a:lnTo>
                <a:lnTo>
                  <a:pt x="29240" y="36536"/>
                </a:lnTo>
                <a:lnTo>
                  <a:pt x="29631" y="33787"/>
                </a:lnTo>
                <a:lnTo>
                  <a:pt x="32579" y="32894"/>
                </a:lnTo>
                <a:lnTo>
                  <a:pt x="33144" y="31238"/>
                </a:lnTo>
                <a:lnTo>
                  <a:pt x="42847" y="28701"/>
                </a:lnTo>
                <a:lnTo>
                  <a:pt x="48152" y="30675"/>
                </a:lnTo>
                <a:lnTo>
                  <a:pt x="52927" y="29578"/>
                </a:lnTo>
                <a:lnTo>
                  <a:pt x="56059" y="31178"/>
                </a:lnTo>
                <a:lnTo>
                  <a:pt x="59657" y="27603"/>
                </a:lnTo>
                <a:lnTo>
                  <a:pt x="59751" y="22353"/>
                </a:lnTo>
                <a:lnTo>
                  <a:pt x="63171" y="21484"/>
                </a:lnTo>
                <a:lnTo>
                  <a:pt x="73808" y="12132"/>
                </a:lnTo>
                <a:lnTo>
                  <a:pt x="76033" y="13586"/>
                </a:lnTo>
                <a:lnTo>
                  <a:pt x="80370" y="13495"/>
                </a:lnTo>
                <a:lnTo>
                  <a:pt x="87894" y="18199"/>
                </a:lnTo>
                <a:lnTo>
                  <a:pt x="89299" y="12995"/>
                </a:lnTo>
                <a:lnTo>
                  <a:pt x="88536" y="9809"/>
                </a:lnTo>
                <a:lnTo>
                  <a:pt x="94827" y="6960"/>
                </a:lnTo>
                <a:lnTo>
                  <a:pt x="95206" y="5518"/>
                </a:lnTo>
                <a:lnTo>
                  <a:pt x="93765" y="3559"/>
                </a:lnTo>
                <a:lnTo>
                  <a:pt x="94401" y="914"/>
                </a:lnTo>
                <a:lnTo>
                  <a:pt x="95823" y="337"/>
                </a:lnTo>
                <a:lnTo>
                  <a:pt x="97923" y="0"/>
                </a:lnTo>
                <a:lnTo>
                  <a:pt x="98970" y="2233"/>
                </a:lnTo>
                <a:lnTo>
                  <a:pt x="101112" y="279"/>
                </a:lnTo>
                <a:lnTo>
                  <a:pt x="103767" y="3736"/>
                </a:lnTo>
                <a:close/>
              </a:path>
            </a:pathLst>
          </a:custGeom>
          <a:solidFill>
            <a:srgbClr val="2E1053">
              <a:alpha val="100000"/>
            </a:srgbClr>
          </a:solidFill>
          <a:ln w="13550" cap="flat">
            <a:solidFill>
              <a:srgbClr val="2E1053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64" name="pg64"/>
          <p:cNvSpPr/>
          <p:nvPr/>
        </p:nvSpPr>
        <p:spPr>
          <a:xfrm>
            <a:off x="4877207" y="3681821"/>
            <a:ext cx="271599" cy="203264"/>
          </a:xfrm>
          <a:custGeom>
            <a:avLst/>
            <a:gdLst/>
            <a:ahLst/>
            <a:cxnLst/>
            <a:rect l="0" t="0" r="0" b="0"/>
            <a:pathLst>
              <a:path w="271599" h="203264">
                <a:moveTo>
                  <a:pt x="254612" y="1953"/>
                </a:moveTo>
                <a:lnTo>
                  <a:pt x="256019" y="2408"/>
                </a:lnTo>
                <a:lnTo>
                  <a:pt x="255973" y="5676"/>
                </a:lnTo>
                <a:lnTo>
                  <a:pt x="259912" y="8464"/>
                </a:lnTo>
                <a:lnTo>
                  <a:pt x="262573" y="8298"/>
                </a:lnTo>
                <a:lnTo>
                  <a:pt x="265787" y="12104"/>
                </a:lnTo>
                <a:lnTo>
                  <a:pt x="265622" y="16117"/>
                </a:lnTo>
                <a:lnTo>
                  <a:pt x="262452" y="22152"/>
                </a:lnTo>
                <a:lnTo>
                  <a:pt x="262604" y="23588"/>
                </a:lnTo>
                <a:lnTo>
                  <a:pt x="264538" y="24279"/>
                </a:lnTo>
                <a:lnTo>
                  <a:pt x="271482" y="22346"/>
                </a:lnTo>
                <a:lnTo>
                  <a:pt x="271599" y="25708"/>
                </a:lnTo>
                <a:lnTo>
                  <a:pt x="268198" y="34443"/>
                </a:lnTo>
                <a:lnTo>
                  <a:pt x="267130" y="36706"/>
                </a:lnTo>
                <a:lnTo>
                  <a:pt x="263249" y="38128"/>
                </a:lnTo>
                <a:lnTo>
                  <a:pt x="261834" y="44102"/>
                </a:lnTo>
                <a:lnTo>
                  <a:pt x="260658" y="45110"/>
                </a:lnTo>
                <a:lnTo>
                  <a:pt x="258032" y="45127"/>
                </a:lnTo>
                <a:lnTo>
                  <a:pt x="253058" y="42094"/>
                </a:lnTo>
                <a:lnTo>
                  <a:pt x="251547" y="42794"/>
                </a:lnTo>
                <a:lnTo>
                  <a:pt x="250545" y="44734"/>
                </a:lnTo>
                <a:lnTo>
                  <a:pt x="250617" y="48584"/>
                </a:lnTo>
                <a:lnTo>
                  <a:pt x="248064" y="50233"/>
                </a:lnTo>
                <a:lnTo>
                  <a:pt x="247103" y="55714"/>
                </a:lnTo>
                <a:lnTo>
                  <a:pt x="242522" y="58766"/>
                </a:lnTo>
                <a:lnTo>
                  <a:pt x="241985" y="64054"/>
                </a:lnTo>
                <a:lnTo>
                  <a:pt x="239008" y="67803"/>
                </a:lnTo>
                <a:lnTo>
                  <a:pt x="239100" y="69153"/>
                </a:lnTo>
                <a:lnTo>
                  <a:pt x="240645" y="70016"/>
                </a:lnTo>
                <a:lnTo>
                  <a:pt x="241152" y="75078"/>
                </a:lnTo>
                <a:lnTo>
                  <a:pt x="245792" y="82756"/>
                </a:lnTo>
                <a:lnTo>
                  <a:pt x="249248" y="91198"/>
                </a:lnTo>
                <a:lnTo>
                  <a:pt x="252299" y="92639"/>
                </a:lnTo>
                <a:lnTo>
                  <a:pt x="254108" y="96152"/>
                </a:lnTo>
                <a:lnTo>
                  <a:pt x="252673" y="95760"/>
                </a:lnTo>
                <a:lnTo>
                  <a:pt x="251210" y="98067"/>
                </a:lnTo>
                <a:lnTo>
                  <a:pt x="252441" y="101765"/>
                </a:lnTo>
                <a:lnTo>
                  <a:pt x="252401" y="105367"/>
                </a:lnTo>
                <a:lnTo>
                  <a:pt x="247899" y="105947"/>
                </a:lnTo>
                <a:lnTo>
                  <a:pt x="246268" y="110621"/>
                </a:lnTo>
                <a:lnTo>
                  <a:pt x="242658" y="108694"/>
                </a:lnTo>
                <a:lnTo>
                  <a:pt x="241126" y="109395"/>
                </a:lnTo>
                <a:lnTo>
                  <a:pt x="242440" y="117508"/>
                </a:lnTo>
                <a:lnTo>
                  <a:pt x="240863" y="122949"/>
                </a:lnTo>
                <a:lnTo>
                  <a:pt x="231684" y="122933"/>
                </a:lnTo>
                <a:lnTo>
                  <a:pt x="228761" y="126647"/>
                </a:lnTo>
                <a:lnTo>
                  <a:pt x="222363" y="124372"/>
                </a:lnTo>
                <a:lnTo>
                  <a:pt x="217449" y="126529"/>
                </a:lnTo>
                <a:lnTo>
                  <a:pt x="203706" y="123998"/>
                </a:lnTo>
                <a:lnTo>
                  <a:pt x="200699" y="126195"/>
                </a:lnTo>
                <a:lnTo>
                  <a:pt x="201095" y="131072"/>
                </a:lnTo>
                <a:lnTo>
                  <a:pt x="198000" y="131599"/>
                </a:lnTo>
                <a:lnTo>
                  <a:pt x="194733" y="136028"/>
                </a:lnTo>
                <a:lnTo>
                  <a:pt x="189362" y="137497"/>
                </a:lnTo>
                <a:lnTo>
                  <a:pt x="187276" y="141776"/>
                </a:lnTo>
                <a:lnTo>
                  <a:pt x="185321" y="142026"/>
                </a:lnTo>
                <a:lnTo>
                  <a:pt x="182397" y="138699"/>
                </a:lnTo>
                <a:lnTo>
                  <a:pt x="175218" y="145203"/>
                </a:lnTo>
                <a:lnTo>
                  <a:pt x="169982" y="145588"/>
                </a:lnTo>
                <a:lnTo>
                  <a:pt x="167677" y="145040"/>
                </a:lnTo>
                <a:lnTo>
                  <a:pt x="166786" y="143336"/>
                </a:lnTo>
                <a:lnTo>
                  <a:pt x="164339" y="146156"/>
                </a:lnTo>
                <a:lnTo>
                  <a:pt x="161369" y="149578"/>
                </a:lnTo>
                <a:lnTo>
                  <a:pt x="156261" y="151820"/>
                </a:lnTo>
                <a:lnTo>
                  <a:pt x="153367" y="151448"/>
                </a:lnTo>
                <a:lnTo>
                  <a:pt x="148336" y="155651"/>
                </a:lnTo>
                <a:lnTo>
                  <a:pt x="147875" y="161861"/>
                </a:lnTo>
                <a:lnTo>
                  <a:pt x="146139" y="162025"/>
                </a:lnTo>
                <a:lnTo>
                  <a:pt x="144336" y="165739"/>
                </a:lnTo>
                <a:lnTo>
                  <a:pt x="141395" y="165699"/>
                </a:lnTo>
                <a:lnTo>
                  <a:pt x="139160" y="168818"/>
                </a:lnTo>
                <a:lnTo>
                  <a:pt x="135850" y="170464"/>
                </a:lnTo>
                <a:lnTo>
                  <a:pt x="133194" y="167007"/>
                </a:lnTo>
                <a:lnTo>
                  <a:pt x="131053" y="168961"/>
                </a:lnTo>
                <a:lnTo>
                  <a:pt x="130006" y="166727"/>
                </a:lnTo>
                <a:lnTo>
                  <a:pt x="127906" y="167065"/>
                </a:lnTo>
                <a:lnTo>
                  <a:pt x="126484" y="167642"/>
                </a:lnTo>
                <a:lnTo>
                  <a:pt x="125848" y="170287"/>
                </a:lnTo>
                <a:lnTo>
                  <a:pt x="127289" y="172246"/>
                </a:lnTo>
                <a:lnTo>
                  <a:pt x="126910" y="173688"/>
                </a:lnTo>
                <a:lnTo>
                  <a:pt x="120619" y="176537"/>
                </a:lnTo>
                <a:lnTo>
                  <a:pt x="121382" y="179723"/>
                </a:lnTo>
                <a:lnTo>
                  <a:pt x="119977" y="184927"/>
                </a:lnTo>
                <a:lnTo>
                  <a:pt x="112453" y="180223"/>
                </a:lnTo>
                <a:lnTo>
                  <a:pt x="108116" y="180314"/>
                </a:lnTo>
                <a:lnTo>
                  <a:pt x="105891" y="178860"/>
                </a:lnTo>
                <a:lnTo>
                  <a:pt x="95254" y="188212"/>
                </a:lnTo>
                <a:lnTo>
                  <a:pt x="91834" y="189081"/>
                </a:lnTo>
                <a:lnTo>
                  <a:pt x="91740" y="194331"/>
                </a:lnTo>
                <a:lnTo>
                  <a:pt x="88142" y="197906"/>
                </a:lnTo>
                <a:lnTo>
                  <a:pt x="85009" y="196306"/>
                </a:lnTo>
                <a:lnTo>
                  <a:pt x="80234" y="197403"/>
                </a:lnTo>
                <a:lnTo>
                  <a:pt x="74930" y="195429"/>
                </a:lnTo>
                <a:lnTo>
                  <a:pt x="65227" y="197966"/>
                </a:lnTo>
                <a:lnTo>
                  <a:pt x="64662" y="199622"/>
                </a:lnTo>
                <a:lnTo>
                  <a:pt x="61714" y="200515"/>
                </a:lnTo>
                <a:lnTo>
                  <a:pt x="61323" y="203264"/>
                </a:lnTo>
                <a:lnTo>
                  <a:pt x="59930" y="200406"/>
                </a:lnTo>
                <a:lnTo>
                  <a:pt x="58025" y="199322"/>
                </a:lnTo>
                <a:lnTo>
                  <a:pt x="52757" y="202610"/>
                </a:lnTo>
                <a:lnTo>
                  <a:pt x="47999" y="201097"/>
                </a:lnTo>
                <a:lnTo>
                  <a:pt x="46816" y="197976"/>
                </a:lnTo>
                <a:lnTo>
                  <a:pt x="40105" y="195032"/>
                </a:lnTo>
                <a:lnTo>
                  <a:pt x="39917" y="192867"/>
                </a:lnTo>
                <a:lnTo>
                  <a:pt x="42168" y="189860"/>
                </a:lnTo>
                <a:lnTo>
                  <a:pt x="41585" y="188196"/>
                </a:lnTo>
                <a:lnTo>
                  <a:pt x="38408" y="185761"/>
                </a:lnTo>
                <a:lnTo>
                  <a:pt x="35306" y="186608"/>
                </a:lnTo>
                <a:lnTo>
                  <a:pt x="35050" y="185051"/>
                </a:lnTo>
                <a:lnTo>
                  <a:pt x="31727" y="182256"/>
                </a:lnTo>
                <a:lnTo>
                  <a:pt x="28500" y="181017"/>
                </a:lnTo>
                <a:lnTo>
                  <a:pt x="25906" y="178063"/>
                </a:lnTo>
                <a:lnTo>
                  <a:pt x="23963" y="178112"/>
                </a:lnTo>
                <a:lnTo>
                  <a:pt x="22080" y="174813"/>
                </a:lnTo>
                <a:lnTo>
                  <a:pt x="17097" y="174321"/>
                </a:lnTo>
                <a:lnTo>
                  <a:pt x="17988" y="170903"/>
                </a:lnTo>
                <a:lnTo>
                  <a:pt x="15851" y="168109"/>
                </a:lnTo>
                <a:lnTo>
                  <a:pt x="10877" y="165144"/>
                </a:lnTo>
                <a:lnTo>
                  <a:pt x="10295" y="160141"/>
                </a:lnTo>
                <a:lnTo>
                  <a:pt x="11876" y="155188"/>
                </a:lnTo>
                <a:lnTo>
                  <a:pt x="10464" y="151437"/>
                </a:lnTo>
                <a:lnTo>
                  <a:pt x="6436" y="146037"/>
                </a:lnTo>
                <a:lnTo>
                  <a:pt x="0" y="140590"/>
                </a:lnTo>
                <a:lnTo>
                  <a:pt x="3445" y="135465"/>
                </a:lnTo>
                <a:lnTo>
                  <a:pt x="2260" y="131062"/>
                </a:lnTo>
                <a:lnTo>
                  <a:pt x="70" y="128863"/>
                </a:lnTo>
                <a:lnTo>
                  <a:pt x="3591" y="128723"/>
                </a:lnTo>
                <a:lnTo>
                  <a:pt x="8718" y="128516"/>
                </a:lnTo>
                <a:lnTo>
                  <a:pt x="10395" y="130829"/>
                </a:lnTo>
                <a:lnTo>
                  <a:pt x="11064" y="136568"/>
                </a:lnTo>
                <a:lnTo>
                  <a:pt x="17063" y="138445"/>
                </a:lnTo>
                <a:lnTo>
                  <a:pt x="17339" y="139972"/>
                </a:lnTo>
                <a:lnTo>
                  <a:pt x="15372" y="141542"/>
                </a:lnTo>
                <a:lnTo>
                  <a:pt x="19866" y="145381"/>
                </a:lnTo>
                <a:lnTo>
                  <a:pt x="19051" y="150165"/>
                </a:lnTo>
                <a:lnTo>
                  <a:pt x="20677" y="153389"/>
                </a:lnTo>
                <a:lnTo>
                  <a:pt x="23460" y="154129"/>
                </a:lnTo>
                <a:lnTo>
                  <a:pt x="24855" y="151211"/>
                </a:lnTo>
                <a:lnTo>
                  <a:pt x="24147" y="148470"/>
                </a:lnTo>
                <a:lnTo>
                  <a:pt x="24703" y="143006"/>
                </a:lnTo>
                <a:lnTo>
                  <a:pt x="26932" y="142281"/>
                </a:lnTo>
                <a:lnTo>
                  <a:pt x="27802" y="136577"/>
                </a:lnTo>
                <a:lnTo>
                  <a:pt x="31550" y="133059"/>
                </a:lnTo>
                <a:lnTo>
                  <a:pt x="32048" y="128614"/>
                </a:lnTo>
                <a:lnTo>
                  <a:pt x="35156" y="127647"/>
                </a:lnTo>
                <a:lnTo>
                  <a:pt x="38556" y="123162"/>
                </a:lnTo>
                <a:lnTo>
                  <a:pt x="41173" y="122926"/>
                </a:lnTo>
                <a:lnTo>
                  <a:pt x="41609" y="119112"/>
                </a:lnTo>
                <a:lnTo>
                  <a:pt x="44044" y="115317"/>
                </a:lnTo>
                <a:lnTo>
                  <a:pt x="51491" y="113286"/>
                </a:lnTo>
                <a:lnTo>
                  <a:pt x="60877" y="111963"/>
                </a:lnTo>
                <a:lnTo>
                  <a:pt x="64410" y="114477"/>
                </a:lnTo>
                <a:lnTo>
                  <a:pt x="68032" y="108828"/>
                </a:lnTo>
                <a:lnTo>
                  <a:pt x="73488" y="106203"/>
                </a:lnTo>
                <a:lnTo>
                  <a:pt x="75274" y="107417"/>
                </a:lnTo>
                <a:lnTo>
                  <a:pt x="77241" y="104754"/>
                </a:lnTo>
                <a:lnTo>
                  <a:pt x="90291" y="113770"/>
                </a:lnTo>
                <a:lnTo>
                  <a:pt x="97759" y="106240"/>
                </a:lnTo>
                <a:lnTo>
                  <a:pt x="98231" y="100044"/>
                </a:lnTo>
                <a:lnTo>
                  <a:pt x="99665" y="95513"/>
                </a:lnTo>
                <a:lnTo>
                  <a:pt x="104768" y="96904"/>
                </a:lnTo>
                <a:lnTo>
                  <a:pt x="109523" y="94339"/>
                </a:lnTo>
                <a:lnTo>
                  <a:pt x="116033" y="96260"/>
                </a:lnTo>
                <a:lnTo>
                  <a:pt x="122092" y="81522"/>
                </a:lnTo>
                <a:lnTo>
                  <a:pt x="125079" y="80882"/>
                </a:lnTo>
                <a:lnTo>
                  <a:pt x="127266" y="83534"/>
                </a:lnTo>
                <a:lnTo>
                  <a:pt x="129789" y="82736"/>
                </a:lnTo>
                <a:lnTo>
                  <a:pt x="130360" y="78587"/>
                </a:lnTo>
                <a:lnTo>
                  <a:pt x="135497" y="75103"/>
                </a:lnTo>
                <a:lnTo>
                  <a:pt x="135855" y="71107"/>
                </a:lnTo>
                <a:lnTo>
                  <a:pt x="137856" y="72106"/>
                </a:lnTo>
                <a:lnTo>
                  <a:pt x="140641" y="76990"/>
                </a:lnTo>
                <a:lnTo>
                  <a:pt x="144770" y="78832"/>
                </a:lnTo>
                <a:lnTo>
                  <a:pt x="149255" y="73654"/>
                </a:lnTo>
                <a:lnTo>
                  <a:pt x="151020" y="72276"/>
                </a:lnTo>
                <a:lnTo>
                  <a:pt x="151276" y="69409"/>
                </a:lnTo>
                <a:lnTo>
                  <a:pt x="152973" y="66804"/>
                </a:lnTo>
                <a:lnTo>
                  <a:pt x="152778" y="61303"/>
                </a:lnTo>
                <a:lnTo>
                  <a:pt x="160925" y="59898"/>
                </a:lnTo>
                <a:lnTo>
                  <a:pt x="164339" y="56926"/>
                </a:lnTo>
                <a:lnTo>
                  <a:pt x="165262" y="56735"/>
                </a:lnTo>
                <a:lnTo>
                  <a:pt x="170462" y="58859"/>
                </a:lnTo>
                <a:lnTo>
                  <a:pt x="172933" y="56637"/>
                </a:lnTo>
                <a:lnTo>
                  <a:pt x="177401" y="55869"/>
                </a:lnTo>
                <a:lnTo>
                  <a:pt x="186345" y="57174"/>
                </a:lnTo>
                <a:lnTo>
                  <a:pt x="187937" y="54970"/>
                </a:lnTo>
                <a:lnTo>
                  <a:pt x="191347" y="53957"/>
                </a:lnTo>
                <a:lnTo>
                  <a:pt x="190589" y="49691"/>
                </a:lnTo>
                <a:lnTo>
                  <a:pt x="192104" y="46093"/>
                </a:lnTo>
                <a:lnTo>
                  <a:pt x="195736" y="46128"/>
                </a:lnTo>
                <a:lnTo>
                  <a:pt x="200838" y="41518"/>
                </a:lnTo>
                <a:lnTo>
                  <a:pt x="205369" y="43413"/>
                </a:lnTo>
                <a:lnTo>
                  <a:pt x="210116" y="42356"/>
                </a:lnTo>
                <a:lnTo>
                  <a:pt x="218899" y="36706"/>
                </a:lnTo>
                <a:lnTo>
                  <a:pt x="225932" y="33930"/>
                </a:lnTo>
                <a:lnTo>
                  <a:pt x="227677" y="29350"/>
                </a:lnTo>
                <a:lnTo>
                  <a:pt x="231067" y="28194"/>
                </a:lnTo>
                <a:lnTo>
                  <a:pt x="234671" y="29683"/>
                </a:lnTo>
                <a:lnTo>
                  <a:pt x="243423" y="26699"/>
                </a:lnTo>
                <a:lnTo>
                  <a:pt x="244908" y="22492"/>
                </a:lnTo>
                <a:lnTo>
                  <a:pt x="244334" y="20688"/>
                </a:lnTo>
                <a:lnTo>
                  <a:pt x="236065" y="17770"/>
                </a:lnTo>
                <a:lnTo>
                  <a:pt x="235066" y="15386"/>
                </a:lnTo>
                <a:lnTo>
                  <a:pt x="237058" y="13817"/>
                </a:lnTo>
                <a:lnTo>
                  <a:pt x="236786" y="12454"/>
                </a:lnTo>
                <a:lnTo>
                  <a:pt x="232551" y="13289"/>
                </a:lnTo>
                <a:lnTo>
                  <a:pt x="230193" y="11560"/>
                </a:lnTo>
                <a:lnTo>
                  <a:pt x="230515" y="8200"/>
                </a:lnTo>
                <a:lnTo>
                  <a:pt x="232420" y="6045"/>
                </a:lnTo>
                <a:lnTo>
                  <a:pt x="232502" y="3017"/>
                </a:lnTo>
                <a:lnTo>
                  <a:pt x="234504" y="306"/>
                </a:lnTo>
                <a:lnTo>
                  <a:pt x="236152" y="0"/>
                </a:lnTo>
                <a:lnTo>
                  <a:pt x="238105" y="2268"/>
                </a:lnTo>
                <a:lnTo>
                  <a:pt x="241951" y="2289"/>
                </a:lnTo>
                <a:lnTo>
                  <a:pt x="243833" y="5135"/>
                </a:lnTo>
                <a:lnTo>
                  <a:pt x="246195" y="6139"/>
                </a:lnTo>
                <a:lnTo>
                  <a:pt x="250971" y="3482"/>
                </a:lnTo>
                <a:lnTo>
                  <a:pt x="254270" y="5139"/>
                </a:lnTo>
                <a:close/>
              </a:path>
            </a:pathLst>
          </a:custGeom>
          <a:solidFill>
            <a:srgbClr val="2D1050">
              <a:alpha val="100000"/>
            </a:srgbClr>
          </a:solidFill>
          <a:ln w="13550" cap="flat">
            <a:solidFill>
              <a:srgbClr val="2D1050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65" name="pg65"/>
          <p:cNvSpPr/>
          <p:nvPr/>
        </p:nvSpPr>
        <p:spPr>
          <a:xfrm>
            <a:off x="5116216" y="3687636"/>
            <a:ext cx="268200" cy="252471"/>
          </a:xfrm>
          <a:custGeom>
            <a:avLst/>
            <a:gdLst/>
            <a:ahLst/>
            <a:cxnLst/>
            <a:rect l="0" t="0" r="0" b="0"/>
            <a:pathLst>
              <a:path w="268200" h="252471">
                <a:moveTo>
                  <a:pt x="126783" y="42346"/>
                </a:moveTo>
                <a:lnTo>
                  <a:pt x="133794" y="42939"/>
                </a:lnTo>
                <a:lnTo>
                  <a:pt x="145336" y="49528"/>
                </a:lnTo>
                <a:lnTo>
                  <a:pt x="156766" y="46995"/>
                </a:lnTo>
                <a:lnTo>
                  <a:pt x="162104" y="60717"/>
                </a:lnTo>
                <a:lnTo>
                  <a:pt x="171816" y="57801"/>
                </a:lnTo>
                <a:lnTo>
                  <a:pt x="175042" y="59193"/>
                </a:lnTo>
                <a:lnTo>
                  <a:pt x="177394" y="68370"/>
                </a:lnTo>
                <a:lnTo>
                  <a:pt x="175236" y="71417"/>
                </a:lnTo>
                <a:lnTo>
                  <a:pt x="178692" y="73409"/>
                </a:lnTo>
                <a:lnTo>
                  <a:pt x="182116" y="71539"/>
                </a:lnTo>
                <a:lnTo>
                  <a:pt x="183625" y="66918"/>
                </a:lnTo>
                <a:lnTo>
                  <a:pt x="187700" y="62866"/>
                </a:lnTo>
                <a:lnTo>
                  <a:pt x="193617" y="65392"/>
                </a:lnTo>
                <a:lnTo>
                  <a:pt x="196117" y="68513"/>
                </a:lnTo>
                <a:lnTo>
                  <a:pt x="199184" y="67651"/>
                </a:lnTo>
                <a:lnTo>
                  <a:pt x="201514" y="61593"/>
                </a:lnTo>
                <a:lnTo>
                  <a:pt x="207773" y="63180"/>
                </a:lnTo>
                <a:lnTo>
                  <a:pt x="211254" y="62436"/>
                </a:lnTo>
                <a:lnTo>
                  <a:pt x="220061" y="71678"/>
                </a:lnTo>
                <a:lnTo>
                  <a:pt x="221625" y="73194"/>
                </a:lnTo>
                <a:lnTo>
                  <a:pt x="223519" y="76939"/>
                </a:lnTo>
                <a:lnTo>
                  <a:pt x="220061" y="79101"/>
                </a:lnTo>
                <a:lnTo>
                  <a:pt x="219652" y="82540"/>
                </a:lnTo>
                <a:lnTo>
                  <a:pt x="217917" y="83987"/>
                </a:lnTo>
                <a:lnTo>
                  <a:pt x="218480" y="86333"/>
                </a:lnTo>
                <a:lnTo>
                  <a:pt x="214556" y="90795"/>
                </a:lnTo>
                <a:lnTo>
                  <a:pt x="209868" y="90262"/>
                </a:lnTo>
                <a:lnTo>
                  <a:pt x="207632" y="94352"/>
                </a:lnTo>
                <a:lnTo>
                  <a:pt x="203569" y="95142"/>
                </a:lnTo>
                <a:lnTo>
                  <a:pt x="200632" y="100567"/>
                </a:lnTo>
                <a:lnTo>
                  <a:pt x="198572" y="100255"/>
                </a:lnTo>
                <a:lnTo>
                  <a:pt x="197499" y="102631"/>
                </a:lnTo>
                <a:lnTo>
                  <a:pt x="199064" y="106707"/>
                </a:lnTo>
                <a:lnTo>
                  <a:pt x="202379" y="107111"/>
                </a:lnTo>
                <a:lnTo>
                  <a:pt x="206267" y="113956"/>
                </a:lnTo>
                <a:lnTo>
                  <a:pt x="209024" y="112035"/>
                </a:lnTo>
                <a:lnTo>
                  <a:pt x="214577" y="112686"/>
                </a:lnTo>
                <a:lnTo>
                  <a:pt x="215289" y="117813"/>
                </a:lnTo>
                <a:lnTo>
                  <a:pt x="217969" y="121983"/>
                </a:lnTo>
                <a:lnTo>
                  <a:pt x="220061" y="122055"/>
                </a:lnTo>
                <a:lnTo>
                  <a:pt x="222596" y="122550"/>
                </a:lnTo>
                <a:lnTo>
                  <a:pt x="227737" y="131121"/>
                </a:lnTo>
                <a:lnTo>
                  <a:pt x="235043" y="139430"/>
                </a:lnTo>
                <a:lnTo>
                  <a:pt x="236006" y="149265"/>
                </a:lnTo>
                <a:lnTo>
                  <a:pt x="238092" y="151909"/>
                </a:lnTo>
                <a:lnTo>
                  <a:pt x="238066" y="153702"/>
                </a:lnTo>
                <a:lnTo>
                  <a:pt x="240781" y="155046"/>
                </a:lnTo>
                <a:lnTo>
                  <a:pt x="243800" y="158914"/>
                </a:lnTo>
                <a:lnTo>
                  <a:pt x="251576" y="161487"/>
                </a:lnTo>
                <a:lnTo>
                  <a:pt x="255710" y="155467"/>
                </a:lnTo>
                <a:lnTo>
                  <a:pt x="259317" y="153179"/>
                </a:lnTo>
                <a:lnTo>
                  <a:pt x="262590" y="145839"/>
                </a:lnTo>
                <a:lnTo>
                  <a:pt x="266206" y="142818"/>
                </a:lnTo>
                <a:lnTo>
                  <a:pt x="268200" y="144024"/>
                </a:lnTo>
                <a:lnTo>
                  <a:pt x="268144" y="147771"/>
                </a:lnTo>
                <a:lnTo>
                  <a:pt x="263904" y="158354"/>
                </a:lnTo>
                <a:lnTo>
                  <a:pt x="262468" y="159765"/>
                </a:lnTo>
                <a:lnTo>
                  <a:pt x="263133" y="163829"/>
                </a:lnTo>
                <a:lnTo>
                  <a:pt x="261683" y="166582"/>
                </a:lnTo>
                <a:lnTo>
                  <a:pt x="262956" y="171193"/>
                </a:lnTo>
                <a:lnTo>
                  <a:pt x="256604" y="178885"/>
                </a:lnTo>
                <a:lnTo>
                  <a:pt x="252366" y="179327"/>
                </a:lnTo>
                <a:lnTo>
                  <a:pt x="256728" y="193225"/>
                </a:lnTo>
                <a:lnTo>
                  <a:pt x="256453" y="197469"/>
                </a:lnTo>
                <a:lnTo>
                  <a:pt x="257515" y="200704"/>
                </a:lnTo>
                <a:lnTo>
                  <a:pt x="255293" y="203187"/>
                </a:lnTo>
                <a:lnTo>
                  <a:pt x="254922" y="207823"/>
                </a:lnTo>
                <a:lnTo>
                  <a:pt x="256809" y="210464"/>
                </a:lnTo>
                <a:lnTo>
                  <a:pt x="257950" y="215100"/>
                </a:lnTo>
                <a:lnTo>
                  <a:pt x="261300" y="218627"/>
                </a:lnTo>
                <a:lnTo>
                  <a:pt x="261045" y="220939"/>
                </a:lnTo>
                <a:lnTo>
                  <a:pt x="262458" y="222896"/>
                </a:lnTo>
                <a:lnTo>
                  <a:pt x="260830" y="225968"/>
                </a:lnTo>
                <a:lnTo>
                  <a:pt x="264670" y="226379"/>
                </a:lnTo>
                <a:lnTo>
                  <a:pt x="266088" y="228321"/>
                </a:lnTo>
                <a:lnTo>
                  <a:pt x="265697" y="234851"/>
                </a:lnTo>
                <a:lnTo>
                  <a:pt x="262022" y="239095"/>
                </a:lnTo>
                <a:lnTo>
                  <a:pt x="261725" y="241743"/>
                </a:lnTo>
                <a:lnTo>
                  <a:pt x="262593" y="244087"/>
                </a:lnTo>
                <a:lnTo>
                  <a:pt x="261910" y="248859"/>
                </a:lnTo>
                <a:lnTo>
                  <a:pt x="258825" y="248775"/>
                </a:lnTo>
                <a:lnTo>
                  <a:pt x="251765" y="244899"/>
                </a:lnTo>
                <a:lnTo>
                  <a:pt x="242601" y="243468"/>
                </a:lnTo>
                <a:lnTo>
                  <a:pt x="235260" y="244383"/>
                </a:lnTo>
                <a:lnTo>
                  <a:pt x="232977" y="249870"/>
                </a:lnTo>
                <a:lnTo>
                  <a:pt x="222459" y="249498"/>
                </a:lnTo>
                <a:lnTo>
                  <a:pt x="219495" y="252471"/>
                </a:lnTo>
                <a:lnTo>
                  <a:pt x="218188" y="252043"/>
                </a:lnTo>
                <a:lnTo>
                  <a:pt x="217306" y="251061"/>
                </a:lnTo>
                <a:lnTo>
                  <a:pt x="212926" y="246398"/>
                </a:lnTo>
                <a:lnTo>
                  <a:pt x="206774" y="244677"/>
                </a:lnTo>
                <a:lnTo>
                  <a:pt x="201721" y="238071"/>
                </a:lnTo>
                <a:lnTo>
                  <a:pt x="191000" y="233009"/>
                </a:lnTo>
                <a:lnTo>
                  <a:pt x="187173" y="233700"/>
                </a:lnTo>
                <a:lnTo>
                  <a:pt x="184199" y="229210"/>
                </a:lnTo>
                <a:lnTo>
                  <a:pt x="178399" y="227943"/>
                </a:lnTo>
                <a:lnTo>
                  <a:pt x="176459" y="224889"/>
                </a:lnTo>
                <a:lnTo>
                  <a:pt x="173788" y="227436"/>
                </a:lnTo>
                <a:lnTo>
                  <a:pt x="171193" y="232976"/>
                </a:lnTo>
                <a:lnTo>
                  <a:pt x="167510" y="233291"/>
                </a:lnTo>
                <a:lnTo>
                  <a:pt x="160988" y="229162"/>
                </a:lnTo>
                <a:lnTo>
                  <a:pt x="161515" y="223920"/>
                </a:lnTo>
                <a:lnTo>
                  <a:pt x="159607" y="224319"/>
                </a:lnTo>
                <a:lnTo>
                  <a:pt x="156638" y="221588"/>
                </a:lnTo>
                <a:lnTo>
                  <a:pt x="152658" y="220988"/>
                </a:lnTo>
                <a:lnTo>
                  <a:pt x="152169" y="217486"/>
                </a:lnTo>
                <a:lnTo>
                  <a:pt x="148055" y="216779"/>
                </a:lnTo>
                <a:lnTo>
                  <a:pt x="145307" y="213475"/>
                </a:lnTo>
                <a:lnTo>
                  <a:pt x="140694" y="211371"/>
                </a:lnTo>
                <a:lnTo>
                  <a:pt x="133264" y="211815"/>
                </a:lnTo>
                <a:lnTo>
                  <a:pt x="122702" y="202964"/>
                </a:lnTo>
                <a:lnTo>
                  <a:pt x="123159" y="196979"/>
                </a:lnTo>
                <a:lnTo>
                  <a:pt x="124705" y="195788"/>
                </a:lnTo>
                <a:lnTo>
                  <a:pt x="126085" y="191642"/>
                </a:lnTo>
                <a:lnTo>
                  <a:pt x="125272" y="189251"/>
                </a:lnTo>
                <a:lnTo>
                  <a:pt x="126160" y="185632"/>
                </a:lnTo>
                <a:lnTo>
                  <a:pt x="119526" y="181232"/>
                </a:lnTo>
                <a:lnTo>
                  <a:pt x="119650" y="178206"/>
                </a:lnTo>
                <a:lnTo>
                  <a:pt x="111192" y="174606"/>
                </a:lnTo>
                <a:lnTo>
                  <a:pt x="108929" y="171858"/>
                </a:lnTo>
                <a:lnTo>
                  <a:pt x="111019" y="170334"/>
                </a:lnTo>
                <a:lnTo>
                  <a:pt x="110332" y="168452"/>
                </a:lnTo>
                <a:lnTo>
                  <a:pt x="113623" y="167098"/>
                </a:lnTo>
                <a:lnTo>
                  <a:pt x="113055" y="161088"/>
                </a:lnTo>
                <a:lnTo>
                  <a:pt x="116381" y="159463"/>
                </a:lnTo>
                <a:lnTo>
                  <a:pt x="116786" y="156737"/>
                </a:lnTo>
                <a:lnTo>
                  <a:pt x="108621" y="152961"/>
                </a:lnTo>
                <a:lnTo>
                  <a:pt x="108876" y="149520"/>
                </a:lnTo>
                <a:lnTo>
                  <a:pt x="111937" y="143072"/>
                </a:lnTo>
                <a:lnTo>
                  <a:pt x="109478" y="137975"/>
                </a:lnTo>
                <a:lnTo>
                  <a:pt x="110294" y="134000"/>
                </a:lnTo>
                <a:lnTo>
                  <a:pt x="109606" y="128970"/>
                </a:lnTo>
                <a:lnTo>
                  <a:pt x="106679" y="126821"/>
                </a:lnTo>
                <a:lnTo>
                  <a:pt x="102354" y="129092"/>
                </a:lnTo>
                <a:lnTo>
                  <a:pt x="98210" y="127462"/>
                </a:lnTo>
                <a:lnTo>
                  <a:pt x="93990" y="127972"/>
                </a:lnTo>
                <a:lnTo>
                  <a:pt x="91929" y="126192"/>
                </a:lnTo>
                <a:lnTo>
                  <a:pt x="91832" y="122186"/>
                </a:lnTo>
                <a:lnTo>
                  <a:pt x="88476" y="118658"/>
                </a:lnTo>
                <a:lnTo>
                  <a:pt x="83842" y="118068"/>
                </a:lnTo>
                <a:lnTo>
                  <a:pt x="81306" y="113161"/>
                </a:lnTo>
                <a:lnTo>
                  <a:pt x="82209" y="111054"/>
                </a:lnTo>
                <a:lnTo>
                  <a:pt x="84725" y="110506"/>
                </a:lnTo>
                <a:lnTo>
                  <a:pt x="84681" y="108337"/>
                </a:lnTo>
                <a:lnTo>
                  <a:pt x="86673" y="105111"/>
                </a:lnTo>
                <a:lnTo>
                  <a:pt x="85440" y="100955"/>
                </a:lnTo>
                <a:lnTo>
                  <a:pt x="84102" y="99690"/>
                </a:lnTo>
                <a:lnTo>
                  <a:pt x="84603" y="95508"/>
                </a:lnTo>
                <a:lnTo>
                  <a:pt x="82256" y="90743"/>
                </a:lnTo>
                <a:lnTo>
                  <a:pt x="85412" y="87204"/>
                </a:lnTo>
                <a:lnTo>
                  <a:pt x="80541" y="84989"/>
                </a:lnTo>
                <a:lnTo>
                  <a:pt x="79415" y="81641"/>
                </a:lnTo>
                <a:lnTo>
                  <a:pt x="76694" y="79143"/>
                </a:lnTo>
                <a:lnTo>
                  <a:pt x="74292" y="79115"/>
                </a:lnTo>
                <a:lnTo>
                  <a:pt x="70279" y="73511"/>
                </a:lnTo>
                <a:lnTo>
                  <a:pt x="65568" y="74487"/>
                </a:lnTo>
                <a:lnTo>
                  <a:pt x="61203" y="70603"/>
                </a:lnTo>
                <a:lnTo>
                  <a:pt x="59316" y="73450"/>
                </a:lnTo>
                <a:lnTo>
                  <a:pt x="59527" y="76063"/>
                </a:lnTo>
                <a:lnTo>
                  <a:pt x="54070" y="78624"/>
                </a:lnTo>
                <a:lnTo>
                  <a:pt x="54034" y="81711"/>
                </a:lnTo>
                <a:lnTo>
                  <a:pt x="51702" y="84038"/>
                </a:lnTo>
                <a:lnTo>
                  <a:pt x="43460" y="81634"/>
                </a:lnTo>
                <a:lnTo>
                  <a:pt x="43487" y="87426"/>
                </a:lnTo>
                <a:lnTo>
                  <a:pt x="40878" y="88154"/>
                </a:lnTo>
                <a:lnTo>
                  <a:pt x="39718" y="91283"/>
                </a:lnTo>
                <a:lnTo>
                  <a:pt x="36709" y="94240"/>
                </a:lnTo>
                <a:lnTo>
                  <a:pt x="26359" y="95391"/>
                </a:lnTo>
                <a:lnTo>
                  <a:pt x="24953" y="93043"/>
                </a:lnTo>
                <a:lnTo>
                  <a:pt x="24511" y="89615"/>
                </a:lnTo>
                <a:lnTo>
                  <a:pt x="21254" y="91715"/>
                </a:lnTo>
                <a:lnTo>
                  <a:pt x="18633" y="89690"/>
                </a:lnTo>
                <a:lnTo>
                  <a:pt x="16568" y="91656"/>
                </a:lnTo>
                <a:lnTo>
                  <a:pt x="15100" y="90337"/>
                </a:lnTo>
                <a:lnTo>
                  <a:pt x="13290" y="86824"/>
                </a:lnTo>
                <a:lnTo>
                  <a:pt x="10239" y="85383"/>
                </a:lnTo>
                <a:lnTo>
                  <a:pt x="6784" y="76941"/>
                </a:lnTo>
                <a:lnTo>
                  <a:pt x="2143" y="69264"/>
                </a:lnTo>
                <a:lnTo>
                  <a:pt x="1636" y="64201"/>
                </a:lnTo>
                <a:lnTo>
                  <a:pt x="91" y="63339"/>
                </a:lnTo>
                <a:lnTo>
                  <a:pt x="0" y="61988"/>
                </a:lnTo>
                <a:lnTo>
                  <a:pt x="2977" y="58240"/>
                </a:lnTo>
                <a:lnTo>
                  <a:pt x="3514" y="52952"/>
                </a:lnTo>
                <a:lnTo>
                  <a:pt x="8095" y="49899"/>
                </a:lnTo>
                <a:lnTo>
                  <a:pt x="9055" y="44419"/>
                </a:lnTo>
                <a:lnTo>
                  <a:pt x="11609" y="42769"/>
                </a:lnTo>
                <a:lnTo>
                  <a:pt x="11536" y="38919"/>
                </a:lnTo>
                <a:lnTo>
                  <a:pt x="12539" y="36979"/>
                </a:lnTo>
                <a:lnTo>
                  <a:pt x="14050" y="36279"/>
                </a:lnTo>
                <a:lnTo>
                  <a:pt x="19024" y="39313"/>
                </a:lnTo>
                <a:lnTo>
                  <a:pt x="21650" y="39295"/>
                </a:lnTo>
                <a:lnTo>
                  <a:pt x="22825" y="38287"/>
                </a:lnTo>
                <a:lnTo>
                  <a:pt x="24241" y="32314"/>
                </a:lnTo>
                <a:lnTo>
                  <a:pt x="28121" y="30892"/>
                </a:lnTo>
                <a:lnTo>
                  <a:pt x="29189" y="28628"/>
                </a:lnTo>
                <a:lnTo>
                  <a:pt x="29938" y="28838"/>
                </a:lnTo>
                <a:lnTo>
                  <a:pt x="30536" y="29006"/>
                </a:lnTo>
                <a:lnTo>
                  <a:pt x="32327" y="30164"/>
                </a:lnTo>
                <a:lnTo>
                  <a:pt x="33567" y="29973"/>
                </a:lnTo>
                <a:lnTo>
                  <a:pt x="35170" y="30892"/>
                </a:lnTo>
                <a:lnTo>
                  <a:pt x="38947" y="32093"/>
                </a:lnTo>
                <a:lnTo>
                  <a:pt x="40487" y="34446"/>
                </a:lnTo>
                <a:lnTo>
                  <a:pt x="45463" y="35132"/>
                </a:lnTo>
                <a:lnTo>
                  <a:pt x="48368" y="34292"/>
                </a:lnTo>
                <a:lnTo>
                  <a:pt x="49297" y="30892"/>
                </a:lnTo>
                <a:lnTo>
                  <a:pt x="50972" y="26398"/>
                </a:lnTo>
                <a:lnTo>
                  <a:pt x="60090" y="25750"/>
                </a:lnTo>
                <a:lnTo>
                  <a:pt x="65641" y="27671"/>
                </a:lnTo>
                <a:lnTo>
                  <a:pt x="69463" y="26440"/>
                </a:lnTo>
                <a:lnTo>
                  <a:pt x="69050" y="17496"/>
                </a:lnTo>
                <a:lnTo>
                  <a:pt x="71052" y="14277"/>
                </a:lnTo>
                <a:lnTo>
                  <a:pt x="71639" y="9153"/>
                </a:lnTo>
                <a:lnTo>
                  <a:pt x="70456" y="6795"/>
                </a:lnTo>
                <a:lnTo>
                  <a:pt x="67045" y="5900"/>
                </a:lnTo>
                <a:lnTo>
                  <a:pt x="67952" y="2524"/>
                </a:lnTo>
                <a:lnTo>
                  <a:pt x="72122" y="0"/>
                </a:lnTo>
                <a:lnTo>
                  <a:pt x="74488" y="1451"/>
                </a:lnTo>
                <a:lnTo>
                  <a:pt x="76539" y="313"/>
                </a:lnTo>
                <a:lnTo>
                  <a:pt x="80538" y="1955"/>
                </a:lnTo>
                <a:lnTo>
                  <a:pt x="81199" y="4939"/>
                </a:lnTo>
                <a:lnTo>
                  <a:pt x="83403" y="5106"/>
                </a:lnTo>
                <a:lnTo>
                  <a:pt x="85222" y="1876"/>
                </a:lnTo>
                <a:lnTo>
                  <a:pt x="87639" y="608"/>
                </a:lnTo>
                <a:lnTo>
                  <a:pt x="89042" y="6493"/>
                </a:lnTo>
                <a:lnTo>
                  <a:pt x="94519" y="4334"/>
                </a:lnTo>
                <a:lnTo>
                  <a:pt x="96090" y="6932"/>
                </a:lnTo>
                <a:lnTo>
                  <a:pt x="98690" y="7740"/>
                </a:lnTo>
                <a:lnTo>
                  <a:pt x="100554" y="12197"/>
                </a:lnTo>
                <a:lnTo>
                  <a:pt x="98411" y="16841"/>
                </a:lnTo>
                <a:lnTo>
                  <a:pt x="99548" y="22957"/>
                </a:lnTo>
                <a:lnTo>
                  <a:pt x="102771" y="27753"/>
                </a:lnTo>
                <a:lnTo>
                  <a:pt x="107986" y="30892"/>
                </a:lnTo>
                <a:lnTo>
                  <a:pt x="109439" y="34427"/>
                </a:lnTo>
                <a:lnTo>
                  <a:pt x="109142" y="38922"/>
                </a:lnTo>
                <a:lnTo>
                  <a:pt x="110074" y="42500"/>
                </a:lnTo>
                <a:lnTo>
                  <a:pt x="112028" y="42409"/>
                </a:lnTo>
                <a:lnTo>
                  <a:pt x="116536" y="37373"/>
                </a:lnTo>
                <a:close/>
              </a:path>
            </a:pathLst>
          </a:custGeom>
          <a:solidFill>
            <a:srgbClr val="2F1055">
              <a:alpha val="100000"/>
            </a:srgbClr>
          </a:solidFill>
          <a:ln w="13550" cap="flat">
            <a:solidFill>
              <a:srgbClr val="2F1055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66" name="pg66"/>
          <p:cNvSpPr/>
          <p:nvPr/>
        </p:nvSpPr>
        <p:spPr>
          <a:xfrm>
            <a:off x="5174587" y="3890600"/>
            <a:ext cx="293280" cy="217596"/>
          </a:xfrm>
          <a:custGeom>
            <a:avLst/>
            <a:gdLst/>
            <a:ahLst/>
            <a:cxnLst/>
            <a:rect l="0" t="0" r="0" b="0"/>
            <a:pathLst>
              <a:path w="293280" h="217596">
                <a:moveTo>
                  <a:pt x="64331" y="0"/>
                </a:moveTo>
                <a:lnTo>
                  <a:pt x="74893" y="8851"/>
                </a:lnTo>
                <a:lnTo>
                  <a:pt x="82324" y="8406"/>
                </a:lnTo>
                <a:lnTo>
                  <a:pt x="86936" y="10511"/>
                </a:lnTo>
                <a:lnTo>
                  <a:pt x="89684" y="13815"/>
                </a:lnTo>
                <a:lnTo>
                  <a:pt x="93798" y="14522"/>
                </a:lnTo>
                <a:lnTo>
                  <a:pt x="94288" y="18024"/>
                </a:lnTo>
                <a:lnTo>
                  <a:pt x="98267" y="18624"/>
                </a:lnTo>
                <a:lnTo>
                  <a:pt x="101236" y="21355"/>
                </a:lnTo>
                <a:lnTo>
                  <a:pt x="103144" y="20956"/>
                </a:lnTo>
                <a:lnTo>
                  <a:pt x="102617" y="26198"/>
                </a:lnTo>
                <a:lnTo>
                  <a:pt x="109140" y="30327"/>
                </a:lnTo>
                <a:lnTo>
                  <a:pt x="112822" y="30012"/>
                </a:lnTo>
                <a:lnTo>
                  <a:pt x="115417" y="24472"/>
                </a:lnTo>
                <a:lnTo>
                  <a:pt x="118088" y="21925"/>
                </a:lnTo>
                <a:lnTo>
                  <a:pt x="120028" y="24979"/>
                </a:lnTo>
                <a:lnTo>
                  <a:pt x="125829" y="26246"/>
                </a:lnTo>
                <a:lnTo>
                  <a:pt x="128802" y="30736"/>
                </a:lnTo>
                <a:lnTo>
                  <a:pt x="132629" y="30045"/>
                </a:lnTo>
                <a:lnTo>
                  <a:pt x="143350" y="35107"/>
                </a:lnTo>
                <a:lnTo>
                  <a:pt x="148403" y="41713"/>
                </a:lnTo>
                <a:lnTo>
                  <a:pt x="154555" y="43434"/>
                </a:lnTo>
                <a:lnTo>
                  <a:pt x="158935" y="48097"/>
                </a:lnTo>
                <a:lnTo>
                  <a:pt x="159818" y="49079"/>
                </a:lnTo>
                <a:lnTo>
                  <a:pt x="161124" y="49507"/>
                </a:lnTo>
                <a:lnTo>
                  <a:pt x="164088" y="46534"/>
                </a:lnTo>
                <a:lnTo>
                  <a:pt x="174606" y="46906"/>
                </a:lnTo>
                <a:lnTo>
                  <a:pt x="176889" y="41419"/>
                </a:lnTo>
                <a:lnTo>
                  <a:pt x="184230" y="40504"/>
                </a:lnTo>
                <a:lnTo>
                  <a:pt x="193395" y="41935"/>
                </a:lnTo>
                <a:lnTo>
                  <a:pt x="200454" y="45811"/>
                </a:lnTo>
                <a:lnTo>
                  <a:pt x="203539" y="45895"/>
                </a:lnTo>
                <a:lnTo>
                  <a:pt x="202376" y="49855"/>
                </a:lnTo>
                <a:lnTo>
                  <a:pt x="197535" y="48648"/>
                </a:lnTo>
                <a:lnTo>
                  <a:pt x="197368" y="52864"/>
                </a:lnTo>
                <a:lnTo>
                  <a:pt x="197972" y="54972"/>
                </a:lnTo>
                <a:lnTo>
                  <a:pt x="203307" y="58086"/>
                </a:lnTo>
                <a:lnTo>
                  <a:pt x="201815" y="63806"/>
                </a:lnTo>
                <a:lnTo>
                  <a:pt x="203032" y="69977"/>
                </a:lnTo>
                <a:lnTo>
                  <a:pt x="205364" y="74091"/>
                </a:lnTo>
                <a:lnTo>
                  <a:pt x="203427" y="76532"/>
                </a:lnTo>
                <a:lnTo>
                  <a:pt x="204165" y="79476"/>
                </a:lnTo>
                <a:lnTo>
                  <a:pt x="210186" y="82504"/>
                </a:lnTo>
                <a:lnTo>
                  <a:pt x="214732" y="75405"/>
                </a:lnTo>
                <a:lnTo>
                  <a:pt x="213244" y="70981"/>
                </a:lnTo>
                <a:lnTo>
                  <a:pt x="210935" y="68165"/>
                </a:lnTo>
                <a:lnTo>
                  <a:pt x="211208" y="66180"/>
                </a:lnTo>
                <a:lnTo>
                  <a:pt x="214768" y="63659"/>
                </a:lnTo>
                <a:lnTo>
                  <a:pt x="218279" y="64813"/>
                </a:lnTo>
                <a:lnTo>
                  <a:pt x="222488" y="71029"/>
                </a:lnTo>
                <a:lnTo>
                  <a:pt x="223728" y="76119"/>
                </a:lnTo>
                <a:lnTo>
                  <a:pt x="226783" y="80887"/>
                </a:lnTo>
                <a:lnTo>
                  <a:pt x="227468" y="85387"/>
                </a:lnTo>
                <a:lnTo>
                  <a:pt x="230451" y="88976"/>
                </a:lnTo>
                <a:lnTo>
                  <a:pt x="238664" y="93923"/>
                </a:lnTo>
                <a:lnTo>
                  <a:pt x="241417" y="102528"/>
                </a:lnTo>
                <a:lnTo>
                  <a:pt x="238682" y="107621"/>
                </a:lnTo>
                <a:lnTo>
                  <a:pt x="239822" y="110312"/>
                </a:lnTo>
                <a:lnTo>
                  <a:pt x="239215" y="113133"/>
                </a:lnTo>
                <a:lnTo>
                  <a:pt x="241530" y="117416"/>
                </a:lnTo>
                <a:lnTo>
                  <a:pt x="241167" y="119627"/>
                </a:lnTo>
                <a:lnTo>
                  <a:pt x="245325" y="119133"/>
                </a:lnTo>
                <a:lnTo>
                  <a:pt x="245727" y="121126"/>
                </a:lnTo>
                <a:lnTo>
                  <a:pt x="244084" y="126150"/>
                </a:lnTo>
                <a:lnTo>
                  <a:pt x="240430" y="127708"/>
                </a:lnTo>
                <a:lnTo>
                  <a:pt x="239110" y="132398"/>
                </a:lnTo>
                <a:lnTo>
                  <a:pt x="236687" y="133185"/>
                </a:lnTo>
                <a:lnTo>
                  <a:pt x="236852" y="136920"/>
                </a:lnTo>
                <a:lnTo>
                  <a:pt x="246891" y="134700"/>
                </a:lnTo>
                <a:lnTo>
                  <a:pt x="248865" y="139143"/>
                </a:lnTo>
                <a:lnTo>
                  <a:pt x="248202" y="144323"/>
                </a:lnTo>
                <a:lnTo>
                  <a:pt x="250327" y="143840"/>
                </a:lnTo>
                <a:lnTo>
                  <a:pt x="253074" y="145323"/>
                </a:lnTo>
                <a:lnTo>
                  <a:pt x="254162" y="147799"/>
                </a:lnTo>
                <a:lnTo>
                  <a:pt x="262468" y="149756"/>
                </a:lnTo>
                <a:lnTo>
                  <a:pt x="262608" y="154262"/>
                </a:lnTo>
                <a:lnTo>
                  <a:pt x="266290" y="154393"/>
                </a:lnTo>
                <a:lnTo>
                  <a:pt x="270399" y="158905"/>
                </a:lnTo>
                <a:lnTo>
                  <a:pt x="277475" y="157122"/>
                </a:lnTo>
                <a:lnTo>
                  <a:pt x="282237" y="159521"/>
                </a:lnTo>
                <a:lnTo>
                  <a:pt x="282995" y="160745"/>
                </a:lnTo>
                <a:lnTo>
                  <a:pt x="282343" y="164579"/>
                </a:lnTo>
                <a:lnTo>
                  <a:pt x="288505" y="166712"/>
                </a:lnTo>
                <a:lnTo>
                  <a:pt x="293280" y="176135"/>
                </a:lnTo>
                <a:lnTo>
                  <a:pt x="286973" y="180897"/>
                </a:lnTo>
                <a:lnTo>
                  <a:pt x="283773" y="180645"/>
                </a:lnTo>
                <a:lnTo>
                  <a:pt x="280361" y="183032"/>
                </a:lnTo>
                <a:lnTo>
                  <a:pt x="272734" y="177839"/>
                </a:lnTo>
                <a:lnTo>
                  <a:pt x="266637" y="183293"/>
                </a:lnTo>
                <a:lnTo>
                  <a:pt x="262869" y="182810"/>
                </a:lnTo>
                <a:lnTo>
                  <a:pt x="258417" y="178045"/>
                </a:lnTo>
                <a:lnTo>
                  <a:pt x="253614" y="175246"/>
                </a:lnTo>
                <a:lnTo>
                  <a:pt x="245232" y="172502"/>
                </a:lnTo>
                <a:lnTo>
                  <a:pt x="240578" y="177778"/>
                </a:lnTo>
                <a:lnTo>
                  <a:pt x="236322" y="180347"/>
                </a:lnTo>
                <a:lnTo>
                  <a:pt x="233710" y="187783"/>
                </a:lnTo>
                <a:lnTo>
                  <a:pt x="229376" y="191800"/>
                </a:lnTo>
                <a:lnTo>
                  <a:pt x="224617" y="201513"/>
                </a:lnTo>
                <a:lnTo>
                  <a:pt x="221283" y="208316"/>
                </a:lnTo>
                <a:lnTo>
                  <a:pt x="220023" y="215441"/>
                </a:lnTo>
                <a:lnTo>
                  <a:pt x="218030" y="217596"/>
                </a:lnTo>
                <a:lnTo>
                  <a:pt x="216209" y="216482"/>
                </a:lnTo>
                <a:lnTo>
                  <a:pt x="215437" y="203756"/>
                </a:lnTo>
                <a:lnTo>
                  <a:pt x="214307" y="201513"/>
                </a:lnTo>
                <a:lnTo>
                  <a:pt x="213783" y="200473"/>
                </a:lnTo>
                <a:lnTo>
                  <a:pt x="211486" y="199715"/>
                </a:lnTo>
                <a:lnTo>
                  <a:pt x="203060" y="201429"/>
                </a:lnTo>
                <a:lnTo>
                  <a:pt x="194840" y="196682"/>
                </a:lnTo>
                <a:lnTo>
                  <a:pt x="190728" y="197810"/>
                </a:lnTo>
                <a:lnTo>
                  <a:pt x="189862" y="191478"/>
                </a:lnTo>
                <a:lnTo>
                  <a:pt x="188447" y="189136"/>
                </a:lnTo>
                <a:lnTo>
                  <a:pt x="181415" y="188567"/>
                </a:lnTo>
                <a:lnTo>
                  <a:pt x="175604" y="183613"/>
                </a:lnTo>
                <a:lnTo>
                  <a:pt x="173128" y="185431"/>
                </a:lnTo>
                <a:lnTo>
                  <a:pt x="166819" y="184792"/>
                </a:lnTo>
                <a:lnTo>
                  <a:pt x="161690" y="194718"/>
                </a:lnTo>
                <a:lnTo>
                  <a:pt x="157110" y="198041"/>
                </a:lnTo>
                <a:lnTo>
                  <a:pt x="154659" y="195760"/>
                </a:lnTo>
                <a:lnTo>
                  <a:pt x="152124" y="197278"/>
                </a:lnTo>
                <a:lnTo>
                  <a:pt x="128197" y="194952"/>
                </a:lnTo>
                <a:lnTo>
                  <a:pt x="117316" y="189109"/>
                </a:lnTo>
                <a:lnTo>
                  <a:pt x="113110" y="184986"/>
                </a:lnTo>
                <a:lnTo>
                  <a:pt x="113045" y="181911"/>
                </a:lnTo>
                <a:lnTo>
                  <a:pt x="110639" y="181670"/>
                </a:lnTo>
                <a:lnTo>
                  <a:pt x="109714" y="179378"/>
                </a:lnTo>
                <a:lnTo>
                  <a:pt x="107464" y="178883"/>
                </a:lnTo>
                <a:lnTo>
                  <a:pt x="104762" y="175925"/>
                </a:lnTo>
                <a:lnTo>
                  <a:pt x="102389" y="175722"/>
                </a:lnTo>
                <a:lnTo>
                  <a:pt x="100898" y="172689"/>
                </a:lnTo>
                <a:lnTo>
                  <a:pt x="94831" y="172769"/>
                </a:lnTo>
                <a:lnTo>
                  <a:pt x="91665" y="176501"/>
                </a:lnTo>
                <a:lnTo>
                  <a:pt x="84795" y="175574"/>
                </a:lnTo>
                <a:lnTo>
                  <a:pt x="76750" y="168818"/>
                </a:lnTo>
                <a:lnTo>
                  <a:pt x="69177" y="166789"/>
                </a:lnTo>
                <a:lnTo>
                  <a:pt x="73895" y="159886"/>
                </a:lnTo>
                <a:lnTo>
                  <a:pt x="72400" y="156706"/>
                </a:lnTo>
                <a:lnTo>
                  <a:pt x="68061" y="154735"/>
                </a:lnTo>
                <a:lnTo>
                  <a:pt x="66979" y="151845"/>
                </a:lnTo>
                <a:lnTo>
                  <a:pt x="64541" y="150685"/>
                </a:lnTo>
                <a:lnTo>
                  <a:pt x="67813" y="145764"/>
                </a:lnTo>
                <a:lnTo>
                  <a:pt x="70542" y="138309"/>
                </a:lnTo>
                <a:lnTo>
                  <a:pt x="74686" y="136393"/>
                </a:lnTo>
                <a:lnTo>
                  <a:pt x="74538" y="134445"/>
                </a:lnTo>
                <a:lnTo>
                  <a:pt x="71589" y="131342"/>
                </a:lnTo>
                <a:lnTo>
                  <a:pt x="70938" y="128093"/>
                </a:lnTo>
                <a:lnTo>
                  <a:pt x="56018" y="128907"/>
                </a:lnTo>
                <a:lnTo>
                  <a:pt x="48797" y="122756"/>
                </a:lnTo>
                <a:lnTo>
                  <a:pt x="47115" y="112934"/>
                </a:lnTo>
                <a:lnTo>
                  <a:pt x="39370" y="113349"/>
                </a:lnTo>
                <a:lnTo>
                  <a:pt x="32223" y="110174"/>
                </a:lnTo>
                <a:lnTo>
                  <a:pt x="27703" y="112226"/>
                </a:lnTo>
                <a:lnTo>
                  <a:pt x="24709" y="108209"/>
                </a:lnTo>
                <a:lnTo>
                  <a:pt x="22358" y="107511"/>
                </a:lnTo>
                <a:lnTo>
                  <a:pt x="21493" y="103495"/>
                </a:lnTo>
                <a:lnTo>
                  <a:pt x="17999" y="102477"/>
                </a:lnTo>
                <a:lnTo>
                  <a:pt x="14576" y="99438"/>
                </a:lnTo>
                <a:lnTo>
                  <a:pt x="9406" y="101740"/>
                </a:lnTo>
                <a:lnTo>
                  <a:pt x="3575" y="95922"/>
                </a:lnTo>
                <a:lnTo>
                  <a:pt x="1829" y="92459"/>
                </a:lnTo>
                <a:lnTo>
                  <a:pt x="2942" y="87545"/>
                </a:lnTo>
                <a:lnTo>
                  <a:pt x="0" y="83803"/>
                </a:lnTo>
                <a:lnTo>
                  <a:pt x="3474" y="69790"/>
                </a:lnTo>
                <a:lnTo>
                  <a:pt x="3470" y="64023"/>
                </a:lnTo>
                <a:lnTo>
                  <a:pt x="1775" y="60451"/>
                </a:lnTo>
                <a:lnTo>
                  <a:pt x="4821" y="58467"/>
                </a:lnTo>
                <a:lnTo>
                  <a:pt x="4173" y="54591"/>
                </a:lnTo>
                <a:lnTo>
                  <a:pt x="5338" y="50092"/>
                </a:lnTo>
                <a:lnTo>
                  <a:pt x="8933" y="48327"/>
                </a:lnTo>
                <a:lnTo>
                  <a:pt x="8883" y="45970"/>
                </a:lnTo>
                <a:lnTo>
                  <a:pt x="9852" y="45036"/>
                </a:lnTo>
                <a:lnTo>
                  <a:pt x="17751" y="46341"/>
                </a:lnTo>
                <a:lnTo>
                  <a:pt x="22783" y="44889"/>
                </a:lnTo>
                <a:lnTo>
                  <a:pt x="28114" y="46992"/>
                </a:lnTo>
                <a:lnTo>
                  <a:pt x="31223" y="43026"/>
                </a:lnTo>
                <a:lnTo>
                  <a:pt x="36246" y="42239"/>
                </a:lnTo>
                <a:lnTo>
                  <a:pt x="37610" y="39206"/>
                </a:lnTo>
                <a:lnTo>
                  <a:pt x="36662" y="35769"/>
                </a:lnTo>
                <a:lnTo>
                  <a:pt x="31424" y="33152"/>
                </a:lnTo>
                <a:lnTo>
                  <a:pt x="30571" y="29667"/>
                </a:lnTo>
                <a:lnTo>
                  <a:pt x="31120" y="26851"/>
                </a:lnTo>
                <a:lnTo>
                  <a:pt x="34009" y="23427"/>
                </a:lnTo>
                <a:lnTo>
                  <a:pt x="35631" y="18960"/>
                </a:lnTo>
                <a:lnTo>
                  <a:pt x="47821" y="15815"/>
                </a:lnTo>
                <a:lnTo>
                  <a:pt x="52546" y="11349"/>
                </a:lnTo>
                <a:lnTo>
                  <a:pt x="56631" y="11323"/>
                </a:lnTo>
                <a:lnTo>
                  <a:pt x="57480" y="9790"/>
                </a:lnTo>
                <a:lnTo>
                  <a:pt x="56222" y="6983"/>
                </a:lnTo>
                <a:lnTo>
                  <a:pt x="56593" y="5321"/>
                </a:lnTo>
                <a:lnTo>
                  <a:pt x="61486" y="3111"/>
                </a:lnTo>
                <a:close/>
              </a:path>
            </a:pathLst>
          </a:custGeom>
          <a:solidFill>
            <a:srgbClr val="2F1054">
              <a:alpha val="100000"/>
            </a:srgbClr>
          </a:solidFill>
          <a:ln w="13550" cap="flat">
            <a:solidFill>
              <a:srgbClr val="2F1054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67" name="pg67"/>
          <p:cNvSpPr/>
          <p:nvPr/>
        </p:nvSpPr>
        <p:spPr>
          <a:xfrm>
            <a:off x="5368582" y="3787696"/>
            <a:ext cx="181090" cy="279039"/>
          </a:xfrm>
          <a:custGeom>
            <a:avLst/>
            <a:gdLst/>
            <a:ahLst/>
            <a:cxnLst/>
            <a:rect l="0" t="0" r="0" b="0"/>
            <a:pathLst>
              <a:path w="181090" h="279039">
                <a:moveTo>
                  <a:pt x="20588" y="0"/>
                </a:moveTo>
                <a:lnTo>
                  <a:pt x="27485" y="5053"/>
                </a:lnTo>
                <a:lnTo>
                  <a:pt x="30329" y="4217"/>
                </a:lnTo>
                <a:lnTo>
                  <a:pt x="36652" y="7577"/>
                </a:lnTo>
                <a:lnTo>
                  <a:pt x="41636" y="7848"/>
                </a:lnTo>
                <a:lnTo>
                  <a:pt x="45799" y="11888"/>
                </a:lnTo>
                <a:lnTo>
                  <a:pt x="51293" y="11011"/>
                </a:lnTo>
                <a:lnTo>
                  <a:pt x="52386" y="15533"/>
                </a:lnTo>
                <a:lnTo>
                  <a:pt x="57142" y="20672"/>
                </a:lnTo>
                <a:lnTo>
                  <a:pt x="61298" y="22908"/>
                </a:lnTo>
                <a:lnTo>
                  <a:pt x="66428" y="21706"/>
                </a:lnTo>
                <a:lnTo>
                  <a:pt x="67636" y="25098"/>
                </a:lnTo>
                <a:lnTo>
                  <a:pt x="66996" y="29293"/>
                </a:lnTo>
                <a:lnTo>
                  <a:pt x="67883" y="32041"/>
                </a:lnTo>
                <a:lnTo>
                  <a:pt x="69939" y="29424"/>
                </a:lnTo>
                <a:lnTo>
                  <a:pt x="71768" y="29340"/>
                </a:lnTo>
                <a:lnTo>
                  <a:pt x="75265" y="30750"/>
                </a:lnTo>
                <a:lnTo>
                  <a:pt x="76141" y="34100"/>
                </a:lnTo>
                <a:lnTo>
                  <a:pt x="75096" y="41434"/>
                </a:lnTo>
                <a:lnTo>
                  <a:pt x="70554" y="40360"/>
                </a:lnTo>
                <a:lnTo>
                  <a:pt x="67031" y="45608"/>
                </a:lnTo>
                <a:lnTo>
                  <a:pt x="63644" y="46023"/>
                </a:lnTo>
                <a:lnTo>
                  <a:pt x="56358" y="53756"/>
                </a:lnTo>
                <a:lnTo>
                  <a:pt x="56523" y="57916"/>
                </a:lnTo>
                <a:lnTo>
                  <a:pt x="54196" y="60858"/>
                </a:lnTo>
                <a:lnTo>
                  <a:pt x="54883" y="68219"/>
                </a:lnTo>
                <a:lnTo>
                  <a:pt x="48682" y="76346"/>
                </a:lnTo>
                <a:lnTo>
                  <a:pt x="48570" y="79740"/>
                </a:lnTo>
                <a:lnTo>
                  <a:pt x="47335" y="81526"/>
                </a:lnTo>
                <a:lnTo>
                  <a:pt x="50879" y="85052"/>
                </a:lnTo>
                <a:lnTo>
                  <a:pt x="51718" y="87493"/>
                </a:lnTo>
                <a:lnTo>
                  <a:pt x="47920" y="92524"/>
                </a:lnTo>
                <a:lnTo>
                  <a:pt x="48688" y="94784"/>
                </a:lnTo>
                <a:lnTo>
                  <a:pt x="46412" y="99828"/>
                </a:lnTo>
                <a:lnTo>
                  <a:pt x="49863" y="105221"/>
                </a:lnTo>
                <a:lnTo>
                  <a:pt x="53817" y="104263"/>
                </a:lnTo>
                <a:lnTo>
                  <a:pt x="53040" y="108727"/>
                </a:lnTo>
                <a:lnTo>
                  <a:pt x="53713" y="109873"/>
                </a:lnTo>
                <a:lnTo>
                  <a:pt x="58341" y="109999"/>
                </a:lnTo>
                <a:lnTo>
                  <a:pt x="58866" y="107693"/>
                </a:lnTo>
                <a:lnTo>
                  <a:pt x="63673" y="104221"/>
                </a:lnTo>
                <a:lnTo>
                  <a:pt x="68563" y="103070"/>
                </a:lnTo>
                <a:lnTo>
                  <a:pt x="70516" y="105615"/>
                </a:lnTo>
                <a:lnTo>
                  <a:pt x="68629" y="111314"/>
                </a:lnTo>
                <a:lnTo>
                  <a:pt x="71445" y="114605"/>
                </a:lnTo>
                <a:lnTo>
                  <a:pt x="74427" y="109297"/>
                </a:lnTo>
                <a:lnTo>
                  <a:pt x="76308" y="108113"/>
                </a:lnTo>
                <a:lnTo>
                  <a:pt x="77756" y="108886"/>
                </a:lnTo>
                <a:lnTo>
                  <a:pt x="79206" y="107142"/>
                </a:lnTo>
                <a:lnTo>
                  <a:pt x="77956" y="101307"/>
                </a:lnTo>
                <a:lnTo>
                  <a:pt x="80784" y="101119"/>
                </a:lnTo>
                <a:lnTo>
                  <a:pt x="82340" y="105606"/>
                </a:lnTo>
                <a:lnTo>
                  <a:pt x="82263" y="109317"/>
                </a:lnTo>
                <a:lnTo>
                  <a:pt x="83864" y="111057"/>
                </a:lnTo>
                <a:lnTo>
                  <a:pt x="83881" y="113725"/>
                </a:lnTo>
                <a:lnTo>
                  <a:pt x="85853" y="115327"/>
                </a:lnTo>
                <a:lnTo>
                  <a:pt x="86565" y="118273"/>
                </a:lnTo>
                <a:lnTo>
                  <a:pt x="93206" y="122209"/>
                </a:lnTo>
                <a:lnTo>
                  <a:pt x="102409" y="121614"/>
                </a:lnTo>
                <a:lnTo>
                  <a:pt x="104559" y="125940"/>
                </a:lnTo>
                <a:lnTo>
                  <a:pt x="103290" y="129802"/>
                </a:lnTo>
                <a:lnTo>
                  <a:pt x="103805" y="134649"/>
                </a:lnTo>
                <a:lnTo>
                  <a:pt x="107845" y="136855"/>
                </a:lnTo>
                <a:lnTo>
                  <a:pt x="109689" y="135319"/>
                </a:lnTo>
                <a:lnTo>
                  <a:pt x="113028" y="142182"/>
                </a:lnTo>
                <a:lnTo>
                  <a:pt x="117165" y="144981"/>
                </a:lnTo>
                <a:lnTo>
                  <a:pt x="121248" y="151002"/>
                </a:lnTo>
                <a:lnTo>
                  <a:pt x="122252" y="152781"/>
                </a:lnTo>
                <a:lnTo>
                  <a:pt x="120578" y="155062"/>
                </a:lnTo>
                <a:lnTo>
                  <a:pt x="121878" y="157063"/>
                </a:lnTo>
                <a:lnTo>
                  <a:pt x="125445" y="154710"/>
                </a:lnTo>
                <a:lnTo>
                  <a:pt x="128029" y="159470"/>
                </a:lnTo>
                <a:lnTo>
                  <a:pt x="134159" y="159858"/>
                </a:lnTo>
                <a:lnTo>
                  <a:pt x="136998" y="165160"/>
                </a:lnTo>
                <a:lnTo>
                  <a:pt x="149635" y="162751"/>
                </a:lnTo>
                <a:lnTo>
                  <a:pt x="151533" y="164114"/>
                </a:lnTo>
                <a:lnTo>
                  <a:pt x="154388" y="163491"/>
                </a:lnTo>
                <a:lnTo>
                  <a:pt x="158275" y="167684"/>
                </a:lnTo>
                <a:lnTo>
                  <a:pt x="163590" y="168860"/>
                </a:lnTo>
                <a:lnTo>
                  <a:pt x="168198" y="167756"/>
                </a:lnTo>
                <a:lnTo>
                  <a:pt x="170773" y="173812"/>
                </a:lnTo>
                <a:lnTo>
                  <a:pt x="175961" y="178418"/>
                </a:lnTo>
                <a:lnTo>
                  <a:pt x="176259" y="182425"/>
                </a:lnTo>
                <a:lnTo>
                  <a:pt x="179861" y="184145"/>
                </a:lnTo>
                <a:lnTo>
                  <a:pt x="180370" y="185362"/>
                </a:lnTo>
                <a:lnTo>
                  <a:pt x="181090" y="189129"/>
                </a:lnTo>
                <a:lnTo>
                  <a:pt x="180334" y="190432"/>
                </a:lnTo>
                <a:lnTo>
                  <a:pt x="179407" y="191135"/>
                </a:lnTo>
                <a:lnTo>
                  <a:pt x="179794" y="192265"/>
                </a:lnTo>
                <a:lnTo>
                  <a:pt x="178797" y="192779"/>
                </a:lnTo>
                <a:lnTo>
                  <a:pt x="177241" y="195650"/>
                </a:lnTo>
                <a:lnTo>
                  <a:pt x="176148" y="196568"/>
                </a:lnTo>
                <a:lnTo>
                  <a:pt x="171960" y="197800"/>
                </a:lnTo>
                <a:lnTo>
                  <a:pt x="171218" y="198435"/>
                </a:lnTo>
                <a:lnTo>
                  <a:pt x="157459" y="202892"/>
                </a:lnTo>
                <a:lnTo>
                  <a:pt x="156095" y="206385"/>
                </a:lnTo>
                <a:lnTo>
                  <a:pt x="153022" y="209807"/>
                </a:lnTo>
                <a:lnTo>
                  <a:pt x="152509" y="212219"/>
                </a:lnTo>
                <a:lnTo>
                  <a:pt x="153187" y="215539"/>
                </a:lnTo>
                <a:lnTo>
                  <a:pt x="150907" y="221009"/>
                </a:lnTo>
                <a:lnTo>
                  <a:pt x="151046" y="225347"/>
                </a:lnTo>
                <a:lnTo>
                  <a:pt x="148652" y="229953"/>
                </a:lnTo>
                <a:lnTo>
                  <a:pt x="149415" y="232456"/>
                </a:lnTo>
                <a:lnTo>
                  <a:pt x="148904" y="237720"/>
                </a:lnTo>
                <a:lnTo>
                  <a:pt x="144380" y="246716"/>
                </a:lnTo>
                <a:lnTo>
                  <a:pt x="139048" y="249657"/>
                </a:lnTo>
                <a:lnTo>
                  <a:pt x="129003" y="250234"/>
                </a:lnTo>
                <a:lnTo>
                  <a:pt x="124209" y="266252"/>
                </a:lnTo>
                <a:lnTo>
                  <a:pt x="114177" y="266833"/>
                </a:lnTo>
                <a:lnTo>
                  <a:pt x="105542" y="277502"/>
                </a:lnTo>
                <a:lnTo>
                  <a:pt x="99284" y="279039"/>
                </a:lnTo>
                <a:lnTo>
                  <a:pt x="94509" y="269616"/>
                </a:lnTo>
                <a:lnTo>
                  <a:pt x="88347" y="267484"/>
                </a:lnTo>
                <a:lnTo>
                  <a:pt x="89000" y="263649"/>
                </a:lnTo>
                <a:lnTo>
                  <a:pt x="88241" y="262425"/>
                </a:lnTo>
                <a:lnTo>
                  <a:pt x="83479" y="260026"/>
                </a:lnTo>
                <a:lnTo>
                  <a:pt x="76403" y="261809"/>
                </a:lnTo>
                <a:lnTo>
                  <a:pt x="72295" y="257298"/>
                </a:lnTo>
                <a:lnTo>
                  <a:pt x="68612" y="257166"/>
                </a:lnTo>
                <a:lnTo>
                  <a:pt x="68472" y="252660"/>
                </a:lnTo>
                <a:lnTo>
                  <a:pt x="60167" y="250703"/>
                </a:lnTo>
                <a:lnTo>
                  <a:pt x="59078" y="248228"/>
                </a:lnTo>
                <a:lnTo>
                  <a:pt x="56331" y="246744"/>
                </a:lnTo>
                <a:lnTo>
                  <a:pt x="54207" y="247227"/>
                </a:lnTo>
                <a:lnTo>
                  <a:pt x="54869" y="242047"/>
                </a:lnTo>
                <a:lnTo>
                  <a:pt x="52896" y="237604"/>
                </a:lnTo>
                <a:lnTo>
                  <a:pt x="42856" y="239824"/>
                </a:lnTo>
                <a:lnTo>
                  <a:pt x="42691" y="236089"/>
                </a:lnTo>
                <a:lnTo>
                  <a:pt x="45115" y="235302"/>
                </a:lnTo>
                <a:lnTo>
                  <a:pt x="46434" y="230613"/>
                </a:lnTo>
                <a:lnTo>
                  <a:pt x="50089" y="229054"/>
                </a:lnTo>
                <a:lnTo>
                  <a:pt x="51732" y="224030"/>
                </a:lnTo>
                <a:lnTo>
                  <a:pt x="51329" y="222038"/>
                </a:lnTo>
                <a:lnTo>
                  <a:pt x="47171" y="222531"/>
                </a:lnTo>
                <a:lnTo>
                  <a:pt x="47534" y="220320"/>
                </a:lnTo>
                <a:lnTo>
                  <a:pt x="45219" y="216038"/>
                </a:lnTo>
                <a:lnTo>
                  <a:pt x="45826" y="213216"/>
                </a:lnTo>
                <a:lnTo>
                  <a:pt x="44686" y="210526"/>
                </a:lnTo>
                <a:lnTo>
                  <a:pt x="47421" y="205432"/>
                </a:lnTo>
                <a:lnTo>
                  <a:pt x="44668" y="196827"/>
                </a:lnTo>
                <a:lnTo>
                  <a:pt x="36455" y="191880"/>
                </a:lnTo>
                <a:lnTo>
                  <a:pt x="33472" y="188291"/>
                </a:lnTo>
                <a:lnTo>
                  <a:pt x="32787" y="183792"/>
                </a:lnTo>
                <a:lnTo>
                  <a:pt x="29732" y="179023"/>
                </a:lnTo>
                <a:lnTo>
                  <a:pt x="28493" y="173933"/>
                </a:lnTo>
                <a:lnTo>
                  <a:pt x="24283" y="167718"/>
                </a:lnTo>
                <a:lnTo>
                  <a:pt x="20772" y="166563"/>
                </a:lnTo>
                <a:lnTo>
                  <a:pt x="17212" y="169084"/>
                </a:lnTo>
                <a:lnTo>
                  <a:pt x="16940" y="171069"/>
                </a:lnTo>
                <a:lnTo>
                  <a:pt x="19248" y="173885"/>
                </a:lnTo>
                <a:lnTo>
                  <a:pt x="20736" y="178309"/>
                </a:lnTo>
                <a:lnTo>
                  <a:pt x="16190" y="185408"/>
                </a:lnTo>
                <a:lnTo>
                  <a:pt x="10169" y="182380"/>
                </a:lnTo>
                <a:lnTo>
                  <a:pt x="9431" y="179436"/>
                </a:lnTo>
                <a:lnTo>
                  <a:pt x="11368" y="176996"/>
                </a:lnTo>
                <a:lnTo>
                  <a:pt x="9036" y="172881"/>
                </a:lnTo>
                <a:lnTo>
                  <a:pt x="7819" y="166710"/>
                </a:lnTo>
                <a:lnTo>
                  <a:pt x="9311" y="160990"/>
                </a:lnTo>
                <a:lnTo>
                  <a:pt x="3976" y="157876"/>
                </a:lnTo>
                <a:lnTo>
                  <a:pt x="3372" y="155768"/>
                </a:lnTo>
                <a:lnTo>
                  <a:pt x="3539" y="151553"/>
                </a:lnTo>
                <a:lnTo>
                  <a:pt x="8380" y="152760"/>
                </a:lnTo>
                <a:lnTo>
                  <a:pt x="9543" y="148799"/>
                </a:lnTo>
                <a:lnTo>
                  <a:pt x="10227" y="144027"/>
                </a:lnTo>
                <a:lnTo>
                  <a:pt x="9359" y="141683"/>
                </a:lnTo>
                <a:lnTo>
                  <a:pt x="9656" y="139035"/>
                </a:lnTo>
                <a:lnTo>
                  <a:pt x="13331" y="134791"/>
                </a:lnTo>
                <a:lnTo>
                  <a:pt x="13722" y="128261"/>
                </a:lnTo>
                <a:lnTo>
                  <a:pt x="12303" y="126319"/>
                </a:lnTo>
                <a:lnTo>
                  <a:pt x="8463" y="125908"/>
                </a:lnTo>
                <a:lnTo>
                  <a:pt x="10091" y="122837"/>
                </a:lnTo>
                <a:lnTo>
                  <a:pt x="8678" y="120879"/>
                </a:lnTo>
                <a:lnTo>
                  <a:pt x="8934" y="118567"/>
                </a:lnTo>
                <a:lnTo>
                  <a:pt x="5584" y="115040"/>
                </a:lnTo>
                <a:lnTo>
                  <a:pt x="4442" y="110405"/>
                </a:lnTo>
                <a:lnTo>
                  <a:pt x="2555" y="107763"/>
                </a:lnTo>
                <a:lnTo>
                  <a:pt x="2927" y="103128"/>
                </a:lnTo>
                <a:lnTo>
                  <a:pt x="5148" y="100644"/>
                </a:lnTo>
                <a:lnTo>
                  <a:pt x="4087" y="97409"/>
                </a:lnTo>
                <a:lnTo>
                  <a:pt x="4361" y="93166"/>
                </a:lnTo>
                <a:lnTo>
                  <a:pt x="0" y="79268"/>
                </a:lnTo>
                <a:lnTo>
                  <a:pt x="4238" y="78825"/>
                </a:lnTo>
                <a:lnTo>
                  <a:pt x="10590" y="71133"/>
                </a:lnTo>
                <a:lnTo>
                  <a:pt x="9316" y="66522"/>
                </a:lnTo>
                <a:lnTo>
                  <a:pt x="10767" y="63769"/>
                </a:lnTo>
                <a:lnTo>
                  <a:pt x="10101" y="59706"/>
                </a:lnTo>
                <a:lnTo>
                  <a:pt x="11538" y="58294"/>
                </a:lnTo>
                <a:lnTo>
                  <a:pt x="15778" y="47711"/>
                </a:lnTo>
                <a:lnTo>
                  <a:pt x="15833" y="43964"/>
                </a:lnTo>
                <a:lnTo>
                  <a:pt x="17616" y="43378"/>
                </a:lnTo>
                <a:lnTo>
                  <a:pt x="20183" y="39592"/>
                </a:lnTo>
                <a:lnTo>
                  <a:pt x="25606" y="39430"/>
                </a:lnTo>
                <a:lnTo>
                  <a:pt x="27403" y="36353"/>
                </a:lnTo>
                <a:lnTo>
                  <a:pt x="30301" y="40287"/>
                </a:lnTo>
                <a:lnTo>
                  <a:pt x="33035" y="38520"/>
                </a:lnTo>
                <a:lnTo>
                  <a:pt x="31007" y="34523"/>
                </a:lnTo>
                <a:lnTo>
                  <a:pt x="32268" y="30365"/>
                </a:lnTo>
                <a:lnTo>
                  <a:pt x="30994" y="26753"/>
                </a:lnTo>
                <a:lnTo>
                  <a:pt x="24590" y="22903"/>
                </a:lnTo>
                <a:lnTo>
                  <a:pt x="20912" y="11165"/>
                </a:lnTo>
                <a:lnTo>
                  <a:pt x="16010" y="6895"/>
                </a:lnTo>
                <a:lnTo>
                  <a:pt x="17877" y="1544"/>
                </a:lnTo>
                <a:close/>
              </a:path>
            </a:pathLst>
          </a:custGeom>
          <a:solidFill>
            <a:srgbClr val="2C104E">
              <a:alpha val="100000"/>
            </a:srgbClr>
          </a:solidFill>
          <a:ln w="13550" cap="flat">
            <a:solidFill>
              <a:srgbClr val="2C104E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68" name="pg68"/>
          <p:cNvSpPr/>
          <p:nvPr/>
        </p:nvSpPr>
        <p:spPr>
          <a:xfrm>
            <a:off x="5414994" y="3809422"/>
            <a:ext cx="181727" cy="162949"/>
          </a:xfrm>
          <a:custGeom>
            <a:avLst/>
            <a:gdLst/>
            <a:ahLst/>
            <a:cxnLst/>
            <a:rect l="0" t="0" r="0" b="0"/>
            <a:pathLst>
              <a:path w="181727" h="162949">
                <a:moveTo>
                  <a:pt x="94204" y="45390"/>
                </a:moveTo>
                <a:lnTo>
                  <a:pt x="99479" y="49217"/>
                </a:lnTo>
                <a:lnTo>
                  <a:pt x="102285" y="57208"/>
                </a:lnTo>
                <a:lnTo>
                  <a:pt x="107162" y="59557"/>
                </a:lnTo>
                <a:lnTo>
                  <a:pt x="109288" y="57069"/>
                </a:lnTo>
                <a:lnTo>
                  <a:pt x="112295" y="57757"/>
                </a:lnTo>
                <a:lnTo>
                  <a:pt x="113992" y="62132"/>
                </a:lnTo>
                <a:lnTo>
                  <a:pt x="119673" y="63330"/>
                </a:lnTo>
                <a:lnTo>
                  <a:pt x="120802" y="68307"/>
                </a:lnTo>
                <a:lnTo>
                  <a:pt x="124115" y="71125"/>
                </a:lnTo>
                <a:lnTo>
                  <a:pt x="126795" y="69054"/>
                </a:lnTo>
                <a:lnTo>
                  <a:pt x="126913" y="66480"/>
                </a:lnTo>
                <a:lnTo>
                  <a:pt x="135904" y="68015"/>
                </a:lnTo>
                <a:lnTo>
                  <a:pt x="143390" y="73658"/>
                </a:lnTo>
                <a:lnTo>
                  <a:pt x="147327" y="74098"/>
                </a:lnTo>
                <a:lnTo>
                  <a:pt x="148718" y="70444"/>
                </a:lnTo>
                <a:lnTo>
                  <a:pt x="151197" y="71060"/>
                </a:lnTo>
                <a:lnTo>
                  <a:pt x="151778" y="72564"/>
                </a:lnTo>
                <a:lnTo>
                  <a:pt x="151107" y="77896"/>
                </a:lnTo>
                <a:lnTo>
                  <a:pt x="154391" y="81382"/>
                </a:lnTo>
                <a:lnTo>
                  <a:pt x="151355" y="86798"/>
                </a:lnTo>
                <a:lnTo>
                  <a:pt x="157229" y="101406"/>
                </a:lnTo>
                <a:lnTo>
                  <a:pt x="157462" y="105337"/>
                </a:lnTo>
                <a:lnTo>
                  <a:pt x="160005" y="107679"/>
                </a:lnTo>
                <a:lnTo>
                  <a:pt x="165479" y="108652"/>
                </a:lnTo>
                <a:lnTo>
                  <a:pt x="166911" y="111827"/>
                </a:lnTo>
                <a:lnTo>
                  <a:pt x="169284" y="113055"/>
                </a:lnTo>
                <a:lnTo>
                  <a:pt x="173300" y="112164"/>
                </a:lnTo>
                <a:lnTo>
                  <a:pt x="176014" y="113242"/>
                </a:lnTo>
                <a:lnTo>
                  <a:pt x="179165" y="129276"/>
                </a:lnTo>
                <a:lnTo>
                  <a:pt x="179781" y="133073"/>
                </a:lnTo>
                <a:lnTo>
                  <a:pt x="181727" y="136009"/>
                </a:lnTo>
                <a:lnTo>
                  <a:pt x="180050" y="139714"/>
                </a:lnTo>
                <a:lnTo>
                  <a:pt x="181151" y="141351"/>
                </a:lnTo>
                <a:lnTo>
                  <a:pt x="176796" y="141786"/>
                </a:lnTo>
                <a:lnTo>
                  <a:pt x="170428" y="146223"/>
                </a:lnTo>
                <a:lnTo>
                  <a:pt x="162494" y="143342"/>
                </a:lnTo>
                <a:lnTo>
                  <a:pt x="157607" y="144869"/>
                </a:lnTo>
                <a:lnTo>
                  <a:pt x="155174" y="144624"/>
                </a:lnTo>
                <a:lnTo>
                  <a:pt x="153733" y="142885"/>
                </a:lnTo>
                <a:lnTo>
                  <a:pt x="150419" y="143359"/>
                </a:lnTo>
                <a:lnTo>
                  <a:pt x="147841" y="146062"/>
                </a:lnTo>
                <a:lnTo>
                  <a:pt x="148333" y="150123"/>
                </a:lnTo>
                <a:lnTo>
                  <a:pt x="143365" y="155513"/>
                </a:lnTo>
                <a:lnTo>
                  <a:pt x="140708" y="160351"/>
                </a:lnTo>
                <a:lnTo>
                  <a:pt x="137650" y="162949"/>
                </a:lnTo>
                <a:lnTo>
                  <a:pt x="133449" y="162419"/>
                </a:lnTo>
                <a:lnTo>
                  <a:pt x="129846" y="160700"/>
                </a:lnTo>
                <a:lnTo>
                  <a:pt x="129549" y="156692"/>
                </a:lnTo>
                <a:lnTo>
                  <a:pt x="124361" y="152086"/>
                </a:lnTo>
                <a:lnTo>
                  <a:pt x="121786" y="146030"/>
                </a:lnTo>
                <a:lnTo>
                  <a:pt x="117178" y="147134"/>
                </a:lnTo>
                <a:lnTo>
                  <a:pt x="111863" y="145958"/>
                </a:lnTo>
                <a:lnTo>
                  <a:pt x="107976" y="141765"/>
                </a:lnTo>
                <a:lnTo>
                  <a:pt x="105121" y="142388"/>
                </a:lnTo>
                <a:lnTo>
                  <a:pt x="103223" y="141025"/>
                </a:lnTo>
                <a:lnTo>
                  <a:pt x="90586" y="143434"/>
                </a:lnTo>
                <a:lnTo>
                  <a:pt x="87747" y="138132"/>
                </a:lnTo>
                <a:lnTo>
                  <a:pt x="81617" y="137744"/>
                </a:lnTo>
                <a:lnTo>
                  <a:pt x="79033" y="132984"/>
                </a:lnTo>
                <a:lnTo>
                  <a:pt x="75466" y="135337"/>
                </a:lnTo>
                <a:lnTo>
                  <a:pt x="74166" y="133336"/>
                </a:lnTo>
                <a:lnTo>
                  <a:pt x="75840" y="131055"/>
                </a:lnTo>
                <a:lnTo>
                  <a:pt x="74835" y="129276"/>
                </a:lnTo>
                <a:lnTo>
                  <a:pt x="70753" y="123255"/>
                </a:lnTo>
                <a:lnTo>
                  <a:pt x="66616" y="120456"/>
                </a:lnTo>
                <a:lnTo>
                  <a:pt x="63277" y="113593"/>
                </a:lnTo>
                <a:lnTo>
                  <a:pt x="61433" y="115129"/>
                </a:lnTo>
                <a:lnTo>
                  <a:pt x="57393" y="112924"/>
                </a:lnTo>
                <a:lnTo>
                  <a:pt x="56878" y="108076"/>
                </a:lnTo>
                <a:lnTo>
                  <a:pt x="58147" y="104214"/>
                </a:lnTo>
                <a:lnTo>
                  <a:pt x="55997" y="99888"/>
                </a:lnTo>
                <a:lnTo>
                  <a:pt x="46794" y="100483"/>
                </a:lnTo>
                <a:lnTo>
                  <a:pt x="40153" y="96547"/>
                </a:lnTo>
                <a:lnTo>
                  <a:pt x="39441" y="93601"/>
                </a:lnTo>
                <a:lnTo>
                  <a:pt x="37469" y="91999"/>
                </a:lnTo>
                <a:lnTo>
                  <a:pt x="37452" y="89331"/>
                </a:lnTo>
                <a:lnTo>
                  <a:pt x="35851" y="87591"/>
                </a:lnTo>
                <a:lnTo>
                  <a:pt x="35928" y="83880"/>
                </a:lnTo>
                <a:lnTo>
                  <a:pt x="34372" y="79394"/>
                </a:lnTo>
                <a:lnTo>
                  <a:pt x="31544" y="79581"/>
                </a:lnTo>
                <a:lnTo>
                  <a:pt x="32794" y="85416"/>
                </a:lnTo>
                <a:lnTo>
                  <a:pt x="31344" y="87160"/>
                </a:lnTo>
                <a:lnTo>
                  <a:pt x="29896" y="86387"/>
                </a:lnTo>
                <a:lnTo>
                  <a:pt x="28015" y="87571"/>
                </a:lnTo>
                <a:lnTo>
                  <a:pt x="25033" y="92879"/>
                </a:lnTo>
                <a:lnTo>
                  <a:pt x="22217" y="89588"/>
                </a:lnTo>
                <a:lnTo>
                  <a:pt x="24104" y="83889"/>
                </a:lnTo>
                <a:lnTo>
                  <a:pt x="22151" y="81344"/>
                </a:lnTo>
                <a:lnTo>
                  <a:pt x="17261" y="82495"/>
                </a:lnTo>
                <a:lnTo>
                  <a:pt x="12454" y="85967"/>
                </a:lnTo>
                <a:lnTo>
                  <a:pt x="11929" y="88273"/>
                </a:lnTo>
                <a:lnTo>
                  <a:pt x="7301" y="88147"/>
                </a:lnTo>
                <a:lnTo>
                  <a:pt x="6628" y="87001"/>
                </a:lnTo>
                <a:lnTo>
                  <a:pt x="7405" y="82537"/>
                </a:lnTo>
                <a:lnTo>
                  <a:pt x="3451" y="83496"/>
                </a:lnTo>
                <a:lnTo>
                  <a:pt x="0" y="78103"/>
                </a:lnTo>
                <a:lnTo>
                  <a:pt x="2276" y="73058"/>
                </a:lnTo>
                <a:lnTo>
                  <a:pt x="1508" y="70798"/>
                </a:lnTo>
                <a:lnTo>
                  <a:pt x="5306" y="65767"/>
                </a:lnTo>
                <a:lnTo>
                  <a:pt x="4467" y="63327"/>
                </a:lnTo>
                <a:lnTo>
                  <a:pt x="923" y="59800"/>
                </a:lnTo>
                <a:lnTo>
                  <a:pt x="2158" y="58014"/>
                </a:lnTo>
                <a:lnTo>
                  <a:pt x="2270" y="54620"/>
                </a:lnTo>
                <a:lnTo>
                  <a:pt x="8471" y="46493"/>
                </a:lnTo>
                <a:lnTo>
                  <a:pt x="7784" y="39132"/>
                </a:lnTo>
                <a:lnTo>
                  <a:pt x="10111" y="36190"/>
                </a:lnTo>
                <a:lnTo>
                  <a:pt x="9946" y="32030"/>
                </a:lnTo>
                <a:lnTo>
                  <a:pt x="17232" y="24297"/>
                </a:lnTo>
                <a:lnTo>
                  <a:pt x="20619" y="23882"/>
                </a:lnTo>
                <a:lnTo>
                  <a:pt x="24142" y="18634"/>
                </a:lnTo>
                <a:lnTo>
                  <a:pt x="28684" y="19709"/>
                </a:lnTo>
                <a:lnTo>
                  <a:pt x="29729" y="12374"/>
                </a:lnTo>
                <a:lnTo>
                  <a:pt x="37609" y="8854"/>
                </a:lnTo>
                <a:lnTo>
                  <a:pt x="43106" y="9605"/>
                </a:lnTo>
                <a:lnTo>
                  <a:pt x="46611" y="8489"/>
                </a:lnTo>
                <a:lnTo>
                  <a:pt x="50045" y="9956"/>
                </a:lnTo>
                <a:lnTo>
                  <a:pt x="56819" y="4502"/>
                </a:lnTo>
                <a:lnTo>
                  <a:pt x="57525" y="0"/>
                </a:lnTo>
                <a:lnTo>
                  <a:pt x="59779" y="549"/>
                </a:lnTo>
                <a:lnTo>
                  <a:pt x="63651" y="4728"/>
                </a:lnTo>
                <a:lnTo>
                  <a:pt x="61351" y="10848"/>
                </a:lnTo>
                <a:lnTo>
                  <a:pt x="65026" y="15577"/>
                </a:lnTo>
                <a:lnTo>
                  <a:pt x="64457" y="20387"/>
                </a:lnTo>
                <a:lnTo>
                  <a:pt x="60467" y="21302"/>
                </a:lnTo>
                <a:lnTo>
                  <a:pt x="58307" y="24601"/>
                </a:lnTo>
                <a:lnTo>
                  <a:pt x="48253" y="27444"/>
                </a:lnTo>
                <a:lnTo>
                  <a:pt x="47537" y="29251"/>
                </a:lnTo>
                <a:lnTo>
                  <a:pt x="48940" y="31978"/>
                </a:lnTo>
                <a:lnTo>
                  <a:pt x="51861" y="34089"/>
                </a:lnTo>
                <a:lnTo>
                  <a:pt x="54118" y="37852"/>
                </a:lnTo>
                <a:lnTo>
                  <a:pt x="55703" y="38382"/>
                </a:lnTo>
                <a:lnTo>
                  <a:pt x="57469" y="36706"/>
                </a:lnTo>
                <a:lnTo>
                  <a:pt x="60124" y="38046"/>
                </a:lnTo>
                <a:lnTo>
                  <a:pt x="64247" y="44354"/>
                </a:lnTo>
                <a:lnTo>
                  <a:pt x="66724" y="52750"/>
                </a:lnTo>
                <a:lnTo>
                  <a:pt x="72213" y="55346"/>
                </a:lnTo>
                <a:lnTo>
                  <a:pt x="72470" y="57977"/>
                </a:lnTo>
                <a:lnTo>
                  <a:pt x="76508" y="61252"/>
                </a:lnTo>
                <a:lnTo>
                  <a:pt x="82035" y="60521"/>
                </a:lnTo>
                <a:lnTo>
                  <a:pt x="85701" y="56182"/>
                </a:lnTo>
                <a:lnTo>
                  <a:pt x="90257" y="54194"/>
                </a:lnTo>
                <a:lnTo>
                  <a:pt x="94846" y="55166"/>
                </a:lnTo>
                <a:lnTo>
                  <a:pt x="95031" y="50873"/>
                </a:lnTo>
                <a:lnTo>
                  <a:pt x="91839" y="51082"/>
                </a:lnTo>
                <a:lnTo>
                  <a:pt x="91082" y="49523"/>
                </a:lnTo>
                <a:lnTo>
                  <a:pt x="91480" y="47480"/>
                </a:lnTo>
                <a:close/>
              </a:path>
            </a:pathLst>
          </a:custGeom>
          <a:solidFill>
            <a:srgbClr val="291048">
              <a:alpha val="100000"/>
            </a:srgbClr>
          </a:solidFill>
          <a:ln w="13550" cap="flat">
            <a:solidFill>
              <a:srgbClr val="291048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69" name="pg69"/>
          <p:cNvSpPr/>
          <p:nvPr/>
        </p:nvSpPr>
        <p:spPr>
          <a:xfrm>
            <a:off x="4520384" y="3902792"/>
            <a:ext cx="185180" cy="225582"/>
          </a:xfrm>
          <a:custGeom>
            <a:avLst/>
            <a:gdLst/>
            <a:ahLst/>
            <a:cxnLst/>
            <a:rect l="0" t="0" r="0" b="0"/>
            <a:pathLst>
              <a:path w="185180" h="225582">
                <a:moveTo>
                  <a:pt x="95766" y="0"/>
                </a:moveTo>
                <a:lnTo>
                  <a:pt x="93980" y="16605"/>
                </a:lnTo>
                <a:lnTo>
                  <a:pt x="97841" y="17422"/>
                </a:lnTo>
                <a:lnTo>
                  <a:pt x="99158" y="13457"/>
                </a:lnTo>
                <a:lnTo>
                  <a:pt x="102206" y="11867"/>
                </a:lnTo>
                <a:lnTo>
                  <a:pt x="105143" y="17821"/>
                </a:lnTo>
                <a:lnTo>
                  <a:pt x="107703" y="13542"/>
                </a:lnTo>
                <a:lnTo>
                  <a:pt x="111503" y="11240"/>
                </a:lnTo>
                <a:lnTo>
                  <a:pt x="115146" y="15755"/>
                </a:lnTo>
                <a:lnTo>
                  <a:pt x="115510" y="18598"/>
                </a:lnTo>
                <a:lnTo>
                  <a:pt x="114545" y="21998"/>
                </a:lnTo>
                <a:lnTo>
                  <a:pt x="117803" y="26830"/>
                </a:lnTo>
                <a:lnTo>
                  <a:pt x="119192" y="31110"/>
                </a:lnTo>
                <a:lnTo>
                  <a:pt x="116761" y="34248"/>
                </a:lnTo>
                <a:lnTo>
                  <a:pt x="116583" y="37542"/>
                </a:lnTo>
                <a:lnTo>
                  <a:pt x="114283" y="41015"/>
                </a:lnTo>
                <a:lnTo>
                  <a:pt x="117957" y="42529"/>
                </a:lnTo>
                <a:lnTo>
                  <a:pt x="119876" y="37600"/>
                </a:lnTo>
                <a:lnTo>
                  <a:pt x="123236" y="36038"/>
                </a:lnTo>
                <a:lnTo>
                  <a:pt x="122710" y="39631"/>
                </a:lnTo>
                <a:lnTo>
                  <a:pt x="124884" y="41377"/>
                </a:lnTo>
                <a:lnTo>
                  <a:pt x="125051" y="53060"/>
                </a:lnTo>
                <a:lnTo>
                  <a:pt x="127963" y="54215"/>
                </a:lnTo>
                <a:lnTo>
                  <a:pt x="134745" y="53541"/>
                </a:lnTo>
                <a:lnTo>
                  <a:pt x="138563" y="48668"/>
                </a:lnTo>
                <a:lnTo>
                  <a:pt x="138042" y="45715"/>
                </a:lnTo>
                <a:lnTo>
                  <a:pt x="140075" y="43415"/>
                </a:lnTo>
                <a:lnTo>
                  <a:pt x="142086" y="43367"/>
                </a:lnTo>
                <a:lnTo>
                  <a:pt x="141957" y="48071"/>
                </a:lnTo>
                <a:lnTo>
                  <a:pt x="145599" y="49311"/>
                </a:lnTo>
                <a:lnTo>
                  <a:pt x="144245" y="52953"/>
                </a:lnTo>
                <a:lnTo>
                  <a:pt x="145772" y="55680"/>
                </a:lnTo>
                <a:lnTo>
                  <a:pt x="143708" y="59994"/>
                </a:lnTo>
                <a:lnTo>
                  <a:pt x="147265" y="62259"/>
                </a:lnTo>
                <a:lnTo>
                  <a:pt x="149732" y="69601"/>
                </a:lnTo>
                <a:lnTo>
                  <a:pt x="145095" y="71119"/>
                </a:lnTo>
                <a:lnTo>
                  <a:pt x="145787" y="75872"/>
                </a:lnTo>
                <a:lnTo>
                  <a:pt x="144911" y="79401"/>
                </a:lnTo>
                <a:lnTo>
                  <a:pt x="147838" y="82271"/>
                </a:lnTo>
                <a:lnTo>
                  <a:pt x="147692" y="85848"/>
                </a:lnTo>
                <a:lnTo>
                  <a:pt x="149182" y="89312"/>
                </a:lnTo>
                <a:lnTo>
                  <a:pt x="146030" y="92538"/>
                </a:lnTo>
                <a:lnTo>
                  <a:pt x="147245" y="103208"/>
                </a:lnTo>
                <a:lnTo>
                  <a:pt x="153931" y="110028"/>
                </a:lnTo>
                <a:lnTo>
                  <a:pt x="159452" y="113114"/>
                </a:lnTo>
                <a:lnTo>
                  <a:pt x="159792" y="115993"/>
                </a:lnTo>
                <a:lnTo>
                  <a:pt x="156188" y="120711"/>
                </a:lnTo>
                <a:lnTo>
                  <a:pt x="158967" y="122884"/>
                </a:lnTo>
                <a:lnTo>
                  <a:pt x="158966" y="125121"/>
                </a:lnTo>
                <a:lnTo>
                  <a:pt x="160513" y="128044"/>
                </a:lnTo>
                <a:lnTo>
                  <a:pt x="160646" y="130670"/>
                </a:lnTo>
                <a:lnTo>
                  <a:pt x="169844" y="133696"/>
                </a:lnTo>
                <a:lnTo>
                  <a:pt x="171162" y="137182"/>
                </a:lnTo>
                <a:lnTo>
                  <a:pt x="176815" y="142397"/>
                </a:lnTo>
                <a:lnTo>
                  <a:pt x="176298" y="143719"/>
                </a:lnTo>
                <a:lnTo>
                  <a:pt x="180703" y="148733"/>
                </a:lnTo>
                <a:lnTo>
                  <a:pt x="181437" y="152513"/>
                </a:lnTo>
                <a:lnTo>
                  <a:pt x="179239" y="155352"/>
                </a:lnTo>
                <a:lnTo>
                  <a:pt x="181061" y="157801"/>
                </a:lnTo>
                <a:lnTo>
                  <a:pt x="181101" y="163519"/>
                </a:lnTo>
                <a:lnTo>
                  <a:pt x="178803" y="166421"/>
                </a:lnTo>
                <a:lnTo>
                  <a:pt x="180775" y="169727"/>
                </a:lnTo>
                <a:lnTo>
                  <a:pt x="178705" y="173628"/>
                </a:lnTo>
                <a:lnTo>
                  <a:pt x="178781" y="177902"/>
                </a:lnTo>
                <a:lnTo>
                  <a:pt x="177676" y="178762"/>
                </a:lnTo>
                <a:lnTo>
                  <a:pt x="178289" y="183144"/>
                </a:lnTo>
                <a:lnTo>
                  <a:pt x="182148" y="185581"/>
                </a:lnTo>
                <a:lnTo>
                  <a:pt x="183983" y="189321"/>
                </a:lnTo>
                <a:lnTo>
                  <a:pt x="185059" y="191513"/>
                </a:lnTo>
                <a:lnTo>
                  <a:pt x="185180" y="192919"/>
                </a:lnTo>
                <a:lnTo>
                  <a:pt x="182887" y="195650"/>
                </a:lnTo>
                <a:lnTo>
                  <a:pt x="177983" y="197662"/>
                </a:lnTo>
                <a:lnTo>
                  <a:pt x="176970" y="196892"/>
                </a:lnTo>
                <a:lnTo>
                  <a:pt x="179262" y="192394"/>
                </a:lnTo>
                <a:lnTo>
                  <a:pt x="176481" y="191625"/>
                </a:lnTo>
                <a:lnTo>
                  <a:pt x="174341" y="196358"/>
                </a:lnTo>
                <a:lnTo>
                  <a:pt x="171260" y="198786"/>
                </a:lnTo>
                <a:lnTo>
                  <a:pt x="168995" y="193287"/>
                </a:lnTo>
                <a:lnTo>
                  <a:pt x="166049" y="193392"/>
                </a:lnTo>
                <a:lnTo>
                  <a:pt x="162166" y="190831"/>
                </a:lnTo>
                <a:lnTo>
                  <a:pt x="160791" y="194684"/>
                </a:lnTo>
                <a:lnTo>
                  <a:pt x="161193" y="199082"/>
                </a:lnTo>
                <a:lnTo>
                  <a:pt x="167125" y="206889"/>
                </a:lnTo>
                <a:lnTo>
                  <a:pt x="164666" y="209187"/>
                </a:lnTo>
                <a:lnTo>
                  <a:pt x="166372" y="214782"/>
                </a:lnTo>
                <a:lnTo>
                  <a:pt x="165417" y="218648"/>
                </a:lnTo>
                <a:lnTo>
                  <a:pt x="166002" y="221838"/>
                </a:lnTo>
                <a:lnTo>
                  <a:pt x="162802" y="223098"/>
                </a:lnTo>
                <a:lnTo>
                  <a:pt x="157747" y="224075"/>
                </a:lnTo>
                <a:lnTo>
                  <a:pt x="152944" y="216225"/>
                </a:lnTo>
                <a:lnTo>
                  <a:pt x="145596" y="215695"/>
                </a:lnTo>
                <a:lnTo>
                  <a:pt x="144039" y="212842"/>
                </a:lnTo>
                <a:lnTo>
                  <a:pt x="136971" y="207484"/>
                </a:lnTo>
                <a:lnTo>
                  <a:pt x="129764" y="208920"/>
                </a:lnTo>
                <a:lnTo>
                  <a:pt x="129547" y="205895"/>
                </a:lnTo>
                <a:lnTo>
                  <a:pt x="127215" y="202866"/>
                </a:lnTo>
                <a:lnTo>
                  <a:pt x="121918" y="204870"/>
                </a:lnTo>
                <a:lnTo>
                  <a:pt x="119488" y="209656"/>
                </a:lnTo>
                <a:lnTo>
                  <a:pt x="116250" y="211288"/>
                </a:lnTo>
                <a:lnTo>
                  <a:pt x="113660" y="215394"/>
                </a:lnTo>
                <a:lnTo>
                  <a:pt x="104202" y="215159"/>
                </a:lnTo>
                <a:lnTo>
                  <a:pt x="99282" y="222025"/>
                </a:lnTo>
                <a:lnTo>
                  <a:pt x="96111" y="221880"/>
                </a:lnTo>
                <a:lnTo>
                  <a:pt x="92294" y="218947"/>
                </a:lnTo>
                <a:lnTo>
                  <a:pt x="88996" y="219487"/>
                </a:lnTo>
                <a:lnTo>
                  <a:pt x="88710" y="219066"/>
                </a:lnTo>
                <a:lnTo>
                  <a:pt x="83007" y="222615"/>
                </a:lnTo>
                <a:lnTo>
                  <a:pt x="78303" y="222706"/>
                </a:lnTo>
                <a:lnTo>
                  <a:pt x="77896" y="220329"/>
                </a:lnTo>
                <a:lnTo>
                  <a:pt x="75592" y="218543"/>
                </a:lnTo>
                <a:lnTo>
                  <a:pt x="68661" y="219959"/>
                </a:lnTo>
                <a:lnTo>
                  <a:pt x="65721" y="219185"/>
                </a:lnTo>
                <a:lnTo>
                  <a:pt x="61666" y="218117"/>
                </a:lnTo>
                <a:lnTo>
                  <a:pt x="59995" y="212724"/>
                </a:lnTo>
                <a:lnTo>
                  <a:pt x="57269" y="214043"/>
                </a:lnTo>
                <a:lnTo>
                  <a:pt x="50099" y="213674"/>
                </a:lnTo>
                <a:lnTo>
                  <a:pt x="47837" y="208460"/>
                </a:lnTo>
                <a:lnTo>
                  <a:pt x="42787" y="207711"/>
                </a:lnTo>
                <a:lnTo>
                  <a:pt x="40439" y="208199"/>
                </a:lnTo>
                <a:lnTo>
                  <a:pt x="37547" y="204695"/>
                </a:lnTo>
                <a:lnTo>
                  <a:pt x="35836" y="206543"/>
                </a:lnTo>
                <a:lnTo>
                  <a:pt x="34855" y="209980"/>
                </a:lnTo>
                <a:lnTo>
                  <a:pt x="32091" y="209940"/>
                </a:lnTo>
                <a:lnTo>
                  <a:pt x="30264" y="212018"/>
                </a:lnTo>
                <a:lnTo>
                  <a:pt x="24203" y="210251"/>
                </a:lnTo>
                <a:lnTo>
                  <a:pt x="21591" y="210870"/>
                </a:lnTo>
                <a:lnTo>
                  <a:pt x="19940" y="214124"/>
                </a:lnTo>
                <a:lnTo>
                  <a:pt x="16577" y="214035"/>
                </a:lnTo>
                <a:lnTo>
                  <a:pt x="14998" y="215478"/>
                </a:lnTo>
                <a:lnTo>
                  <a:pt x="14205" y="218504"/>
                </a:lnTo>
                <a:lnTo>
                  <a:pt x="11286" y="219485"/>
                </a:lnTo>
                <a:lnTo>
                  <a:pt x="11608" y="222547"/>
                </a:lnTo>
                <a:lnTo>
                  <a:pt x="9981" y="225582"/>
                </a:lnTo>
                <a:lnTo>
                  <a:pt x="2073" y="222094"/>
                </a:lnTo>
                <a:lnTo>
                  <a:pt x="0" y="208495"/>
                </a:lnTo>
                <a:lnTo>
                  <a:pt x="4658" y="208881"/>
                </a:lnTo>
                <a:lnTo>
                  <a:pt x="5258" y="205645"/>
                </a:lnTo>
                <a:lnTo>
                  <a:pt x="4522" y="202670"/>
                </a:lnTo>
                <a:lnTo>
                  <a:pt x="5553" y="198478"/>
                </a:lnTo>
                <a:lnTo>
                  <a:pt x="11253" y="192708"/>
                </a:lnTo>
                <a:lnTo>
                  <a:pt x="12403" y="189321"/>
                </a:lnTo>
                <a:lnTo>
                  <a:pt x="13243" y="186842"/>
                </a:lnTo>
                <a:lnTo>
                  <a:pt x="8879" y="184381"/>
                </a:lnTo>
                <a:lnTo>
                  <a:pt x="8769" y="181544"/>
                </a:lnTo>
                <a:lnTo>
                  <a:pt x="5830" y="177323"/>
                </a:lnTo>
                <a:lnTo>
                  <a:pt x="9010" y="173950"/>
                </a:lnTo>
                <a:lnTo>
                  <a:pt x="12294" y="174603"/>
                </a:lnTo>
                <a:lnTo>
                  <a:pt x="14730" y="173104"/>
                </a:lnTo>
                <a:lnTo>
                  <a:pt x="15733" y="170265"/>
                </a:lnTo>
                <a:lnTo>
                  <a:pt x="13756" y="169733"/>
                </a:lnTo>
                <a:lnTo>
                  <a:pt x="14191" y="166470"/>
                </a:lnTo>
                <a:lnTo>
                  <a:pt x="16566" y="162914"/>
                </a:lnTo>
                <a:lnTo>
                  <a:pt x="19100" y="161793"/>
                </a:lnTo>
                <a:lnTo>
                  <a:pt x="17240" y="154666"/>
                </a:lnTo>
                <a:lnTo>
                  <a:pt x="18323" y="152669"/>
                </a:lnTo>
                <a:lnTo>
                  <a:pt x="16651" y="151558"/>
                </a:lnTo>
                <a:lnTo>
                  <a:pt x="16549" y="149774"/>
                </a:lnTo>
                <a:lnTo>
                  <a:pt x="16994" y="148612"/>
                </a:lnTo>
                <a:lnTo>
                  <a:pt x="20496" y="148726"/>
                </a:lnTo>
                <a:lnTo>
                  <a:pt x="20839" y="146023"/>
                </a:lnTo>
                <a:lnTo>
                  <a:pt x="18569" y="141757"/>
                </a:lnTo>
                <a:lnTo>
                  <a:pt x="18924" y="139103"/>
                </a:lnTo>
                <a:lnTo>
                  <a:pt x="13481" y="132298"/>
                </a:lnTo>
                <a:lnTo>
                  <a:pt x="13668" y="128221"/>
                </a:lnTo>
                <a:lnTo>
                  <a:pt x="13159" y="125298"/>
                </a:lnTo>
                <a:lnTo>
                  <a:pt x="15119" y="123234"/>
                </a:lnTo>
                <a:lnTo>
                  <a:pt x="14945" y="119109"/>
                </a:lnTo>
                <a:lnTo>
                  <a:pt x="12879" y="116105"/>
                </a:lnTo>
                <a:lnTo>
                  <a:pt x="8840" y="115950"/>
                </a:lnTo>
                <a:lnTo>
                  <a:pt x="9512" y="112094"/>
                </a:lnTo>
                <a:lnTo>
                  <a:pt x="7337" y="110049"/>
                </a:lnTo>
                <a:lnTo>
                  <a:pt x="7326" y="104427"/>
                </a:lnTo>
                <a:lnTo>
                  <a:pt x="12137" y="107623"/>
                </a:lnTo>
                <a:lnTo>
                  <a:pt x="14840" y="106784"/>
                </a:lnTo>
                <a:lnTo>
                  <a:pt x="15106" y="103199"/>
                </a:lnTo>
                <a:lnTo>
                  <a:pt x="22006" y="100934"/>
                </a:lnTo>
                <a:lnTo>
                  <a:pt x="27246" y="95613"/>
                </a:lnTo>
                <a:lnTo>
                  <a:pt x="27096" y="93052"/>
                </a:lnTo>
                <a:lnTo>
                  <a:pt x="30609" y="90237"/>
                </a:lnTo>
                <a:lnTo>
                  <a:pt x="29776" y="86830"/>
                </a:lnTo>
                <a:lnTo>
                  <a:pt x="31914" y="87222"/>
                </a:lnTo>
                <a:lnTo>
                  <a:pt x="34380" y="89464"/>
                </a:lnTo>
                <a:lnTo>
                  <a:pt x="41751" y="90258"/>
                </a:lnTo>
                <a:lnTo>
                  <a:pt x="42067" y="87066"/>
                </a:lnTo>
                <a:lnTo>
                  <a:pt x="45250" y="81487"/>
                </a:lnTo>
                <a:lnTo>
                  <a:pt x="48078" y="81762"/>
                </a:lnTo>
                <a:lnTo>
                  <a:pt x="53591" y="85234"/>
                </a:lnTo>
                <a:lnTo>
                  <a:pt x="59456" y="76429"/>
                </a:lnTo>
                <a:lnTo>
                  <a:pt x="60149" y="72864"/>
                </a:lnTo>
                <a:lnTo>
                  <a:pt x="61430" y="71417"/>
                </a:lnTo>
                <a:lnTo>
                  <a:pt x="65721" y="74158"/>
                </a:lnTo>
                <a:lnTo>
                  <a:pt x="66625" y="74735"/>
                </a:lnTo>
                <a:lnTo>
                  <a:pt x="73909" y="74718"/>
                </a:lnTo>
                <a:lnTo>
                  <a:pt x="74517" y="70395"/>
                </a:lnTo>
                <a:lnTo>
                  <a:pt x="75852" y="69381"/>
                </a:lnTo>
                <a:lnTo>
                  <a:pt x="80728" y="72458"/>
                </a:lnTo>
                <a:lnTo>
                  <a:pt x="87377" y="72309"/>
                </a:lnTo>
                <a:lnTo>
                  <a:pt x="89541" y="69494"/>
                </a:lnTo>
                <a:lnTo>
                  <a:pt x="87898" y="65636"/>
                </a:lnTo>
                <a:lnTo>
                  <a:pt x="90982" y="63830"/>
                </a:lnTo>
                <a:lnTo>
                  <a:pt x="85699" y="60213"/>
                </a:lnTo>
                <a:lnTo>
                  <a:pt x="81343" y="60354"/>
                </a:lnTo>
                <a:lnTo>
                  <a:pt x="81260" y="55177"/>
                </a:lnTo>
                <a:lnTo>
                  <a:pt x="79335" y="52537"/>
                </a:lnTo>
                <a:lnTo>
                  <a:pt x="79617" y="50919"/>
                </a:lnTo>
                <a:lnTo>
                  <a:pt x="84219" y="46576"/>
                </a:lnTo>
                <a:lnTo>
                  <a:pt x="82507" y="44123"/>
                </a:lnTo>
                <a:lnTo>
                  <a:pt x="80127" y="36033"/>
                </a:lnTo>
                <a:lnTo>
                  <a:pt x="81070" y="33715"/>
                </a:lnTo>
                <a:lnTo>
                  <a:pt x="83646" y="32779"/>
                </a:lnTo>
                <a:lnTo>
                  <a:pt x="85065" y="29392"/>
                </a:lnTo>
                <a:lnTo>
                  <a:pt x="84825" y="27662"/>
                </a:lnTo>
                <a:lnTo>
                  <a:pt x="76555" y="25656"/>
                </a:lnTo>
                <a:lnTo>
                  <a:pt x="70441" y="22385"/>
                </a:lnTo>
                <a:lnTo>
                  <a:pt x="70017" y="20420"/>
                </a:lnTo>
                <a:lnTo>
                  <a:pt x="70958" y="16411"/>
                </a:lnTo>
                <a:lnTo>
                  <a:pt x="70265" y="13234"/>
                </a:lnTo>
                <a:lnTo>
                  <a:pt x="68351" y="11676"/>
                </a:lnTo>
                <a:lnTo>
                  <a:pt x="66719" y="14132"/>
                </a:lnTo>
                <a:lnTo>
                  <a:pt x="65346" y="14342"/>
                </a:lnTo>
                <a:lnTo>
                  <a:pt x="64169" y="10999"/>
                </a:lnTo>
                <a:lnTo>
                  <a:pt x="60842" y="9150"/>
                </a:lnTo>
                <a:lnTo>
                  <a:pt x="60675" y="5531"/>
                </a:lnTo>
                <a:lnTo>
                  <a:pt x="71128" y="1208"/>
                </a:lnTo>
                <a:lnTo>
                  <a:pt x="74708" y="2895"/>
                </a:lnTo>
                <a:lnTo>
                  <a:pt x="76892" y="2055"/>
                </a:lnTo>
                <a:lnTo>
                  <a:pt x="80077" y="783"/>
                </a:lnTo>
                <a:lnTo>
                  <a:pt x="81734" y="4513"/>
                </a:lnTo>
                <a:lnTo>
                  <a:pt x="84465" y="4698"/>
                </a:lnTo>
                <a:lnTo>
                  <a:pt x="86479" y="7710"/>
                </a:lnTo>
                <a:lnTo>
                  <a:pt x="86793" y="2016"/>
                </a:lnTo>
                <a:close/>
              </a:path>
            </a:pathLst>
          </a:custGeom>
          <a:solidFill>
            <a:srgbClr val="2B104C">
              <a:alpha val="100000"/>
            </a:srgbClr>
          </a:solidFill>
          <a:ln w="13550" cap="flat">
            <a:solidFill>
              <a:srgbClr val="2B104C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70" name="pg70"/>
          <p:cNvSpPr/>
          <p:nvPr/>
        </p:nvSpPr>
        <p:spPr>
          <a:xfrm>
            <a:off x="4678547" y="4127603"/>
            <a:ext cx="828" cy="1086"/>
          </a:xfrm>
          <a:custGeom>
            <a:avLst/>
            <a:gdLst/>
            <a:ahLst/>
            <a:cxnLst/>
            <a:rect l="0" t="0" r="0" b="0"/>
            <a:pathLst>
              <a:path w="828" h="1086">
                <a:moveTo>
                  <a:pt x="300" y="1068"/>
                </a:moveTo>
                <a:lnTo>
                  <a:pt x="0" y="169"/>
                </a:lnTo>
                <a:lnTo>
                  <a:pt x="551" y="0"/>
                </a:lnTo>
                <a:lnTo>
                  <a:pt x="677" y="164"/>
                </a:lnTo>
                <a:lnTo>
                  <a:pt x="828" y="1086"/>
                </a:lnTo>
                <a:close/>
              </a:path>
            </a:pathLst>
          </a:custGeom>
          <a:solidFill>
            <a:srgbClr val="2B104C">
              <a:alpha val="100000"/>
            </a:srgbClr>
          </a:solidFill>
          <a:ln w="13550" cap="flat">
            <a:solidFill>
              <a:srgbClr val="2B104C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71" name="pg71"/>
          <p:cNvSpPr/>
          <p:nvPr/>
        </p:nvSpPr>
        <p:spPr>
          <a:xfrm>
            <a:off x="4436279" y="3925178"/>
            <a:ext cx="175087" cy="237877"/>
          </a:xfrm>
          <a:custGeom>
            <a:avLst/>
            <a:gdLst/>
            <a:ahLst/>
            <a:cxnLst/>
            <a:rect l="0" t="0" r="0" b="0"/>
            <a:pathLst>
              <a:path w="175087" h="237877">
                <a:moveTo>
                  <a:pt x="175087" y="41445"/>
                </a:moveTo>
                <a:lnTo>
                  <a:pt x="172003" y="43250"/>
                </a:lnTo>
                <a:lnTo>
                  <a:pt x="173645" y="47109"/>
                </a:lnTo>
                <a:lnTo>
                  <a:pt x="171481" y="49924"/>
                </a:lnTo>
                <a:lnTo>
                  <a:pt x="164832" y="50072"/>
                </a:lnTo>
                <a:lnTo>
                  <a:pt x="159957" y="46995"/>
                </a:lnTo>
                <a:lnTo>
                  <a:pt x="158622" y="48010"/>
                </a:lnTo>
                <a:lnTo>
                  <a:pt x="158014" y="52332"/>
                </a:lnTo>
                <a:lnTo>
                  <a:pt x="150730" y="52350"/>
                </a:lnTo>
                <a:lnTo>
                  <a:pt x="149826" y="51773"/>
                </a:lnTo>
                <a:lnTo>
                  <a:pt x="145534" y="49031"/>
                </a:lnTo>
                <a:lnTo>
                  <a:pt x="144253" y="50478"/>
                </a:lnTo>
                <a:lnTo>
                  <a:pt x="143561" y="54043"/>
                </a:lnTo>
                <a:lnTo>
                  <a:pt x="137696" y="62849"/>
                </a:lnTo>
                <a:lnTo>
                  <a:pt x="132183" y="59377"/>
                </a:lnTo>
                <a:lnTo>
                  <a:pt x="129355" y="59102"/>
                </a:lnTo>
                <a:lnTo>
                  <a:pt x="126172" y="64680"/>
                </a:lnTo>
                <a:lnTo>
                  <a:pt x="125855" y="67873"/>
                </a:lnTo>
                <a:lnTo>
                  <a:pt x="118485" y="67079"/>
                </a:lnTo>
                <a:lnTo>
                  <a:pt x="116019" y="64836"/>
                </a:lnTo>
                <a:lnTo>
                  <a:pt x="113881" y="64444"/>
                </a:lnTo>
                <a:lnTo>
                  <a:pt x="114713" y="67852"/>
                </a:lnTo>
                <a:lnTo>
                  <a:pt x="111200" y="70666"/>
                </a:lnTo>
                <a:lnTo>
                  <a:pt x="111350" y="73227"/>
                </a:lnTo>
                <a:lnTo>
                  <a:pt x="106111" y="78549"/>
                </a:lnTo>
                <a:lnTo>
                  <a:pt x="99211" y="80814"/>
                </a:lnTo>
                <a:lnTo>
                  <a:pt x="98945" y="84398"/>
                </a:lnTo>
                <a:lnTo>
                  <a:pt x="96242" y="85238"/>
                </a:lnTo>
                <a:lnTo>
                  <a:pt x="91431" y="82042"/>
                </a:lnTo>
                <a:lnTo>
                  <a:pt x="91441" y="87664"/>
                </a:lnTo>
                <a:lnTo>
                  <a:pt x="93617" y="89709"/>
                </a:lnTo>
                <a:lnTo>
                  <a:pt x="92945" y="93564"/>
                </a:lnTo>
                <a:lnTo>
                  <a:pt x="96984" y="93720"/>
                </a:lnTo>
                <a:lnTo>
                  <a:pt x="99050" y="96724"/>
                </a:lnTo>
                <a:lnTo>
                  <a:pt x="99224" y="100848"/>
                </a:lnTo>
                <a:lnTo>
                  <a:pt x="97264" y="102912"/>
                </a:lnTo>
                <a:lnTo>
                  <a:pt x="97773" y="105835"/>
                </a:lnTo>
                <a:lnTo>
                  <a:pt x="97586" y="109913"/>
                </a:lnTo>
                <a:lnTo>
                  <a:pt x="103028" y="116718"/>
                </a:lnTo>
                <a:lnTo>
                  <a:pt x="102674" y="119371"/>
                </a:lnTo>
                <a:lnTo>
                  <a:pt x="104944" y="123638"/>
                </a:lnTo>
                <a:lnTo>
                  <a:pt x="104601" y="126340"/>
                </a:lnTo>
                <a:lnTo>
                  <a:pt x="101099" y="126227"/>
                </a:lnTo>
                <a:lnTo>
                  <a:pt x="100654" y="127388"/>
                </a:lnTo>
                <a:lnTo>
                  <a:pt x="100756" y="129172"/>
                </a:lnTo>
                <a:lnTo>
                  <a:pt x="102428" y="130283"/>
                </a:lnTo>
                <a:lnTo>
                  <a:pt x="101345" y="132281"/>
                </a:lnTo>
                <a:lnTo>
                  <a:pt x="103205" y="139407"/>
                </a:lnTo>
                <a:lnTo>
                  <a:pt x="100671" y="140529"/>
                </a:lnTo>
                <a:lnTo>
                  <a:pt x="98296" y="144085"/>
                </a:lnTo>
                <a:lnTo>
                  <a:pt x="97860" y="147347"/>
                </a:lnTo>
                <a:lnTo>
                  <a:pt x="99838" y="147879"/>
                </a:lnTo>
                <a:lnTo>
                  <a:pt x="98835" y="150718"/>
                </a:lnTo>
                <a:lnTo>
                  <a:pt x="96398" y="152217"/>
                </a:lnTo>
                <a:lnTo>
                  <a:pt x="93114" y="151565"/>
                </a:lnTo>
                <a:lnTo>
                  <a:pt x="89935" y="154937"/>
                </a:lnTo>
                <a:lnTo>
                  <a:pt x="92874" y="159158"/>
                </a:lnTo>
                <a:lnTo>
                  <a:pt x="92983" y="161996"/>
                </a:lnTo>
                <a:lnTo>
                  <a:pt x="97348" y="164457"/>
                </a:lnTo>
                <a:lnTo>
                  <a:pt x="96508" y="166936"/>
                </a:lnTo>
                <a:lnTo>
                  <a:pt x="95358" y="170322"/>
                </a:lnTo>
                <a:lnTo>
                  <a:pt x="89658" y="176093"/>
                </a:lnTo>
                <a:lnTo>
                  <a:pt x="88627" y="180284"/>
                </a:lnTo>
                <a:lnTo>
                  <a:pt x="89363" y="183260"/>
                </a:lnTo>
                <a:lnTo>
                  <a:pt x="88763" y="186496"/>
                </a:lnTo>
                <a:lnTo>
                  <a:pt x="84104" y="186109"/>
                </a:lnTo>
                <a:lnTo>
                  <a:pt x="86178" y="199708"/>
                </a:lnTo>
                <a:lnTo>
                  <a:pt x="84773" y="202804"/>
                </a:lnTo>
                <a:lnTo>
                  <a:pt x="91464" y="209660"/>
                </a:lnTo>
                <a:lnTo>
                  <a:pt x="86342" y="214677"/>
                </a:lnTo>
                <a:lnTo>
                  <a:pt x="86727" y="218173"/>
                </a:lnTo>
                <a:lnTo>
                  <a:pt x="84483" y="224084"/>
                </a:lnTo>
                <a:lnTo>
                  <a:pt x="82801" y="224873"/>
                </a:lnTo>
                <a:lnTo>
                  <a:pt x="79614" y="224145"/>
                </a:lnTo>
                <a:lnTo>
                  <a:pt x="76292" y="221287"/>
                </a:lnTo>
                <a:lnTo>
                  <a:pt x="69317" y="221352"/>
                </a:lnTo>
                <a:lnTo>
                  <a:pt x="67266" y="219825"/>
                </a:lnTo>
                <a:lnTo>
                  <a:pt x="61059" y="220523"/>
                </a:lnTo>
                <a:lnTo>
                  <a:pt x="59453" y="223003"/>
                </a:lnTo>
                <a:lnTo>
                  <a:pt x="56142" y="224660"/>
                </a:lnTo>
                <a:lnTo>
                  <a:pt x="57141" y="228092"/>
                </a:lnTo>
                <a:lnTo>
                  <a:pt x="55689" y="230752"/>
                </a:lnTo>
                <a:lnTo>
                  <a:pt x="57282" y="233413"/>
                </a:lnTo>
                <a:lnTo>
                  <a:pt x="56934" y="235369"/>
                </a:lnTo>
                <a:lnTo>
                  <a:pt x="51691" y="237877"/>
                </a:lnTo>
                <a:lnTo>
                  <a:pt x="49937" y="234774"/>
                </a:lnTo>
                <a:lnTo>
                  <a:pt x="46237" y="234242"/>
                </a:lnTo>
                <a:lnTo>
                  <a:pt x="42989" y="231813"/>
                </a:lnTo>
                <a:lnTo>
                  <a:pt x="42272" y="225216"/>
                </a:lnTo>
                <a:lnTo>
                  <a:pt x="41181" y="223953"/>
                </a:lnTo>
                <a:lnTo>
                  <a:pt x="39121" y="223923"/>
                </a:lnTo>
                <a:lnTo>
                  <a:pt x="37966" y="228447"/>
                </a:lnTo>
                <a:lnTo>
                  <a:pt x="36670" y="229927"/>
                </a:lnTo>
                <a:lnTo>
                  <a:pt x="31631" y="227072"/>
                </a:lnTo>
                <a:lnTo>
                  <a:pt x="31915" y="224740"/>
                </a:lnTo>
                <a:lnTo>
                  <a:pt x="29469" y="220652"/>
                </a:lnTo>
                <a:lnTo>
                  <a:pt x="31511" y="217747"/>
                </a:lnTo>
                <a:lnTo>
                  <a:pt x="33305" y="207045"/>
                </a:lnTo>
                <a:lnTo>
                  <a:pt x="27862" y="202183"/>
                </a:lnTo>
                <a:lnTo>
                  <a:pt x="27181" y="193799"/>
                </a:lnTo>
                <a:lnTo>
                  <a:pt x="29167" y="190341"/>
                </a:lnTo>
                <a:lnTo>
                  <a:pt x="26826" y="185864"/>
                </a:lnTo>
                <a:lnTo>
                  <a:pt x="27940" y="185471"/>
                </a:lnTo>
                <a:lnTo>
                  <a:pt x="29454" y="183930"/>
                </a:lnTo>
                <a:lnTo>
                  <a:pt x="29659" y="181210"/>
                </a:lnTo>
                <a:lnTo>
                  <a:pt x="25662" y="180898"/>
                </a:lnTo>
                <a:lnTo>
                  <a:pt x="19425" y="176793"/>
                </a:lnTo>
                <a:lnTo>
                  <a:pt x="15113" y="176270"/>
                </a:lnTo>
                <a:lnTo>
                  <a:pt x="11748" y="173480"/>
                </a:lnTo>
                <a:lnTo>
                  <a:pt x="2180" y="170464"/>
                </a:lnTo>
                <a:lnTo>
                  <a:pt x="2881" y="167457"/>
                </a:lnTo>
                <a:lnTo>
                  <a:pt x="2186" y="166936"/>
                </a:lnTo>
                <a:lnTo>
                  <a:pt x="0" y="165293"/>
                </a:lnTo>
                <a:lnTo>
                  <a:pt x="1638" y="158462"/>
                </a:lnTo>
                <a:lnTo>
                  <a:pt x="5428" y="157640"/>
                </a:lnTo>
                <a:lnTo>
                  <a:pt x="7812" y="153484"/>
                </a:lnTo>
                <a:lnTo>
                  <a:pt x="12001" y="152242"/>
                </a:lnTo>
                <a:lnTo>
                  <a:pt x="15113" y="148157"/>
                </a:lnTo>
                <a:lnTo>
                  <a:pt x="19930" y="133189"/>
                </a:lnTo>
                <a:lnTo>
                  <a:pt x="25120" y="123996"/>
                </a:lnTo>
                <a:lnTo>
                  <a:pt x="29071" y="121913"/>
                </a:lnTo>
                <a:lnTo>
                  <a:pt x="29787" y="121428"/>
                </a:lnTo>
                <a:lnTo>
                  <a:pt x="32122" y="119403"/>
                </a:lnTo>
                <a:lnTo>
                  <a:pt x="33833" y="117825"/>
                </a:lnTo>
                <a:lnTo>
                  <a:pt x="35693" y="114323"/>
                </a:lnTo>
                <a:lnTo>
                  <a:pt x="37707" y="106294"/>
                </a:lnTo>
                <a:lnTo>
                  <a:pt x="40501" y="102045"/>
                </a:lnTo>
                <a:lnTo>
                  <a:pt x="42555" y="98051"/>
                </a:lnTo>
                <a:lnTo>
                  <a:pt x="43831" y="86387"/>
                </a:lnTo>
                <a:lnTo>
                  <a:pt x="47093" y="78311"/>
                </a:lnTo>
                <a:lnTo>
                  <a:pt x="45615" y="75993"/>
                </a:lnTo>
                <a:lnTo>
                  <a:pt x="48286" y="72365"/>
                </a:lnTo>
                <a:lnTo>
                  <a:pt x="54028" y="66564"/>
                </a:lnTo>
                <a:lnTo>
                  <a:pt x="55539" y="65968"/>
                </a:lnTo>
                <a:lnTo>
                  <a:pt x="56187" y="65331"/>
                </a:lnTo>
                <a:lnTo>
                  <a:pt x="55568" y="62873"/>
                </a:lnTo>
                <a:lnTo>
                  <a:pt x="52610" y="59768"/>
                </a:lnTo>
                <a:lnTo>
                  <a:pt x="54446" y="56466"/>
                </a:lnTo>
                <a:lnTo>
                  <a:pt x="56700" y="53284"/>
                </a:lnTo>
                <a:lnTo>
                  <a:pt x="57577" y="49331"/>
                </a:lnTo>
                <a:lnTo>
                  <a:pt x="54587" y="50270"/>
                </a:lnTo>
                <a:lnTo>
                  <a:pt x="54003" y="48752"/>
                </a:lnTo>
                <a:lnTo>
                  <a:pt x="57257" y="44109"/>
                </a:lnTo>
                <a:lnTo>
                  <a:pt x="57898" y="39724"/>
                </a:lnTo>
                <a:lnTo>
                  <a:pt x="54615" y="38483"/>
                </a:lnTo>
                <a:lnTo>
                  <a:pt x="52599" y="38347"/>
                </a:lnTo>
                <a:lnTo>
                  <a:pt x="51458" y="37264"/>
                </a:lnTo>
                <a:lnTo>
                  <a:pt x="51519" y="35970"/>
                </a:lnTo>
                <a:lnTo>
                  <a:pt x="53381" y="34659"/>
                </a:lnTo>
                <a:lnTo>
                  <a:pt x="53647" y="33662"/>
                </a:lnTo>
                <a:lnTo>
                  <a:pt x="51983" y="30762"/>
                </a:lnTo>
                <a:lnTo>
                  <a:pt x="51505" y="29929"/>
                </a:lnTo>
                <a:lnTo>
                  <a:pt x="50750" y="26898"/>
                </a:lnTo>
                <a:lnTo>
                  <a:pt x="49351" y="21286"/>
                </a:lnTo>
                <a:lnTo>
                  <a:pt x="48421" y="18613"/>
                </a:lnTo>
                <a:lnTo>
                  <a:pt x="48611" y="17144"/>
                </a:lnTo>
                <a:lnTo>
                  <a:pt x="49311" y="15624"/>
                </a:lnTo>
                <a:lnTo>
                  <a:pt x="49284" y="14015"/>
                </a:lnTo>
                <a:lnTo>
                  <a:pt x="50868" y="13859"/>
                </a:lnTo>
                <a:lnTo>
                  <a:pt x="51536" y="12893"/>
                </a:lnTo>
                <a:lnTo>
                  <a:pt x="53614" y="12946"/>
                </a:lnTo>
                <a:lnTo>
                  <a:pt x="54864" y="13864"/>
                </a:lnTo>
                <a:lnTo>
                  <a:pt x="55496" y="15526"/>
                </a:lnTo>
                <a:lnTo>
                  <a:pt x="57014" y="15832"/>
                </a:lnTo>
                <a:lnTo>
                  <a:pt x="60237" y="20085"/>
                </a:lnTo>
                <a:lnTo>
                  <a:pt x="61150" y="22455"/>
                </a:lnTo>
                <a:lnTo>
                  <a:pt x="63320" y="25149"/>
                </a:lnTo>
                <a:lnTo>
                  <a:pt x="63979" y="25458"/>
                </a:lnTo>
                <a:lnTo>
                  <a:pt x="65304" y="24909"/>
                </a:lnTo>
                <a:lnTo>
                  <a:pt x="66209" y="25142"/>
                </a:lnTo>
                <a:lnTo>
                  <a:pt x="69849" y="20181"/>
                </a:lnTo>
                <a:lnTo>
                  <a:pt x="67845" y="9846"/>
                </a:lnTo>
                <a:lnTo>
                  <a:pt x="77616" y="6694"/>
                </a:lnTo>
                <a:lnTo>
                  <a:pt x="77514" y="16338"/>
                </a:lnTo>
                <a:lnTo>
                  <a:pt x="81555" y="24363"/>
                </a:lnTo>
                <a:lnTo>
                  <a:pt x="88115" y="25904"/>
                </a:lnTo>
                <a:lnTo>
                  <a:pt x="90892" y="24781"/>
                </a:lnTo>
                <a:lnTo>
                  <a:pt x="93283" y="29146"/>
                </a:lnTo>
                <a:lnTo>
                  <a:pt x="100092" y="27962"/>
                </a:lnTo>
                <a:lnTo>
                  <a:pt x="100070" y="31304"/>
                </a:lnTo>
                <a:lnTo>
                  <a:pt x="97425" y="34170"/>
                </a:lnTo>
                <a:lnTo>
                  <a:pt x="95100" y="31864"/>
                </a:lnTo>
                <a:lnTo>
                  <a:pt x="92664" y="33766"/>
                </a:lnTo>
                <a:lnTo>
                  <a:pt x="93112" y="40679"/>
                </a:lnTo>
                <a:lnTo>
                  <a:pt x="90485" y="43058"/>
                </a:lnTo>
                <a:lnTo>
                  <a:pt x="90384" y="45531"/>
                </a:lnTo>
                <a:lnTo>
                  <a:pt x="95487" y="46063"/>
                </a:lnTo>
                <a:lnTo>
                  <a:pt x="99003" y="42482"/>
                </a:lnTo>
                <a:lnTo>
                  <a:pt x="100341" y="39148"/>
                </a:lnTo>
                <a:lnTo>
                  <a:pt x="104979" y="36430"/>
                </a:lnTo>
                <a:lnTo>
                  <a:pt x="103533" y="33738"/>
                </a:lnTo>
                <a:lnTo>
                  <a:pt x="106465" y="28194"/>
                </a:lnTo>
                <a:lnTo>
                  <a:pt x="109219" y="27356"/>
                </a:lnTo>
                <a:lnTo>
                  <a:pt x="114521" y="28721"/>
                </a:lnTo>
                <a:lnTo>
                  <a:pt x="117230" y="24171"/>
                </a:lnTo>
                <a:lnTo>
                  <a:pt x="119671" y="24038"/>
                </a:lnTo>
                <a:lnTo>
                  <a:pt x="122566" y="26485"/>
                </a:lnTo>
                <a:lnTo>
                  <a:pt x="123842" y="25133"/>
                </a:lnTo>
                <a:lnTo>
                  <a:pt x="120178" y="20076"/>
                </a:lnTo>
                <a:lnTo>
                  <a:pt x="118558" y="17289"/>
                </a:lnTo>
                <a:lnTo>
                  <a:pt x="118653" y="15575"/>
                </a:lnTo>
                <a:lnTo>
                  <a:pt x="119177" y="15762"/>
                </a:lnTo>
                <a:lnTo>
                  <a:pt x="119627" y="17725"/>
                </a:lnTo>
                <a:lnTo>
                  <a:pt x="121322" y="18010"/>
                </a:lnTo>
                <a:lnTo>
                  <a:pt x="121757" y="15052"/>
                </a:lnTo>
                <a:lnTo>
                  <a:pt x="135839" y="14302"/>
                </a:lnTo>
                <a:lnTo>
                  <a:pt x="140086" y="9160"/>
                </a:lnTo>
                <a:lnTo>
                  <a:pt x="140356" y="5254"/>
                </a:lnTo>
                <a:lnTo>
                  <a:pt x="142342" y="3104"/>
                </a:lnTo>
                <a:lnTo>
                  <a:pt x="149826" y="1799"/>
                </a:lnTo>
                <a:lnTo>
                  <a:pt x="152701" y="3344"/>
                </a:lnTo>
                <a:lnTo>
                  <a:pt x="154819" y="1782"/>
                </a:lnTo>
                <a:lnTo>
                  <a:pt x="154545" y="0"/>
                </a:lnTo>
                <a:lnTo>
                  <a:pt x="160660" y="3271"/>
                </a:lnTo>
                <a:lnTo>
                  <a:pt x="168930" y="5277"/>
                </a:lnTo>
                <a:lnTo>
                  <a:pt x="169170" y="7007"/>
                </a:lnTo>
                <a:lnTo>
                  <a:pt x="167751" y="10394"/>
                </a:lnTo>
                <a:lnTo>
                  <a:pt x="165175" y="11330"/>
                </a:lnTo>
                <a:lnTo>
                  <a:pt x="164232" y="13647"/>
                </a:lnTo>
                <a:lnTo>
                  <a:pt x="166612" y="21738"/>
                </a:lnTo>
                <a:lnTo>
                  <a:pt x="168324" y="24190"/>
                </a:lnTo>
                <a:lnTo>
                  <a:pt x="163722" y="28534"/>
                </a:lnTo>
                <a:lnTo>
                  <a:pt x="163439" y="30152"/>
                </a:lnTo>
                <a:lnTo>
                  <a:pt x="165365" y="32791"/>
                </a:lnTo>
                <a:lnTo>
                  <a:pt x="165448" y="37969"/>
                </a:lnTo>
                <a:lnTo>
                  <a:pt x="169804" y="37827"/>
                </a:lnTo>
                <a:close/>
              </a:path>
            </a:pathLst>
          </a:custGeom>
          <a:solidFill>
            <a:srgbClr val="260F42">
              <a:alpha val="100000"/>
            </a:srgbClr>
          </a:solidFill>
          <a:ln w="13550" cap="flat">
            <a:solidFill>
              <a:srgbClr val="260F42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72" name="pg72"/>
          <p:cNvSpPr/>
          <p:nvPr/>
        </p:nvSpPr>
        <p:spPr>
          <a:xfrm>
            <a:off x="4446289" y="4091311"/>
            <a:ext cx="2605" cy="1887"/>
          </a:xfrm>
          <a:custGeom>
            <a:avLst/>
            <a:gdLst/>
            <a:ahLst/>
            <a:cxnLst/>
            <a:rect l="0" t="0" r="0" b="0"/>
            <a:pathLst>
              <a:path w="2605" h="1887">
                <a:moveTo>
                  <a:pt x="549" y="0"/>
                </a:moveTo>
                <a:lnTo>
                  <a:pt x="0" y="1887"/>
                </a:lnTo>
                <a:lnTo>
                  <a:pt x="1954" y="1625"/>
                </a:lnTo>
                <a:lnTo>
                  <a:pt x="2605" y="85"/>
                </a:lnTo>
                <a:close/>
              </a:path>
            </a:pathLst>
          </a:custGeom>
          <a:solidFill>
            <a:srgbClr val="260F42">
              <a:alpha val="100000"/>
            </a:srgbClr>
          </a:solidFill>
          <a:ln w="13550" cap="flat">
            <a:solidFill>
              <a:srgbClr val="260F42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73" name="pg73"/>
          <p:cNvSpPr/>
          <p:nvPr/>
        </p:nvSpPr>
        <p:spPr>
          <a:xfrm>
            <a:off x="4388810" y="4090471"/>
            <a:ext cx="181065" cy="207477"/>
          </a:xfrm>
          <a:custGeom>
            <a:avLst/>
            <a:gdLst/>
            <a:ahLst/>
            <a:cxnLst/>
            <a:rect l="0" t="0" r="0" b="0"/>
            <a:pathLst>
              <a:path w="181065" h="207477">
                <a:moveTo>
                  <a:pt x="84139" y="64633"/>
                </a:moveTo>
                <a:lnTo>
                  <a:pt x="85435" y="63153"/>
                </a:lnTo>
                <a:lnTo>
                  <a:pt x="86591" y="58630"/>
                </a:lnTo>
                <a:lnTo>
                  <a:pt x="88650" y="58659"/>
                </a:lnTo>
                <a:lnTo>
                  <a:pt x="89742" y="59922"/>
                </a:lnTo>
                <a:lnTo>
                  <a:pt x="90458" y="66519"/>
                </a:lnTo>
                <a:lnTo>
                  <a:pt x="93706" y="68949"/>
                </a:lnTo>
                <a:lnTo>
                  <a:pt x="97407" y="69480"/>
                </a:lnTo>
                <a:lnTo>
                  <a:pt x="99161" y="72584"/>
                </a:lnTo>
                <a:lnTo>
                  <a:pt x="104403" y="70075"/>
                </a:lnTo>
                <a:lnTo>
                  <a:pt x="104751" y="68119"/>
                </a:lnTo>
                <a:lnTo>
                  <a:pt x="103158" y="65459"/>
                </a:lnTo>
                <a:lnTo>
                  <a:pt x="104611" y="62798"/>
                </a:lnTo>
                <a:lnTo>
                  <a:pt x="103612" y="59366"/>
                </a:lnTo>
                <a:lnTo>
                  <a:pt x="106923" y="57710"/>
                </a:lnTo>
                <a:lnTo>
                  <a:pt x="108529" y="55229"/>
                </a:lnTo>
                <a:lnTo>
                  <a:pt x="114736" y="54531"/>
                </a:lnTo>
                <a:lnTo>
                  <a:pt x="116787" y="56058"/>
                </a:lnTo>
                <a:lnTo>
                  <a:pt x="123762" y="55994"/>
                </a:lnTo>
                <a:lnTo>
                  <a:pt x="127083" y="58852"/>
                </a:lnTo>
                <a:lnTo>
                  <a:pt x="130270" y="59580"/>
                </a:lnTo>
                <a:lnTo>
                  <a:pt x="130560" y="63766"/>
                </a:lnTo>
                <a:lnTo>
                  <a:pt x="127459" y="67771"/>
                </a:lnTo>
                <a:lnTo>
                  <a:pt x="127482" y="70579"/>
                </a:lnTo>
                <a:lnTo>
                  <a:pt x="121977" y="74956"/>
                </a:lnTo>
                <a:lnTo>
                  <a:pt x="126525" y="81354"/>
                </a:lnTo>
                <a:lnTo>
                  <a:pt x="127484" y="87526"/>
                </a:lnTo>
                <a:lnTo>
                  <a:pt x="130272" y="91017"/>
                </a:lnTo>
                <a:lnTo>
                  <a:pt x="129669" y="93143"/>
                </a:lnTo>
                <a:lnTo>
                  <a:pt x="129161" y="94932"/>
                </a:lnTo>
                <a:lnTo>
                  <a:pt x="131766" y="97791"/>
                </a:lnTo>
                <a:lnTo>
                  <a:pt x="133893" y="93963"/>
                </a:lnTo>
                <a:lnTo>
                  <a:pt x="137770" y="93715"/>
                </a:lnTo>
                <a:lnTo>
                  <a:pt x="140602" y="99024"/>
                </a:lnTo>
                <a:lnTo>
                  <a:pt x="143231" y="100624"/>
                </a:lnTo>
                <a:lnTo>
                  <a:pt x="146186" y="106647"/>
                </a:lnTo>
                <a:lnTo>
                  <a:pt x="153333" y="106932"/>
                </a:lnTo>
                <a:lnTo>
                  <a:pt x="157534" y="113681"/>
                </a:lnTo>
                <a:lnTo>
                  <a:pt x="156229" y="115425"/>
                </a:lnTo>
                <a:lnTo>
                  <a:pt x="151942" y="115721"/>
                </a:lnTo>
                <a:lnTo>
                  <a:pt x="151528" y="116879"/>
                </a:lnTo>
                <a:lnTo>
                  <a:pt x="153507" y="119971"/>
                </a:lnTo>
                <a:lnTo>
                  <a:pt x="155180" y="119308"/>
                </a:lnTo>
                <a:lnTo>
                  <a:pt x="158962" y="121724"/>
                </a:lnTo>
                <a:lnTo>
                  <a:pt x="160305" y="128597"/>
                </a:lnTo>
                <a:lnTo>
                  <a:pt x="159540" y="136733"/>
                </a:lnTo>
                <a:lnTo>
                  <a:pt x="165895" y="136280"/>
                </a:lnTo>
                <a:lnTo>
                  <a:pt x="165894" y="140203"/>
                </a:lnTo>
                <a:lnTo>
                  <a:pt x="173749" y="144015"/>
                </a:lnTo>
                <a:lnTo>
                  <a:pt x="173905" y="146700"/>
                </a:lnTo>
                <a:lnTo>
                  <a:pt x="171884" y="150008"/>
                </a:lnTo>
                <a:lnTo>
                  <a:pt x="171949" y="152494"/>
                </a:lnTo>
                <a:lnTo>
                  <a:pt x="169553" y="153199"/>
                </a:lnTo>
                <a:lnTo>
                  <a:pt x="165997" y="150977"/>
                </a:lnTo>
                <a:lnTo>
                  <a:pt x="166601" y="157976"/>
                </a:lnTo>
                <a:lnTo>
                  <a:pt x="163151" y="157964"/>
                </a:lnTo>
                <a:lnTo>
                  <a:pt x="162543" y="158579"/>
                </a:lnTo>
                <a:lnTo>
                  <a:pt x="161908" y="159606"/>
                </a:lnTo>
                <a:lnTo>
                  <a:pt x="166447" y="165172"/>
                </a:lnTo>
                <a:lnTo>
                  <a:pt x="176592" y="172371"/>
                </a:lnTo>
                <a:lnTo>
                  <a:pt x="177630" y="177157"/>
                </a:lnTo>
                <a:lnTo>
                  <a:pt x="181065" y="183242"/>
                </a:lnTo>
                <a:lnTo>
                  <a:pt x="177809" y="184287"/>
                </a:lnTo>
                <a:lnTo>
                  <a:pt x="177658" y="185892"/>
                </a:lnTo>
                <a:lnTo>
                  <a:pt x="176445" y="185999"/>
                </a:lnTo>
                <a:lnTo>
                  <a:pt x="175620" y="185093"/>
                </a:lnTo>
                <a:lnTo>
                  <a:pt x="174998" y="184169"/>
                </a:lnTo>
                <a:lnTo>
                  <a:pt x="174053" y="183842"/>
                </a:lnTo>
                <a:lnTo>
                  <a:pt x="173334" y="184353"/>
                </a:lnTo>
                <a:lnTo>
                  <a:pt x="172677" y="184264"/>
                </a:lnTo>
                <a:lnTo>
                  <a:pt x="171867" y="184017"/>
                </a:lnTo>
                <a:lnTo>
                  <a:pt x="170973" y="183750"/>
                </a:lnTo>
                <a:lnTo>
                  <a:pt x="168383" y="181901"/>
                </a:lnTo>
                <a:lnTo>
                  <a:pt x="166106" y="181848"/>
                </a:lnTo>
                <a:lnTo>
                  <a:pt x="164398" y="180965"/>
                </a:lnTo>
                <a:lnTo>
                  <a:pt x="161807" y="180736"/>
                </a:lnTo>
                <a:lnTo>
                  <a:pt x="160554" y="180550"/>
                </a:lnTo>
                <a:lnTo>
                  <a:pt x="159344" y="180961"/>
                </a:lnTo>
                <a:lnTo>
                  <a:pt x="156225" y="182728"/>
                </a:lnTo>
                <a:lnTo>
                  <a:pt x="154369" y="184332"/>
                </a:lnTo>
                <a:lnTo>
                  <a:pt x="152192" y="185658"/>
                </a:lnTo>
                <a:lnTo>
                  <a:pt x="148258" y="186989"/>
                </a:lnTo>
                <a:lnTo>
                  <a:pt x="147644" y="187197"/>
                </a:lnTo>
                <a:lnTo>
                  <a:pt x="147033" y="187204"/>
                </a:lnTo>
                <a:lnTo>
                  <a:pt x="145818" y="186230"/>
                </a:lnTo>
                <a:lnTo>
                  <a:pt x="144934" y="186106"/>
                </a:lnTo>
                <a:lnTo>
                  <a:pt x="144556" y="183374"/>
                </a:lnTo>
                <a:lnTo>
                  <a:pt x="142695" y="180897"/>
                </a:lnTo>
                <a:lnTo>
                  <a:pt x="144562" y="177921"/>
                </a:lnTo>
                <a:lnTo>
                  <a:pt x="139355" y="175750"/>
                </a:lnTo>
                <a:lnTo>
                  <a:pt x="137392" y="171912"/>
                </a:lnTo>
                <a:lnTo>
                  <a:pt x="133862" y="176018"/>
                </a:lnTo>
                <a:lnTo>
                  <a:pt x="136898" y="178733"/>
                </a:lnTo>
                <a:lnTo>
                  <a:pt x="136502" y="182445"/>
                </a:lnTo>
                <a:lnTo>
                  <a:pt x="135351" y="182233"/>
                </a:lnTo>
                <a:lnTo>
                  <a:pt x="132426" y="180055"/>
                </a:lnTo>
                <a:lnTo>
                  <a:pt x="129290" y="179457"/>
                </a:lnTo>
                <a:lnTo>
                  <a:pt x="129851" y="175570"/>
                </a:lnTo>
                <a:lnTo>
                  <a:pt x="127863" y="172766"/>
                </a:lnTo>
                <a:lnTo>
                  <a:pt x="130291" y="169652"/>
                </a:lnTo>
                <a:lnTo>
                  <a:pt x="130090" y="168479"/>
                </a:lnTo>
                <a:lnTo>
                  <a:pt x="128281" y="167058"/>
                </a:lnTo>
                <a:lnTo>
                  <a:pt x="125354" y="167765"/>
                </a:lnTo>
                <a:lnTo>
                  <a:pt x="124353" y="163717"/>
                </a:lnTo>
                <a:lnTo>
                  <a:pt x="121430" y="161307"/>
                </a:lnTo>
                <a:lnTo>
                  <a:pt x="120729" y="166169"/>
                </a:lnTo>
                <a:lnTo>
                  <a:pt x="118632" y="167359"/>
                </a:lnTo>
                <a:lnTo>
                  <a:pt x="117134" y="160495"/>
                </a:lnTo>
                <a:lnTo>
                  <a:pt x="112191" y="159982"/>
                </a:lnTo>
                <a:lnTo>
                  <a:pt x="112691" y="164051"/>
                </a:lnTo>
                <a:lnTo>
                  <a:pt x="106090" y="164849"/>
                </a:lnTo>
                <a:lnTo>
                  <a:pt x="102234" y="167004"/>
                </a:lnTo>
                <a:lnTo>
                  <a:pt x="100123" y="170523"/>
                </a:lnTo>
                <a:lnTo>
                  <a:pt x="100016" y="173922"/>
                </a:lnTo>
                <a:lnTo>
                  <a:pt x="95614" y="177407"/>
                </a:lnTo>
                <a:lnTo>
                  <a:pt x="96193" y="180981"/>
                </a:lnTo>
                <a:lnTo>
                  <a:pt x="95551" y="183388"/>
                </a:lnTo>
                <a:lnTo>
                  <a:pt x="100991" y="186081"/>
                </a:lnTo>
                <a:lnTo>
                  <a:pt x="102065" y="187944"/>
                </a:lnTo>
                <a:lnTo>
                  <a:pt x="107838" y="187512"/>
                </a:lnTo>
                <a:lnTo>
                  <a:pt x="108219" y="185429"/>
                </a:lnTo>
                <a:lnTo>
                  <a:pt x="110991" y="183781"/>
                </a:lnTo>
                <a:lnTo>
                  <a:pt x="116339" y="183597"/>
                </a:lnTo>
                <a:lnTo>
                  <a:pt x="118292" y="187016"/>
                </a:lnTo>
                <a:lnTo>
                  <a:pt x="117392" y="188655"/>
                </a:lnTo>
                <a:lnTo>
                  <a:pt x="116429" y="187119"/>
                </a:lnTo>
                <a:lnTo>
                  <a:pt x="115518" y="188028"/>
                </a:lnTo>
                <a:lnTo>
                  <a:pt x="115885" y="192716"/>
                </a:lnTo>
                <a:lnTo>
                  <a:pt x="115193" y="194700"/>
                </a:lnTo>
                <a:lnTo>
                  <a:pt x="113716" y="196271"/>
                </a:lnTo>
                <a:lnTo>
                  <a:pt x="112951" y="196332"/>
                </a:lnTo>
                <a:lnTo>
                  <a:pt x="111704" y="195769"/>
                </a:lnTo>
                <a:lnTo>
                  <a:pt x="111675" y="192524"/>
                </a:lnTo>
                <a:lnTo>
                  <a:pt x="107034" y="190341"/>
                </a:lnTo>
                <a:lnTo>
                  <a:pt x="101074" y="195508"/>
                </a:lnTo>
                <a:lnTo>
                  <a:pt x="102318" y="199469"/>
                </a:lnTo>
                <a:lnTo>
                  <a:pt x="97178" y="201346"/>
                </a:lnTo>
                <a:lnTo>
                  <a:pt x="94659" y="200056"/>
                </a:lnTo>
                <a:lnTo>
                  <a:pt x="92128" y="201422"/>
                </a:lnTo>
                <a:lnTo>
                  <a:pt x="86645" y="200408"/>
                </a:lnTo>
                <a:lnTo>
                  <a:pt x="83893" y="197800"/>
                </a:lnTo>
                <a:lnTo>
                  <a:pt x="82525" y="194107"/>
                </a:lnTo>
                <a:lnTo>
                  <a:pt x="76245" y="194187"/>
                </a:lnTo>
                <a:lnTo>
                  <a:pt x="73782" y="192276"/>
                </a:lnTo>
                <a:lnTo>
                  <a:pt x="69873" y="196131"/>
                </a:lnTo>
                <a:lnTo>
                  <a:pt x="63543" y="198958"/>
                </a:lnTo>
                <a:lnTo>
                  <a:pt x="61556" y="202629"/>
                </a:lnTo>
                <a:lnTo>
                  <a:pt x="58711" y="202246"/>
                </a:lnTo>
                <a:lnTo>
                  <a:pt x="54513" y="204094"/>
                </a:lnTo>
                <a:lnTo>
                  <a:pt x="47919" y="203263"/>
                </a:lnTo>
                <a:lnTo>
                  <a:pt x="45850" y="204996"/>
                </a:lnTo>
                <a:lnTo>
                  <a:pt x="43246" y="204667"/>
                </a:lnTo>
                <a:lnTo>
                  <a:pt x="40492" y="198053"/>
                </a:lnTo>
                <a:lnTo>
                  <a:pt x="39492" y="197642"/>
                </a:lnTo>
                <a:lnTo>
                  <a:pt x="37781" y="197695"/>
                </a:lnTo>
                <a:lnTo>
                  <a:pt x="36050" y="198508"/>
                </a:lnTo>
                <a:lnTo>
                  <a:pt x="34472" y="198706"/>
                </a:lnTo>
                <a:lnTo>
                  <a:pt x="33957" y="198020"/>
                </a:lnTo>
                <a:lnTo>
                  <a:pt x="33028" y="197826"/>
                </a:lnTo>
                <a:lnTo>
                  <a:pt x="32426" y="198115"/>
                </a:lnTo>
                <a:lnTo>
                  <a:pt x="31656" y="200908"/>
                </a:lnTo>
                <a:lnTo>
                  <a:pt x="29913" y="203146"/>
                </a:lnTo>
                <a:lnTo>
                  <a:pt x="26233" y="204594"/>
                </a:lnTo>
                <a:lnTo>
                  <a:pt x="25431" y="205285"/>
                </a:lnTo>
                <a:lnTo>
                  <a:pt x="22382" y="205775"/>
                </a:lnTo>
                <a:lnTo>
                  <a:pt x="21289" y="206270"/>
                </a:lnTo>
                <a:lnTo>
                  <a:pt x="19506" y="207361"/>
                </a:lnTo>
                <a:lnTo>
                  <a:pt x="18354" y="207477"/>
                </a:lnTo>
                <a:lnTo>
                  <a:pt x="17190" y="207293"/>
                </a:lnTo>
                <a:lnTo>
                  <a:pt x="16359" y="206796"/>
                </a:lnTo>
                <a:lnTo>
                  <a:pt x="15688" y="205395"/>
                </a:lnTo>
                <a:lnTo>
                  <a:pt x="14517" y="204771"/>
                </a:lnTo>
                <a:lnTo>
                  <a:pt x="13997" y="203959"/>
                </a:lnTo>
                <a:lnTo>
                  <a:pt x="12804" y="202472"/>
                </a:lnTo>
                <a:lnTo>
                  <a:pt x="17062" y="201680"/>
                </a:lnTo>
                <a:lnTo>
                  <a:pt x="17832" y="199687"/>
                </a:lnTo>
                <a:lnTo>
                  <a:pt x="15364" y="196615"/>
                </a:lnTo>
                <a:lnTo>
                  <a:pt x="10772" y="199360"/>
                </a:lnTo>
                <a:lnTo>
                  <a:pt x="8005" y="197439"/>
                </a:lnTo>
                <a:lnTo>
                  <a:pt x="8019" y="194927"/>
                </a:lnTo>
                <a:lnTo>
                  <a:pt x="5639" y="190364"/>
                </a:lnTo>
                <a:lnTo>
                  <a:pt x="778" y="183795"/>
                </a:lnTo>
                <a:lnTo>
                  <a:pt x="0" y="178316"/>
                </a:lnTo>
                <a:lnTo>
                  <a:pt x="2936" y="174361"/>
                </a:lnTo>
                <a:lnTo>
                  <a:pt x="3421" y="170555"/>
                </a:lnTo>
                <a:lnTo>
                  <a:pt x="1881" y="163979"/>
                </a:lnTo>
                <a:lnTo>
                  <a:pt x="3508" y="158579"/>
                </a:lnTo>
                <a:lnTo>
                  <a:pt x="5069" y="153403"/>
                </a:lnTo>
                <a:lnTo>
                  <a:pt x="4656" y="147505"/>
                </a:lnTo>
                <a:lnTo>
                  <a:pt x="7090" y="143146"/>
                </a:lnTo>
                <a:lnTo>
                  <a:pt x="7588" y="137534"/>
                </a:lnTo>
                <a:lnTo>
                  <a:pt x="11359" y="130427"/>
                </a:lnTo>
                <a:lnTo>
                  <a:pt x="10331" y="126228"/>
                </a:lnTo>
                <a:lnTo>
                  <a:pt x="6047" y="119356"/>
                </a:lnTo>
                <a:lnTo>
                  <a:pt x="6754" y="105468"/>
                </a:lnTo>
                <a:lnTo>
                  <a:pt x="6821" y="104464"/>
                </a:lnTo>
                <a:lnTo>
                  <a:pt x="12770" y="93143"/>
                </a:lnTo>
                <a:lnTo>
                  <a:pt x="16140" y="86728"/>
                </a:lnTo>
                <a:lnTo>
                  <a:pt x="17767" y="80695"/>
                </a:lnTo>
                <a:lnTo>
                  <a:pt x="18783" y="74947"/>
                </a:lnTo>
                <a:lnTo>
                  <a:pt x="19790" y="72248"/>
                </a:lnTo>
                <a:lnTo>
                  <a:pt x="24319" y="67946"/>
                </a:lnTo>
                <a:lnTo>
                  <a:pt x="23339" y="56833"/>
                </a:lnTo>
                <a:lnTo>
                  <a:pt x="26531" y="46525"/>
                </a:lnTo>
                <a:lnTo>
                  <a:pt x="27134" y="40472"/>
                </a:lnTo>
                <a:lnTo>
                  <a:pt x="30868" y="35802"/>
                </a:lnTo>
                <a:lnTo>
                  <a:pt x="30922" y="22724"/>
                </a:lnTo>
                <a:lnTo>
                  <a:pt x="35114" y="13224"/>
                </a:lnTo>
                <a:lnTo>
                  <a:pt x="40138" y="9582"/>
                </a:lnTo>
                <a:lnTo>
                  <a:pt x="46213" y="1642"/>
                </a:lnTo>
                <a:lnTo>
                  <a:pt x="47469" y="0"/>
                </a:lnTo>
                <a:lnTo>
                  <a:pt x="49655" y="1642"/>
                </a:lnTo>
                <a:lnTo>
                  <a:pt x="50351" y="2163"/>
                </a:lnTo>
                <a:lnTo>
                  <a:pt x="49650" y="5170"/>
                </a:lnTo>
                <a:lnTo>
                  <a:pt x="59218" y="8186"/>
                </a:lnTo>
                <a:lnTo>
                  <a:pt x="62583" y="10976"/>
                </a:lnTo>
                <a:lnTo>
                  <a:pt x="66895" y="11499"/>
                </a:lnTo>
                <a:lnTo>
                  <a:pt x="73132" y="15605"/>
                </a:lnTo>
                <a:lnTo>
                  <a:pt x="77128" y="15916"/>
                </a:lnTo>
                <a:lnTo>
                  <a:pt x="76924" y="18636"/>
                </a:lnTo>
                <a:lnTo>
                  <a:pt x="75409" y="20177"/>
                </a:lnTo>
                <a:lnTo>
                  <a:pt x="74296" y="20571"/>
                </a:lnTo>
                <a:lnTo>
                  <a:pt x="76636" y="25047"/>
                </a:lnTo>
                <a:lnTo>
                  <a:pt x="74650" y="28506"/>
                </a:lnTo>
                <a:lnTo>
                  <a:pt x="75332" y="36890"/>
                </a:lnTo>
                <a:lnTo>
                  <a:pt x="80774" y="41751"/>
                </a:lnTo>
                <a:lnTo>
                  <a:pt x="78980" y="52453"/>
                </a:lnTo>
                <a:lnTo>
                  <a:pt x="76939" y="55359"/>
                </a:lnTo>
                <a:lnTo>
                  <a:pt x="79385" y="59447"/>
                </a:lnTo>
                <a:lnTo>
                  <a:pt x="79100" y="61778"/>
                </a:lnTo>
                <a:close/>
              </a:path>
            </a:pathLst>
          </a:custGeom>
          <a:solidFill>
            <a:srgbClr val="291049">
              <a:alpha val="100000"/>
            </a:srgbClr>
          </a:solidFill>
          <a:ln w="13550" cap="flat">
            <a:solidFill>
              <a:srgbClr val="291049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75" name="pg75"/>
          <p:cNvSpPr/>
          <p:nvPr/>
        </p:nvSpPr>
        <p:spPr>
          <a:xfrm>
            <a:off x="4446289" y="4091311"/>
            <a:ext cx="2605" cy="1887"/>
          </a:xfrm>
          <a:custGeom>
            <a:avLst/>
            <a:gdLst/>
            <a:ahLst/>
            <a:cxnLst/>
            <a:rect l="0" t="0" r="0" b="0"/>
            <a:pathLst>
              <a:path w="2605" h="1887">
                <a:moveTo>
                  <a:pt x="549" y="0"/>
                </a:moveTo>
                <a:lnTo>
                  <a:pt x="2605" y="85"/>
                </a:lnTo>
                <a:lnTo>
                  <a:pt x="1954" y="1625"/>
                </a:lnTo>
                <a:lnTo>
                  <a:pt x="0" y="1887"/>
                </a:lnTo>
                <a:close/>
              </a:path>
            </a:pathLst>
          </a:custGeom>
          <a:solidFill>
            <a:srgbClr val="291049">
              <a:alpha val="100000"/>
            </a:srgbClr>
          </a:solidFill>
          <a:ln w="13550" cap="flat">
            <a:solidFill>
              <a:srgbClr val="291049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76" name="pg76"/>
          <p:cNvSpPr/>
          <p:nvPr/>
        </p:nvSpPr>
        <p:spPr>
          <a:xfrm>
            <a:off x="4510787" y="4105658"/>
            <a:ext cx="168060" cy="190647"/>
          </a:xfrm>
          <a:custGeom>
            <a:avLst/>
            <a:gdLst/>
            <a:ahLst/>
            <a:cxnLst/>
            <a:rect l="0" t="0" r="0" b="0"/>
            <a:pathLst>
              <a:path w="168060" h="190647">
                <a:moveTo>
                  <a:pt x="167343" y="21209"/>
                </a:moveTo>
                <a:lnTo>
                  <a:pt x="167760" y="22114"/>
                </a:lnTo>
                <a:lnTo>
                  <a:pt x="168060" y="23013"/>
                </a:lnTo>
                <a:lnTo>
                  <a:pt x="167869" y="24474"/>
                </a:lnTo>
                <a:lnTo>
                  <a:pt x="163051" y="26840"/>
                </a:lnTo>
                <a:lnTo>
                  <a:pt x="161105" y="30057"/>
                </a:lnTo>
                <a:lnTo>
                  <a:pt x="157027" y="30942"/>
                </a:lnTo>
                <a:lnTo>
                  <a:pt x="154339" y="27314"/>
                </a:lnTo>
                <a:lnTo>
                  <a:pt x="150627" y="30096"/>
                </a:lnTo>
                <a:lnTo>
                  <a:pt x="146249" y="30535"/>
                </a:lnTo>
                <a:lnTo>
                  <a:pt x="146809" y="35573"/>
                </a:lnTo>
                <a:lnTo>
                  <a:pt x="139676" y="44692"/>
                </a:lnTo>
                <a:lnTo>
                  <a:pt x="140157" y="46348"/>
                </a:lnTo>
                <a:lnTo>
                  <a:pt x="142285" y="46799"/>
                </a:lnTo>
                <a:lnTo>
                  <a:pt x="142513" y="49266"/>
                </a:lnTo>
                <a:lnTo>
                  <a:pt x="143853" y="50741"/>
                </a:lnTo>
                <a:lnTo>
                  <a:pt x="144023" y="52514"/>
                </a:lnTo>
                <a:lnTo>
                  <a:pt x="145238" y="53975"/>
                </a:lnTo>
                <a:lnTo>
                  <a:pt x="146797" y="57139"/>
                </a:lnTo>
                <a:lnTo>
                  <a:pt x="147278" y="58021"/>
                </a:lnTo>
                <a:lnTo>
                  <a:pt x="147398" y="59106"/>
                </a:lnTo>
                <a:lnTo>
                  <a:pt x="148117" y="59760"/>
                </a:lnTo>
                <a:lnTo>
                  <a:pt x="149474" y="61499"/>
                </a:lnTo>
                <a:lnTo>
                  <a:pt x="149565" y="69073"/>
                </a:lnTo>
                <a:lnTo>
                  <a:pt x="151905" y="77956"/>
                </a:lnTo>
                <a:lnTo>
                  <a:pt x="152923" y="81822"/>
                </a:lnTo>
                <a:lnTo>
                  <a:pt x="154373" y="87566"/>
                </a:lnTo>
                <a:lnTo>
                  <a:pt x="157299" y="91539"/>
                </a:lnTo>
                <a:lnTo>
                  <a:pt x="157930" y="98982"/>
                </a:lnTo>
                <a:lnTo>
                  <a:pt x="156687" y="104719"/>
                </a:lnTo>
                <a:lnTo>
                  <a:pt x="157222" y="106355"/>
                </a:lnTo>
                <a:lnTo>
                  <a:pt x="156866" y="107817"/>
                </a:lnTo>
                <a:lnTo>
                  <a:pt x="155561" y="109808"/>
                </a:lnTo>
                <a:lnTo>
                  <a:pt x="155684" y="110949"/>
                </a:lnTo>
                <a:lnTo>
                  <a:pt x="155060" y="112355"/>
                </a:lnTo>
                <a:lnTo>
                  <a:pt x="155009" y="114664"/>
                </a:lnTo>
                <a:lnTo>
                  <a:pt x="153865" y="114996"/>
                </a:lnTo>
                <a:lnTo>
                  <a:pt x="152229" y="115847"/>
                </a:lnTo>
                <a:lnTo>
                  <a:pt x="151827" y="118068"/>
                </a:lnTo>
                <a:lnTo>
                  <a:pt x="152754" y="120162"/>
                </a:lnTo>
                <a:lnTo>
                  <a:pt x="154496" y="121505"/>
                </a:lnTo>
                <a:lnTo>
                  <a:pt x="153574" y="130649"/>
                </a:lnTo>
                <a:lnTo>
                  <a:pt x="152158" y="133848"/>
                </a:lnTo>
                <a:lnTo>
                  <a:pt x="156817" y="141982"/>
                </a:lnTo>
                <a:lnTo>
                  <a:pt x="156542" y="143392"/>
                </a:lnTo>
                <a:lnTo>
                  <a:pt x="150269" y="147932"/>
                </a:lnTo>
                <a:lnTo>
                  <a:pt x="154824" y="152501"/>
                </a:lnTo>
                <a:lnTo>
                  <a:pt x="155593" y="159977"/>
                </a:lnTo>
                <a:lnTo>
                  <a:pt x="157276" y="162561"/>
                </a:lnTo>
                <a:lnTo>
                  <a:pt x="156191" y="167158"/>
                </a:lnTo>
                <a:lnTo>
                  <a:pt x="152836" y="168727"/>
                </a:lnTo>
                <a:lnTo>
                  <a:pt x="150998" y="173613"/>
                </a:lnTo>
                <a:lnTo>
                  <a:pt x="149302" y="167221"/>
                </a:lnTo>
                <a:lnTo>
                  <a:pt x="145435" y="165783"/>
                </a:lnTo>
                <a:lnTo>
                  <a:pt x="142543" y="166747"/>
                </a:lnTo>
                <a:lnTo>
                  <a:pt x="138386" y="171043"/>
                </a:lnTo>
                <a:lnTo>
                  <a:pt x="126628" y="166981"/>
                </a:lnTo>
                <a:lnTo>
                  <a:pt x="115971" y="179313"/>
                </a:lnTo>
                <a:lnTo>
                  <a:pt x="114933" y="177867"/>
                </a:lnTo>
                <a:lnTo>
                  <a:pt x="111845" y="179838"/>
                </a:lnTo>
                <a:lnTo>
                  <a:pt x="109985" y="178659"/>
                </a:lnTo>
                <a:lnTo>
                  <a:pt x="106301" y="178736"/>
                </a:lnTo>
                <a:lnTo>
                  <a:pt x="104417" y="181874"/>
                </a:lnTo>
                <a:lnTo>
                  <a:pt x="100178" y="183757"/>
                </a:lnTo>
                <a:lnTo>
                  <a:pt x="95776" y="190647"/>
                </a:lnTo>
                <a:lnTo>
                  <a:pt x="93131" y="189988"/>
                </a:lnTo>
                <a:lnTo>
                  <a:pt x="91991" y="189704"/>
                </a:lnTo>
                <a:lnTo>
                  <a:pt x="89055" y="188975"/>
                </a:lnTo>
                <a:lnTo>
                  <a:pt x="77699" y="176669"/>
                </a:lnTo>
                <a:lnTo>
                  <a:pt x="75318" y="175589"/>
                </a:lnTo>
                <a:lnTo>
                  <a:pt x="63876" y="170406"/>
                </a:lnTo>
                <a:lnTo>
                  <a:pt x="55680" y="170705"/>
                </a:lnTo>
                <a:lnTo>
                  <a:pt x="55832" y="169099"/>
                </a:lnTo>
                <a:lnTo>
                  <a:pt x="59088" y="168055"/>
                </a:lnTo>
                <a:lnTo>
                  <a:pt x="55653" y="161969"/>
                </a:lnTo>
                <a:lnTo>
                  <a:pt x="54614" y="157183"/>
                </a:lnTo>
                <a:lnTo>
                  <a:pt x="44469" y="149985"/>
                </a:lnTo>
                <a:lnTo>
                  <a:pt x="39931" y="144419"/>
                </a:lnTo>
                <a:lnTo>
                  <a:pt x="40565" y="143392"/>
                </a:lnTo>
                <a:lnTo>
                  <a:pt x="41173" y="142777"/>
                </a:lnTo>
                <a:lnTo>
                  <a:pt x="44624" y="142789"/>
                </a:lnTo>
                <a:lnTo>
                  <a:pt x="44020" y="135790"/>
                </a:lnTo>
                <a:lnTo>
                  <a:pt x="47575" y="138012"/>
                </a:lnTo>
                <a:lnTo>
                  <a:pt x="49971" y="137307"/>
                </a:lnTo>
                <a:lnTo>
                  <a:pt x="49906" y="134821"/>
                </a:lnTo>
                <a:lnTo>
                  <a:pt x="51928" y="131513"/>
                </a:lnTo>
                <a:lnTo>
                  <a:pt x="51771" y="128828"/>
                </a:lnTo>
                <a:lnTo>
                  <a:pt x="43917" y="125016"/>
                </a:lnTo>
                <a:lnTo>
                  <a:pt x="43918" y="121093"/>
                </a:lnTo>
                <a:lnTo>
                  <a:pt x="37562" y="121546"/>
                </a:lnTo>
                <a:lnTo>
                  <a:pt x="38328" y="113410"/>
                </a:lnTo>
                <a:lnTo>
                  <a:pt x="36984" y="106537"/>
                </a:lnTo>
                <a:lnTo>
                  <a:pt x="33203" y="104121"/>
                </a:lnTo>
                <a:lnTo>
                  <a:pt x="31530" y="104784"/>
                </a:lnTo>
                <a:lnTo>
                  <a:pt x="29550" y="101691"/>
                </a:lnTo>
                <a:lnTo>
                  <a:pt x="29964" y="100533"/>
                </a:lnTo>
                <a:lnTo>
                  <a:pt x="34252" y="100238"/>
                </a:lnTo>
                <a:lnTo>
                  <a:pt x="35556" y="98494"/>
                </a:lnTo>
                <a:lnTo>
                  <a:pt x="31355" y="91745"/>
                </a:lnTo>
                <a:lnTo>
                  <a:pt x="24209" y="91460"/>
                </a:lnTo>
                <a:lnTo>
                  <a:pt x="21254" y="85437"/>
                </a:lnTo>
                <a:lnTo>
                  <a:pt x="18624" y="83837"/>
                </a:lnTo>
                <a:lnTo>
                  <a:pt x="15793" y="78528"/>
                </a:lnTo>
                <a:lnTo>
                  <a:pt x="11916" y="78776"/>
                </a:lnTo>
                <a:lnTo>
                  <a:pt x="9789" y="82603"/>
                </a:lnTo>
                <a:lnTo>
                  <a:pt x="7183" y="79745"/>
                </a:lnTo>
                <a:lnTo>
                  <a:pt x="7691" y="77956"/>
                </a:lnTo>
                <a:lnTo>
                  <a:pt x="8295" y="75830"/>
                </a:lnTo>
                <a:lnTo>
                  <a:pt x="5506" y="72339"/>
                </a:lnTo>
                <a:lnTo>
                  <a:pt x="4548" y="66167"/>
                </a:lnTo>
                <a:lnTo>
                  <a:pt x="0" y="59768"/>
                </a:lnTo>
                <a:lnTo>
                  <a:pt x="5505" y="55392"/>
                </a:lnTo>
                <a:lnTo>
                  <a:pt x="5482" y="52584"/>
                </a:lnTo>
                <a:lnTo>
                  <a:pt x="8582" y="48578"/>
                </a:lnTo>
                <a:lnTo>
                  <a:pt x="8293" y="44392"/>
                </a:lnTo>
                <a:lnTo>
                  <a:pt x="9975" y="43604"/>
                </a:lnTo>
                <a:lnTo>
                  <a:pt x="12219" y="37693"/>
                </a:lnTo>
                <a:lnTo>
                  <a:pt x="11834" y="34196"/>
                </a:lnTo>
                <a:lnTo>
                  <a:pt x="16956" y="29179"/>
                </a:lnTo>
                <a:lnTo>
                  <a:pt x="10265" y="22324"/>
                </a:lnTo>
                <a:lnTo>
                  <a:pt x="11670" y="19227"/>
                </a:lnTo>
                <a:lnTo>
                  <a:pt x="19577" y="22715"/>
                </a:lnTo>
                <a:lnTo>
                  <a:pt x="21205" y="19681"/>
                </a:lnTo>
                <a:lnTo>
                  <a:pt x="20883" y="16619"/>
                </a:lnTo>
                <a:lnTo>
                  <a:pt x="23802" y="15638"/>
                </a:lnTo>
                <a:lnTo>
                  <a:pt x="24595" y="12612"/>
                </a:lnTo>
                <a:lnTo>
                  <a:pt x="26173" y="11169"/>
                </a:lnTo>
                <a:lnTo>
                  <a:pt x="29536" y="11258"/>
                </a:lnTo>
                <a:lnTo>
                  <a:pt x="31188" y="8004"/>
                </a:lnTo>
                <a:lnTo>
                  <a:pt x="33800" y="7385"/>
                </a:lnTo>
                <a:lnTo>
                  <a:pt x="39860" y="9152"/>
                </a:lnTo>
                <a:lnTo>
                  <a:pt x="41688" y="7074"/>
                </a:lnTo>
                <a:lnTo>
                  <a:pt x="44452" y="7114"/>
                </a:lnTo>
                <a:lnTo>
                  <a:pt x="45433" y="3676"/>
                </a:lnTo>
                <a:lnTo>
                  <a:pt x="47144" y="1829"/>
                </a:lnTo>
                <a:lnTo>
                  <a:pt x="50035" y="5333"/>
                </a:lnTo>
                <a:lnTo>
                  <a:pt x="52383" y="4845"/>
                </a:lnTo>
                <a:lnTo>
                  <a:pt x="57434" y="5594"/>
                </a:lnTo>
                <a:lnTo>
                  <a:pt x="59696" y="10808"/>
                </a:lnTo>
                <a:lnTo>
                  <a:pt x="66866" y="11177"/>
                </a:lnTo>
                <a:lnTo>
                  <a:pt x="69592" y="9858"/>
                </a:lnTo>
                <a:lnTo>
                  <a:pt x="71263" y="15251"/>
                </a:lnTo>
                <a:lnTo>
                  <a:pt x="75318" y="16318"/>
                </a:lnTo>
                <a:lnTo>
                  <a:pt x="78258" y="17093"/>
                </a:lnTo>
                <a:lnTo>
                  <a:pt x="85188" y="15676"/>
                </a:lnTo>
                <a:lnTo>
                  <a:pt x="87493" y="17462"/>
                </a:lnTo>
                <a:lnTo>
                  <a:pt x="87900" y="19840"/>
                </a:lnTo>
                <a:lnTo>
                  <a:pt x="92604" y="19749"/>
                </a:lnTo>
                <a:lnTo>
                  <a:pt x="98307" y="16199"/>
                </a:lnTo>
                <a:lnTo>
                  <a:pt x="98593" y="16621"/>
                </a:lnTo>
                <a:lnTo>
                  <a:pt x="101891" y="16081"/>
                </a:lnTo>
                <a:lnTo>
                  <a:pt x="105708" y="19014"/>
                </a:lnTo>
                <a:lnTo>
                  <a:pt x="108879" y="19159"/>
                </a:lnTo>
                <a:lnTo>
                  <a:pt x="113799" y="12293"/>
                </a:lnTo>
                <a:lnTo>
                  <a:pt x="123257" y="12528"/>
                </a:lnTo>
                <a:lnTo>
                  <a:pt x="125847" y="8422"/>
                </a:lnTo>
                <a:lnTo>
                  <a:pt x="129085" y="6790"/>
                </a:lnTo>
                <a:lnTo>
                  <a:pt x="131515" y="2004"/>
                </a:lnTo>
                <a:lnTo>
                  <a:pt x="136812" y="0"/>
                </a:lnTo>
                <a:lnTo>
                  <a:pt x="139144" y="3029"/>
                </a:lnTo>
                <a:lnTo>
                  <a:pt x="139361" y="6054"/>
                </a:lnTo>
                <a:lnTo>
                  <a:pt x="146567" y="4618"/>
                </a:lnTo>
                <a:lnTo>
                  <a:pt x="153636" y="9976"/>
                </a:lnTo>
                <a:lnTo>
                  <a:pt x="155193" y="12829"/>
                </a:lnTo>
                <a:lnTo>
                  <a:pt x="162541" y="13359"/>
                </a:lnTo>
                <a:close/>
              </a:path>
            </a:pathLst>
          </a:custGeom>
          <a:solidFill>
            <a:srgbClr val="2B104C">
              <a:alpha val="100000"/>
            </a:srgbClr>
          </a:solidFill>
          <a:ln w="13550" cap="flat">
            <a:solidFill>
              <a:srgbClr val="2B104C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77" name="pg77"/>
          <p:cNvSpPr/>
          <p:nvPr/>
        </p:nvSpPr>
        <p:spPr>
          <a:xfrm>
            <a:off x="4730374" y="4027449"/>
            <a:ext cx="252802" cy="294667"/>
          </a:xfrm>
          <a:custGeom>
            <a:avLst/>
            <a:gdLst/>
            <a:ahLst/>
            <a:cxnLst/>
            <a:rect l="0" t="0" r="0" b="0"/>
            <a:pathLst>
              <a:path w="252802" h="294667">
                <a:moveTo>
                  <a:pt x="70743" y="0"/>
                </a:moveTo>
                <a:lnTo>
                  <a:pt x="76830" y="2438"/>
                </a:lnTo>
                <a:lnTo>
                  <a:pt x="81375" y="2403"/>
                </a:lnTo>
                <a:lnTo>
                  <a:pt x="83617" y="648"/>
                </a:lnTo>
                <a:lnTo>
                  <a:pt x="86855" y="2048"/>
                </a:lnTo>
                <a:lnTo>
                  <a:pt x="87136" y="3299"/>
                </a:lnTo>
                <a:lnTo>
                  <a:pt x="85070" y="7969"/>
                </a:lnTo>
                <a:lnTo>
                  <a:pt x="87028" y="9564"/>
                </a:lnTo>
                <a:lnTo>
                  <a:pt x="88904" y="14895"/>
                </a:lnTo>
                <a:lnTo>
                  <a:pt x="90847" y="16046"/>
                </a:lnTo>
                <a:lnTo>
                  <a:pt x="93489" y="22278"/>
                </a:lnTo>
                <a:lnTo>
                  <a:pt x="96862" y="23702"/>
                </a:lnTo>
                <a:lnTo>
                  <a:pt x="98050" y="25674"/>
                </a:lnTo>
                <a:lnTo>
                  <a:pt x="102794" y="26142"/>
                </a:lnTo>
                <a:lnTo>
                  <a:pt x="104543" y="27720"/>
                </a:lnTo>
                <a:lnTo>
                  <a:pt x="106931" y="26286"/>
                </a:lnTo>
                <a:lnTo>
                  <a:pt x="106333" y="31717"/>
                </a:lnTo>
                <a:lnTo>
                  <a:pt x="108537" y="35265"/>
                </a:lnTo>
                <a:lnTo>
                  <a:pt x="106417" y="37614"/>
                </a:lnTo>
                <a:lnTo>
                  <a:pt x="106112" y="41718"/>
                </a:lnTo>
                <a:lnTo>
                  <a:pt x="104565" y="42643"/>
                </a:lnTo>
                <a:lnTo>
                  <a:pt x="105186" y="45914"/>
                </a:lnTo>
                <a:lnTo>
                  <a:pt x="106958" y="46077"/>
                </a:lnTo>
                <a:lnTo>
                  <a:pt x="108028" y="48795"/>
                </a:lnTo>
                <a:lnTo>
                  <a:pt x="106282" y="51867"/>
                </a:lnTo>
                <a:lnTo>
                  <a:pt x="103903" y="52129"/>
                </a:lnTo>
                <a:lnTo>
                  <a:pt x="105274" y="56665"/>
                </a:lnTo>
                <a:lnTo>
                  <a:pt x="99611" y="59272"/>
                </a:lnTo>
                <a:lnTo>
                  <a:pt x="100623" y="62562"/>
                </a:lnTo>
                <a:lnTo>
                  <a:pt x="100122" y="64665"/>
                </a:lnTo>
                <a:lnTo>
                  <a:pt x="99730" y="66309"/>
                </a:lnTo>
                <a:lnTo>
                  <a:pt x="103099" y="68793"/>
                </a:lnTo>
                <a:lnTo>
                  <a:pt x="103098" y="72475"/>
                </a:lnTo>
                <a:lnTo>
                  <a:pt x="105236" y="75209"/>
                </a:lnTo>
                <a:lnTo>
                  <a:pt x="103614" y="78977"/>
                </a:lnTo>
                <a:lnTo>
                  <a:pt x="104929" y="80852"/>
                </a:lnTo>
                <a:lnTo>
                  <a:pt x="108564" y="82640"/>
                </a:lnTo>
                <a:lnTo>
                  <a:pt x="110361" y="83525"/>
                </a:lnTo>
                <a:lnTo>
                  <a:pt x="114547" y="81577"/>
                </a:lnTo>
                <a:lnTo>
                  <a:pt x="121858" y="87062"/>
                </a:lnTo>
                <a:lnTo>
                  <a:pt x="126594" y="86349"/>
                </a:lnTo>
                <a:lnTo>
                  <a:pt x="131921" y="88603"/>
                </a:lnTo>
                <a:lnTo>
                  <a:pt x="133105" y="98833"/>
                </a:lnTo>
                <a:lnTo>
                  <a:pt x="132202" y="101287"/>
                </a:lnTo>
                <a:lnTo>
                  <a:pt x="136801" y="102339"/>
                </a:lnTo>
                <a:lnTo>
                  <a:pt x="135718" y="109589"/>
                </a:lnTo>
                <a:lnTo>
                  <a:pt x="137981" y="113384"/>
                </a:lnTo>
                <a:lnTo>
                  <a:pt x="139253" y="115883"/>
                </a:lnTo>
                <a:lnTo>
                  <a:pt x="144622" y="114097"/>
                </a:lnTo>
                <a:lnTo>
                  <a:pt x="150424" y="114718"/>
                </a:lnTo>
                <a:lnTo>
                  <a:pt x="153112" y="115005"/>
                </a:lnTo>
                <a:lnTo>
                  <a:pt x="156458" y="121222"/>
                </a:lnTo>
                <a:lnTo>
                  <a:pt x="156671" y="123970"/>
                </a:lnTo>
                <a:lnTo>
                  <a:pt x="160627" y="127880"/>
                </a:lnTo>
                <a:lnTo>
                  <a:pt x="162839" y="132403"/>
                </a:lnTo>
                <a:lnTo>
                  <a:pt x="167581" y="131016"/>
                </a:lnTo>
                <a:lnTo>
                  <a:pt x="169244" y="132963"/>
                </a:lnTo>
                <a:lnTo>
                  <a:pt x="171067" y="129659"/>
                </a:lnTo>
                <a:lnTo>
                  <a:pt x="173942" y="130388"/>
                </a:lnTo>
                <a:lnTo>
                  <a:pt x="181228" y="123323"/>
                </a:lnTo>
                <a:lnTo>
                  <a:pt x="182860" y="120113"/>
                </a:lnTo>
                <a:lnTo>
                  <a:pt x="182460" y="116590"/>
                </a:lnTo>
                <a:lnTo>
                  <a:pt x="186188" y="115756"/>
                </a:lnTo>
                <a:lnTo>
                  <a:pt x="187676" y="113558"/>
                </a:lnTo>
                <a:lnTo>
                  <a:pt x="192919" y="115936"/>
                </a:lnTo>
                <a:lnTo>
                  <a:pt x="194044" y="118121"/>
                </a:lnTo>
                <a:lnTo>
                  <a:pt x="196267" y="118296"/>
                </a:lnTo>
                <a:lnTo>
                  <a:pt x="199031" y="121684"/>
                </a:lnTo>
                <a:lnTo>
                  <a:pt x="200828" y="126862"/>
                </a:lnTo>
                <a:lnTo>
                  <a:pt x="206150" y="129974"/>
                </a:lnTo>
                <a:lnTo>
                  <a:pt x="209488" y="128802"/>
                </a:lnTo>
                <a:lnTo>
                  <a:pt x="214618" y="132395"/>
                </a:lnTo>
                <a:lnTo>
                  <a:pt x="220802" y="132076"/>
                </a:lnTo>
                <a:lnTo>
                  <a:pt x="226596" y="137970"/>
                </a:lnTo>
                <a:lnTo>
                  <a:pt x="228921" y="141547"/>
                </a:lnTo>
                <a:lnTo>
                  <a:pt x="231556" y="142939"/>
                </a:lnTo>
                <a:lnTo>
                  <a:pt x="231769" y="148075"/>
                </a:lnTo>
                <a:lnTo>
                  <a:pt x="236756" y="152565"/>
                </a:lnTo>
                <a:lnTo>
                  <a:pt x="229428" y="153430"/>
                </a:lnTo>
                <a:lnTo>
                  <a:pt x="227792" y="156165"/>
                </a:lnTo>
                <a:lnTo>
                  <a:pt x="227144" y="157346"/>
                </a:lnTo>
                <a:lnTo>
                  <a:pt x="226467" y="159358"/>
                </a:lnTo>
                <a:lnTo>
                  <a:pt x="225218" y="159923"/>
                </a:lnTo>
                <a:lnTo>
                  <a:pt x="224985" y="161011"/>
                </a:lnTo>
                <a:lnTo>
                  <a:pt x="224297" y="161896"/>
                </a:lnTo>
                <a:lnTo>
                  <a:pt x="222582" y="162249"/>
                </a:lnTo>
                <a:lnTo>
                  <a:pt x="221338" y="163070"/>
                </a:lnTo>
                <a:lnTo>
                  <a:pt x="220620" y="165552"/>
                </a:lnTo>
                <a:lnTo>
                  <a:pt x="219723" y="167112"/>
                </a:lnTo>
                <a:lnTo>
                  <a:pt x="218021" y="166246"/>
                </a:lnTo>
                <a:lnTo>
                  <a:pt x="217005" y="166495"/>
                </a:lnTo>
                <a:lnTo>
                  <a:pt x="216923" y="167948"/>
                </a:lnTo>
                <a:lnTo>
                  <a:pt x="216191" y="168988"/>
                </a:lnTo>
                <a:lnTo>
                  <a:pt x="217187" y="175586"/>
                </a:lnTo>
                <a:lnTo>
                  <a:pt x="225786" y="184887"/>
                </a:lnTo>
                <a:lnTo>
                  <a:pt x="227758" y="189309"/>
                </a:lnTo>
                <a:lnTo>
                  <a:pt x="228776" y="194154"/>
                </a:lnTo>
                <a:lnTo>
                  <a:pt x="229420" y="195262"/>
                </a:lnTo>
                <a:lnTo>
                  <a:pt x="233332" y="196523"/>
                </a:lnTo>
                <a:lnTo>
                  <a:pt x="235912" y="199169"/>
                </a:lnTo>
                <a:lnTo>
                  <a:pt x="242781" y="214925"/>
                </a:lnTo>
                <a:lnTo>
                  <a:pt x="239714" y="221602"/>
                </a:lnTo>
                <a:lnTo>
                  <a:pt x="238952" y="223260"/>
                </a:lnTo>
                <a:lnTo>
                  <a:pt x="236284" y="226650"/>
                </a:lnTo>
                <a:lnTo>
                  <a:pt x="236161" y="230752"/>
                </a:lnTo>
                <a:lnTo>
                  <a:pt x="232980" y="237143"/>
                </a:lnTo>
                <a:lnTo>
                  <a:pt x="235144" y="239235"/>
                </a:lnTo>
                <a:lnTo>
                  <a:pt x="239802" y="239842"/>
                </a:lnTo>
                <a:lnTo>
                  <a:pt x="244932" y="237590"/>
                </a:lnTo>
                <a:lnTo>
                  <a:pt x="250932" y="243802"/>
                </a:lnTo>
                <a:lnTo>
                  <a:pt x="252802" y="252951"/>
                </a:lnTo>
                <a:lnTo>
                  <a:pt x="249718" y="258017"/>
                </a:lnTo>
                <a:lnTo>
                  <a:pt x="249616" y="260896"/>
                </a:lnTo>
                <a:lnTo>
                  <a:pt x="247400" y="262409"/>
                </a:lnTo>
                <a:lnTo>
                  <a:pt x="248160" y="266245"/>
                </a:lnTo>
                <a:lnTo>
                  <a:pt x="246305" y="270258"/>
                </a:lnTo>
                <a:lnTo>
                  <a:pt x="247552" y="272598"/>
                </a:lnTo>
                <a:lnTo>
                  <a:pt x="247355" y="277337"/>
                </a:lnTo>
                <a:lnTo>
                  <a:pt x="243388" y="281863"/>
                </a:lnTo>
                <a:lnTo>
                  <a:pt x="240913" y="279414"/>
                </a:lnTo>
                <a:lnTo>
                  <a:pt x="238812" y="280215"/>
                </a:lnTo>
                <a:lnTo>
                  <a:pt x="233102" y="276760"/>
                </a:lnTo>
                <a:lnTo>
                  <a:pt x="226160" y="268461"/>
                </a:lnTo>
                <a:lnTo>
                  <a:pt x="223053" y="268005"/>
                </a:lnTo>
                <a:lnTo>
                  <a:pt x="220505" y="265470"/>
                </a:lnTo>
                <a:lnTo>
                  <a:pt x="219464" y="262227"/>
                </a:lnTo>
                <a:lnTo>
                  <a:pt x="222700" y="255744"/>
                </a:lnTo>
                <a:lnTo>
                  <a:pt x="217535" y="250056"/>
                </a:lnTo>
                <a:lnTo>
                  <a:pt x="218906" y="247220"/>
                </a:lnTo>
                <a:lnTo>
                  <a:pt x="210253" y="244309"/>
                </a:lnTo>
                <a:lnTo>
                  <a:pt x="200747" y="246048"/>
                </a:lnTo>
                <a:lnTo>
                  <a:pt x="197392" y="253038"/>
                </a:lnTo>
                <a:lnTo>
                  <a:pt x="193585" y="252520"/>
                </a:lnTo>
                <a:lnTo>
                  <a:pt x="189637" y="254084"/>
                </a:lnTo>
                <a:lnTo>
                  <a:pt x="185668" y="249678"/>
                </a:lnTo>
                <a:lnTo>
                  <a:pt x="183274" y="245474"/>
                </a:lnTo>
                <a:lnTo>
                  <a:pt x="182673" y="242287"/>
                </a:lnTo>
                <a:lnTo>
                  <a:pt x="175425" y="243769"/>
                </a:lnTo>
                <a:lnTo>
                  <a:pt x="172157" y="241708"/>
                </a:lnTo>
                <a:lnTo>
                  <a:pt x="163607" y="244150"/>
                </a:lnTo>
                <a:lnTo>
                  <a:pt x="162349" y="241554"/>
                </a:lnTo>
                <a:lnTo>
                  <a:pt x="163749" y="235838"/>
                </a:lnTo>
                <a:lnTo>
                  <a:pt x="162594" y="234751"/>
                </a:lnTo>
                <a:lnTo>
                  <a:pt x="159548" y="238341"/>
                </a:lnTo>
                <a:lnTo>
                  <a:pt x="154077" y="241675"/>
                </a:lnTo>
                <a:lnTo>
                  <a:pt x="157277" y="251887"/>
                </a:lnTo>
                <a:lnTo>
                  <a:pt x="157273" y="257088"/>
                </a:lnTo>
                <a:lnTo>
                  <a:pt x="150424" y="257467"/>
                </a:lnTo>
                <a:lnTo>
                  <a:pt x="142618" y="255414"/>
                </a:lnTo>
                <a:lnTo>
                  <a:pt x="138640" y="256315"/>
                </a:lnTo>
                <a:lnTo>
                  <a:pt x="136509" y="254656"/>
                </a:lnTo>
                <a:lnTo>
                  <a:pt x="126677" y="256509"/>
                </a:lnTo>
                <a:lnTo>
                  <a:pt x="120972" y="258552"/>
                </a:lnTo>
                <a:lnTo>
                  <a:pt x="118987" y="261704"/>
                </a:lnTo>
                <a:lnTo>
                  <a:pt x="112175" y="260448"/>
                </a:lnTo>
                <a:lnTo>
                  <a:pt x="108564" y="260749"/>
                </a:lnTo>
                <a:lnTo>
                  <a:pt x="100945" y="261386"/>
                </a:lnTo>
                <a:lnTo>
                  <a:pt x="97064" y="260012"/>
                </a:lnTo>
                <a:lnTo>
                  <a:pt x="96809" y="261569"/>
                </a:lnTo>
                <a:lnTo>
                  <a:pt x="94126" y="262808"/>
                </a:lnTo>
                <a:lnTo>
                  <a:pt x="92398" y="266740"/>
                </a:lnTo>
                <a:lnTo>
                  <a:pt x="92053" y="271519"/>
                </a:lnTo>
                <a:lnTo>
                  <a:pt x="90648" y="273380"/>
                </a:lnTo>
                <a:lnTo>
                  <a:pt x="83405" y="275088"/>
                </a:lnTo>
                <a:lnTo>
                  <a:pt x="76259" y="273721"/>
                </a:lnTo>
                <a:lnTo>
                  <a:pt x="73353" y="277003"/>
                </a:lnTo>
                <a:lnTo>
                  <a:pt x="72859" y="277991"/>
                </a:lnTo>
                <a:lnTo>
                  <a:pt x="71158" y="279554"/>
                </a:lnTo>
                <a:lnTo>
                  <a:pt x="70600" y="280997"/>
                </a:lnTo>
                <a:lnTo>
                  <a:pt x="71358" y="281931"/>
                </a:lnTo>
                <a:lnTo>
                  <a:pt x="73146" y="282074"/>
                </a:lnTo>
                <a:lnTo>
                  <a:pt x="74547" y="285832"/>
                </a:lnTo>
                <a:lnTo>
                  <a:pt x="65794" y="285401"/>
                </a:lnTo>
                <a:lnTo>
                  <a:pt x="61039" y="289120"/>
                </a:lnTo>
                <a:lnTo>
                  <a:pt x="60198" y="292411"/>
                </a:lnTo>
                <a:lnTo>
                  <a:pt x="58034" y="294023"/>
                </a:lnTo>
                <a:lnTo>
                  <a:pt x="53830" y="294004"/>
                </a:lnTo>
                <a:lnTo>
                  <a:pt x="56187" y="288550"/>
                </a:lnTo>
                <a:lnTo>
                  <a:pt x="51932" y="288050"/>
                </a:lnTo>
                <a:lnTo>
                  <a:pt x="46379" y="290352"/>
                </a:lnTo>
                <a:lnTo>
                  <a:pt x="44077" y="291305"/>
                </a:lnTo>
                <a:lnTo>
                  <a:pt x="40976" y="294359"/>
                </a:lnTo>
                <a:lnTo>
                  <a:pt x="31426" y="294312"/>
                </a:lnTo>
                <a:lnTo>
                  <a:pt x="30256" y="294667"/>
                </a:lnTo>
                <a:lnTo>
                  <a:pt x="28732" y="294354"/>
                </a:lnTo>
                <a:lnTo>
                  <a:pt x="26634" y="292759"/>
                </a:lnTo>
                <a:lnTo>
                  <a:pt x="27576" y="288177"/>
                </a:lnTo>
                <a:lnTo>
                  <a:pt x="22599" y="281525"/>
                </a:lnTo>
                <a:lnTo>
                  <a:pt x="22317" y="279468"/>
                </a:lnTo>
                <a:lnTo>
                  <a:pt x="16068" y="278744"/>
                </a:lnTo>
                <a:lnTo>
                  <a:pt x="16418" y="276018"/>
                </a:lnTo>
                <a:lnTo>
                  <a:pt x="20486" y="273482"/>
                </a:lnTo>
                <a:lnTo>
                  <a:pt x="17551" y="269738"/>
                </a:lnTo>
                <a:lnTo>
                  <a:pt x="16398" y="263786"/>
                </a:lnTo>
                <a:lnTo>
                  <a:pt x="22470" y="260049"/>
                </a:lnTo>
                <a:lnTo>
                  <a:pt x="24642" y="255846"/>
                </a:lnTo>
                <a:lnTo>
                  <a:pt x="19952" y="252260"/>
                </a:lnTo>
                <a:lnTo>
                  <a:pt x="20308" y="248376"/>
                </a:lnTo>
                <a:lnTo>
                  <a:pt x="15392" y="248198"/>
                </a:lnTo>
                <a:lnTo>
                  <a:pt x="6518" y="247876"/>
                </a:lnTo>
                <a:lnTo>
                  <a:pt x="8775" y="240419"/>
                </a:lnTo>
                <a:lnTo>
                  <a:pt x="10902" y="238411"/>
                </a:lnTo>
                <a:lnTo>
                  <a:pt x="11116" y="236644"/>
                </a:lnTo>
                <a:lnTo>
                  <a:pt x="8499" y="237443"/>
                </a:lnTo>
                <a:lnTo>
                  <a:pt x="2801" y="243412"/>
                </a:lnTo>
                <a:lnTo>
                  <a:pt x="0" y="240720"/>
                </a:lnTo>
                <a:lnTo>
                  <a:pt x="2449" y="229801"/>
                </a:lnTo>
                <a:lnTo>
                  <a:pt x="6013" y="228519"/>
                </a:lnTo>
                <a:lnTo>
                  <a:pt x="3157" y="223351"/>
                </a:lnTo>
                <a:lnTo>
                  <a:pt x="3567" y="221602"/>
                </a:lnTo>
                <a:lnTo>
                  <a:pt x="4867" y="216046"/>
                </a:lnTo>
                <a:lnTo>
                  <a:pt x="3302" y="213725"/>
                </a:lnTo>
                <a:lnTo>
                  <a:pt x="6767" y="209544"/>
                </a:lnTo>
                <a:lnTo>
                  <a:pt x="5731" y="208031"/>
                </a:lnTo>
                <a:lnTo>
                  <a:pt x="6426" y="205542"/>
                </a:lnTo>
                <a:lnTo>
                  <a:pt x="5759" y="201186"/>
                </a:lnTo>
                <a:lnTo>
                  <a:pt x="8014" y="199327"/>
                </a:lnTo>
                <a:lnTo>
                  <a:pt x="10937" y="190064"/>
                </a:lnTo>
                <a:lnTo>
                  <a:pt x="9562" y="186918"/>
                </a:lnTo>
                <a:lnTo>
                  <a:pt x="9505" y="183248"/>
                </a:lnTo>
                <a:lnTo>
                  <a:pt x="4007" y="181273"/>
                </a:lnTo>
                <a:lnTo>
                  <a:pt x="9453" y="172565"/>
                </a:lnTo>
                <a:lnTo>
                  <a:pt x="9721" y="171046"/>
                </a:lnTo>
                <a:lnTo>
                  <a:pt x="8535" y="170499"/>
                </a:lnTo>
                <a:lnTo>
                  <a:pt x="7580" y="163044"/>
                </a:lnTo>
                <a:lnTo>
                  <a:pt x="12665" y="162617"/>
                </a:lnTo>
                <a:lnTo>
                  <a:pt x="15392" y="159930"/>
                </a:lnTo>
                <a:lnTo>
                  <a:pt x="17283" y="156165"/>
                </a:lnTo>
                <a:lnTo>
                  <a:pt x="18108" y="154519"/>
                </a:lnTo>
                <a:lnTo>
                  <a:pt x="19384" y="147319"/>
                </a:lnTo>
                <a:lnTo>
                  <a:pt x="21754" y="147998"/>
                </a:lnTo>
                <a:lnTo>
                  <a:pt x="24973" y="153447"/>
                </a:lnTo>
                <a:lnTo>
                  <a:pt x="28257" y="152289"/>
                </a:lnTo>
                <a:lnTo>
                  <a:pt x="33344" y="154962"/>
                </a:lnTo>
                <a:lnTo>
                  <a:pt x="35873" y="153659"/>
                </a:lnTo>
                <a:lnTo>
                  <a:pt x="34183" y="148395"/>
                </a:lnTo>
                <a:lnTo>
                  <a:pt x="36650" y="141005"/>
                </a:lnTo>
                <a:lnTo>
                  <a:pt x="37908" y="140368"/>
                </a:lnTo>
                <a:lnTo>
                  <a:pt x="40300" y="142745"/>
                </a:lnTo>
                <a:lnTo>
                  <a:pt x="42104" y="141757"/>
                </a:lnTo>
                <a:lnTo>
                  <a:pt x="42515" y="140700"/>
                </a:lnTo>
                <a:lnTo>
                  <a:pt x="41844" y="137970"/>
                </a:lnTo>
                <a:lnTo>
                  <a:pt x="43269" y="132739"/>
                </a:lnTo>
                <a:lnTo>
                  <a:pt x="46379" y="131049"/>
                </a:lnTo>
                <a:lnTo>
                  <a:pt x="47557" y="130409"/>
                </a:lnTo>
                <a:lnTo>
                  <a:pt x="47636" y="124666"/>
                </a:lnTo>
                <a:lnTo>
                  <a:pt x="50439" y="120993"/>
                </a:lnTo>
                <a:lnTo>
                  <a:pt x="49127" y="115721"/>
                </a:lnTo>
                <a:lnTo>
                  <a:pt x="57559" y="110877"/>
                </a:lnTo>
                <a:lnTo>
                  <a:pt x="62860" y="109607"/>
                </a:lnTo>
                <a:lnTo>
                  <a:pt x="61688" y="109276"/>
                </a:lnTo>
                <a:lnTo>
                  <a:pt x="61463" y="107653"/>
                </a:lnTo>
                <a:lnTo>
                  <a:pt x="62014" y="105951"/>
                </a:lnTo>
                <a:lnTo>
                  <a:pt x="61127" y="105706"/>
                </a:lnTo>
                <a:lnTo>
                  <a:pt x="57074" y="106236"/>
                </a:lnTo>
                <a:lnTo>
                  <a:pt x="53023" y="102167"/>
                </a:lnTo>
                <a:lnTo>
                  <a:pt x="51065" y="96447"/>
                </a:lnTo>
                <a:lnTo>
                  <a:pt x="44178" y="92130"/>
                </a:lnTo>
                <a:lnTo>
                  <a:pt x="44066" y="90790"/>
                </a:lnTo>
                <a:lnTo>
                  <a:pt x="46626" y="88588"/>
                </a:lnTo>
                <a:lnTo>
                  <a:pt x="45897" y="85378"/>
                </a:lnTo>
                <a:lnTo>
                  <a:pt x="41490" y="83034"/>
                </a:lnTo>
                <a:lnTo>
                  <a:pt x="35224" y="83098"/>
                </a:lnTo>
                <a:lnTo>
                  <a:pt x="32118" y="80237"/>
                </a:lnTo>
                <a:lnTo>
                  <a:pt x="33553" y="78759"/>
                </a:lnTo>
                <a:lnTo>
                  <a:pt x="33459" y="75836"/>
                </a:lnTo>
                <a:lnTo>
                  <a:pt x="31344" y="74102"/>
                </a:lnTo>
                <a:lnTo>
                  <a:pt x="28327" y="67698"/>
                </a:lnTo>
                <a:lnTo>
                  <a:pt x="28287" y="64665"/>
                </a:lnTo>
                <a:lnTo>
                  <a:pt x="28917" y="55901"/>
                </a:lnTo>
                <a:lnTo>
                  <a:pt x="27218" y="53720"/>
                </a:lnTo>
                <a:lnTo>
                  <a:pt x="27173" y="49985"/>
                </a:lnTo>
                <a:lnTo>
                  <a:pt x="25464" y="47349"/>
                </a:lnTo>
                <a:lnTo>
                  <a:pt x="30302" y="44952"/>
                </a:lnTo>
                <a:lnTo>
                  <a:pt x="29108" y="41560"/>
                </a:lnTo>
                <a:lnTo>
                  <a:pt x="22944" y="37710"/>
                </a:lnTo>
                <a:lnTo>
                  <a:pt x="25447" y="37899"/>
                </a:lnTo>
                <a:lnTo>
                  <a:pt x="27295" y="34955"/>
                </a:lnTo>
                <a:lnTo>
                  <a:pt x="32467" y="33498"/>
                </a:lnTo>
                <a:lnTo>
                  <a:pt x="37005" y="28766"/>
                </a:lnTo>
                <a:lnTo>
                  <a:pt x="35913" y="24605"/>
                </a:lnTo>
                <a:lnTo>
                  <a:pt x="39179" y="20426"/>
                </a:lnTo>
                <a:lnTo>
                  <a:pt x="44676" y="19500"/>
                </a:lnTo>
                <a:lnTo>
                  <a:pt x="45390" y="15440"/>
                </a:lnTo>
                <a:lnTo>
                  <a:pt x="46379" y="13483"/>
                </a:lnTo>
                <a:lnTo>
                  <a:pt x="47351" y="11559"/>
                </a:lnTo>
                <a:lnTo>
                  <a:pt x="49458" y="10392"/>
                </a:lnTo>
                <a:lnTo>
                  <a:pt x="49559" y="8002"/>
                </a:lnTo>
                <a:lnTo>
                  <a:pt x="51112" y="5651"/>
                </a:lnTo>
                <a:lnTo>
                  <a:pt x="55623" y="5482"/>
                </a:lnTo>
                <a:lnTo>
                  <a:pt x="57917" y="8756"/>
                </a:lnTo>
                <a:lnTo>
                  <a:pt x="58516" y="11975"/>
                </a:lnTo>
                <a:lnTo>
                  <a:pt x="64637" y="13757"/>
                </a:lnTo>
                <a:lnTo>
                  <a:pt x="66868" y="10644"/>
                </a:lnTo>
                <a:lnTo>
                  <a:pt x="69859" y="10672"/>
                </a:lnTo>
                <a:lnTo>
                  <a:pt x="74378" y="4630"/>
                </a:lnTo>
                <a:close/>
              </a:path>
            </a:pathLst>
          </a:custGeom>
          <a:solidFill>
            <a:srgbClr val="281046">
              <a:alpha val="100000"/>
            </a:srgbClr>
          </a:solidFill>
          <a:ln w="13550" cap="flat">
            <a:solidFill>
              <a:srgbClr val="281046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78" name="pg78"/>
          <p:cNvSpPr/>
          <p:nvPr/>
        </p:nvSpPr>
        <p:spPr>
          <a:xfrm>
            <a:off x="4823864" y="4010880"/>
            <a:ext cx="238555" cy="169134"/>
          </a:xfrm>
          <a:custGeom>
            <a:avLst/>
            <a:gdLst/>
            <a:ahLst/>
            <a:cxnLst/>
            <a:rect l="0" t="0" r="0" b="0"/>
            <a:pathLst>
              <a:path w="238555" h="169134">
                <a:moveTo>
                  <a:pt x="193526" y="33855"/>
                </a:moveTo>
                <a:lnTo>
                  <a:pt x="202353" y="40427"/>
                </a:lnTo>
                <a:lnTo>
                  <a:pt x="203750" y="35784"/>
                </a:lnTo>
                <a:lnTo>
                  <a:pt x="207894" y="35998"/>
                </a:lnTo>
                <a:lnTo>
                  <a:pt x="209604" y="35894"/>
                </a:lnTo>
                <a:lnTo>
                  <a:pt x="211475" y="36180"/>
                </a:lnTo>
                <a:lnTo>
                  <a:pt x="213566" y="40142"/>
                </a:lnTo>
                <a:lnTo>
                  <a:pt x="215909" y="39732"/>
                </a:lnTo>
                <a:lnTo>
                  <a:pt x="217683" y="45299"/>
                </a:lnTo>
                <a:lnTo>
                  <a:pt x="218368" y="47448"/>
                </a:lnTo>
                <a:lnTo>
                  <a:pt x="221124" y="51106"/>
                </a:lnTo>
                <a:lnTo>
                  <a:pt x="227718" y="51003"/>
                </a:lnTo>
                <a:lnTo>
                  <a:pt x="230426" y="58553"/>
                </a:lnTo>
                <a:lnTo>
                  <a:pt x="233137" y="60258"/>
                </a:lnTo>
                <a:lnTo>
                  <a:pt x="235573" y="65445"/>
                </a:lnTo>
                <a:lnTo>
                  <a:pt x="235232" y="68977"/>
                </a:lnTo>
                <a:lnTo>
                  <a:pt x="238555" y="70317"/>
                </a:lnTo>
                <a:lnTo>
                  <a:pt x="238395" y="71518"/>
                </a:lnTo>
                <a:lnTo>
                  <a:pt x="237398" y="72510"/>
                </a:lnTo>
                <a:lnTo>
                  <a:pt x="236661" y="73317"/>
                </a:lnTo>
                <a:lnTo>
                  <a:pt x="236298" y="77177"/>
                </a:lnTo>
                <a:lnTo>
                  <a:pt x="235400" y="77957"/>
                </a:lnTo>
                <a:lnTo>
                  <a:pt x="233934" y="80462"/>
                </a:lnTo>
                <a:lnTo>
                  <a:pt x="235054" y="81234"/>
                </a:lnTo>
                <a:lnTo>
                  <a:pt x="238028" y="83279"/>
                </a:lnTo>
                <a:lnTo>
                  <a:pt x="236041" y="85483"/>
                </a:lnTo>
                <a:lnTo>
                  <a:pt x="236926" y="96626"/>
                </a:lnTo>
                <a:lnTo>
                  <a:pt x="234928" y="100338"/>
                </a:lnTo>
                <a:lnTo>
                  <a:pt x="234498" y="104422"/>
                </a:lnTo>
                <a:lnTo>
                  <a:pt x="231504" y="107768"/>
                </a:lnTo>
                <a:lnTo>
                  <a:pt x="229500" y="107149"/>
                </a:lnTo>
                <a:lnTo>
                  <a:pt x="228507" y="112248"/>
                </a:lnTo>
                <a:lnTo>
                  <a:pt x="226584" y="115549"/>
                </a:lnTo>
                <a:lnTo>
                  <a:pt x="217683" y="109245"/>
                </a:lnTo>
                <a:lnTo>
                  <a:pt x="213232" y="106094"/>
                </a:lnTo>
                <a:lnTo>
                  <a:pt x="209604" y="106939"/>
                </a:lnTo>
                <a:lnTo>
                  <a:pt x="203825" y="101912"/>
                </a:lnTo>
                <a:lnTo>
                  <a:pt x="201740" y="106073"/>
                </a:lnTo>
                <a:lnTo>
                  <a:pt x="199068" y="108080"/>
                </a:lnTo>
                <a:lnTo>
                  <a:pt x="196573" y="107280"/>
                </a:lnTo>
                <a:lnTo>
                  <a:pt x="195845" y="109275"/>
                </a:lnTo>
                <a:lnTo>
                  <a:pt x="197584" y="116170"/>
                </a:lnTo>
                <a:lnTo>
                  <a:pt x="194952" y="124712"/>
                </a:lnTo>
                <a:lnTo>
                  <a:pt x="195744" y="129648"/>
                </a:lnTo>
                <a:lnTo>
                  <a:pt x="192844" y="139588"/>
                </a:lnTo>
                <a:lnTo>
                  <a:pt x="183153" y="149453"/>
                </a:lnTo>
                <a:lnTo>
                  <a:pt x="176939" y="153514"/>
                </a:lnTo>
                <a:lnTo>
                  <a:pt x="168010" y="153793"/>
                </a:lnTo>
                <a:lnTo>
                  <a:pt x="166652" y="154539"/>
                </a:lnTo>
                <a:lnTo>
                  <a:pt x="151648" y="160225"/>
                </a:lnTo>
                <a:lnTo>
                  <a:pt x="143266" y="169134"/>
                </a:lnTo>
                <a:lnTo>
                  <a:pt x="138279" y="164644"/>
                </a:lnTo>
                <a:lnTo>
                  <a:pt x="138066" y="159508"/>
                </a:lnTo>
                <a:lnTo>
                  <a:pt x="135432" y="158116"/>
                </a:lnTo>
                <a:lnTo>
                  <a:pt x="133106" y="154539"/>
                </a:lnTo>
                <a:lnTo>
                  <a:pt x="127312" y="148645"/>
                </a:lnTo>
                <a:lnTo>
                  <a:pt x="121128" y="148964"/>
                </a:lnTo>
                <a:lnTo>
                  <a:pt x="115999" y="145371"/>
                </a:lnTo>
                <a:lnTo>
                  <a:pt x="112660" y="146543"/>
                </a:lnTo>
                <a:lnTo>
                  <a:pt x="107338" y="143431"/>
                </a:lnTo>
                <a:lnTo>
                  <a:pt x="105542" y="138253"/>
                </a:lnTo>
                <a:lnTo>
                  <a:pt x="102777" y="134865"/>
                </a:lnTo>
                <a:lnTo>
                  <a:pt x="100555" y="134690"/>
                </a:lnTo>
                <a:lnTo>
                  <a:pt x="99429" y="132505"/>
                </a:lnTo>
                <a:lnTo>
                  <a:pt x="94187" y="130128"/>
                </a:lnTo>
                <a:lnTo>
                  <a:pt x="92698" y="132325"/>
                </a:lnTo>
                <a:lnTo>
                  <a:pt x="88971" y="133159"/>
                </a:lnTo>
                <a:lnTo>
                  <a:pt x="89370" y="136682"/>
                </a:lnTo>
                <a:lnTo>
                  <a:pt x="87739" y="139892"/>
                </a:lnTo>
                <a:lnTo>
                  <a:pt x="80453" y="146957"/>
                </a:lnTo>
                <a:lnTo>
                  <a:pt x="77578" y="146228"/>
                </a:lnTo>
                <a:lnTo>
                  <a:pt x="75754" y="149532"/>
                </a:lnTo>
                <a:lnTo>
                  <a:pt x="74091" y="147585"/>
                </a:lnTo>
                <a:lnTo>
                  <a:pt x="69349" y="148972"/>
                </a:lnTo>
                <a:lnTo>
                  <a:pt x="67137" y="144449"/>
                </a:lnTo>
                <a:lnTo>
                  <a:pt x="63181" y="140539"/>
                </a:lnTo>
                <a:lnTo>
                  <a:pt x="62968" y="137791"/>
                </a:lnTo>
                <a:lnTo>
                  <a:pt x="59623" y="131574"/>
                </a:lnTo>
                <a:lnTo>
                  <a:pt x="56935" y="131287"/>
                </a:lnTo>
                <a:lnTo>
                  <a:pt x="51132" y="130666"/>
                </a:lnTo>
                <a:lnTo>
                  <a:pt x="45763" y="132452"/>
                </a:lnTo>
                <a:lnTo>
                  <a:pt x="44492" y="129953"/>
                </a:lnTo>
                <a:lnTo>
                  <a:pt x="42229" y="126158"/>
                </a:lnTo>
                <a:lnTo>
                  <a:pt x="43312" y="118908"/>
                </a:lnTo>
                <a:lnTo>
                  <a:pt x="38712" y="117856"/>
                </a:lnTo>
                <a:lnTo>
                  <a:pt x="39615" y="115402"/>
                </a:lnTo>
                <a:lnTo>
                  <a:pt x="38431" y="105172"/>
                </a:lnTo>
                <a:lnTo>
                  <a:pt x="33105" y="102918"/>
                </a:lnTo>
                <a:lnTo>
                  <a:pt x="28368" y="103631"/>
                </a:lnTo>
                <a:lnTo>
                  <a:pt x="21058" y="98146"/>
                </a:lnTo>
                <a:lnTo>
                  <a:pt x="16872" y="100094"/>
                </a:lnTo>
                <a:lnTo>
                  <a:pt x="15074" y="99209"/>
                </a:lnTo>
                <a:lnTo>
                  <a:pt x="11440" y="97421"/>
                </a:lnTo>
                <a:lnTo>
                  <a:pt x="10124" y="95546"/>
                </a:lnTo>
                <a:lnTo>
                  <a:pt x="11746" y="91778"/>
                </a:lnTo>
                <a:lnTo>
                  <a:pt x="9608" y="89044"/>
                </a:lnTo>
                <a:lnTo>
                  <a:pt x="9609" y="85362"/>
                </a:lnTo>
                <a:lnTo>
                  <a:pt x="6241" y="82878"/>
                </a:lnTo>
                <a:lnTo>
                  <a:pt x="6633" y="81234"/>
                </a:lnTo>
                <a:lnTo>
                  <a:pt x="7133" y="79131"/>
                </a:lnTo>
                <a:lnTo>
                  <a:pt x="6122" y="75841"/>
                </a:lnTo>
                <a:lnTo>
                  <a:pt x="11785" y="73234"/>
                </a:lnTo>
                <a:lnTo>
                  <a:pt x="10413" y="68699"/>
                </a:lnTo>
                <a:lnTo>
                  <a:pt x="12792" y="68436"/>
                </a:lnTo>
                <a:lnTo>
                  <a:pt x="14538" y="65364"/>
                </a:lnTo>
                <a:lnTo>
                  <a:pt x="13468" y="62646"/>
                </a:lnTo>
                <a:lnTo>
                  <a:pt x="11696" y="62483"/>
                </a:lnTo>
                <a:lnTo>
                  <a:pt x="11075" y="59212"/>
                </a:lnTo>
                <a:lnTo>
                  <a:pt x="12623" y="58287"/>
                </a:lnTo>
                <a:lnTo>
                  <a:pt x="12927" y="54183"/>
                </a:lnTo>
                <a:lnTo>
                  <a:pt x="15047" y="51834"/>
                </a:lnTo>
                <a:lnTo>
                  <a:pt x="12843" y="48286"/>
                </a:lnTo>
                <a:lnTo>
                  <a:pt x="13442" y="42855"/>
                </a:lnTo>
                <a:lnTo>
                  <a:pt x="11053" y="44289"/>
                </a:lnTo>
                <a:lnTo>
                  <a:pt x="9304" y="42711"/>
                </a:lnTo>
                <a:lnTo>
                  <a:pt x="4560" y="42243"/>
                </a:lnTo>
                <a:lnTo>
                  <a:pt x="3372" y="40271"/>
                </a:lnTo>
                <a:lnTo>
                  <a:pt x="0" y="38847"/>
                </a:lnTo>
                <a:lnTo>
                  <a:pt x="1902" y="29518"/>
                </a:lnTo>
                <a:lnTo>
                  <a:pt x="4606" y="29370"/>
                </a:lnTo>
                <a:lnTo>
                  <a:pt x="6440" y="27542"/>
                </a:lnTo>
                <a:lnTo>
                  <a:pt x="12318" y="28056"/>
                </a:lnTo>
                <a:lnTo>
                  <a:pt x="14186" y="30874"/>
                </a:lnTo>
                <a:lnTo>
                  <a:pt x="15074" y="31404"/>
                </a:lnTo>
                <a:lnTo>
                  <a:pt x="17917" y="33101"/>
                </a:lnTo>
                <a:lnTo>
                  <a:pt x="22600" y="27148"/>
                </a:lnTo>
                <a:lnTo>
                  <a:pt x="28025" y="26777"/>
                </a:lnTo>
                <a:lnTo>
                  <a:pt x="31289" y="29111"/>
                </a:lnTo>
                <a:lnTo>
                  <a:pt x="33452" y="33162"/>
                </a:lnTo>
                <a:lnTo>
                  <a:pt x="32874" y="35004"/>
                </a:lnTo>
                <a:lnTo>
                  <a:pt x="34965" y="36491"/>
                </a:lnTo>
                <a:lnTo>
                  <a:pt x="35006" y="39437"/>
                </a:lnTo>
                <a:lnTo>
                  <a:pt x="40104" y="36774"/>
                </a:lnTo>
                <a:lnTo>
                  <a:pt x="42137" y="38476"/>
                </a:lnTo>
                <a:lnTo>
                  <a:pt x="45635" y="37600"/>
                </a:lnTo>
                <a:lnTo>
                  <a:pt x="50496" y="40936"/>
                </a:lnTo>
                <a:lnTo>
                  <a:pt x="51566" y="46962"/>
                </a:lnTo>
                <a:lnTo>
                  <a:pt x="53974" y="47142"/>
                </a:lnTo>
                <a:lnTo>
                  <a:pt x="56715" y="52023"/>
                </a:lnTo>
                <a:lnTo>
                  <a:pt x="56433" y="53810"/>
                </a:lnTo>
                <a:lnTo>
                  <a:pt x="53692" y="56767"/>
                </a:lnTo>
                <a:lnTo>
                  <a:pt x="54019" y="64464"/>
                </a:lnTo>
                <a:lnTo>
                  <a:pt x="53051" y="70248"/>
                </a:lnTo>
                <a:lnTo>
                  <a:pt x="57074" y="71312"/>
                </a:lnTo>
                <a:lnTo>
                  <a:pt x="57240" y="68753"/>
                </a:lnTo>
                <a:lnTo>
                  <a:pt x="67043" y="63347"/>
                </a:lnTo>
                <a:lnTo>
                  <a:pt x="67476" y="59875"/>
                </a:lnTo>
                <a:lnTo>
                  <a:pt x="69747" y="58910"/>
                </a:lnTo>
                <a:lnTo>
                  <a:pt x="70219" y="55633"/>
                </a:lnTo>
                <a:lnTo>
                  <a:pt x="73950" y="57927"/>
                </a:lnTo>
                <a:lnTo>
                  <a:pt x="76799" y="54731"/>
                </a:lnTo>
                <a:lnTo>
                  <a:pt x="82229" y="56852"/>
                </a:lnTo>
                <a:lnTo>
                  <a:pt x="88061" y="51774"/>
                </a:lnTo>
                <a:lnTo>
                  <a:pt x="88337" y="48267"/>
                </a:lnTo>
                <a:lnTo>
                  <a:pt x="90987" y="44123"/>
                </a:lnTo>
                <a:lnTo>
                  <a:pt x="89565" y="41223"/>
                </a:lnTo>
                <a:lnTo>
                  <a:pt x="90497" y="36872"/>
                </a:lnTo>
                <a:lnTo>
                  <a:pt x="89656" y="34413"/>
                </a:lnTo>
                <a:lnTo>
                  <a:pt x="94367" y="33432"/>
                </a:lnTo>
                <a:lnTo>
                  <a:pt x="94674" y="27272"/>
                </a:lnTo>
                <a:lnTo>
                  <a:pt x="93680" y="24767"/>
                </a:lnTo>
                <a:lnTo>
                  <a:pt x="93558" y="23274"/>
                </a:lnTo>
                <a:lnTo>
                  <a:pt x="95484" y="20247"/>
                </a:lnTo>
                <a:lnTo>
                  <a:pt x="98525" y="20053"/>
                </a:lnTo>
                <a:lnTo>
                  <a:pt x="101804" y="15010"/>
                </a:lnTo>
                <a:lnTo>
                  <a:pt x="112585" y="11496"/>
                </a:lnTo>
                <a:lnTo>
                  <a:pt x="115685" y="12405"/>
                </a:lnTo>
                <a:lnTo>
                  <a:pt x="120530" y="9865"/>
                </a:lnTo>
                <a:lnTo>
                  <a:pt x="124473" y="10289"/>
                </a:lnTo>
                <a:lnTo>
                  <a:pt x="124654" y="8578"/>
                </a:lnTo>
                <a:lnTo>
                  <a:pt x="126155" y="7448"/>
                </a:lnTo>
                <a:lnTo>
                  <a:pt x="127798" y="8620"/>
                </a:lnTo>
                <a:lnTo>
                  <a:pt x="132368" y="6984"/>
                </a:lnTo>
                <a:lnTo>
                  <a:pt x="139445" y="7539"/>
                </a:lnTo>
                <a:lnTo>
                  <a:pt x="140550" y="4915"/>
                </a:lnTo>
                <a:lnTo>
                  <a:pt x="143226" y="5441"/>
                </a:lnTo>
                <a:lnTo>
                  <a:pt x="146140" y="1772"/>
                </a:lnTo>
                <a:lnTo>
                  <a:pt x="154193" y="3468"/>
                </a:lnTo>
                <a:lnTo>
                  <a:pt x="157059" y="7904"/>
                </a:lnTo>
                <a:lnTo>
                  <a:pt x="162771" y="10654"/>
                </a:lnTo>
                <a:lnTo>
                  <a:pt x="166207" y="5239"/>
                </a:lnTo>
                <a:lnTo>
                  <a:pt x="167357" y="0"/>
                </a:lnTo>
                <a:lnTo>
                  <a:pt x="167738" y="5394"/>
                </a:lnTo>
                <a:lnTo>
                  <a:pt x="169479" y="7590"/>
                </a:lnTo>
                <a:lnTo>
                  <a:pt x="174130" y="10285"/>
                </a:lnTo>
                <a:lnTo>
                  <a:pt x="179941" y="9783"/>
                </a:lnTo>
                <a:lnTo>
                  <a:pt x="190944" y="21334"/>
                </a:lnTo>
                <a:lnTo>
                  <a:pt x="192330" y="32149"/>
                </a:lnTo>
                <a:close/>
              </a:path>
            </a:pathLst>
          </a:custGeom>
          <a:solidFill>
            <a:srgbClr val="281046">
              <a:alpha val="100000"/>
            </a:srgbClr>
          </a:solidFill>
          <a:ln w="13550" cap="flat">
            <a:solidFill>
              <a:srgbClr val="281046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79" name="pg79"/>
          <p:cNvSpPr/>
          <p:nvPr/>
        </p:nvSpPr>
        <p:spPr>
          <a:xfrm>
            <a:off x="4781138" y="3856143"/>
            <a:ext cx="210083" cy="226049"/>
          </a:xfrm>
          <a:custGeom>
            <a:avLst/>
            <a:gdLst/>
            <a:ahLst/>
            <a:cxnLst/>
            <a:rect l="0" t="0" r="0" b="0"/>
            <a:pathLst>
              <a:path w="210083" h="226049">
                <a:moveTo>
                  <a:pt x="144068" y="26776"/>
                </a:moveTo>
                <a:lnTo>
                  <a:pt x="138199" y="37908"/>
                </a:lnTo>
                <a:lnTo>
                  <a:pt x="136136" y="39110"/>
                </a:lnTo>
                <a:lnTo>
                  <a:pt x="135172" y="47630"/>
                </a:lnTo>
                <a:lnTo>
                  <a:pt x="128151" y="52441"/>
                </a:lnTo>
                <a:lnTo>
                  <a:pt x="128985" y="55855"/>
                </a:lnTo>
                <a:lnTo>
                  <a:pt x="132607" y="61649"/>
                </a:lnTo>
                <a:lnTo>
                  <a:pt x="140997" y="65793"/>
                </a:lnTo>
                <a:lnTo>
                  <a:pt x="141454" y="75836"/>
                </a:lnTo>
                <a:lnTo>
                  <a:pt x="144965" y="77140"/>
                </a:lnTo>
                <a:lnTo>
                  <a:pt x="146578" y="82852"/>
                </a:lnTo>
                <a:lnTo>
                  <a:pt x="146520" y="86608"/>
                </a:lnTo>
                <a:lnTo>
                  <a:pt x="148625" y="90256"/>
                </a:lnTo>
                <a:lnTo>
                  <a:pt x="153647" y="93272"/>
                </a:lnTo>
                <a:lnTo>
                  <a:pt x="153765" y="99750"/>
                </a:lnTo>
                <a:lnTo>
                  <a:pt x="152882" y="101802"/>
                </a:lnTo>
                <a:lnTo>
                  <a:pt x="154770" y="104280"/>
                </a:lnTo>
                <a:lnTo>
                  <a:pt x="155666" y="109168"/>
                </a:lnTo>
                <a:lnTo>
                  <a:pt x="160542" y="111008"/>
                </a:lnTo>
                <a:lnTo>
                  <a:pt x="165500" y="115626"/>
                </a:lnTo>
                <a:lnTo>
                  <a:pt x="166512" y="119921"/>
                </a:lnTo>
                <a:lnTo>
                  <a:pt x="169051" y="124336"/>
                </a:lnTo>
                <a:lnTo>
                  <a:pt x="178888" y="126748"/>
                </a:lnTo>
                <a:lnTo>
                  <a:pt x="179670" y="126286"/>
                </a:lnTo>
                <a:lnTo>
                  <a:pt x="179591" y="124129"/>
                </a:lnTo>
                <a:lnTo>
                  <a:pt x="180869" y="123968"/>
                </a:lnTo>
                <a:lnTo>
                  <a:pt x="188956" y="126855"/>
                </a:lnTo>
                <a:lnTo>
                  <a:pt x="194618" y="132190"/>
                </a:lnTo>
                <a:lnTo>
                  <a:pt x="195275" y="137999"/>
                </a:lnTo>
                <a:lnTo>
                  <a:pt x="200585" y="142288"/>
                </a:lnTo>
                <a:lnTo>
                  <a:pt x="201568" y="145177"/>
                </a:lnTo>
                <a:lnTo>
                  <a:pt x="203619" y="146957"/>
                </a:lnTo>
                <a:lnTo>
                  <a:pt x="204094" y="149716"/>
                </a:lnTo>
                <a:lnTo>
                  <a:pt x="210083" y="154736"/>
                </a:lnTo>
                <a:lnTo>
                  <a:pt x="208932" y="159975"/>
                </a:lnTo>
                <a:lnTo>
                  <a:pt x="205496" y="165391"/>
                </a:lnTo>
                <a:lnTo>
                  <a:pt x="199784" y="162641"/>
                </a:lnTo>
                <a:lnTo>
                  <a:pt x="196918" y="158205"/>
                </a:lnTo>
                <a:lnTo>
                  <a:pt x="188866" y="156508"/>
                </a:lnTo>
                <a:lnTo>
                  <a:pt x="185951" y="160178"/>
                </a:lnTo>
                <a:lnTo>
                  <a:pt x="183275" y="159652"/>
                </a:lnTo>
                <a:lnTo>
                  <a:pt x="182171" y="162276"/>
                </a:lnTo>
                <a:lnTo>
                  <a:pt x="175094" y="161721"/>
                </a:lnTo>
                <a:lnTo>
                  <a:pt x="170523" y="163357"/>
                </a:lnTo>
                <a:lnTo>
                  <a:pt x="168880" y="162185"/>
                </a:lnTo>
                <a:lnTo>
                  <a:pt x="167379" y="163315"/>
                </a:lnTo>
                <a:lnTo>
                  <a:pt x="167198" y="165025"/>
                </a:lnTo>
                <a:lnTo>
                  <a:pt x="163255" y="164602"/>
                </a:lnTo>
                <a:lnTo>
                  <a:pt x="158410" y="167142"/>
                </a:lnTo>
                <a:lnTo>
                  <a:pt x="155310" y="166232"/>
                </a:lnTo>
                <a:lnTo>
                  <a:pt x="144529" y="169747"/>
                </a:lnTo>
                <a:lnTo>
                  <a:pt x="141250" y="174790"/>
                </a:lnTo>
                <a:lnTo>
                  <a:pt x="138209" y="174984"/>
                </a:lnTo>
                <a:lnTo>
                  <a:pt x="136284" y="178010"/>
                </a:lnTo>
                <a:lnTo>
                  <a:pt x="136405" y="179504"/>
                </a:lnTo>
                <a:lnTo>
                  <a:pt x="137400" y="182009"/>
                </a:lnTo>
                <a:lnTo>
                  <a:pt x="137092" y="188168"/>
                </a:lnTo>
                <a:lnTo>
                  <a:pt x="132381" y="189150"/>
                </a:lnTo>
                <a:lnTo>
                  <a:pt x="133222" y="191609"/>
                </a:lnTo>
                <a:lnTo>
                  <a:pt x="132290" y="195960"/>
                </a:lnTo>
                <a:lnTo>
                  <a:pt x="133712" y="198860"/>
                </a:lnTo>
                <a:lnTo>
                  <a:pt x="131063" y="203004"/>
                </a:lnTo>
                <a:lnTo>
                  <a:pt x="130787" y="206511"/>
                </a:lnTo>
                <a:lnTo>
                  <a:pt x="124954" y="211589"/>
                </a:lnTo>
                <a:lnTo>
                  <a:pt x="119525" y="209467"/>
                </a:lnTo>
                <a:lnTo>
                  <a:pt x="116675" y="212663"/>
                </a:lnTo>
                <a:lnTo>
                  <a:pt x="112945" y="210370"/>
                </a:lnTo>
                <a:lnTo>
                  <a:pt x="112473" y="213646"/>
                </a:lnTo>
                <a:lnTo>
                  <a:pt x="110201" y="214612"/>
                </a:lnTo>
                <a:lnTo>
                  <a:pt x="109768" y="218084"/>
                </a:lnTo>
                <a:lnTo>
                  <a:pt x="99966" y="223489"/>
                </a:lnTo>
                <a:lnTo>
                  <a:pt x="99800" y="226049"/>
                </a:lnTo>
                <a:lnTo>
                  <a:pt x="95776" y="224985"/>
                </a:lnTo>
                <a:lnTo>
                  <a:pt x="96744" y="219200"/>
                </a:lnTo>
                <a:lnTo>
                  <a:pt x="96418" y="211504"/>
                </a:lnTo>
                <a:lnTo>
                  <a:pt x="99159" y="208547"/>
                </a:lnTo>
                <a:lnTo>
                  <a:pt x="99441" y="206759"/>
                </a:lnTo>
                <a:lnTo>
                  <a:pt x="96700" y="201879"/>
                </a:lnTo>
                <a:lnTo>
                  <a:pt x="94291" y="201699"/>
                </a:lnTo>
                <a:lnTo>
                  <a:pt x="93222" y="195673"/>
                </a:lnTo>
                <a:lnTo>
                  <a:pt x="88361" y="192337"/>
                </a:lnTo>
                <a:lnTo>
                  <a:pt x="84862" y="193213"/>
                </a:lnTo>
                <a:lnTo>
                  <a:pt x="82830" y="191511"/>
                </a:lnTo>
                <a:lnTo>
                  <a:pt x="77731" y="194174"/>
                </a:lnTo>
                <a:lnTo>
                  <a:pt x="77690" y="191228"/>
                </a:lnTo>
                <a:lnTo>
                  <a:pt x="75599" y="189741"/>
                </a:lnTo>
                <a:lnTo>
                  <a:pt x="76177" y="187899"/>
                </a:lnTo>
                <a:lnTo>
                  <a:pt x="74014" y="183848"/>
                </a:lnTo>
                <a:lnTo>
                  <a:pt x="70751" y="181514"/>
                </a:lnTo>
                <a:lnTo>
                  <a:pt x="65325" y="181885"/>
                </a:lnTo>
                <a:lnTo>
                  <a:pt x="60643" y="187838"/>
                </a:lnTo>
                <a:lnTo>
                  <a:pt x="57799" y="186141"/>
                </a:lnTo>
                <a:lnTo>
                  <a:pt x="56911" y="185611"/>
                </a:lnTo>
                <a:lnTo>
                  <a:pt x="55044" y="182793"/>
                </a:lnTo>
                <a:lnTo>
                  <a:pt x="49165" y="182278"/>
                </a:lnTo>
                <a:lnTo>
                  <a:pt x="47332" y="184106"/>
                </a:lnTo>
                <a:lnTo>
                  <a:pt x="44628" y="184255"/>
                </a:lnTo>
                <a:lnTo>
                  <a:pt x="42725" y="193584"/>
                </a:lnTo>
                <a:lnTo>
                  <a:pt x="40083" y="187351"/>
                </a:lnTo>
                <a:lnTo>
                  <a:pt x="38139" y="186200"/>
                </a:lnTo>
                <a:lnTo>
                  <a:pt x="36264" y="180870"/>
                </a:lnTo>
                <a:lnTo>
                  <a:pt x="34306" y="179275"/>
                </a:lnTo>
                <a:lnTo>
                  <a:pt x="36372" y="174604"/>
                </a:lnTo>
                <a:lnTo>
                  <a:pt x="36091" y="173354"/>
                </a:lnTo>
                <a:lnTo>
                  <a:pt x="32852" y="171954"/>
                </a:lnTo>
                <a:lnTo>
                  <a:pt x="30611" y="173709"/>
                </a:lnTo>
                <a:lnTo>
                  <a:pt x="26066" y="173744"/>
                </a:lnTo>
                <a:lnTo>
                  <a:pt x="19979" y="171305"/>
                </a:lnTo>
                <a:lnTo>
                  <a:pt x="16332" y="165190"/>
                </a:lnTo>
                <a:lnTo>
                  <a:pt x="13688" y="163507"/>
                </a:lnTo>
                <a:lnTo>
                  <a:pt x="13414" y="159242"/>
                </a:lnTo>
                <a:lnTo>
                  <a:pt x="11650" y="154164"/>
                </a:lnTo>
                <a:lnTo>
                  <a:pt x="7473" y="150683"/>
                </a:lnTo>
                <a:lnTo>
                  <a:pt x="8108" y="148556"/>
                </a:lnTo>
                <a:lnTo>
                  <a:pt x="11724" y="147671"/>
                </a:lnTo>
                <a:lnTo>
                  <a:pt x="10527" y="141965"/>
                </a:lnTo>
                <a:lnTo>
                  <a:pt x="8347" y="139848"/>
                </a:lnTo>
                <a:lnTo>
                  <a:pt x="7986" y="137789"/>
                </a:lnTo>
                <a:lnTo>
                  <a:pt x="1871" y="136782"/>
                </a:lnTo>
                <a:lnTo>
                  <a:pt x="0" y="133255"/>
                </a:lnTo>
                <a:lnTo>
                  <a:pt x="1686" y="130766"/>
                </a:lnTo>
                <a:lnTo>
                  <a:pt x="4707" y="130484"/>
                </a:lnTo>
                <a:lnTo>
                  <a:pt x="5227" y="128188"/>
                </a:lnTo>
                <a:lnTo>
                  <a:pt x="14318" y="131616"/>
                </a:lnTo>
                <a:lnTo>
                  <a:pt x="19718" y="127278"/>
                </a:lnTo>
                <a:lnTo>
                  <a:pt x="20067" y="125595"/>
                </a:lnTo>
                <a:lnTo>
                  <a:pt x="18986" y="122893"/>
                </a:lnTo>
                <a:lnTo>
                  <a:pt x="20890" y="122153"/>
                </a:lnTo>
                <a:lnTo>
                  <a:pt x="27448" y="113370"/>
                </a:lnTo>
                <a:lnTo>
                  <a:pt x="26719" y="111671"/>
                </a:lnTo>
                <a:lnTo>
                  <a:pt x="27194" y="110097"/>
                </a:lnTo>
                <a:lnTo>
                  <a:pt x="35832" y="113074"/>
                </a:lnTo>
                <a:lnTo>
                  <a:pt x="38300" y="111799"/>
                </a:lnTo>
                <a:lnTo>
                  <a:pt x="41634" y="101287"/>
                </a:lnTo>
                <a:lnTo>
                  <a:pt x="36701" y="95973"/>
                </a:lnTo>
                <a:lnTo>
                  <a:pt x="36781" y="90564"/>
                </a:lnTo>
                <a:lnTo>
                  <a:pt x="34806" y="88222"/>
                </a:lnTo>
                <a:lnTo>
                  <a:pt x="38984" y="83905"/>
                </a:lnTo>
                <a:lnTo>
                  <a:pt x="38748" y="78647"/>
                </a:lnTo>
                <a:lnTo>
                  <a:pt x="42250" y="75946"/>
                </a:lnTo>
                <a:lnTo>
                  <a:pt x="39645" y="70672"/>
                </a:lnTo>
                <a:lnTo>
                  <a:pt x="38360" y="63825"/>
                </a:lnTo>
                <a:lnTo>
                  <a:pt x="38587" y="60152"/>
                </a:lnTo>
                <a:lnTo>
                  <a:pt x="38279" y="57204"/>
                </a:lnTo>
                <a:lnTo>
                  <a:pt x="41247" y="57405"/>
                </a:lnTo>
                <a:lnTo>
                  <a:pt x="42644" y="53331"/>
                </a:lnTo>
                <a:lnTo>
                  <a:pt x="46063" y="52056"/>
                </a:lnTo>
                <a:lnTo>
                  <a:pt x="47287" y="44224"/>
                </a:lnTo>
                <a:lnTo>
                  <a:pt x="52962" y="44501"/>
                </a:lnTo>
                <a:lnTo>
                  <a:pt x="53838" y="42031"/>
                </a:lnTo>
                <a:lnTo>
                  <a:pt x="57799" y="38849"/>
                </a:lnTo>
                <a:lnTo>
                  <a:pt x="58336" y="38419"/>
                </a:lnTo>
                <a:lnTo>
                  <a:pt x="69936" y="36918"/>
                </a:lnTo>
                <a:lnTo>
                  <a:pt x="70248" y="35735"/>
                </a:lnTo>
                <a:lnTo>
                  <a:pt x="68536" y="32247"/>
                </a:lnTo>
                <a:lnTo>
                  <a:pt x="69439" y="29153"/>
                </a:lnTo>
                <a:lnTo>
                  <a:pt x="67575" y="27647"/>
                </a:lnTo>
                <a:lnTo>
                  <a:pt x="67862" y="24762"/>
                </a:lnTo>
                <a:lnTo>
                  <a:pt x="65851" y="21502"/>
                </a:lnTo>
                <a:lnTo>
                  <a:pt x="65543" y="17795"/>
                </a:lnTo>
                <a:lnTo>
                  <a:pt x="71035" y="16817"/>
                </a:lnTo>
                <a:lnTo>
                  <a:pt x="75138" y="13843"/>
                </a:lnTo>
                <a:lnTo>
                  <a:pt x="76823" y="14980"/>
                </a:lnTo>
                <a:lnTo>
                  <a:pt x="90605" y="13212"/>
                </a:lnTo>
                <a:lnTo>
                  <a:pt x="92831" y="11566"/>
                </a:lnTo>
                <a:lnTo>
                  <a:pt x="96710" y="13869"/>
                </a:lnTo>
                <a:lnTo>
                  <a:pt x="99660" y="12575"/>
                </a:lnTo>
                <a:lnTo>
                  <a:pt x="105597" y="9969"/>
                </a:lnTo>
                <a:lnTo>
                  <a:pt x="106845" y="4726"/>
                </a:lnTo>
                <a:lnTo>
                  <a:pt x="111005" y="3662"/>
                </a:lnTo>
                <a:lnTo>
                  <a:pt x="113166" y="0"/>
                </a:lnTo>
                <a:lnTo>
                  <a:pt x="118149" y="491"/>
                </a:lnTo>
                <a:lnTo>
                  <a:pt x="120031" y="3790"/>
                </a:lnTo>
                <a:lnTo>
                  <a:pt x="121975" y="3741"/>
                </a:lnTo>
                <a:lnTo>
                  <a:pt x="124569" y="6696"/>
                </a:lnTo>
                <a:lnTo>
                  <a:pt x="127796" y="7934"/>
                </a:lnTo>
                <a:lnTo>
                  <a:pt x="131119" y="10730"/>
                </a:lnTo>
                <a:lnTo>
                  <a:pt x="131375" y="12286"/>
                </a:lnTo>
                <a:lnTo>
                  <a:pt x="134477" y="11440"/>
                </a:lnTo>
                <a:lnTo>
                  <a:pt x="137654" y="13875"/>
                </a:lnTo>
                <a:lnTo>
                  <a:pt x="138237" y="15538"/>
                </a:lnTo>
                <a:lnTo>
                  <a:pt x="135986" y="18545"/>
                </a:lnTo>
                <a:lnTo>
                  <a:pt x="136174" y="20711"/>
                </a:lnTo>
                <a:lnTo>
                  <a:pt x="142885" y="23655"/>
                </a:lnTo>
                <a:close/>
              </a:path>
            </a:pathLst>
          </a:custGeom>
          <a:solidFill>
            <a:srgbClr val="260F42">
              <a:alpha val="100000"/>
            </a:srgbClr>
          </a:solidFill>
          <a:ln w="13550" cap="flat">
            <a:solidFill>
              <a:srgbClr val="260F42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80" name="pg80"/>
          <p:cNvSpPr/>
          <p:nvPr/>
        </p:nvSpPr>
        <p:spPr>
          <a:xfrm>
            <a:off x="4700869" y="3775195"/>
            <a:ext cx="194325" cy="163054"/>
          </a:xfrm>
          <a:custGeom>
            <a:avLst/>
            <a:gdLst/>
            <a:ahLst/>
            <a:cxnLst/>
            <a:rect l="0" t="0" r="0" b="0"/>
            <a:pathLst>
              <a:path w="194325" h="163054">
                <a:moveTo>
                  <a:pt x="110456" y="15619"/>
                </a:moveTo>
                <a:lnTo>
                  <a:pt x="110598" y="20868"/>
                </a:lnTo>
                <a:lnTo>
                  <a:pt x="113817" y="21906"/>
                </a:lnTo>
                <a:lnTo>
                  <a:pt x="114927" y="25128"/>
                </a:lnTo>
                <a:lnTo>
                  <a:pt x="118622" y="23685"/>
                </a:lnTo>
                <a:lnTo>
                  <a:pt x="120655" y="21202"/>
                </a:lnTo>
                <a:lnTo>
                  <a:pt x="123418" y="21365"/>
                </a:lnTo>
                <a:lnTo>
                  <a:pt x="125724" y="23085"/>
                </a:lnTo>
                <a:lnTo>
                  <a:pt x="131796" y="22222"/>
                </a:lnTo>
                <a:lnTo>
                  <a:pt x="138068" y="19911"/>
                </a:lnTo>
                <a:lnTo>
                  <a:pt x="143103" y="18055"/>
                </a:lnTo>
                <a:lnTo>
                  <a:pt x="147317" y="22423"/>
                </a:lnTo>
                <a:lnTo>
                  <a:pt x="157071" y="16824"/>
                </a:lnTo>
                <a:lnTo>
                  <a:pt x="159397" y="18117"/>
                </a:lnTo>
                <a:lnTo>
                  <a:pt x="160743" y="21631"/>
                </a:lnTo>
                <a:lnTo>
                  <a:pt x="163458" y="23099"/>
                </a:lnTo>
                <a:lnTo>
                  <a:pt x="164047" y="29422"/>
                </a:lnTo>
                <a:lnTo>
                  <a:pt x="169461" y="33038"/>
                </a:lnTo>
                <a:lnTo>
                  <a:pt x="175064" y="33519"/>
                </a:lnTo>
                <a:lnTo>
                  <a:pt x="176408" y="35489"/>
                </a:lnTo>
                <a:lnTo>
                  <a:pt x="178598" y="37687"/>
                </a:lnTo>
                <a:lnTo>
                  <a:pt x="179783" y="42090"/>
                </a:lnTo>
                <a:lnTo>
                  <a:pt x="176337" y="47216"/>
                </a:lnTo>
                <a:lnTo>
                  <a:pt x="182773" y="52663"/>
                </a:lnTo>
                <a:lnTo>
                  <a:pt x="186802" y="58063"/>
                </a:lnTo>
                <a:lnTo>
                  <a:pt x="188214" y="61813"/>
                </a:lnTo>
                <a:lnTo>
                  <a:pt x="186633" y="66767"/>
                </a:lnTo>
                <a:lnTo>
                  <a:pt x="187215" y="71770"/>
                </a:lnTo>
                <a:lnTo>
                  <a:pt x="192189" y="74735"/>
                </a:lnTo>
                <a:lnTo>
                  <a:pt x="194325" y="77529"/>
                </a:lnTo>
                <a:lnTo>
                  <a:pt x="193435" y="80947"/>
                </a:lnTo>
                <a:lnTo>
                  <a:pt x="191274" y="84610"/>
                </a:lnTo>
                <a:lnTo>
                  <a:pt x="187114" y="85673"/>
                </a:lnTo>
                <a:lnTo>
                  <a:pt x="185866" y="90916"/>
                </a:lnTo>
                <a:lnTo>
                  <a:pt x="179929" y="93522"/>
                </a:lnTo>
                <a:lnTo>
                  <a:pt x="176979" y="94817"/>
                </a:lnTo>
                <a:lnTo>
                  <a:pt x="173100" y="92513"/>
                </a:lnTo>
                <a:lnTo>
                  <a:pt x="170874" y="94159"/>
                </a:lnTo>
                <a:lnTo>
                  <a:pt x="157092" y="95928"/>
                </a:lnTo>
                <a:lnTo>
                  <a:pt x="155407" y="94791"/>
                </a:lnTo>
                <a:lnTo>
                  <a:pt x="151304" y="97764"/>
                </a:lnTo>
                <a:lnTo>
                  <a:pt x="145812" y="98742"/>
                </a:lnTo>
                <a:lnTo>
                  <a:pt x="146120" y="102449"/>
                </a:lnTo>
                <a:lnTo>
                  <a:pt x="148131" y="105710"/>
                </a:lnTo>
                <a:lnTo>
                  <a:pt x="147844" y="108594"/>
                </a:lnTo>
                <a:lnTo>
                  <a:pt x="149708" y="110100"/>
                </a:lnTo>
                <a:lnTo>
                  <a:pt x="148805" y="113195"/>
                </a:lnTo>
                <a:lnTo>
                  <a:pt x="150517" y="116683"/>
                </a:lnTo>
                <a:lnTo>
                  <a:pt x="150205" y="117865"/>
                </a:lnTo>
                <a:lnTo>
                  <a:pt x="138605" y="119366"/>
                </a:lnTo>
                <a:lnTo>
                  <a:pt x="138068" y="119796"/>
                </a:lnTo>
                <a:lnTo>
                  <a:pt x="134107" y="122978"/>
                </a:lnTo>
                <a:lnTo>
                  <a:pt x="133231" y="125448"/>
                </a:lnTo>
                <a:lnTo>
                  <a:pt x="127556" y="125172"/>
                </a:lnTo>
                <a:lnTo>
                  <a:pt x="126332" y="133003"/>
                </a:lnTo>
                <a:lnTo>
                  <a:pt x="122913" y="134279"/>
                </a:lnTo>
                <a:lnTo>
                  <a:pt x="121516" y="138353"/>
                </a:lnTo>
                <a:lnTo>
                  <a:pt x="118548" y="138151"/>
                </a:lnTo>
                <a:lnTo>
                  <a:pt x="118856" y="141099"/>
                </a:lnTo>
                <a:lnTo>
                  <a:pt x="117507" y="144653"/>
                </a:lnTo>
                <a:lnTo>
                  <a:pt x="118726" y="146329"/>
                </a:lnTo>
                <a:lnTo>
                  <a:pt x="118960" y="149266"/>
                </a:lnTo>
                <a:lnTo>
                  <a:pt x="117874" y="153704"/>
                </a:lnTo>
                <a:lnTo>
                  <a:pt x="113629" y="152606"/>
                </a:lnTo>
                <a:lnTo>
                  <a:pt x="109626" y="153597"/>
                </a:lnTo>
                <a:lnTo>
                  <a:pt x="104329" y="158034"/>
                </a:lnTo>
                <a:lnTo>
                  <a:pt x="101415" y="156080"/>
                </a:lnTo>
                <a:lnTo>
                  <a:pt x="100443" y="152291"/>
                </a:lnTo>
                <a:lnTo>
                  <a:pt x="98436" y="149422"/>
                </a:lnTo>
                <a:lnTo>
                  <a:pt x="95945" y="150716"/>
                </a:lnTo>
                <a:lnTo>
                  <a:pt x="93921" y="154839"/>
                </a:lnTo>
                <a:lnTo>
                  <a:pt x="91327" y="155997"/>
                </a:lnTo>
                <a:lnTo>
                  <a:pt x="89023" y="160339"/>
                </a:lnTo>
                <a:lnTo>
                  <a:pt x="85492" y="161662"/>
                </a:lnTo>
                <a:lnTo>
                  <a:pt x="82508" y="160003"/>
                </a:lnTo>
                <a:lnTo>
                  <a:pt x="78649" y="163054"/>
                </a:lnTo>
                <a:lnTo>
                  <a:pt x="75883" y="163009"/>
                </a:lnTo>
                <a:lnTo>
                  <a:pt x="71972" y="162942"/>
                </a:lnTo>
                <a:lnTo>
                  <a:pt x="68443" y="160537"/>
                </a:lnTo>
                <a:lnTo>
                  <a:pt x="67382" y="156618"/>
                </a:lnTo>
                <a:lnTo>
                  <a:pt x="65734" y="155063"/>
                </a:lnTo>
                <a:lnTo>
                  <a:pt x="62453" y="156083"/>
                </a:lnTo>
                <a:lnTo>
                  <a:pt x="62181" y="155016"/>
                </a:lnTo>
                <a:lnTo>
                  <a:pt x="64869" y="151463"/>
                </a:lnTo>
                <a:lnTo>
                  <a:pt x="64740" y="147230"/>
                </a:lnTo>
                <a:lnTo>
                  <a:pt x="61170" y="148302"/>
                </a:lnTo>
                <a:lnTo>
                  <a:pt x="60264" y="146488"/>
                </a:lnTo>
                <a:lnTo>
                  <a:pt x="56647" y="146579"/>
                </a:lnTo>
                <a:lnTo>
                  <a:pt x="51707" y="142937"/>
                </a:lnTo>
                <a:lnTo>
                  <a:pt x="53548" y="140116"/>
                </a:lnTo>
                <a:lnTo>
                  <a:pt x="51032" y="136824"/>
                </a:lnTo>
                <a:lnTo>
                  <a:pt x="51437" y="131628"/>
                </a:lnTo>
                <a:lnTo>
                  <a:pt x="49957" y="129806"/>
                </a:lnTo>
                <a:lnTo>
                  <a:pt x="48529" y="130033"/>
                </a:lnTo>
                <a:lnTo>
                  <a:pt x="46403" y="131069"/>
                </a:lnTo>
                <a:lnTo>
                  <a:pt x="45638" y="133336"/>
                </a:lnTo>
                <a:lnTo>
                  <a:pt x="44897" y="133698"/>
                </a:lnTo>
                <a:lnTo>
                  <a:pt x="38806" y="136679"/>
                </a:lnTo>
                <a:lnTo>
                  <a:pt x="35627" y="132391"/>
                </a:lnTo>
                <a:lnTo>
                  <a:pt x="29415" y="128660"/>
                </a:lnTo>
                <a:lnTo>
                  <a:pt x="24674" y="133103"/>
                </a:lnTo>
                <a:lnTo>
                  <a:pt x="27497" y="135624"/>
                </a:lnTo>
                <a:lnTo>
                  <a:pt x="27347" y="137370"/>
                </a:lnTo>
                <a:lnTo>
                  <a:pt x="22374" y="139904"/>
                </a:lnTo>
                <a:lnTo>
                  <a:pt x="20709" y="136630"/>
                </a:lnTo>
                <a:lnTo>
                  <a:pt x="18388" y="136694"/>
                </a:lnTo>
                <a:lnTo>
                  <a:pt x="15498" y="135734"/>
                </a:lnTo>
                <a:lnTo>
                  <a:pt x="13950" y="134684"/>
                </a:lnTo>
                <a:lnTo>
                  <a:pt x="11408" y="133843"/>
                </a:lnTo>
                <a:lnTo>
                  <a:pt x="11440" y="131907"/>
                </a:lnTo>
                <a:lnTo>
                  <a:pt x="9182" y="127243"/>
                </a:lnTo>
                <a:lnTo>
                  <a:pt x="7455" y="126062"/>
                </a:lnTo>
                <a:lnTo>
                  <a:pt x="3251" y="128244"/>
                </a:lnTo>
                <a:lnTo>
                  <a:pt x="3684" y="124789"/>
                </a:lnTo>
                <a:lnTo>
                  <a:pt x="495" y="122226"/>
                </a:lnTo>
                <a:lnTo>
                  <a:pt x="1314" y="119887"/>
                </a:lnTo>
                <a:lnTo>
                  <a:pt x="0" y="117935"/>
                </a:lnTo>
                <a:lnTo>
                  <a:pt x="1536" y="112976"/>
                </a:lnTo>
                <a:lnTo>
                  <a:pt x="6489" y="112693"/>
                </a:lnTo>
                <a:lnTo>
                  <a:pt x="11056" y="112511"/>
                </a:lnTo>
                <a:lnTo>
                  <a:pt x="17454" y="115789"/>
                </a:lnTo>
                <a:lnTo>
                  <a:pt x="22947" y="110984"/>
                </a:lnTo>
                <a:lnTo>
                  <a:pt x="25819" y="110557"/>
                </a:lnTo>
                <a:lnTo>
                  <a:pt x="27384" y="105617"/>
                </a:lnTo>
                <a:lnTo>
                  <a:pt x="30841" y="101447"/>
                </a:lnTo>
                <a:lnTo>
                  <a:pt x="30990" y="98238"/>
                </a:lnTo>
                <a:lnTo>
                  <a:pt x="32914" y="96409"/>
                </a:lnTo>
                <a:lnTo>
                  <a:pt x="33558" y="86998"/>
                </a:lnTo>
                <a:lnTo>
                  <a:pt x="36142" y="83562"/>
                </a:lnTo>
                <a:lnTo>
                  <a:pt x="40842" y="83300"/>
                </a:lnTo>
                <a:lnTo>
                  <a:pt x="44279" y="75064"/>
                </a:lnTo>
                <a:lnTo>
                  <a:pt x="44897" y="70925"/>
                </a:lnTo>
                <a:lnTo>
                  <a:pt x="45678" y="65704"/>
                </a:lnTo>
                <a:lnTo>
                  <a:pt x="44897" y="65085"/>
                </a:lnTo>
                <a:lnTo>
                  <a:pt x="43425" y="63918"/>
                </a:lnTo>
                <a:lnTo>
                  <a:pt x="42064" y="65476"/>
                </a:lnTo>
                <a:lnTo>
                  <a:pt x="37700" y="65989"/>
                </a:lnTo>
                <a:lnTo>
                  <a:pt x="35663" y="64514"/>
                </a:lnTo>
                <a:lnTo>
                  <a:pt x="35472" y="57159"/>
                </a:lnTo>
                <a:lnTo>
                  <a:pt x="33109" y="52129"/>
                </a:lnTo>
                <a:lnTo>
                  <a:pt x="30337" y="50886"/>
                </a:lnTo>
                <a:lnTo>
                  <a:pt x="30793" y="47392"/>
                </a:lnTo>
                <a:lnTo>
                  <a:pt x="33818" y="48729"/>
                </a:lnTo>
                <a:lnTo>
                  <a:pt x="37289" y="47265"/>
                </a:lnTo>
                <a:lnTo>
                  <a:pt x="40542" y="49385"/>
                </a:lnTo>
                <a:lnTo>
                  <a:pt x="42654" y="48257"/>
                </a:lnTo>
                <a:lnTo>
                  <a:pt x="43266" y="45634"/>
                </a:lnTo>
                <a:lnTo>
                  <a:pt x="42300" y="42979"/>
                </a:lnTo>
                <a:lnTo>
                  <a:pt x="38810" y="42062"/>
                </a:lnTo>
                <a:lnTo>
                  <a:pt x="37476" y="39844"/>
                </a:lnTo>
                <a:lnTo>
                  <a:pt x="34724" y="39505"/>
                </a:lnTo>
                <a:lnTo>
                  <a:pt x="29316" y="34855"/>
                </a:lnTo>
                <a:lnTo>
                  <a:pt x="29995" y="31061"/>
                </a:lnTo>
                <a:lnTo>
                  <a:pt x="28881" y="29732"/>
                </a:lnTo>
                <a:lnTo>
                  <a:pt x="29153" y="27948"/>
                </a:lnTo>
                <a:lnTo>
                  <a:pt x="32851" y="28049"/>
                </a:lnTo>
                <a:lnTo>
                  <a:pt x="36217" y="24258"/>
                </a:lnTo>
                <a:lnTo>
                  <a:pt x="41244" y="22696"/>
                </a:lnTo>
                <a:lnTo>
                  <a:pt x="44897" y="22217"/>
                </a:lnTo>
                <a:lnTo>
                  <a:pt x="46090" y="22061"/>
                </a:lnTo>
                <a:lnTo>
                  <a:pt x="48146" y="24176"/>
                </a:lnTo>
                <a:lnTo>
                  <a:pt x="51789" y="22770"/>
                </a:lnTo>
                <a:lnTo>
                  <a:pt x="53394" y="23517"/>
                </a:lnTo>
                <a:lnTo>
                  <a:pt x="57929" y="30083"/>
                </a:lnTo>
                <a:lnTo>
                  <a:pt x="59198" y="27418"/>
                </a:lnTo>
                <a:lnTo>
                  <a:pt x="62457" y="28115"/>
                </a:lnTo>
                <a:lnTo>
                  <a:pt x="64050" y="30407"/>
                </a:lnTo>
                <a:lnTo>
                  <a:pt x="71071" y="27157"/>
                </a:lnTo>
                <a:lnTo>
                  <a:pt x="71677" y="29207"/>
                </a:lnTo>
                <a:lnTo>
                  <a:pt x="73240" y="29662"/>
                </a:lnTo>
                <a:lnTo>
                  <a:pt x="75844" y="33437"/>
                </a:lnTo>
                <a:lnTo>
                  <a:pt x="73568" y="36806"/>
                </a:lnTo>
                <a:lnTo>
                  <a:pt x="74121" y="39928"/>
                </a:lnTo>
                <a:lnTo>
                  <a:pt x="75883" y="41183"/>
                </a:lnTo>
                <a:lnTo>
                  <a:pt x="79401" y="43682"/>
                </a:lnTo>
                <a:lnTo>
                  <a:pt x="80571" y="40647"/>
                </a:lnTo>
                <a:lnTo>
                  <a:pt x="85194" y="43840"/>
                </a:lnTo>
                <a:lnTo>
                  <a:pt x="86712" y="42493"/>
                </a:lnTo>
                <a:lnTo>
                  <a:pt x="86511" y="39157"/>
                </a:lnTo>
                <a:lnTo>
                  <a:pt x="87536" y="37196"/>
                </a:lnTo>
                <a:lnTo>
                  <a:pt x="86825" y="33311"/>
                </a:lnTo>
                <a:lnTo>
                  <a:pt x="87944" y="31367"/>
                </a:lnTo>
                <a:lnTo>
                  <a:pt x="87650" y="29475"/>
                </a:lnTo>
                <a:lnTo>
                  <a:pt x="89105" y="27634"/>
                </a:lnTo>
                <a:lnTo>
                  <a:pt x="87072" y="21211"/>
                </a:lnTo>
                <a:lnTo>
                  <a:pt x="87628" y="15841"/>
                </a:lnTo>
                <a:lnTo>
                  <a:pt x="85926" y="12510"/>
                </a:lnTo>
                <a:lnTo>
                  <a:pt x="85546" y="8970"/>
                </a:lnTo>
                <a:lnTo>
                  <a:pt x="87494" y="7257"/>
                </a:lnTo>
                <a:lnTo>
                  <a:pt x="92877" y="5368"/>
                </a:lnTo>
                <a:lnTo>
                  <a:pt x="93863" y="2307"/>
                </a:lnTo>
                <a:lnTo>
                  <a:pt x="96543" y="0"/>
                </a:lnTo>
                <a:lnTo>
                  <a:pt x="103836" y="965"/>
                </a:lnTo>
                <a:lnTo>
                  <a:pt x="105829" y="3585"/>
                </a:lnTo>
                <a:lnTo>
                  <a:pt x="104140" y="5277"/>
                </a:lnTo>
                <a:lnTo>
                  <a:pt x="104210" y="13280"/>
                </a:lnTo>
                <a:lnTo>
                  <a:pt x="107361" y="15909"/>
                </a:lnTo>
                <a:close/>
              </a:path>
            </a:pathLst>
          </a:custGeom>
          <a:solidFill>
            <a:srgbClr val="230F3B">
              <a:alpha val="100000"/>
            </a:srgbClr>
          </a:solidFill>
          <a:ln w="13550" cap="flat">
            <a:solidFill>
              <a:srgbClr val="230F3B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81" name="pg81"/>
          <p:cNvSpPr/>
          <p:nvPr/>
        </p:nvSpPr>
        <p:spPr>
          <a:xfrm>
            <a:off x="4661281" y="3903856"/>
            <a:ext cx="162107" cy="161492"/>
          </a:xfrm>
          <a:custGeom>
            <a:avLst/>
            <a:gdLst/>
            <a:ahLst/>
            <a:cxnLst/>
            <a:rect l="0" t="0" r="0" b="0"/>
            <a:pathLst>
              <a:path w="162107" h="161492">
                <a:moveTo>
                  <a:pt x="91025" y="2968"/>
                </a:moveTo>
                <a:lnTo>
                  <a:pt x="90620" y="8163"/>
                </a:lnTo>
                <a:lnTo>
                  <a:pt x="93137" y="11455"/>
                </a:lnTo>
                <a:lnTo>
                  <a:pt x="91295" y="14277"/>
                </a:lnTo>
                <a:lnTo>
                  <a:pt x="96235" y="17919"/>
                </a:lnTo>
                <a:lnTo>
                  <a:pt x="99852" y="17828"/>
                </a:lnTo>
                <a:lnTo>
                  <a:pt x="100758" y="19642"/>
                </a:lnTo>
                <a:lnTo>
                  <a:pt x="104329" y="18570"/>
                </a:lnTo>
                <a:lnTo>
                  <a:pt x="104457" y="22803"/>
                </a:lnTo>
                <a:lnTo>
                  <a:pt x="101770" y="26356"/>
                </a:lnTo>
                <a:lnTo>
                  <a:pt x="102041" y="27423"/>
                </a:lnTo>
                <a:lnTo>
                  <a:pt x="105322" y="26403"/>
                </a:lnTo>
                <a:lnTo>
                  <a:pt x="106971" y="27958"/>
                </a:lnTo>
                <a:lnTo>
                  <a:pt x="108031" y="31876"/>
                </a:lnTo>
                <a:lnTo>
                  <a:pt x="111560" y="34282"/>
                </a:lnTo>
                <a:lnTo>
                  <a:pt x="115472" y="34348"/>
                </a:lnTo>
                <a:lnTo>
                  <a:pt x="118237" y="34394"/>
                </a:lnTo>
                <a:lnTo>
                  <a:pt x="122096" y="31343"/>
                </a:lnTo>
                <a:lnTo>
                  <a:pt x="125080" y="33001"/>
                </a:lnTo>
                <a:lnTo>
                  <a:pt x="128611" y="31679"/>
                </a:lnTo>
                <a:lnTo>
                  <a:pt x="130916" y="27337"/>
                </a:lnTo>
                <a:lnTo>
                  <a:pt x="133510" y="26179"/>
                </a:lnTo>
                <a:lnTo>
                  <a:pt x="135533" y="22056"/>
                </a:lnTo>
                <a:lnTo>
                  <a:pt x="138024" y="20762"/>
                </a:lnTo>
                <a:lnTo>
                  <a:pt x="140031" y="23630"/>
                </a:lnTo>
                <a:lnTo>
                  <a:pt x="141003" y="27419"/>
                </a:lnTo>
                <a:lnTo>
                  <a:pt x="143917" y="29373"/>
                </a:lnTo>
                <a:lnTo>
                  <a:pt x="149215" y="24937"/>
                </a:lnTo>
                <a:lnTo>
                  <a:pt x="153218" y="23945"/>
                </a:lnTo>
                <a:lnTo>
                  <a:pt x="157462" y="25044"/>
                </a:lnTo>
                <a:lnTo>
                  <a:pt x="158548" y="20606"/>
                </a:lnTo>
                <a:lnTo>
                  <a:pt x="158314" y="17669"/>
                </a:lnTo>
                <a:lnTo>
                  <a:pt x="157095" y="15993"/>
                </a:lnTo>
                <a:lnTo>
                  <a:pt x="158444" y="12439"/>
                </a:lnTo>
                <a:lnTo>
                  <a:pt x="158217" y="16112"/>
                </a:lnTo>
                <a:lnTo>
                  <a:pt x="159503" y="22959"/>
                </a:lnTo>
                <a:lnTo>
                  <a:pt x="162107" y="28233"/>
                </a:lnTo>
                <a:lnTo>
                  <a:pt x="158605" y="30934"/>
                </a:lnTo>
                <a:lnTo>
                  <a:pt x="158841" y="36192"/>
                </a:lnTo>
                <a:lnTo>
                  <a:pt x="154664" y="40509"/>
                </a:lnTo>
                <a:lnTo>
                  <a:pt x="156638" y="42851"/>
                </a:lnTo>
                <a:lnTo>
                  <a:pt x="156558" y="48260"/>
                </a:lnTo>
                <a:lnTo>
                  <a:pt x="161492" y="53574"/>
                </a:lnTo>
                <a:lnTo>
                  <a:pt x="158158" y="64086"/>
                </a:lnTo>
                <a:lnTo>
                  <a:pt x="155689" y="65361"/>
                </a:lnTo>
                <a:lnTo>
                  <a:pt x="147051" y="62384"/>
                </a:lnTo>
                <a:lnTo>
                  <a:pt x="146576" y="63958"/>
                </a:lnTo>
                <a:lnTo>
                  <a:pt x="147305" y="65657"/>
                </a:lnTo>
                <a:lnTo>
                  <a:pt x="140748" y="74440"/>
                </a:lnTo>
                <a:lnTo>
                  <a:pt x="138844" y="75180"/>
                </a:lnTo>
                <a:lnTo>
                  <a:pt x="139925" y="77882"/>
                </a:lnTo>
                <a:lnTo>
                  <a:pt x="139575" y="79565"/>
                </a:lnTo>
                <a:lnTo>
                  <a:pt x="134175" y="83903"/>
                </a:lnTo>
                <a:lnTo>
                  <a:pt x="125084" y="80475"/>
                </a:lnTo>
                <a:lnTo>
                  <a:pt x="124565" y="82771"/>
                </a:lnTo>
                <a:lnTo>
                  <a:pt x="121544" y="83053"/>
                </a:lnTo>
                <a:lnTo>
                  <a:pt x="119857" y="85542"/>
                </a:lnTo>
                <a:lnTo>
                  <a:pt x="121728" y="89069"/>
                </a:lnTo>
                <a:lnTo>
                  <a:pt x="127843" y="90076"/>
                </a:lnTo>
                <a:lnTo>
                  <a:pt x="128204" y="92135"/>
                </a:lnTo>
                <a:lnTo>
                  <a:pt x="130384" y="94252"/>
                </a:lnTo>
                <a:lnTo>
                  <a:pt x="131581" y="99958"/>
                </a:lnTo>
                <a:lnTo>
                  <a:pt x="127965" y="100843"/>
                </a:lnTo>
                <a:lnTo>
                  <a:pt x="127330" y="102970"/>
                </a:lnTo>
                <a:lnTo>
                  <a:pt x="131508" y="106451"/>
                </a:lnTo>
                <a:lnTo>
                  <a:pt x="133271" y="111529"/>
                </a:lnTo>
                <a:lnTo>
                  <a:pt x="133545" y="115794"/>
                </a:lnTo>
                <a:lnTo>
                  <a:pt x="136189" y="117477"/>
                </a:lnTo>
                <a:lnTo>
                  <a:pt x="139836" y="123592"/>
                </a:lnTo>
                <a:lnTo>
                  <a:pt x="143471" y="128223"/>
                </a:lnTo>
                <a:lnTo>
                  <a:pt x="138952" y="134265"/>
                </a:lnTo>
                <a:lnTo>
                  <a:pt x="135961" y="134237"/>
                </a:lnTo>
                <a:lnTo>
                  <a:pt x="133730" y="137350"/>
                </a:lnTo>
                <a:lnTo>
                  <a:pt x="127609" y="135568"/>
                </a:lnTo>
                <a:lnTo>
                  <a:pt x="127010" y="132349"/>
                </a:lnTo>
                <a:lnTo>
                  <a:pt x="124716" y="129074"/>
                </a:lnTo>
                <a:lnTo>
                  <a:pt x="120205" y="129244"/>
                </a:lnTo>
                <a:lnTo>
                  <a:pt x="118652" y="131595"/>
                </a:lnTo>
                <a:lnTo>
                  <a:pt x="118551" y="133985"/>
                </a:lnTo>
                <a:lnTo>
                  <a:pt x="116444" y="135151"/>
                </a:lnTo>
                <a:lnTo>
                  <a:pt x="115472" y="137076"/>
                </a:lnTo>
                <a:lnTo>
                  <a:pt x="114483" y="139033"/>
                </a:lnTo>
                <a:lnTo>
                  <a:pt x="113769" y="143093"/>
                </a:lnTo>
                <a:lnTo>
                  <a:pt x="108272" y="144018"/>
                </a:lnTo>
                <a:lnTo>
                  <a:pt x="105006" y="148197"/>
                </a:lnTo>
                <a:lnTo>
                  <a:pt x="106098" y="152359"/>
                </a:lnTo>
                <a:lnTo>
                  <a:pt x="101560" y="157091"/>
                </a:lnTo>
                <a:lnTo>
                  <a:pt x="96388" y="158548"/>
                </a:lnTo>
                <a:lnTo>
                  <a:pt x="94540" y="161492"/>
                </a:lnTo>
                <a:lnTo>
                  <a:pt x="92037" y="161303"/>
                </a:lnTo>
                <a:lnTo>
                  <a:pt x="88803" y="158394"/>
                </a:lnTo>
                <a:lnTo>
                  <a:pt x="85202" y="158816"/>
                </a:lnTo>
                <a:lnTo>
                  <a:pt x="84486" y="157803"/>
                </a:lnTo>
                <a:lnTo>
                  <a:pt x="83055" y="155781"/>
                </a:lnTo>
                <a:lnTo>
                  <a:pt x="79685" y="154881"/>
                </a:lnTo>
                <a:lnTo>
                  <a:pt x="79008" y="153461"/>
                </a:lnTo>
                <a:lnTo>
                  <a:pt x="80485" y="150898"/>
                </a:lnTo>
                <a:lnTo>
                  <a:pt x="78547" y="146711"/>
                </a:lnTo>
                <a:lnTo>
                  <a:pt x="75418" y="149041"/>
                </a:lnTo>
                <a:lnTo>
                  <a:pt x="74582" y="151761"/>
                </a:lnTo>
                <a:lnTo>
                  <a:pt x="71272" y="150792"/>
                </a:lnTo>
                <a:lnTo>
                  <a:pt x="68864" y="154474"/>
                </a:lnTo>
                <a:lnTo>
                  <a:pt x="64434" y="152146"/>
                </a:lnTo>
                <a:lnTo>
                  <a:pt x="63940" y="151163"/>
                </a:lnTo>
                <a:lnTo>
                  <a:pt x="65933" y="148007"/>
                </a:lnTo>
                <a:lnTo>
                  <a:pt x="66057" y="145796"/>
                </a:lnTo>
                <a:lnTo>
                  <a:pt x="63435" y="140562"/>
                </a:lnTo>
                <a:lnTo>
                  <a:pt x="59957" y="139225"/>
                </a:lnTo>
                <a:lnTo>
                  <a:pt x="60666" y="134478"/>
                </a:lnTo>
                <a:lnTo>
                  <a:pt x="57181" y="134357"/>
                </a:lnTo>
                <a:lnTo>
                  <a:pt x="54984" y="131499"/>
                </a:lnTo>
                <a:lnTo>
                  <a:pt x="51971" y="131583"/>
                </a:lnTo>
                <a:lnTo>
                  <a:pt x="49525" y="135989"/>
                </a:lnTo>
                <a:lnTo>
                  <a:pt x="42448" y="135449"/>
                </a:lnTo>
                <a:lnTo>
                  <a:pt x="38073" y="137000"/>
                </a:lnTo>
                <a:lnTo>
                  <a:pt x="37191" y="140371"/>
                </a:lnTo>
                <a:lnTo>
                  <a:pt x="35918" y="141333"/>
                </a:lnTo>
                <a:lnTo>
                  <a:pt x="30265" y="136119"/>
                </a:lnTo>
                <a:lnTo>
                  <a:pt x="28946" y="132633"/>
                </a:lnTo>
                <a:lnTo>
                  <a:pt x="19749" y="129606"/>
                </a:lnTo>
                <a:lnTo>
                  <a:pt x="19616" y="126981"/>
                </a:lnTo>
                <a:lnTo>
                  <a:pt x="18069" y="124058"/>
                </a:lnTo>
                <a:lnTo>
                  <a:pt x="18070" y="121820"/>
                </a:lnTo>
                <a:lnTo>
                  <a:pt x="15290" y="119648"/>
                </a:lnTo>
                <a:lnTo>
                  <a:pt x="18895" y="114930"/>
                </a:lnTo>
                <a:lnTo>
                  <a:pt x="18555" y="112051"/>
                </a:lnTo>
                <a:lnTo>
                  <a:pt x="13034" y="108965"/>
                </a:lnTo>
                <a:lnTo>
                  <a:pt x="6347" y="102145"/>
                </a:lnTo>
                <a:lnTo>
                  <a:pt x="5132" y="91474"/>
                </a:lnTo>
                <a:lnTo>
                  <a:pt x="8284" y="88248"/>
                </a:lnTo>
                <a:lnTo>
                  <a:pt x="6795" y="84785"/>
                </a:lnTo>
                <a:lnTo>
                  <a:pt x="6940" y="81208"/>
                </a:lnTo>
                <a:lnTo>
                  <a:pt x="4014" y="78337"/>
                </a:lnTo>
                <a:lnTo>
                  <a:pt x="4889" y="74809"/>
                </a:lnTo>
                <a:lnTo>
                  <a:pt x="4197" y="70056"/>
                </a:lnTo>
                <a:lnTo>
                  <a:pt x="8835" y="68538"/>
                </a:lnTo>
                <a:lnTo>
                  <a:pt x="6368" y="61196"/>
                </a:lnTo>
                <a:lnTo>
                  <a:pt x="2811" y="58931"/>
                </a:lnTo>
                <a:lnTo>
                  <a:pt x="4875" y="54617"/>
                </a:lnTo>
                <a:lnTo>
                  <a:pt x="3348" y="51890"/>
                </a:lnTo>
                <a:lnTo>
                  <a:pt x="4702" y="48248"/>
                </a:lnTo>
                <a:lnTo>
                  <a:pt x="1060" y="47008"/>
                </a:lnTo>
                <a:lnTo>
                  <a:pt x="1189" y="42304"/>
                </a:lnTo>
                <a:lnTo>
                  <a:pt x="0" y="33848"/>
                </a:lnTo>
                <a:lnTo>
                  <a:pt x="4022" y="28686"/>
                </a:lnTo>
                <a:lnTo>
                  <a:pt x="10385" y="33358"/>
                </a:lnTo>
                <a:lnTo>
                  <a:pt x="12788" y="31850"/>
                </a:lnTo>
                <a:lnTo>
                  <a:pt x="13924" y="28563"/>
                </a:lnTo>
                <a:lnTo>
                  <a:pt x="15542" y="27248"/>
                </a:lnTo>
                <a:lnTo>
                  <a:pt x="22913" y="28611"/>
                </a:lnTo>
                <a:lnTo>
                  <a:pt x="31609" y="27143"/>
                </a:lnTo>
                <a:lnTo>
                  <a:pt x="32694" y="25689"/>
                </a:lnTo>
                <a:lnTo>
                  <a:pt x="30973" y="17191"/>
                </a:lnTo>
                <a:lnTo>
                  <a:pt x="27734" y="15622"/>
                </a:lnTo>
                <a:lnTo>
                  <a:pt x="28097" y="13992"/>
                </a:lnTo>
                <a:lnTo>
                  <a:pt x="30086" y="14424"/>
                </a:lnTo>
                <a:lnTo>
                  <a:pt x="33008" y="10660"/>
                </a:lnTo>
                <a:lnTo>
                  <a:pt x="39089" y="6759"/>
                </a:lnTo>
                <a:lnTo>
                  <a:pt x="43412" y="7310"/>
                </a:lnTo>
                <a:lnTo>
                  <a:pt x="50996" y="5183"/>
                </a:lnTo>
                <a:lnTo>
                  <a:pt x="53538" y="6024"/>
                </a:lnTo>
                <a:lnTo>
                  <a:pt x="55086" y="7074"/>
                </a:lnTo>
                <a:lnTo>
                  <a:pt x="57976" y="8034"/>
                </a:lnTo>
                <a:lnTo>
                  <a:pt x="60298" y="7969"/>
                </a:lnTo>
                <a:lnTo>
                  <a:pt x="61962" y="11244"/>
                </a:lnTo>
                <a:lnTo>
                  <a:pt x="66935" y="8709"/>
                </a:lnTo>
                <a:lnTo>
                  <a:pt x="67085" y="6963"/>
                </a:lnTo>
                <a:lnTo>
                  <a:pt x="64262" y="4443"/>
                </a:lnTo>
                <a:lnTo>
                  <a:pt x="69003" y="0"/>
                </a:lnTo>
                <a:lnTo>
                  <a:pt x="75216" y="3731"/>
                </a:lnTo>
                <a:lnTo>
                  <a:pt x="78394" y="8018"/>
                </a:lnTo>
                <a:lnTo>
                  <a:pt x="84486" y="5037"/>
                </a:lnTo>
                <a:lnTo>
                  <a:pt x="85227" y="4675"/>
                </a:lnTo>
                <a:lnTo>
                  <a:pt x="85991" y="2408"/>
                </a:lnTo>
                <a:lnTo>
                  <a:pt x="88117" y="1373"/>
                </a:lnTo>
                <a:lnTo>
                  <a:pt x="89545" y="1145"/>
                </a:lnTo>
                <a:close/>
              </a:path>
            </a:pathLst>
          </a:custGeom>
          <a:solidFill>
            <a:srgbClr val="280F45">
              <a:alpha val="100000"/>
            </a:srgbClr>
          </a:solidFill>
          <a:ln w="13550" cap="flat">
            <a:solidFill>
              <a:srgbClr val="280F45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82" name="pg82"/>
          <p:cNvSpPr/>
          <p:nvPr/>
        </p:nvSpPr>
        <p:spPr>
          <a:xfrm>
            <a:off x="4693194" y="3919291"/>
            <a:ext cx="2021" cy="2555"/>
          </a:xfrm>
          <a:custGeom>
            <a:avLst/>
            <a:gdLst/>
            <a:ahLst/>
            <a:cxnLst/>
            <a:rect l="0" t="0" r="0" b="0"/>
            <a:pathLst>
              <a:path w="2021" h="2555">
                <a:moveTo>
                  <a:pt x="275" y="2501"/>
                </a:moveTo>
                <a:lnTo>
                  <a:pt x="1401" y="2555"/>
                </a:lnTo>
                <a:lnTo>
                  <a:pt x="2021" y="1147"/>
                </a:lnTo>
                <a:lnTo>
                  <a:pt x="1253" y="0"/>
                </a:lnTo>
                <a:lnTo>
                  <a:pt x="0" y="1056"/>
                </a:lnTo>
                <a:close/>
              </a:path>
            </a:pathLst>
          </a:custGeom>
          <a:solidFill>
            <a:srgbClr val="280F45">
              <a:alpha val="100000"/>
            </a:srgbClr>
          </a:solidFill>
          <a:ln w="13550" cap="flat">
            <a:solidFill>
              <a:srgbClr val="280F45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83" name="pg83"/>
          <p:cNvSpPr/>
          <p:nvPr/>
        </p:nvSpPr>
        <p:spPr>
          <a:xfrm>
            <a:off x="4544954" y="3767847"/>
            <a:ext cx="201593" cy="189160"/>
          </a:xfrm>
          <a:custGeom>
            <a:avLst/>
            <a:gdLst/>
            <a:ahLst/>
            <a:cxnLst/>
            <a:rect l="0" t="0" r="0" b="0"/>
            <a:pathLst>
              <a:path w="201593" h="189160">
                <a:moveTo>
                  <a:pt x="156577" y="28173"/>
                </a:moveTo>
                <a:lnTo>
                  <a:pt x="157983" y="32200"/>
                </a:lnTo>
                <a:lnTo>
                  <a:pt x="160657" y="33453"/>
                </a:lnTo>
                <a:lnTo>
                  <a:pt x="161336" y="36127"/>
                </a:lnTo>
                <a:lnTo>
                  <a:pt x="163618" y="36696"/>
                </a:lnTo>
                <a:lnTo>
                  <a:pt x="166267" y="34952"/>
                </a:lnTo>
                <a:lnTo>
                  <a:pt x="168404" y="39150"/>
                </a:lnTo>
                <a:lnTo>
                  <a:pt x="172202" y="40409"/>
                </a:lnTo>
                <a:lnTo>
                  <a:pt x="171838" y="44051"/>
                </a:lnTo>
                <a:lnTo>
                  <a:pt x="172685" y="47065"/>
                </a:lnTo>
                <a:lnTo>
                  <a:pt x="171916" y="50581"/>
                </a:lnTo>
                <a:lnTo>
                  <a:pt x="173326" y="54174"/>
                </a:lnTo>
                <a:lnTo>
                  <a:pt x="172804" y="56104"/>
                </a:lnTo>
                <a:lnTo>
                  <a:pt x="173572" y="58588"/>
                </a:lnTo>
                <a:lnTo>
                  <a:pt x="178429" y="58565"/>
                </a:lnTo>
                <a:lnTo>
                  <a:pt x="185027" y="62268"/>
                </a:lnTo>
                <a:lnTo>
                  <a:pt x="186165" y="61170"/>
                </a:lnTo>
                <a:lnTo>
                  <a:pt x="186252" y="58234"/>
                </a:lnTo>
                <a:lnTo>
                  <a:pt x="189024" y="59478"/>
                </a:lnTo>
                <a:lnTo>
                  <a:pt x="191387" y="64507"/>
                </a:lnTo>
                <a:lnTo>
                  <a:pt x="191578" y="71863"/>
                </a:lnTo>
                <a:lnTo>
                  <a:pt x="193615" y="73338"/>
                </a:lnTo>
                <a:lnTo>
                  <a:pt x="197979" y="72825"/>
                </a:lnTo>
                <a:lnTo>
                  <a:pt x="199340" y="71266"/>
                </a:lnTo>
                <a:lnTo>
                  <a:pt x="200813" y="72433"/>
                </a:lnTo>
                <a:lnTo>
                  <a:pt x="201593" y="73052"/>
                </a:lnTo>
                <a:lnTo>
                  <a:pt x="200813" y="78274"/>
                </a:lnTo>
                <a:lnTo>
                  <a:pt x="200194" y="82413"/>
                </a:lnTo>
                <a:lnTo>
                  <a:pt x="196758" y="90648"/>
                </a:lnTo>
                <a:lnTo>
                  <a:pt x="192057" y="90911"/>
                </a:lnTo>
                <a:lnTo>
                  <a:pt x="189474" y="94346"/>
                </a:lnTo>
                <a:lnTo>
                  <a:pt x="188830" y="103757"/>
                </a:lnTo>
                <a:lnTo>
                  <a:pt x="186905" y="105587"/>
                </a:lnTo>
                <a:lnTo>
                  <a:pt x="186756" y="108795"/>
                </a:lnTo>
                <a:lnTo>
                  <a:pt x="183300" y="112965"/>
                </a:lnTo>
                <a:lnTo>
                  <a:pt x="181734" y="117905"/>
                </a:lnTo>
                <a:lnTo>
                  <a:pt x="178862" y="118332"/>
                </a:lnTo>
                <a:lnTo>
                  <a:pt x="173369" y="123137"/>
                </a:lnTo>
                <a:lnTo>
                  <a:pt x="166972" y="119859"/>
                </a:lnTo>
                <a:lnTo>
                  <a:pt x="162404" y="120041"/>
                </a:lnTo>
                <a:lnTo>
                  <a:pt x="157452" y="120325"/>
                </a:lnTo>
                <a:lnTo>
                  <a:pt x="155915" y="125284"/>
                </a:lnTo>
                <a:lnTo>
                  <a:pt x="157229" y="127236"/>
                </a:lnTo>
                <a:lnTo>
                  <a:pt x="156410" y="129575"/>
                </a:lnTo>
                <a:lnTo>
                  <a:pt x="159599" y="132137"/>
                </a:lnTo>
                <a:lnTo>
                  <a:pt x="159166" y="135592"/>
                </a:lnTo>
                <a:lnTo>
                  <a:pt x="163370" y="133411"/>
                </a:lnTo>
                <a:lnTo>
                  <a:pt x="165097" y="134592"/>
                </a:lnTo>
                <a:lnTo>
                  <a:pt x="167355" y="139255"/>
                </a:lnTo>
                <a:lnTo>
                  <a:pt x="167323" y="141192"/>
                </a:lnTo>
                <a:lnTo>
                  <a:pt x="159739" y="143319"/>
                </a:lnTo>
                <a:lnTo>
                  <a:pt x="155417" y="142768"/>
                </a:lnTo>
                <a:lnTo>
                  <a:pt x="149335" y="146669"/>
                </a:lnTo>
                <a:lnTo>
                  <a:pt x="146413" y="150433"/>
                </a:lnTo>
                <a:lnTo>
                  <a:pt x="144424" y="150001"/>
                </a:lnTo>
                <a:lnTo>
                  <a:pt x="144062" y="151631"/>
                </a:lnTo>
                <a:lnTo>
                  <a:pt x="147300" y="153200"/>
                </a:lnTo>
                <a:lnTo>
                  <a:pt x="149021" y="161698"/>
                </a:lnTo>
                <a:lnTo>
                  <a:pt x="147936" y="163152"/>
                </a:lnTo>
                <a:lnTo>
                  <a:pt x="139240" y="164620"/>
                </a:lnTo>
                <a:lnTo>
                  <a:pt x="131869" y="163257"/>
                </a:lnTo>
                <a:lnTo>
                  <a:pt x="130251" y="164572"/>
                </a:lnTo>
                <a:lnTo>
                  <a:pt x="129115" y="167859"/>
                </a:lnTo>
                <a:lnTo>
                  <a:pt x="126713" y="169367"/>
                </a:lnTo>
                <a:lnTo>
                  <a:pt x="120349" y="164695"/>
                </a:lnTo>
                <a:lnTo>
                  <a:pt x="116327" y="169857"/>
                </a:lnTo>
                <a:lnTo>
                  <a:pt x="117516" y="178313"/>
                </a:lnTo>
                <a:lnTo>
                  <a:pt x="115505" y="178360"/>
                </a:lnTo>
                <a:lnTo>
                  <a:pt x="113472" y="180660"/>
                </a:lnTo>
                <a:lnTo>
                  <a:pt x="113992" y="183613"/>
                </a:lnTo>
                <a:lnTo>
                  <a:pt x="110175" y="188487"/>
                </a:lnTo>
                <a:lnTo>
                  <a:pt x="103393" y="189160"/>
                </a:lnTo>
                <a:lnTo>
                  <a:pt x="100481" y="188006"/>
                </a:lnTo>
                <a:lnTo>
                  <a:pt x="100314" y="176322"/>
                </a:lnTo>
                <a:lnTo>
                  <a:pt x="98139" y="174576"/>
                </a:lnTo>
                <a:lnTo>
                  <a:pt x="98666" y="170983"/>
                </a:lnTo>
                <a:lnTo>
                  <a:pt x="95306" y="172546"/>
                </a:lnTo>
                <a:lnTo>
                  <a:pt x="93387" y="177475"/>
                </a:lnTo>
                <a:lnTo>
                  <a:pt x="89713" y="175960"/>
                </a:lnTo>
                <a:lnTo>
                  <a:pt x="92013" y="172488"/>
                </a:lnTo>
                <a:lnTo>
                  <a:pt x="92191" y="169194"/>
                </a:lnTo>
                <a:lnTo>
                  <a:pt x="94622" y="166056"/>
                </a:lnTo>
                <a:lnTo>
                  <a:pt x="93232" y="161775"/>
                </a:lnTo>
                <a:lnTo>
                  <a:pt x="89975" y="156944"/>
                </a:lnTo>
                <a:lnTo>
                  <a:pt x="90940" y="153543"/>
                </a:lnTo>
                <a:lnTo>
                  <a:pt x="90576" y="150701"/>
                </a:lnTo>
                <a:lnTo>
                  <a:pt x="86933" y="146186"/>
                </a:lnTo>
                <a:lnTo>
                  <a:pt x="83133" y="148488"/>
                </a:lnTo>
                <a:lnTo>
                  <a:pt x="80573" y="152767"/>
                </a:lnTo>
                <a:lnTo>
                  <a:pt x="77636" y="146812"/>
                </a:lnTo>
                <a:lnTo>
                  <a:pt x="74587" y="148402"/>
                </a:lnTo>
                <a:lnTo>
                  <a:pt x="73271" y="152368"/>
                </a:lnTo>
                <a:lnTo>
                  <a:pt x="69410" y="151551"/>
                </a:lnTo>
                <a:lnTo>
                  <a:pt x="71196" y="134945"/>
                </a:lnTo>
                <a:lnTo>
                  <a:pt x="62223" y="136962"/>
                </a:lnTo>
                <a:lnTo>
                  <a:pt x="61909" y="142656"/>
                </a:lnTo>
                <a:lnTo>
                  <a:pt x="59895" y="139644"/>
                </a:lnTo>
                <a:lnTo>
                  <a:pt x="57164" y="139458"/>
                </a:lnTo>
                <a:lnTo>
                  <a:pt x="55507" y="135729"/>
                </a:lnTo>
                <a:lnTo>
                  <a:pt x="52322" y="137000"/>
                </a:lnTo>
                <a:lnTo>
                  <a:pt x="50138" y="137840"/>
                </a:lnTo>
                <a:lnTo>
                  <a:pt x="46557" y="136154"/>
                </a:lnTo>
                <a:lnTo>
                  <a:pt x="36104" y="140476"/>
                </a:lnTo>
                <a:lnTo>
                  <a:pt x="36272" y="144095"/>
                </a:lnTo>
                <a:lnTo>
                  <a:pt x="39598" y="145944"/>
                </a:lnTo>
                <a:lnTo>
                  <a:pt x="40776" y="149287"/>
                </a:lnTo>
                <a:lnTo>
                  <a:pt x="42149" y="149077"/>
                </a:lnTo>
                <a:lnTo>
                  <a:pt x="43781" y="146621"/>
                </a:lnTo>
                <a:lnTo>
                  <a:pt x="45695" y="148180"/>
                </a:lnTo>
                <a:lnTo>
                  <a:pt x="46388" y="151357"/>
                </a:lnTo>
                <a:lnTo>
                  <a:pt x="45447" y="155366"/>
                </a:lnTo>
                <a:lnTo>
                  <a:pt x="45871" y="157330"/>
                </a:lnTo>
                <a:lnTo>
                  <a:pt x="46144" y="159113"/>
                </a:lnTo>
                <a:lnTo>
                  <a:pt x="44026" y="160675"/>
                </a:lnTo>
                <a:lnTo>
                  <a:pt x="41151" y="159130"/>
                </a:lnTo>
                <a:lnTo>
                  <a:pt x="33667" y="160435"/>
                </a:lnTo>
                <a:lnTo>
                  <a:pt x="31681" y="162585"/>
                </a:lnTo>
                <a:lnTo>
                  <a:pt x="31412" y="166491"/>
                </a:lnTo>
                <a:lnTo>
                  <a:pt x="27164" y="171632"/>
                </a:lnTo>
                <a:lnTo>
                  <a:pt x="13082" y="172383"/>
                </a:lnTo>
                <a:lnTo>
                  <a:pt x="9364" y="167604"/>
                </a:lnTo>
                <a:lnTo>
                  <a:pt x="9238" y="165459"/>
                </a:lnTo>
                <a:lnTo>
                  <a:pt x="12870" y="160350"/>
                </a:lnTo>
                <a:lnTo>
                  <a:pt x="11784" y="152583"/>
                </a:lnTo>
                <a:lnTo>
                  <a:pt x="15101" y="150795"/>
                </a:lnTo>
                <a:lnTo>
                  <a:pt x="17857" y="143698"/>
                </a:lnTo>
                <a:lnTo>
                  <a:pt x="13926" y="140357"/>
                </a:lnTo>
                <a:lnTo>
                  <a:pt x="16074" y="135370"/>
                </a:lnTo>
                <a:lnTo>
                  <a:pt x="11767" y="134209"/>
                </a:lnTo>
                <a:lnTo>
                  <a:pt x="10645" y="130505"/>
                </a:lnTo>
                <a:lnTo>
                  <a:pt x="11216" y="125805"/>
                </a:lnTo>
                <a:lnTo>
                  <a:pt x="8969" y="127353"/>
                </a:lnTo>
                <a:lnTo>
                  <a:pt x="5954" y="125321"/>
                </a:lnTo>
                <a:lnTo>
                  <a:pt x="6065" y="122062"/>
                </a:lnTo>
                <a:lnTo>
                  <a:pt x="7445" y="121855"/>
                </a:lnTo>
                <a:lnTo>
                  <a:pt x="5000" y="113833"/>
                </a:lnTo>
                <a:lnTo>
                  <a:pt x="3826" y="99984"/>
                </a:lnTo>
                <a:lnTo>
                  <a:pt x="6768" y="99633"/>
                </a:lnTo>
                <a:lnTo>
                  <a:pt x="5040" y="91691"/>
                </a:lnTo>
                <a:lnTo>
                  <a:pt x="0" y="90281"/>
                </a:lnTo>
                <a:lnTo>
                  <a:pt x="1107" y="86728"/>
                </a:lnTo>
                <a:lnTo>
                  <a:pt x="2533" y="81981"/>
                </a:lnTo>
                <a:lnTo>
                  <a:pt x="4788" y="79231"/>
                </a:lnTo>
                <a:lnTo>
                  <a:pt x="14388" y="76785"/>
                </a:lnTo>
                <a:lnTo>
                  <a:pt x="18967" y="80123"/>
                </a:lnTo>
                <a:lnTo>
                  <a:pt x="22599" y="74531"/>
                </a:lnTo>
                <a:lnTo>
                  <a:pt x="25478" y="73024"/>
                </a:lnTo>
                <a:lnTo>
                  <a:pt x="41151" y="76072"/>
                </a:lnTo>
                <a:lnTo>
                  <a:pt x="45238" y="83123"/>
                </a:lnTo>
                <a:lnTo>
                  <a:pt x="47853" y="83574"/>
                </a:lnTo>
                <a:lnTo>
                  <a:pt x="57041" y="80683"/>
                </a:lnTo>
                <a:lnTo>
                  <a:pt x="56386" y="73572"/>
                </a:lnTo>
                <a:lnTo>
                  <a:pt x="58431" y="70091"/>
                </a:lnTo>
                <a:lnTo>
                  <a:pt x="55382" y="67479"/>
                </a:lnTo>
                <a:lnTo>
                  <a:pt x="56665" y="63916"/>
                </a:lnTo>
                <a:lnTo>
                  <a:pt x="55094" y="58796"/>
                </a:lnTo>
                <a:lnTo>
                  <a:pt x="55474" y="56552"/>
                </a:lnTo>
                <a:lnTo>
                  <a:pt x="60107" y="58843"/>
                </a:lnTo>
                <a:lnTo>
                  <a:pt x="62832" y="58124"/>
                </a:lnTo>
                <a:lnTo>
                  <a:pt x="66939" y="59483"/>
                </a:lnTo>
                <a:lnTo>
                  <a:pt x="68471" y="58404"/>
                </a:lnTo>
                <a:lnTo>
                  <a:pt x="71765" y="56879"/>
                </a:lnTo>
                <a:lnTo>
                  <a:pt x="70814" y="54459"/>
                </a:lnTo>
                <a:lnTo>
                  <a:pt x="71944" y="51647"/>
                </a:lnTo>
                <a:lnTo>
                  <a:pt x="76817" y="49101"/>
                </a:lnTo>
                <a:lnTo>
                  <a:pt x="80772" y="44819"/>
                </a:lnTo>
                <a:lnTo>
                  <a:pt x="81360" y="39549"/>
                </a:lnTo>
                <a:lnTo>
                  <a:pt x="80159" y="36169"/>
                </a:lnTo>
                <a:lnTo>
                  <a:pt x="82374" y="30769"/>
                </a:lnTo>
                <a:lnTo>
                  <a:pt x="82475" y="26037"/>
                </a:lnTo>
                <a:lnTo>
                  <a:pt x="83350" y="24486"/>
                </a:lnTo>
                <a:lnTo>
                  <a:pt x="87396" y="24491"/>
                </a:lnTo>
                <a:lnTo>
                  <a:pt x="89597" y="27083"/>
                </a:lnTo>
                <a:lnTo>
                  <a:pt x="93219" y="28499"/>
                </a:lnTo>
                <a:lnTo>
                  <a:pt x="94855" y="27348"/>
                </a:lnTo>
                <a:lnTo>
                  <a:pt x="96969" y="28152"/>
                </a:lnTo>
                <a:lnTo>
                  <a:pt x="101749" y="25068"/>
                </a:lnTo>
                <a:lnTo>
                  <a:pt x="104100" y="24110"/>
                </a:lnTo>
                <a:lnTo>
                  <a:pt x="110770" y="16282"/>
                </a:lnTo>
                <a:lnTo>
                  <a:pt x="112717" y="12096"/>
                </a:lnTo>
                <a:lnTo>
                  <a:pt x="113003" y="8125"/>
                </a:lnTo>
                <a:lnTo>
                  <a:pt x="120274" y="0"/>
                </a:lnTo>
                <a:lnTo>
                  <a:pt x="123540" y="3181"/>
                </a:lnTo>
                <a:lnTo>
                  <a:pt x="129844" y="1754"/>
                </a:lnTo>
                <a:lnTo>
                  <a:pt x="132733" y="5184"/>
                </a:lnTo>
                <a:lnTo>
                  <a:pt x="133465" y="8655"/>
                </a:lnTo>
                <a:lnTo>
                  <a:pt x="144009" y="12689"/>
                </a:lnTo>
                <a:lnTo>
                  <a:pt x="144848" y="16880"/>
                </a:lnTo>
                <a:lnTo>
                  <a:pt x="148688" y="22747"/>
                </a:lnTo>
                <a:lnTo>
                  <a:pt x="151047" y="24132"/>
                </a:lnTo>
                <a:lnTo>
                  <a:pt x="149797" y="27323"/>
                </a:lnTo>
                <a:lnTo>
                  <a:pt x="150160" y="28534"/>
                </a:lnTo>
                <a:lnTo>
                  <a:pt x="153844" y="29602"/>
                </a:lnTo>
                <a:close/>
              </a:path>
            </a:pathLst>
          </a:custGeom>
          <a:solidFill>
            <a:srgbClr val="270F43">
              <a:alpha val="100000"/>
            </a:srgbClr>
          </a:solidFill>
          <a:ln w="13550" cap="flat">
            <a:solidFill>
              <a:srgbClr val="270F43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85" name="pg85"/>
          <p:cNvSpPr/>
          <p:nvPr/>
        </p:nvSpPr>
        <p:spPr>
          <a:xfrm>
            <a:off x="4606564" y="4035355"/>
            <a:ext cx="186670" cy="308492"/>
          </a:xfrm>
          <a:custGeom>
            <a:avLst/>
            <a:gdLst/>
            <a:ahLst/>
            <a:cxnLst/>
            <a:rect l="0" t="0" r="0" b="0"/>
            <a:pathLst>
              <a:path w="186670" h="308492">
                <a:moveTo>
                  <a:pt x="115383" y="2979"/>
                </a:moveTo>
                <a:lnTo>
                  <a:pt x="114674" y="7726"/>
                </a:lnTo>
                <a:lnTo>
                  <a:pt x="118152" y="9062"/>
                </a:lnTo>
                <a:lnTo>
                  <a:pt x="120774" y="14296"/>
                </a:lnTo>
                <a:lnTo>
                  <a:pt x="120650" y="16507"/>
                </a:lnTo>
                <a:lnTo>
                  <a:pt x="118657" y="19663"/>
                </a:lnTo>
                <a:lnTo>
                  <a:pt x="119151" y="20646"/>
                </a:lnTo>
                <a:lnTo>
                  <a:pt x="123581" y="22974"/>
                </a:lnTo>
                <a:lnTo>
                  <a:pt x="125989" y="19292"/>
                </a:lnTo>
                <a:lnTo>
                  <a:pt x="129299" y="20261"/>
                </a:lnTo>
                <a:lnTo>
                  <a:pt x="130135" y="17541"/>
                </a:lnTo>
                <a:lnTo>
                  <a:pt x="133264" y="15211"/>
                </a:lnTo>
                <a:lnTo>
                  <a:pt x="135202" y="19399"/>
                </a:lnTo>
                <a:lnTo>
                  <a:pt x="133725" y="21962"/>
                </a:lnTo>
                <a:lnTo>
                  <a:pt x="134402" y="23382"/>
                </a:lnTo>
                <a:lnTo>
                  <a:pt x="137772" y="24281"/>
                </a:lnTo>
                <a:lnTo>
                  <a:pt x="139203" y="26303"/>
                </a:lnTo>
                <a:lnTo>
                  <a:pt x="139919" y="27316"/>
                </a:lnTo>
                <a:lnTo>
                  <a:pt x="143520" y="26894"/>
                </a:lnTo>
                <a:lnTo>
                  <a:pt x="146754" y="29804"/>
                </a:lnTo>
                <a:lnTo>
                  <a:pt x="152918" y="33654"/>
                </a:lnTo>
                <a:lnTo>
                  <a:pt x="154112" y="37045"/>
                </a:lnTo>
                <a:lnTo>
                  <a:pt x="149274" y="39442"/>
                </a:lnTo>
                <a:lnTo>
                  <a:pt x="150983" y="42078"/>
                </a:lnTo>
                <a:lnTo>
                  <a:pt x="151028" y="45813"/>
                </a:lnTo>
                <a:lnTo>
                  <a:pt x="152727" y="47994"/>
                </a:lnTo>
                <a:lnTo>
                  <a:pt x="152097" y="56758"/>
                </a:lnTo>
                <a:lnTo>
                  <a:pt x="152137" y="59791"/>
                </a:lnTo>
                <a:lnTo>
                  <a:pt x="155155" y="66195"/>
                </a:lnTo>
                <a:lnTo>
                  <a:pt x="157269" y="67929"/>
                </a:lnTo>
                <a:lnTo>
                  <a:pt x="157363" y="70852"/>
                </a:lnTo>
                <a:lnTo>
                  <a:pt x="155928" y="72330"/>
                </a:lnTo>
                <a:lnTo>
                  <a:pt x="159034" y="75192"/>
                </a:lnTo>
                <a:lnTo>
                  <a:pt x="165300" y="75127"/>
                </a:lnTo>
                <a:lnTo>
                  <a:pt x="169707" y="77471"/>
                </a:lnTo>
                <a:lnTo>
                  <a:pt x="170436" y="80681"/>
                </a:lnTo>
                <a:lnTo>
                  <a:pt x="167876" y="82883"/>
                </a:lnTo>
                <a:lnTo>
                  <a:pt x="167989" y="84223"/>
                </a:lnTo>
                <a:lnTo>
                  <a:pt x="174875" y="88540"/>
                </a:lnTo>
                <a:lnTo>
                  <a:pt x="176834" y="94261"/>
                </a:lnTo>
                <a:lnTo>
                  <a:pt x="180884" y="98329"/>
                </a:lnTo>
                <a:lnTo>
                  <a:pt x="184937" y="97799"/>
                </a:lnTo>
                <a:lnTo>
                  <a:pt x="185824" y="98044"/>
                </a:lnTo>
                <a:lnTo>
                  <a:pt x="185273" y="99746"/>
                </a:lnTo>
                <a:lnTo>
                  <a:pt x="185499" y="101370"/>
                </a:lnTo>
                <a:lnTo>
                  <a:pt x="186670" y="101700"/>
                </a:lnTo>
                <a:lnTo>
                  <a:pt x="181369" y="102970"/>
                </a:lnTo>
                <a:lnTo>
                  <a:pt x="172937" y="107814"/>
                </a:lnTo>
                <a:lnTo>
                  <a:pt x="174249" y="113086"/>
                </a:lnTo>
                <a:lnTo>
                  <a:pt x="171446" y="116760"/>
                </a:lnTo>
                <a:lnTo>
                  <a:pt x="171367" y="122502"/>
                </a:lnTo>
                <a:lnTo>
                  <a:pt x="170189" y="123143"/>
                </a:lnTo>
                <a:lnTo>
                  <a:pt x="167079" y="124833"/>
                </a:lnTo>
                <a:lnTo>
                  <a:pt x="165654" y="130063"/>
                </a:lnTo>
                <a:lnTo>
                  <a:pt x="166325" y="132793"/>
                </a:lnTo>
                <a:lnTo>
                  <a:pt x="165914" y="133850"/>
                </a:lnTo>
                <a:lnTo>
                  <a:pt x="164110" y="134838"/>
                </a:lnTo>
                <a:lnTo>
                  <a:pt x="161719" y="132461"/>
                </a:lnTo>
                <a:lnTo>
                  <a:pt x="160460" y="133098"/>
                </a:lnTo>
                <a:lnTo>
                  <a:pt x="157994" y="140488"/>
                </a:lnTo>
                <a:lnTo>
                  <a:pt x="159684" y="145752"/>
                </a:lnTo>
                <a:lnTo>
                  <a:pt x="157154" y="147055"/>
                </a:lnTo>
                <a:lnTo>
                  <a:pt x="152067" y="144382"/>
                </a:lnTo>
                <a:lnTo>
                  <a:pt x="148783" y="145540"/>
                </a:lnTo>
                <a:lnTo>
                  <a:pt x="145564" y="140091"/>
                </a:lnTo>
                <a:lnTo>
                  <a:pt x="143194" y="139413"/>
                </a:lnTo>
                <a:lnTo>
                  <a:pt x="141918" y="146613"/>
                </a:lnTo>
                <a:lnTo>
                  <a:pt x="141093" y="148259"/>
                </a:lnTo>
                <a:lnTo>
                  <a:pt x="139203" y="152023"/>
                </a:lnTo>
                <a:lnTo>
                  <a:pt x="136475" y="154710"/>
                </a:lnTo>
                <a:lnTo>
                  <a:pt x="131391" y="155137"/>
                </a:lnTo>
                <a:lnTo>
                  <a:pt x="132345" y="162592"/>
                </a:lnTo>
                <a:lnTo>
                  <a:pt x="133531" y="163140"/>
                </a:lnTo>
                <a:lnTo>
                  <a:pt x="133263" y="164658"/>
                </a:lnTo>
                <a:lnTo>
                  <a:pt x="127817" y="173366"/>
                </a:lnTo>
                <a:lnTo>
                  <a:pt x="133315" y="175341"/>
                </a:lnTo>
                <a:lnTo>
                  <a:pt x="133372" y="179011"/>
                </a:lnTo>
                <a:lnTo>
                  <a:pt x="134747" y="182158"/>
                </a:lnTo>
                <a:lnTo>
                  <a:pt x="131824" y="191420"/>
                </a:lnTo>
                <a:lnTo>
                  <a:pt x="129570" y="193280"/>
                </a:lnTo>
                <a:lnTo>
                  <a:pt x="130236" y="197635"/>
                </a:lnTo>
                <a:lnTo>
                  <a:pt x="129541" y="200125"/>
                </a:lnTo>
                <a:lnTo>
                  <a:pt x="130577" y="201638"/>
                </a:lnTo>
                <a:lnTo>
                  <a:pt x="127112" y="205818"/>
                </a:lnTo>
                <a:lnTo>
                  <a:pt x="128677" y="208140"/>
                </a:lnTo>
                <a:lnTo>
                  <a:pt x="127377" y="213695"/>
                </a:lnTo>
                <a:lnTo>
                  <a:pt x="126967" y="215445"/>
                </a:lnTo>
                <a:lnTo>
                  <a:pt x="129823" y="220612"/>
                </a:lnTo>
                <a:lnTo>
                  <a:pt x="126259" y="221894"/>
                </a:lnTo>
                <a:lnTo>
                  <a:pt x="123810" y="232813"/>
                </a:lnTo>
                <a:lnTo>
                  <a:pt x="126611" y="235505"/>
                </a:lnTo>
                <a:lnTo>
                  <a:pt x="132310" y="229537"/>
                </a:lnTo>
                <a:lnTo>
                  <a:pt x="134926" y="228737"/>
                </a:lnTo>
                <a:lnTo>
                  <a:pt x="134712" y="230504"/>
                </a:lnTo>
                <a:lnTo>
                  <a:pt x="132585" y="232512"/>
                </a:lnTo>
                <a:lnTo>
                  <a:pt x="130328" y="239969"/>
                </a:lnTo>
                <a:lnTo>
                  <a:pt x="139203" y="240291"/>
                </a:lnTo>
                <a:lnTo>
                  <a:pt x="144118" y="240470"/>
                </a:lnTo>
                <a:lnTo>
                  <a:pt x="143762" y="244353"/>
                </a:lnTo>
                <a:lnTo>
                  <a:pt x="148452" y="247939"/>
                </a:lnTo>
                <a:lnTo>
                  <a:pt x="146280" y="252143"/>
                </a:lnTo>
                <a:lnTo>
                  <a:pt x="140208" y="255879"/>
                </a:lnTo>
                <a:lnTo>
                  <a:pt x="141361" y="261832"/>
                </a:lnTo>
                <a:lnTo>
                  <a:pt x="139203" y="262493"/>
                </a:lnTo>
                <a:lnTo>
                  <a:pt x="129639" y="265423"/>
                </a:lnTo>
                <a:lnTo>
                  <a:pt x="127276" y="262276"/>
                </a:lnTo>
                <a:lnTo>
                  <a:pt x="121897" y="260805"/>
                </a:lnTo>
                <a:lnTo>
                  <a:pt x="120150" y="258258"/>
                </a:lnTo>
                <a:lnTo>
                  <a:pt x="111244" y="256301"/>
                </a:lnTo>
                <a:lnTo>
                  <a:pt x="109374" y="257945"/>
                </a:lnTo>
                <a:lnTo>
                  <a:pt x="107850" y="261916"/>
                </a:lnTo>
                <a:lnTo>
                  <a:pt x="102211" y="261959"/>
                </a:lnTo>
                <a:lnTo>
                  <a:pt x="96135" y="258550"/>
                </a:lnTo>
                <a:lnTo>
                  <a:pt x="97322" y="253068"/>
                </a:lnTo>
                <a:lnTo>
                  <a:pt x="93147" y="254703"/>
                </a:lnTo>
                <a:lnTo>
                  <a:pt x="94950" y="259297"/>
                </a:lnTo>
                <a:lnTo>
                  <a:pt x="93295" y="268217"/>
                </a:lnTo>
                <a:lnTo>
                  <a:pt x="94295" y="270622"/>
                </a:lnTo>
                <a:lnTo>
                  <a:pt x="96511" y="272109"/>
                </a:lnTo>
                <a:lnTo>
                  <a:pt x="97292" y="279338"/>
                </a:lnTo>
                <a:lnTo>
                  <a:pt x="93568" y="284058"/>
                </a:lnTo>
                <a:lnTo>
                  <a:pt x="92810" y="287653"/>
                </a:lnTo>
                <a:lnTo>
                  <a:pt x="88784" y="290842"/>
                </a:lnTo>
                <a:lnTo>
                  <a:pt x="82391" y="301463"/>
                </a:lnTo>
                <a:lnTo>
                  <a:pt x="81972" y="302161"/>
                </a:lnTo>
                <a:lnTo>
                  <a:pt x="72231" y="307743"/>
                </a:lnTo>
                <a:lnTo>
                  <a:pt x="65983" y="308492"/>
                </a:lnTo>
                <a:lnTo>
                  <a:pt x="66299" y="304739"/>
                </a:lnTo>
                <a:lnTo>
                  <a:pt x="69295" y="301463"/>
                </a:lnTo>
                <a:lnTo>
                  <a:pt x="68848" y="297609"/>
                </a:lnTo>
                <a:lnTo>
                  <a:pt x="71538" y="291305"/>
                </a:lnTo>
                <a:lnTo>
                  <a:pt x="71491" y="289031"/>
                </a:lnTo>
                <a:lnTo>
                  <a:pt x="66576" y="287861"/>
                </a:lnTo>
                <a:lnTo>
                  <a:pt x="64128" y="290787"/>
                </a:lnTo>
                <a:lnTo>
                  <a:pt x="60013" y="290705"/>
                </a:lnTo>
                <a:lnTo>
                  <a:pt x="57715" y="292488"/>
                </a:lnTo>
                <a:lnTo>
                  <a:pt x="55182" y="284679"/>
                </a:lnTo>
                <a:lnTo>
                  <a:pt x="57540" y="280806"/>
                </a:lnTo>
                <a:lnTo>
                  <a:pt x="56590" y="276685"/>
                </a:lnTo>
                <a:lnTo>
                  <a:pt x="53576" y="274559"/>
                </a:lnTo>
                <a:lnTo>
                  <a:pt x="51169" y="270809"/>
                </a:lnTo>
                <a:lnTo>
                  <a:pt x="46941" y="271248"/>
                </a:lnTo>
                <a:lnTo>
                  <a:pt x="45991" y="267566"/>
                </a:lnTo>
                <a:lnTo>
                  <a:pt x="43497" y="264307"/>
                </a:lnTo>
                <a:lnTo>
                  <a:pt x="43563" y="260189"/>
                </a:lnTo>
                <a:lnTo>
                  <a:pt x="42499" y="261832"/>
                </a:lnTo>
                <a:lnTo>
                  <a:pt x="38615" y="262780"/>
                </a:lnTo>
                <a:lnTo>
                  <a:pt x="34814" y="260179"/>
                </a:lnTo>
                <a:lnTo>
                  <a:pt x="32812" y="262757"/>
                </a:lnTo>
                <a:lnTo>
                  <a:pt x="27840" y="259701"/>
                </a:lnTo>
                <a:lnTo>
                  <a:pt x="28226" y="253615"/>
                </a:lnTo>
                <a:lnTo>
                  <a:pt x="25063" y="251660"/>
                </a:lnTo>
                <a:lnTo>
                  <a:pt x="22069" y="253077"/>
                </a:lnTo>
                <a:lnTo>
                  <a:pt x="18695" y="261655"/>
                </a:lnTo>
                <a:lnTo>
                  <a:pt x="17284" y="262607"/>
                </a:lnTo>
                <a:lnTo>
                  <a:pt x="12610" y="264048"/>
                </a:lnTo>
                <a:lnTo>
                  <a:pt x="0" y="260950"/>
                </a:lnTo>
                <a:lnTo>
                  <a:pt x="4401" y="254060"/>
                </a:lnTo>
                <a:lnTo>
                  <a:pt x="8640" y="252177"/>
                </a:lnTo>
                <a:lnTo>
                  <a:pt x="10524" y="249039"/>
                </a:lnTo>
                <a:lnTo>
                  <a:pt x="14208" y="248962"/>
                </a:lnTo>
                <a:lnTo>
                  <a:pt x="16068" y="250141"/>
                </a:lnTo>
                <a:lnTo>
                  <a:pt x="19156" y="248170"/>
                </a:lnTo>
                <a:lnTo>
                  <a:pt x="20194" y="249617"/>
                </a:lnTo>
                <a:lnTo>
                  <a:pt x="30851" y="237284"/>
                </a:lnTo>
                <a:lnTo>
                  <a:pt x="42609" y="241346"/>
                </a:lnTo>
                <a:lnTo>
                  <a:pt x="46766" y="237050"/>
                </a:lnTo>
                <a:lnTo>
                  <a:pt x="49658" y="236086"/>
                </a:lnTo>
                <a:lnTo>
                  <a:pt x="53525" y="237524"/>
                </a:lnTo>
                <a:lnTo>
                  <a:pt x="55221" y="243916"/>
                </a:lnTo>
                <a:lnTo>
                  <a:pt x="57059" y="239030"/>
                </a:lnTo>
                <a:lnTo>
                  <a:pt x="60414" y="237461"/>
                </a:lnTo>
                <a:lnTo>
                  <a:pt x="61499" y="232864"/>
                </a:lnTo>
                <a:lnTo>
                  <a:pt x="59816" y="230280"/>
                </a:lnTo>
                <a:lnTo>
                  <a:pt x="59047" y="222804"/>
                </a:lnTo>
                <a:lnTo>
                  <a:pt x="54492" y="218235"/>
                </a:lnTo>
                <a:lnTo>
                  <a:pt x="60765" y="213695"/>
                </a:lnTo>
                <a:lnTo>
                  <a:pt x="61040" y="212285"/>
                </a:lnTo>
                <a:lnTo>
                  <a:pt x="56381" y="204151"/>
                </a:lnTo>
                <a:lnTo>
                  <a:pt x="57797" y="200952"/>
                </a:lnTo>
                <a:lnTo>
                  <a:pt x="58719" y="191808"/>
                </a:lnTo>
                <a:lnTo>
                  <a:pt x="56977" y="190465"/>
                </a:lnTo>
                <a:lnTo>
                  <a:pt x="56050" y="188371"/>
                </a:lnTo>
                <a:lnTo>
                  <a:pt x="56452" y="186150"/>
                </a:lnTo>
                <a:lnTo>
                  <a:pt x="58088" y="185299"/>
                </a:lnTo>
                <a:lnTo>
                  <a:pt x="59232" y="184967"/>
                </a:lnTo>
                <a:lnTo>
                  <a:pt x="59283" y="182658"/>
                </a:lnTo>
                <a:lnTo>
                  <a:pt x="59907" y="181252"/>
                </a:lnTo>
                <a:lnTo>
                  <a:pt x="59784" y="180111"/>
                </a:lnTo>
                <a:lnTo>
                  <a:pt x="61089" y="178120"/>
                </a:lnTo>
                <a:lnTo>
                  <a:pt x="61445" y="176658"/>
                </a:lnTo>
                <a:lnTo>
                  <a:pt x="60910" y="175023"/>
                </a:lnTo>
                <a:lnTo>
                  <a:pt x="62153" y="169285"/>
                </a:lnTo>
                <a:lnTo>
                  <a:pt x="61522" y="161842"/>
                </a:lnTo>
                <a:lnTo>
                  <a:pt x="58596" y="157869"/>
                </a:lnTo>
                <a:lnTo>
                  <a:pt x="57146" y="152125"/>
                </a:lnTo>
                <a:lnTo>
                  <a:pt x="56128" y="148259"/>
                </a:lnTo>
                <a:lnTo>
                  <a:pt x="53788" y="139376"/>
                </a:lnTo>
                <a:lnTo>
                  <a:pt x="53697" y="131802"/>
                </a:lnTo>
                <a:lnTo>
                  <a:pt x="52340" y="130063"/>
                </a:lnTo>
                <a:lnTo>
                  <a:pt x="51621" y="129409"/>
                </a:lnTo>
                <a:lnTo>
                  <a:pt x="51501" y="128324"/>
                </a:lnTo>
                <a:lnTo>
                  <a:pt x="51020" y="127442"/>
                </a:lnTo>
                <a:lnTo>
                  <a:pt x="49461" y="124278"/>
                </a:lnTo>
                <a:lnTo>
                  <a:pt x="48246" y="122817"/>
                </a:lnTo>
                <a:lnTo>
                  <a:pt x="48076" y="121044"/>
                </a:lnTo>
                <a:lnTo>
                  <a:pt x="46736" y="119569"/>
                </a:lnTo>
                <a:lnTo>
                  <a:pt x="46508" y="117103"/>
                </a:lnTo>
                <a:lnTo>
                  <a:pt x="44380" y="116651"/>
                </a:lnTo>
                <a:lnTo>
                  <a:pt x="43899" y="114995"/>
                </a:lnTo>
                <a:lnTo>
                  <a:pt x="51032" y="105876"/>
                </a:lnTo>
                <a:lnTo>
                  <a:pt x="50472" y="100838"/>
                </a:lnTo>
                <a:lnTo>
                  <a:pt x="54850" y="100399"/>
                </a:lnTo>
                <a:lnTo>
                  <a:pt x="58562" y="97617"/>
                </a:lnTo>
                <a:lnTo>
                  <a:pt x="61250" y="101245"/>
                </a:lnTo>
                <a:lnTo>
                  <a:pt x="65328" y="100360"/>
                </a:lnTo>
                <a:lnTo>
                  <a:pt x="67274" y="97143"/>
                </a:lnTo>
                <a:lnTo>
                  <a:pt x="72092" y="94777"/>
                </a:lnTo>
                <a:lnTo>
                  <a:pt x="72283" y="93316"/>
                </a:lnTo>
                <a:lnTo>
                  <a:pt x="72811" y="93333"/>
                </a:lnTo>
                <a:lnTo>
                  <a:pt x="72660" y="92412"/>
                </a:lnTo>
                <a:lnTo>
                  <a:pt x="72534" y="92247"/>
                </a:lnTo>
                <a:lnTo>
                  <a:pt x="71983" y="92417"/>
                </a:lnTo>
                <a:lnTo>
                  <a:pt x="71566" y="91512"/>
                </a:lnTo>
                <a:lnTo>
                  <a:pt x="76621" y="90535"/>
                </a:lnTo>
                <a:lnTo>
                  <a:pt x="79821" y="89275"/>
                </a:lnTo>
                <a:lnTo>
                  <a:pt x="79237" y="86084"/>
                </a:lnTo>
                <a:lnTo>
                  <a:pt x="80192" y="82219"/>
                </a:lnTo>
                <a:lnTo>
                  <a:pt x="78486" y="76624"/>
                </a:lnTo>
                <a:lnTo>
                  <a:pt x="80945" y="74326"/>
                </a:lnTo>
                <a:lnTo>
                  <a:pt x="75012" y="66519"/>
                </a:lnTo>
                <a:lnTo>
                  <a:pt x="74611" y="62121"/>
                </a:lnTo>
                <a:lnTo>
                  <a:pt x="75986" y="58268"/>
                </a:lnTo>
                <a:lnTo>
                  <a:pt x="79869" y="60829"/>
                </a:lnTo>
                <a:lnTo>
                  <a:pt x="82815" y="60724"/>
                </a:lnTo>
                <a:lnTo>
                  <a:pt x="85080" y="66223"/>
                </a:lnTo>
                <a:lnTo>
                  <a:pt x="88160" y="63795"/>
                </a:lnTo>
                <a:lnTo>
                  <a:pt x="90301" y="59062"/>
                </a:lnTo>
                <a:lnTo>
                  <a:pt x="93081" y="59831"/>
                </a:lnTo>
                <a:lnTo>
                  <a:pt x="90790" y="64329"/>
                </a:lnTo>
                <a:lnTo>
                  <a:pt x="91802" y="65099"/>
                </a:lnTo>
                <a:lnTo>
                  <a:pt x="96707" y="63087"/>
                </a:lnTo>
                <a:lnTo>
                  <a:pt x="99000" y="60356"/>
                </a:lnTo>
                <a:lnTo>
                  <a:pt x="98879" y="58950"/>
                </a:lnTo>
                <a:lnTo>
                  <a:pt x="97803" y="56758"/>
                </a:lnTo>
                <a:lnTo>
                  <a:pt x="95968" y="53018"/>
                </a:lnTo>
                <a:lnTo>
                  <a:pt x="92109" y="50581"/>
                </a:lnTo>
                <a:lnTo>
                  <a:pt x="91496" y="46199"/>
                </a:lnTo>
                <a:lnTo>
                  <a:pt x="92601" y="45339"/>
                </a:lnTo>
                <a:lnTo>
                  <a:pt x="92524" y="41065"/>
                </a:lnTo>
                <a:lnTo>
                  <a:pt x="94594" y="37164"/>
                </a:lnTo>
                <a:lnTo>
                  <a:pt x="92622" y="33858"/>
                </a:lnTo>
                <a:lnTo>
                  <a:pt x="94920" y="30956"/>
                </a:lnTo>
                <a:lnTo>
                  <a:pt x="94881" y="25238"/>
                </a:lnTo>
                <a:lnTo>
                  <a:pt x="93059" y="22789"/>
                </a:lnTo>
                <a:lnTo>
                  <a:pt x="95257" y="19950"/>
                </a:lnTo>
                <a:lnTo>
                  <a:pt x="94523" y="16170"/>
                </a:lnTo>
                <a:lnTo>
                  <a:pt x="90118" y="11156"/>
                </a:lnTo>
                <a:lnTo>
                  <a:pt x="90635" y="9834"/>
                </a:lnTo>
                <a:lnTo>
                  <a:pt x="91908" y="8872"/>
                </a:lnTo>
                <a:lnTo>
                  <a:pt x="92791" y="5501"/>
                </a:lnTo>
                <a:lnTo>
                  <a:pt x="97165" y="3949"/>
                </a:lnTo>
                <a:lnTo>
                  <a:pt x="104242" y="4490"/>
                </a:lnTo>
                <a:lnTo>
                  <a:pt x="106688" y="83"/>
                </a:lnTo>
                <a:lnTo>
                  <a:pt x="109701" y="0"/>
                </a:lnTo>
                <a:lnTo>
                  <a:pt x="111898" y="2858"/>
                </a:lnTo>
                <a:close/>
              </a:path>
            </a:pathLst>
          </a:custGeom>
          <a:solidFill>
            <a:srgbClr val="2B104D">
              <a:alpha val="100000"/>
            </a:srgbClr>
          </a:solidFill>
          <a:ln w="13550" cap="flat">
            <a:solidFill>
              <a:srgbClr val="2B104D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86" name="pg86"/>
          <p:cNvSpPr/>
          <p:nvPr/>
        </p:nvSpPr>
        <p:spPr>
          <a:xfrm>
            <a:off x="4982830" y="3399612"/>
            <a:ext cx="70216" cy="57003"/>
          </a:xfrm>
          <a:custGeom>
            <a:avLst/>
            <a:gdLst/>
            <a:ahLst/>
            <a:cxnLst/>
            <a:rect l="0" t="0" r="0" b="0"/>
            <a:pathLst>
              <a:path w="70216" h="57003">
                <a:moveTo>
                  <a:pt x="35022" y="51034"/>
                </a:moveTo>
                <a:lnTo>
                  <a:pt x="32008" y="50634"/>
                </a:lnTo>
                <a:lnTo>
                  <a:pt x="26576" y="45342"/>
                </a:lnTo>
                <a:lnTo>
                  <a:pt x="23408" y="47022"/>
                </a:lnTo>
                <a:lnTo>
                  <a:pt x="21612" y="44557"/>
                </a:lnTo>
                <a:lnTo>
                  <a:pt x="17535" y="45935"/>
                </a:lnTo>
                <a:lnTo>
                  <a:pt x="16105" y="43642"/>
                </a:lnTo>
                <a:lnTo>
                  <a:pt x="14527" y="43359"/>
                </a:lnTo>
                <a:lnTo>
                  <a:pt x="8415" y="45725"/>
                </a:lnTo>
                <a:lnTo>
                  <a:pt x="7251" y="47810"/>
                </a:lnTo>
                <a:lnTo>
                  <a:pt x="3470" y="47165"/>
                </a:lnTo>
                <a:lnTo>
                  <a:pt x="0" y="43997"/>
                </a:lnTo>
                <a:lnTo>
                  <a:pt x="2777" y="40541"/>
                </a:lnTo>
                <a:lnTo>
                  <a:pt x="1994" y="37180"/>
                </a:lnTo>
                <a:lnTo>
                  <a:pt x="2538" y="34005"/>
                </a:lnTo>
                <a:lnTo>
                  <a:pt x="6558" y="29069"/>
                </a:lnTo>
                <a:lnTo>
                  <a:pt x="6524" y="27054"/>
                </a:lnTo>
                <a:lnTo>
                  <a:pt x="3202" y="24369"/>
                </a:lnTo>
                <a:lnTo>
                  <a:pt x="6035" y="17877"/>
                </a:lnTo>
                <a:lnTo>
                  <a:pt x="5405" y="13761"/>
                </a:lnTo>
                <a:lnTo>
                  <a:pt x="7683" y="12087"/>
                </a:lnTo>
                <a:lnTo>
                  <a:pt x="12739" y="13528"/>
                </a:lnTo>
                <a:lnTo>
                  <a:pt x="12074" y="10469"/>
                </a:lnTo>
                <a:lnTo>
                  <a:pt x="13294" y="7945"/>
                </a:lnTo>
                <a:lnTo>
                  <a:pt x="17899" y="6869"/>
                </a:lnTo>
                <a:lnTo>
                  <a:pt x="20949" y="1499"/>
                </a:lnTo>
                <a:lnTo>
                  <a:pt x="22254" y="2058"/>
                </a:lnTo>
                <a:lnTo>
                  <a:pt x="23240" y="6827"/>
                </a:lnTo>
                <a:lnTo>
                  <a:pt x="25917" y="7747"/>
                </a:lnTo>
                <a:lnTo>
                  <a:pt x="29479" y="7140"/>
                </a:lnTo>
                <a:lnTo>
                  <a:pt x="32631" y="3465"/>
                </a:lnTo>
                <a:lnTo>
                  <a:pt x="35764" y="5256"/>
                </a:lnTo>
                <a:lnTo>
                  <a:pt x="39595" y="2690"/>
                </a:lnTo>
                <a:lnTo>
                  <a:pt x="39107" y="257"/>
                </a:lnTo>
                <a:lnTo>
                  <a:pt x="41737" y="0"/>
                </a:lnTo>
                <a:lnTo>
                  <a:pt x="45576" y="4476"/>
                </a:lnTo>
                <a:lnTo>
                  <a:pt x="43558" y="9484"/>
                </a:lnTo>
                <a:lnTo>
                  <a:pt x="43801" y="12092"/>
                </a:lnTo>
                <a:lnTo>
                  <a:pt x="50638" y="16416"/>
                </a:lnTo>
                <a:lnTo>
                  <a:pt x="52063" y="17578"/>
                </a:lnTo>
                <a:lnTo>
                  <a:pt x="52892" y="20681"/>
                </a:lnTo>
                <a:lnTo>
                  <a:pt x="55237" y="21648"/>
                </a:lnTo>
                <a:lnTo>
                  <a:pt x="59991" y="24633"/>
                </a:lnTo>
                <a:lnTo>
                  <a:pt x="57519" y="27911"/>
                </a:lnTo>
                <a:lnTo>
                  <a:pt x="55705" y="34161"/>
                </a:lnTo>
                <a:lnTo>
                  <a:pt x="61217" y="33906"/>
                </a:lnTo>
                <a:lnTo>
                  <a:pt x="66396" y="36809"/>
                </a:lnTo>
                <a:lnTo>
                  <a:pt x="70216" y="38950"/>
                </a:lnTo>
                <a:lnTo>
                  <a:pt x="68285" y="43570"/>
                </a:lnTo>
                <a:lnTo>
                  <a:pt x="68448" y="46012"/>
                </a:lnTo>
                <a:lnTo>
                  <a:pt x="66396" y="47385"/>
                </a:lnTo>
                <a:lnTo>
                  <a:pt x="64624" y="48571"/>
                </a:lnTo>
                <a:lnTo>
                  <a:pt x="64705" y="50749"/>
                </a:lnTo>
                <a:lnTo>
                  <a:pt x="59161" y="57003"/>
                </a:lnTo>
                <a:lnTo>
                  <a:pt x="58184" y="55770"/>
                </a:lnTo>
                <a:lnTo>
                  <a:pt x="58819" y="52334"/>
                </a:lnTo>
                <a:lnTo>
                  <a:pt x="58245" y="50873"/>
                </a:lnTo>
                <a:lnTo>
                  <a:pt x="54888" y="50851"/>
                </a:lnTo>
                <a:lnTo>
                  <a:pt x="53022" y="48306"/>
                </a:lnTo>
                <a:lnTo>
                  <a:pt x="50638" y="48816"/>
                </a:lnTo>
                <a:lnTo>
                  <a:pt x="47717" y="48507"/>
                </a:lnTo>
                <a:lnTo>
                  <a:pt x="46200" y="46799"/>
                </a:lnTo>
                <a:lnTo>
                  <a:pt x="41712" y="47235"/>
                </a:lnTo>
                <a:lnTo>
                  <a:pt x="39060" y="43562"/>
                </a:lnTo>
                <a:lnTo>
                  <a:pt x="35195" y="45344"/>
                </a:lnTo>
                <a:close/>
              </a:path>
            </a:pathLst>
          </a:custGeom>
          <a:solidFill>
            <a:srgbClr val="260F42">
              <a:alpha val="100000"/>
            </a:srgbClr>
          </a:solidFill>
          <a:ln w="13550" cap="flat">
            <a:solidFill>
              <a:srgbClr val="260F42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87" name="pg87"/>
          <p:cNvSpPr/>
          <p:nvPr/>
        </p:nvSpPr>
        <p:spPr>
          <a:xfrm>
            <a:off x="4788341" y="3244669"/>
            <a:ext cx="372445" cy="383387"/>
          </a:xfrm>
          <a:custGeom>
            <a:avLst/>
            <a:gdLst/>
            <a:ahLst/>
            <a:cxnLst/>
            <a:rect l="0" t="0" r="0" b="0"/>
            <a:pathLst>
              <a:path w="372445" h="383387">
                <a:moveTo>
                  <a:pt x="335059" y="39204"/>
                </a:moveTo>
                <a:lnTo>
                  <a:pt x="334815" y="42797"/>
                </a:lnTo>
                <a:lnTo>
                  <a:pt x="335920" y="47475"/>
                </a:lnTo>
                <a:lnTo>
                  <a:pt x="338411" y="49135"/>
                </a:lnTo>
                <a:lnTo>
                  <a:pt x="338851" y="51043"/>
                </a:lnTo>
                <a:lnTo>
                  <a:pt x="335905" y="56531"/>
                </a:lnTo>
                <a:lnTo>
                  <a:pt x="334051" y="59985"/>
                </a:lnTo>
                <a:lnTo>
                  <a:pt x="331155" y="62744"/>
                </a:lnTo>
                <a:lnTo>
                  <a:pt x="330421" y="67439"/>
                </a:lnTo>
                <a:lnTo>
                  <a:pt x="332136" y="72837"/>
                </a:lnTo>
                <a:lnTo>
                  <a:pt x="329504" y="84197"/>
                </a:lnTo>
                <a:lnTo>
                  <a:pt x="327585" y="88038"/>
                </a:lnTo>
                <a:lnTo>
                  <a:pt x="321686" y="93755"/>
                </a:lnTo>
                <a:lnTo>
                  <a:pt x="311591" y="100301"/>
                </a:lnTo>
                <a:lnTo>
                  <a:pt x="306467" y="103624"/>
                </a:lnTo>
                <a:lnTo>
                  <a:pt x="306275" y="107524"/>
                </a:lnTo>
                <a:lnTo>
                  <a:pt x="307854" y="115131"/>
                </a:lnTo>
                <a:lnTo>
                  <a:pt x="307876" y="118525"/>
                </a:lnTo>
                <a:lnTo>
                  <a:pt x="304567" y="123923"/>
                </a:lnTo>
                <a:lnTo>
                  <a:pt x="305017" y="126333"/>
                </a:lnTo>
                <a:lnTo>
                  <a:pt x="307749" y="127112"/>
                </a:lnTo>
                <a:lnTo>
                  <a:pt x="313902" y="128865"/>
                </a:lnTo>
                <a:lnTo>
                  <a:pt x="320793" y="136133"/>
                </a:lnTo>
                <a:lnTo>
                  <a:pt x="328034" y="140105"/>
                </a:lnTo>
                <a:lnTo>
                  <a:pt x="337644" y="152861"/>
                </a:lnTo>
                <a:lnTo>
                  <a:pt x="339445" y="153403"/>
                </a:lnTo>
                <a:lnTo>
                  <a:pt x="339905" y="153989"/>
                </a:lnTo>
                <a:lnTo>
                  <a:pt x="340337" y="155569"/>
                </a:lnTo>
                <a:lnTo>
                  <a:pt x="341032" y="156388"/>
                </a:lnTo>
                <a:lnTo>
                  <a:pt x="344251" y="158555"/>
                </a:lnTo>
                <a:lnTo>
                  <a:pt x="345967" y="159851"/>
                </a:lnTo>
                <a:lnTo>
                  <a:pt x="351341" y="162552"/>
                </a:lnTo>
                <a:lnTo>
                  <a:pt x="354750" y="165288"/>
                </a:lnTo>
                <a:lnTo>
                  <a:pt x="358798" y="171379"/>
                </a:lnTo>
                <a:lnTo>
                  <a:pt x="355746" y="178741"/>
                </a:lnTo>
                <a:lnTo>
                  <a:pt x="356479" y="182116"/>
                </a:lnTo>
                <a:lnTo>
                  <a:pt x="358543" y="185319"/>
                </a:lnTo>
                <a:lnTo>
                  <a:pt x="355253" y="191532"/>
                </a:lnTo>
                <a:lnTo>
                  <a:pt x="349740" y="196561"/>
                </a:lnTo>
                <a:lnTo>
                  <a:pt x="348072" y="202696"/>
                </a:lnTo>
                <a:lnTo>
                  <a:pt x="349692" y="206063"/>
                </a:lnTo>
                <a:lnTo>
                  <a:pt x="351163" y="214010"/>
                </a:lnTo>
                <a:lnTo>
                  <a:pt x="353078" y="217390"/>
                </a:lnTo>
                <a:lnTo>
                  <a:pt x="352802" y="221270"/>
                </a:lnTo>
                <a:lnTo>
                  <a:pt x="355156" y="224205"/>
                </a:lnTo>
                <a:lnTo>
                  <a:pt x="364171" y="226974"/>
                </a:lnTo>
                <a:lnTo>
                  <a:pt x="366658" y="230126"/>
                </a:lnTo>
                <a:lnTo>
                  <a:pt x="366666" y="233599"/>
                </a:lnTo>
                <a:lnTo>
                  <a:pt x="364841" y="237671"/>
                </a:lnTo>
                <a:lnTo>
                  <a:pt x="365786" y="242165"/>
                </a:lnTo>
                <a:lnTo>
                  <a:pt x="363783" y="247091"/>
                </a:lnTo>
                <a:lnTo>
                  <a:pt x="364008" y="251473"/>
                </a:lnTo>
                <a:lnTo>
                  <a:pt x="371592" y="259545"/>
                </a:lnTo>
                <a:lnTo>
                  <a:pt x="370273" y="266828"/>
                </a:lnTo>
                <a:lnTo>
                  <a:pt x="367491" y="271586"/>
                </a:lnTo>
                <a:lnTo>
                  <a:pt x="366473" y="276650"/>
                </a:lnTo>
                <a:lnTo>
                  <a:pt x="367725" y="281226"/>
                </a:lnTo>
                <a:lnTo>
                  <a:pt x="364717" y="288881"/>
                </a:lnTo>
                <a:lnTo>
                  <a:pt x="356420" y="297188"/>
                </a:lnTo>
                <a:lnTo>
                  <a:pt x="354120" y="302343"/>
                </a:lnTo>
                <a:lnTo>
                  <a:pt x="355605" y="305602"/>
                </a:lnTo>
                <a:lnTo>
                  <a:pt x="359903" y="308112"/>
                </a:lnTo>
                <a:lnTo>
                  <a:pt x="362190" y="319215"/>
                </a:lnTo>
                <a:lnTo>
                  <a:pt x="369329" y="326506"/>
                </a:lnTo>
                <a:lnTo>
                  <a:pt x="371380" y="330277"/>
                </a:lnTo>
                <a:lnTo>
                  <a:pt x="372445" y="340097"/>
                </a:lnTo>
                <a:lnTo>
                  <a:pt x="368890" y="344952"/>
                </a:lnTo>
                <a:lnTo>
                  <a:pt x="365746" y="342543"/>
                </a:lnTo>
                <a:lnTo>
                  <a:pt x="366009" y="345476"/>
                </a:lnTo>
                <a:lnTo>
                  <a:pt x="362871" y="350084"/>
                </a:lnTo>
                <a:lnTo>
                  <a:pt x="356506" y="350327"/>
                </a:lnTo>
                <a:lnTo>
                  <a:pt x="354734" y="346787"/>
                </a:lnTo>
                <a:lnTo>
                  <a:pt x="351930" y="345380"/>
                </a:lnTo>
                <a:lnTo>
                  <a:pt x="346662" y="349398"/>
                </a:lnTo>
                <a:lnTo>
                  <a:pt x="339697" y="349519"/>
                </a:lnTo>
                <a:lnTo>
                  <a:pt x="338851" y="351898"/>
                </a:lnTo>
                <a:lnTo>
                  <a:pt x="332747" y="352412"/>
                </a:lnTo>
                <a:lnTo>
                  <a:pt x="326544" y="357964"/>
                </a:lnTo>
                <a:lnTo>
                  <a:pt x="325007" y="355822"/>
                </a:lnTo>
                <a:lnTo>
                  <a:pt x="320623" y="353901"/>
                </a:lnTo>
                <a:lnTo>
                  <a:pt x="308560" y="352078"/>
                </a:lnTo>
                <a:lnTo>
                  <a:pt x="306174" y="351998"/>
                </a:lnTo>
                <a:lnTo>
                  <a:pt x="305527" y="354994"/>
                </a:lnTo>
                <a:lnTo>
                  <a:pt x="302655" y="355949"/>
                </a:lnTo>
                <a:lnTo>
                  <a:pt x="299670" y="360655"/>
                </a:lnTo>
                <a:lnTo>
                  <a:pt x="299631" y="363489"/>
                </a:lnTo>
                <a:lnTo>
                  <a:pt x="295442" y="363370"/>
                </a:lnTo>
                <a:lnTo>
                  <a:pt x="297339" y="368700"/>
                </a:lnTo>
                <a:lnTo>
                  <a:pt x="295612" y="370568"/>
                </a:lnTo>
                <a:lnTo>
                  <a:pt x="295444" y="373703"/>
                </a:lnTo>
                <a:lnTo>
                  <a:pt x="291872" y="377808"/>
                </a:lnTo>
                <a:lnTo>
                  <a:pt x="290894" y="381217"/>
                </a:lnTo>
                <a:lnTo>
                  <a:pt x="288559" y="380878"/>
                </a:lnTo>
                <a:lnTo>
                  <a:pt x="287886" y="378184"/>
                </a:lnTo>
                <a:lnTo>
                  <a:pt x="286556" y="377618"/>
                </a:lnTo>
                <a:lnTo>
                  <a:pt x="280070" y="380773"/>
                </a:lnTo>
                <a:lnTo>
                  <a:pt x="274649" y="379802"/>
                </a:lnTo>
                <a:lnTo>
                  <a:pt x="273631" y="380810"/>
                </a:lnTo>
                <a:lnTo>
                  <a:pt x="263000" y="383387"/>
                </a:lnTo>
                <a:lnTo>
                  <a:pt x="258290" y="381296"/>
                </a:lnTo>
                <a:lnTo>
                  <a:pt x="253205" y="381720"/>
                </a:lnTo>
                <a:lnTo>
                  <a:pt x="249012" y="382069"/>
                </a:lnTo>
                <a:lnTo>
                  <a:pt x="247149" y="379696"/>
                </a:lnTo>
                <a:lnTo>
                  <a:pt x="245127" y="379493"/>
                </a:lnTo>
                <a:lnTo>
                  <a:pt x="242604" y="381415"/>
                </a:lnTo>
                <a:lnTo>
                  <a:pt x="240557" y="379631"/>
                </a:lnTo>
                <a:lnTo>
                  <a:pt x="239776" y="376529"/>
                </a:lnTo>
                <a:lnTo>
                  <a:pt x="234607" y="374742"/>
                </a:lnTo>
                <a:lnTo>
                  <a:pt x="232271" y="372095"/>
                </a:lnTo>
                <a:lnTo>
                  <a:pt x="230122" y="372469"/>
                </a:lnTo>
                <a:lnTo>
                  <a:pt x="227381" y="367967"/>
                </a:lnTo>
                <a:lnTo>
                  <a:pt x="224799" y="371908"/>
                </a:lnTo>
                <a:lnTo>
                  <a:pt x="219777" y="370536"/>
                </a:lnTo>
                <a:lnTo>
                  <a:pt x="214834" y="376489"/>
                </a:lnTo>
                <a:lnTo>
                  <a:pt x="212814" y="377009"/>
                </a:lnTo>
                <a:lnTo>
                  <a:pt x="212880" y="378809"/>
                </a:lnTo>
                <a:lnTo>
                  <a:pt x="208133" y="377453"/>
                </a:lnTo>
                <a:lnTo>
                  <a:pt x="207058" y="375921"/>
                </a:lnTo>
                <a:lnTo>
                  <a:pt x="205554" y="370447"/>
                </a:lnTo>
                <a:lnTo>
                  <a:pt x="206042" y="366767"/>
                </a:lnTo>
                <a:lnTo>
                  <a:pt x="204417" y="363692"/>
                </a:lnTo>
                <a:lnTo>
                  <a:pt x="206756" y="356143"/>
                </a:lnTo>
                <a:lnTo>
                  <a:pt x="204410" y="349900"/>
                </a:lnTo>
                <a:lnTo>
                  <a:pt x="200159" y="347390"/>
                </a:lnTo>
                <a:lnTo>
                  <a:pt x="201181" y="342177"/>
                </a:lnTo>
                <a:lnTo>
                  <a:pt x="197476" y="338936"/>
                </a:lnTo>
                <a:lnTo>
                  <a:pt x="194051" y="340131"/>
                </a:lnTo>
                <a:lnTo>
                  <a:pt x="190114" y="333424"/>
                </a:lnTo>
                <a:lnTo>
                  <a:pt x="200770" y="326712"/>
                </a:lnTo>
                <a:lnTo>
                  <a:pt x="201602" y="322762"/>
                </a:lnTo>
                <a:lnTo>
                  <a:pt x="204099" y="320890"/>
                </a:lnTo>
                <a:lnTo>
                  <a:pt x="200717" y="313316"/>
                </a:lnTo>
                <a:lnTo>
                  <a:pt x="201718" y="306032"/>
                </a:lnTo>
                <a:lnTo>
                  <a:pt x="198116" y="297821"/>
                </a:lnTo>
                <a:lnTo>
                  <a:pt x="200750" y="296352"/>
                </a:lnTo>
                <a:lnTo>
                  <a:pt x="200297" y="294158"/>
                </a:lnTo>
                <a:lnTo>
                  <a:pt x="198357" y="292489"/>
                </a:lnTo>
                <a:lnTo>
                  <a:pt x="192641" y="294734"/>
                </a:lnTo>
                <a:lnTo>
                  <a:pt x="189074" y="294197"/>
                </a:lnTo>
                <a:lnTo>
                  <a:pt x="188205" y="292997"/>
                </a:lnTo>
                <a:lnTo>
                  <a:pt x="189313" y="289573"/>
                </a:lnTo>
                <a:lnTo>
                  <a:pt x="182190" y="288688"/>
                </a:lnTo>
                <a:lnTo>
                  <a:pt x="181860" y="286211"/>
                </a:lnTo>
                <a:lnTo>
                  <a:pt x="179726" y="283180"/>
                </a:lnTo>
                <a:lnTo>
                  <a:pt x="176776" y="282604"/>
                </a:lnTo>
                <a:lnTo>
                  <a:pt x="173554" y="284070"/>
                </a:lnTo>
                <a:lnTo>
                  <a:pt x="169486" y="283042"/>
                </a:lnTo>
                <a:lnTo>
                  <a:pt x="167972" y="277934"/>
                </a:lnTo>
                <a:lnTo>
                  <a:pt x="161653" y="277963"/>
                </a:lnTo>
                <a:lnTo>
                  <a:pt x="160164" y="275420"/>
                </a:lnTo>
                <a:lnTo>
                  <a:pt x="148901" y="269695"/>
                </a:lnTo>
                <a:lnTo>
                  <a:pt x="142978" y="274897"/>
                </a:lnTo>
                <a:lnTo>
                  <a:pt x="136355" y="274460"/>
                </a:lnTo>
                <a:lnTo>
                  <a:pt x="134805" y="271411"/>
                </a:lnTo>
                <a:lnTo>
                  <a:pt x="130852" y="269677"/>
                </a:lnTo>
                <a:lnTo>
                  <a:pt x="128687" y="265998"/>
                </a:lnTo>
                <a:lnTo>
                  <a:pt x="124965" y="268572"/>
                </a:lnTo>
                <a:lnTo>
                  <a:pt x="118243" y="263901"/>
                </a:lnTo>
                <a:lnTo>
                  <a:pt x="113697" y="259979"/>
                </a:lnTo>
                <a:lnTo>
                  <a:pt x="111626" y="255748"/>
                </a:lnTo>
                <a:lnTo>
                  <a:pt x="107659" y="253598"/>
                </a:lnTo>
                <a:lnTo>
                  <a:pt x="106422" y="249394"/>
                </a:lnTo>
                <a:lnTo>
                  <a:pt x="104347" y="247091"/>
                </a:lnTo>
                <a:lnTo>
                  <a:pt x="103815" y="246501"/>
                </a:lnTo>
                <a:lnTo>
                  <a:pt x="101672" y="241600"/>
                </a:lnTo>
                <a:lnTo>
                  <a:pt x="104158" y="239275"/>
                </a:lnTo>
                <a:lnTo>
                  <a:pt x="105081" y="234771"/>
                </a:lnTo>
                <a:lnTo>
                  <a:pt x="108816" y="232222"/>
                </a:lnTo>
                <a:lnTo>
                  <a:pt x="104675" y="227647"/>
                </a:lnTo>
                <a:lnTo>
                  <a:pt x="106159" y="220456"/>
                </a:lnTo>
                <a:lnTo>
                  <a:pt x="110585" y="211820"/>
                </a:lnTo>
                <a:lnTo>
                  <a:pt x="108909" y="208185"/>
                </a:lnTo>
                <a:lnTo>
                  <a:pt x="110402" y="205878"/>
                </a:lnTo>
                <a:lnTo>
                  <a:pt x="109676" y="204095"/>
                </a:lnTo>
                <a:lnTo>
                  <a:pt x="110086" y="201129"/>
                </a:lnTo>
                <a:lnTo>
                  <a:pt x="107881" y="199182"/>
                </a:lnTo>
                <a:lnTo>
                  <a:pt x="111967" y="192360"/>
                </a:lnTo>
                <a:lnTo>
                  <a:pt x="112761" y="188520"/>
                </a:lnTo>
                <a:lnTo>
                  <a:pt x="110553" y="185574"/>
                </a:lnTo>
                <a:lnTo>
                  <a:pt x="107049" y="185667"/>
                </a:lnTo>
                <a:lnTo>
                  <a:pt x="105077" y="181302"/>
                </a:lnTo>
                <a:lnTo>
                  <a:pt x="103138" y="180928"/>
                </a:lnTo>
                <a:lnTo>
                  <a:pt x="100643" y="184302"/>
                </a:lnTo>
                <a:lnTo>
                  <a:pt x="98197" y="184636"/>
                </a:lnTo>
                <a:lnTo>
                  <a:pt x="96460" y="183221"/>
                </a:lnTo>
                <a:lnTo>
                  <a:pt x="97719" y="178561"/>
                </a:lnTo>
                <a:lnTo>
                  <a:pt x="93826" y="178112"/>
                </a:lnTo>
                <a:lnTo>
                  <a:pt x="96981" y="171386"/>
                </a:lnTo>
                <a:lnTo>
                  <a:pt x="96643" y="162869"/>
                </a:lnTo>
                <a:lnTo>
                  <a:pt x="99712" y="163236"/>
                </a:lnTo>
                <a:lnTo>
                  <a:pt x="103084" y="161273"/>
                </a:lnTo>
                <a:lnTo>
                  <a:pt x="103367" y="153925"/>
                </a:lnTo>
                <a:lnTo>
                  <a:pt x="99534" y="145325"/>
                </a:lnTo>
                <a:lnTo>
                  <a:pt x="101554" y="142056"/>
                </a:lnTo>
                <a:lnTo>
                  <a:pt x="100514" y="138489"/>
                </a:lnTo>
                <a:lnTo>
                  <a:pt x="101968" y="134326"/>
                </a:lnTo>
                <a:lnTo>
                  <a:pt x="104728" y="133276"/>
                </a:lnTo>
                <a:lnTo>
                  <a:pt x="105027" y="130334"/>
                </a:lnTo>
                <a:lnTo>
                  <a:pt x="104122" y="127112"/>
                </a:lnTo>
                <a:lnTo>
                  <a:pt x="102613" y="121738"/>
                </a:lnTo>
                <a:lnTo>
                  <a:pt x="98603" y="118978"/>
                </a:lnTo>
                <a:lnTo>
                  <a:pt x="92457" y="121694"/>
                </a:lnTo>
                <a:lnTo>
                  <a:pt x="91515" y="118479"/>
                </a:lnTo>
                <a:lnTo>
                  <a:pt x="91695" y="116074"/>
                </a:lnTo>
                <a:lnTo>
                  <a:pt x="88954" y="118047"/>
                </a:lnTo>
                <a:lnTo>
                  <a:pt x="81395" y="116455"/>
                </a:lnTo>
                <a:lnTo>
                  <a:pt x="75375" y="117912"/>
                </a:lnTo>
                <a:lnTo>
                  <a:pt x="62705" y="113160"/>
                </a:lnTo>
                <a:lnTo>
                  <a:pt x="60329" y="110679"/>
                </a:lnTo>
                <a:lnTo>
                  <a:pt x="61255" y="107149"/>
                </a:lnTo>
                <a:lnTo>
                  <a:pt x="60636" y="105396"/>
                </a:lnTo>
                <a:lnTo>
                  <a:pt x="50712" y="99389"/>
                </a:lnTo>
                <a:lnTo>
                  <a:pt x="45717" y="99961"/>
                </a:lnTo>
                <a:lnTo>
                  <a:pt x="43370" y="95865"/>
                </a:lnTo>
                <a:lnTo>
                  <a:pt x="39205" y="94624"/>
                </a:lnTo>
                <a:lnTo>
                  <a:pt x="38879" y="90412"/>
                </a:lnTo>
                <a:lnTo>
                  <a:pt x="35359" y="90582"/>
                </a:lnTo>
                <a:lnTo>
                  <a:pt x="29597" y="87947"/>
                </a:lnTo>
                <a:lnTo>
                  <a:pt x="25710" y="88262"/>
                </a:lnTo>
                <a:lnTo>
                  <a:pt x="19027" y="83361"/>
                </a:lnTo>
                <a:lnTo>
                  <a:pt x="7947" y="87099"/>
                </a:lnTo>
                <a:lnTo>
                  <a:pt x="1277" y="80116"/>
                </a:lnTo>
                <a:lnTo>
                  <a:pt x="0" y="75529"/>
                </a:lnTo>
                <a:lnTo>
                  <a:pt x="12528" y="77071"/>
                </a:lnTo>
                <a:lnTo>
                  <a:pt x="14451" y="73367"/>
                </a:lnTo>
                <a:lnTo>
                  <a:pt x="16967" y="72585"/>
                </a:lnTo>
                <a:lnTo>
                  <a:pt x="25057" y="74872"/>
                </a:lnTo>
                <a:lnTo>
                  <a:pt x="28464" y="74445"/>
                </a:lnTo>
                <a:lnTo>
                  <a:pt x="31292" y="69874"/>
                </a:lnTo>
                <a:lnTo>
                  <a:pt x="31678" y="60767"/>
                </a:lnTo>
                <a:lnTo>
                  <a:pt x="33185" y="58945"/>
                </a:lnTo>
                <a:lnTo>
                  <a:pt x="38098" y="55495"/>
                </a:lnTo>
                <a:lnTo>
                  <a:pt x="44760" y="54682"/>
                </a:lnTo>
                <a:lnTo>
                  <a:pt x="50597" y="58233"/>
                </a:lnTo>
                <a:lnTo>
                  <a:pt x="58460" y="56865"/>
                </a:lnTo>
                <a:lnTo>
                  <a:pt x="59047" y="56531"/>
                </a:lnTo>
                <a:lnTo>
                  <a:pt x="59566" y="55805"/>
                </a:lnTo>
                <a:lnTo>
                  <a:pt x="58803" y="52987"/>
                </a:lnTo>
                <a:lnTo>
                  <a:pt x="63055" y="52908"/>
                </a:lnTo>
                <a:lnTo>
                  <a:pt x="67009" y="48760"/>
                </a:lnTo>
                <a:lnTo>
                  <a:pt x="72650" y="48633"/>
                </a:lnTo>
                <a:lnTo>
                  <a:pt x="75841" y="44928"/>
                </a:lnTo>
                <a:lnTo>
                  <a:pt x="79674" y="43787"/>
                </a:lnTo>
                <a:lnTo>
                  <a:pt x="80316" y="38636"/>
                </a:lnTo>
                <a:lnTo>
                  <a:pt x="83472" y="35672"/>
                </a:lnTo>
                <a:lnTo>
                  <a:pt x="84219" y="32503"/>
                </a:lnTo>
                <a:lnTo>
                  <a:pt x="85910" y="32692"/>
                </a:lnTo>
                <a:lnTo>
                  <a:pt x="88324" y="36206"/>
                </a:lnTo>
                <a:lnTo>
                  <a:pt x="92457" y="34729"/>
                </a:lnTo>
                <a:lnTo>
                  <a:pt x="93943" y="34032"/>
                </a:lnTo>
                <a:lnTo>
                  <a:pt x="96639" y="37194"/>
                </a:lnTo>
                <a:lnTo>
                  <a:pt x="98863" y="35228"/>
                </a:lnTo>
                <a:lnTo>
                  <a:pt x="102307" y="34675"/>
                </a:lnTo>
                <a:lnTo>
                  <a:pt x="105743" y="39767"/>
                </a:lnTo>
                <a:lnTo>
                  <a:pt x="112810" y="40663"/>
                </a:lnTo>
                <a:lnTo>
                  <a:pt x="113519" y="41238"/>
                </a:lnTo>
                <a:lnTo>
                  <a:pt x="119857" y="44237"/>
                </a:lnTo>
                <a:lnTo>
                  <a:pt x="120438" y="47081"/>
                </a:lnTo>
                <a:lnTo>
                  <a:pt x="123502" y="48925"/>
                </a:lnTo>
                <a:lnTo>
                  <a:pt x="125658" y="52689"/>
                </a:lnTo>
                <a:lnTo>
                  <a:pt x="134380" y="50669"/>
                </a:lnTo>
                <a:lnTo>
                  <a:pt x="142488" y="53742"/>
                </a:lnTo>
                <a:lnTo>
                  <a:pt x="147802" y="52359"/>
                </a:lnTo>
                <a:lnTo>
                  <a:pt x="149257" y="53342"/>
                </a:lnTo>
                <a:lnTo>
                  <a:pt x="150102" y="56531"/>
                </a:lnTo>
                <a:lnTo>
                  <a:pt x="157855" y="57984"/>
                </a:lnTo>
                <a:lnTo>
                  <a:pt x="157676" y="61742"/>
                </a:lnTo>
                <a:lnTo>
                  <a:pt x="160087" y="63517"/>
                </a:lnTo>
                <a:lnTo>
                  <a:pt x="167842" y="62167"/>
                </a:lnTo>
                <a:lnTo>
                  <a:pt x="172037" y="64728"/>
                </a:lnTo>
                <a:lnTo>
                  <a:pt x="181105" y="62440"/>
                </a:lnTo>
                <a:lnTo>
                  <a:pt x="181794" y="63536"/>
                </a:lnTo>
                <a:lnTo>
                  <a:pt x="181178" y="66283"/>
                </a:lnTo>
                <a:lnTo>
                  <a:pt x="183048" y="68006"/>
                </a:lnTo>
                <a:lnTo>
                  <a:pt x="193266" y="61023"/>
                </a:lnTo>
                <a:lnTo>
                  <a:pt x="196706" y="55537"/>
                </a:lnTo>
                <a:lnTo>
                  <a:pt x="199937" y="53833"/>
                </a:lnTo>
                <a:lnTo>
                  <a:pt x="203890" y="53767"/>
                </a:lnTo>
                <a:lnTo>
                  <a:pt x="208050" y="58374"/>
                </a:lnTo>
                <a:lnTo>
                  <a:pt x="210447" y="56531"/>
                </a:lnTo>
                <a:lnTo>
                  <a:pt x="211960" y="51290"/>
                </a:lnTo>
                <a:lnTo>
                  <a:pt x="216679" y="48145"/>
                </a:lnTo>
                <a:lnTo>
                  <a:pt x="222737" y="48864"/>
                </a:lnTo>
                <a:lnTo>
                  <a:pt x="225830" y="53256"/>
                </a:lnTo>
                <a:lnTo>
                  <a:pt x="227172" y="53403"/>
                </a:lnTo>
                <a:lnTo>
                  <a:pt x="231683" y="45552"/>
                </a:lnTo>
                <a:lnTo>
                  <a:pt x="235889" y="45400"/>
                </a:lnTo>
                <a:lnTo>
                  <a:pt x="239355" y="41141"/>
                </a:lnTo>
                <a:lnTo>
                  <a:pt x="240370" y="34527"/>
                </a:lnTo>
                <a:lnTo>
                  <a:pt x="243072" y="31722"/>
                </a:lnTo>
                <a:lnTo>
                  <a:pt x="244109" y="27111"/>
                </a:lnTo>
                <a:lnTo>
                  <a:pt x="251063" y="24559"/>
                </a:lnTo>
                <a:lnTo>
                  <a:pt x="253292" y="19091"/>
                </a:lnTo>
                <a:lnTo>
                  <a:pt x="260294" y="13067"/>
                </a:lnTo>
                <a:lnTo>
                  <a:pt x="260885" y="13112"/>
                </a:lnTo>
                <a:lnTo>
                  <a:pt x="268082" y="13665"/>
                </a:lnTo>
                <a:lnTo>
                  <a:pt x="271046" y="11884"/>
                </a:lnTo>
                <a:lnTo>
                  <a:pt x="271839" y="9766"/>
                </a:lnTo>
                <a:lnTo>
                  <a:pt x="267537" y="5888"/>
                </a:lnTo>
                <a:lnTo>
                  <a:pt x="267861" y="2046"/>
                </a:lnTo>
                <a:lnTo>
                  <a:pt x="269452" y="0"/>
                </a:lnTo>
                <a:lnTo>
                  <a:pt x="272575" y="5756"/>
                </a:lnTo>
                <a:lnTo>
                  <a:pt x="277624" y="8809"/>
                </a:lnTo>
                <a:lnTo>
                  <a:pt x="278548" y="14183"/>
                </a:lnTo>
                <a:lnTo>
                  <a:pt x="281817" y="17253"/>
                </a:lnTo>
                <a:lnTo>
                  <a:pt x="281454" y="21059"/>
                </a:lnTo>
                <a:lnTo>
                  <a:pt x="282439" y="22406"/>
                </a:lnTo>
                <a:lnTo>
                  <a:pt x="291511" y="21129"/>
                </a:lnTo>
                <a:lnTo>
                  <a:pt x="299241" y="24449"/>
                </a:lnTo>
                <a:lnTo>
                  <a:pt x="304967" y="20053"/>
                </a:lnTo>
                <a:lnTo>
                  <a:pt x="310040" y="22570"/>
                </a:lnTo>
                <a:lnTo>
                  <a:pt x="315891" y="22187"/>
                </a:lnTo>
                <a:lnTo>
                  <a:pt x="316814" y="27904"/>
                </a:lnTo>
                <a:lnTo>
                  <a:pt x="314990" y="33629"/>
                </a:lnTo>
                <a:lnTo>
                  <a:pt x="303626" y="46822"/>
                </a:lnTo>
                <a:lnTo>
                  <a:pt x="302862" y="50875"/>
                </a:lnTo>
                <a:lnTo>
                  <a:pt x="318104" y="51626"/>
                </a:lnTo>
                <a:lnTo>
                  <a:pt x="325352" y="42556"/>
                </a:lnTo>
                <a:close/>
              </a:path>
            </a:pathLst>
          </a:custGeom>
          <a:solidFill>
            <a:srgbClr val="2B104C">
              <a:alpha val="100000"/>
            </a:srgbClr>
          </a:solidFill>
          <a:ln w="13550" cap="flat">
            <a:solidFill>
              <a:srgbClr val="2B104C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88" name="pg88"/>
          <p:cNvSpPr/>
          <p:nvPr/>
        </p:nvSpPr>
        <p:spPr>
          <a:xfrm>
            <a:off x="4982830" y="3399612"/>
            <a:ext cx="70216" cy="57003"/>
          </a:xfrm>
          <a:custGeom>
            <a:avLst/>
            <a:gdLst/>
            <a:ahLst/>
            <a:cxnLst/>
            <a:rect l="0" t="0" r="0" b="0"/>
            <a:pathLst>
              <a:path w="70216" h="57003">
                <a:moveTo>
                  <a:pt x="32631" y="3465"/>
                </a:moveTo>
                <a:lnTo>
                  <a:pt x="29479" y="7140"/>
                </a:lnTo>
                <a:lnTo>
                  <a:pt x="25917" y="7747"/>
                </a:lnTo>
                <a:lnTo>
                  <a:pt x="23240" y="6827"/>
                </a:lnTo>
                <a:lnTo>
                  <a:pt x="22254" y="2058"/>
                </a:lnTo>
                <a:lnTo>
                  <a:pt x="20949" y="1499"/>
                </a:lnTo>
                <a:lnTo>
                  <a:pt x="17899" y="6869"/>
                </a:lnTo>
                <a:lnTo>
                  <a:pt x="13294" y="7945"/>
                </a:lnTo>
                <a:lnTo>
                  <a:pt x="12074" y="10469"/>
                </a:lnTo>
                <a:lnTo>
                  <a:pt x="12739" y="13528"/>
                </a:lnTo>
                <a:lnTo>
                  <a:pt x="7683" y="12087"/>
                </a:lnTo>
                <a:lnTo>
                  <a:pt x="5405" y="13761"/>
                </a:lnTo>
                <a:lnTo>
                  <a:pt x="6035" y="17877"/>
                </a:lnTo>
                <a:lnTo>
                  <a:pt x="3202" y="24369"/>
                </a:lnTo>
                <a:lnTo>
                  <a:pt x="6524" y="27054"/>
                </a:lnTo>
                <a:lnTo>
                  <a:pt x="6558" y="29069"/>
                </a:lnTo>
                <a:lnTo>
                  <a:pt x="2538" y="34005"/>
                </a:lnTo>
                <a:lnTo>
                  <a:pt x="1994" y="37180"/>
                </a:lnTo>
                <a:lnTo>
                  <a:pt x="2777" y="40541"/>
                </a:lnTo>
                <a:lnTo>
                  <a:pt x="0" y="43997"/>
                </a:lnTo>
                <a:lnTo>
                  <a:pt x="3470" y="47165"/>
                </a:lnTo>
                <a:lnTo>
                  <a:pt x="7251" y="47810"/>
                </a:lnTo>
                <a:lnTo>
                  <a:pt x="8415" y="45725"/>
                </a:lnTo>
                <a:lnTo>
                  <a:pt x="14527" y="43359"/>
                </a:lnTo>
                <a:lnTo>
                  <a:pt x="16105" y="43642"/>
                </a:lnTo>
                <a:lnTo>
                  <a:pt x="17535" y="45935"/>
                </a:lnTo>
                <a:lnTo>
                  <a:pt x="21612" y="44557"/>
                </a:lnTo>
                <a:lnTo>
                  <a:pt x="23408" y="47022"/>
                </a:lnTo>
                <a:lnTo>
                  <a:pt x="26576" y="45342"/>
                </a:lnTo>
                <a:lnTo>
                  <a:pt x="32008" y="50634"/>
                </a:lnTo>
                <a:lnTo>
                  <a:pt x="35022" y="51034"/>
                </a:lnTo>
                <a:lnTo>
                  <a:pt x="35195" y="45344"/>
                </a:lnTo>
                <a:lnTo>
                  <a:pt x="39060" y="43562"/>
                </a:lnTo>
                <a:lnTo>
                  <a:pt x="41712" y="47235"/>
                </a:lnTo>
                <a:lnTo>
                  <a:pt x="46200" y="46799"/>
                </a:lnTo>
                <a:lnTo>
                  <a:pt x="47717" y="48507"/>
                </a:lnTo>
                <a:lnTo>
                  <a:pt x="50638" y="48816"/>
                </a:lnTo>
                <a:lnTo>
                  <a:pt x="53022" y="48306"/>
                </a:lnTo>
                <a:lnTo>
                  <a:pt x="54888" y="50851"/>
                </a:lnTo>
                <a:lnTo>
                  <a:pt x="58245" y="50873"/>
                </a:lnTo>
                <a:lnTo>
                  <a:pt x="58819" y="52334"/>
                </a:lnTo>
                <a:lnTo>
                  <a:pt x="58184" y="55770"/>
                </a:lnTo>
                <a:lnTo>
                  <a:pt x="59161" y="57003"/>
                </a:lnTo>
                <a:lnTo>
                  <a:pt x="64705" y="50749"/>
                </a:lnTo>
                <a:lnTo>
                  <a:pt x="64624" y="48571"/>
                </a:lnTo>
                <a:lnTo>
                  <a:pt x="66396" y="47385"/>
                </a:lnTo>
                <a:lnTo>
                  <a:pt x="68448" y="46012"/>
                </a:lnTo>
                <a:lnTo>
                  <a:pt x="68285" y="43570"/>
                </a:lnTo>
                <a:lnTo>
                  <a:pt x="70216" y="38950"/>
                </a:lnTo>
                <a:lnTo>
                  <a:pt x="66396" y="36809"/>
                </a:lnTo>
                <a:lnTo>
                  <a:pt x="61217" y="33906"/>
                </a:lnTo>
                <a:lnTo>
                  <a:pt x="55705" y="34161"/>
                </a:lnTo>
                <a:lnTo>
                  <a:pt x="57519" y="27911"/>
                </a:lnTo>
                <a:lnTo>
                  <a:pt x="59991" y="24633"/>
                </a:lnTo>
                <a:lnTo>
                  <a:pt x="55237" y="21648"/>
                </a:lnTo>
                <a:lnTo>
                  <a:pt x="52892" y="20681"/>
                </a:lnTo>
                <a:lnTo>
                  <a:pt x="52063" y="17578"/>
                </a:lnTo>
                <a:lnTo>
                  <a:pt x="50638" y="16416"/>
                </a:lnTo>
                <a:lnTo>
                  <a:pt x="43801" y="12092"/>
                </a:lnTo>
                <a:lnTo>
                  <a:pt x="43558" y="9484"/>
                </a:lnTo>
                <a:lnTo>
                  <a:pt x="45576" y="4476"/>
                </a:lnTo>
                <a:lnTo>
                  <a:pt x="41737" y="0"/>
                </a:lnTo>
                <a:lnTo>
                  <a:pt x="39107" y="257"/>
                </a:lnTo>
                <a:lnTo>
                  <a:pt x="39595" y="2690"/>
                </a:lnTo>
                <a:lnTo>
                  <a:pt x="35764" y="5256"/>
                </a:lnTo>
                <a:close/>
              </a:path>
            </a:pathLst>
          </a:custGeom>
          <a:solidFill>
            <a:srgbClr val="2B104C">
              <a:alpha val="100000"/>
            </a:srgbClr>
          </a:solidFill>
          <a:ln w="13550" cap="flat">
            <a:solidFill>
              <a:srgbClr val="2B104C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89" name="pg89"/>
          <p:cNvSpPr/>
          <p:nvPr/>
        </p:nvSpPr>
        <p:spPr>
          <a:xfrm>
            <a:off x="4991392" y="3614658"/>
            <a:ext cx="2021" cy="2618"/>
          </a:xfrm>
          <a:custGeom>
            <a:avLst/>
            <a:gdLst/>
            <a:ahLst/>
            <a:cxnLst/>
            <a:rect l="0" t="0" r="0" b="0"/>
            <a:pathLst>
              <a:path w="2021" h="2618">
                <a:moveTo>
                  <a:pt x="162" y="2246"/>
                </a:moveTo>
                <a:lnTo>
                  <a:pt x="0" y="1098"/>
                </a:lnTo>
                <a:lnTo>
                  <a:pt x="2021" y="0"/>
                </a:lnTo>
                <a:lnTo>
                  <a:pt x="1755" y="2618"/>
                </a:lnTo>
                <a:close/>
              </a:path>
            </a:pathLst>
          </a:custGeom>
          <a:solidFill>
            <a:srgbClr val="2B104C">
              <a:alpha val="100000"/>
            </a:srgbClr>
          </a:solidFill>
          <a:ln w="13550" cap="flat">
            <a:solidFill>
              <a:srgbClr val="2B104C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90" name="pg90"/>
          <p:cNvSpPr/>
          <p:nvPr/>
        </p:nvSpPr>
        <p:spPr>
          <a:xfrm>
            <a:off x="4492260" y="3301807"/>
            <a:ext cx="53122" cy="37801"/>
          </a:xfrm>
          <a:custGeom>
            <a:avLst/>
            <a:gdLst/>
            <a:ahLst/>
            <a:cxnLst/>
            <a:rect l="0" t="0" r="0" b="0"/>
            <a:pathLst>
              <a:path w="53122" h="37801">
                <a:moveTo>
                  <a:pt x="53122" y="17676"/>
                </a:moveTo>
                <a:lnTo>
                  <a:pt x="50245" y="19640"/>
                </a:lnTo>
                <a:lnTo>
                  <a:pt x="52243" y="22850"/>
                </a:lnTo>
                <a:lnTo>
                  <a:pt x="51014" y="28283"/>
                </a:lnTo>
                <a:lnTo>
                  <a:pt x="52158" y="32050"/>
                </a:lnTo>
                <a:lnTo>
                  <a:pt x="45843" y="37801"/>
                </a:lnTo>
                <a:lnTo>
                  <a:pt x="41055" y="34364"/>
                </a:lnTo>
                <a:lnTo>
                  <a:pt x="38986" y="36255"/>
                </a:lnTo>
                <a:lnTo>
                  <a:pt x="35798" y="35742"/>
                </a:lnTo>
                <a:lnTo>
                  <a:pt x="30209" y="30916"/>
                </a:lnTo>
                <a:lnTo>
                  <a:pt x="26517" y="33220"/>
                </a:lnTo>
                <a:lnTo>
                  <a:pt x="24076" y="31922"/>
                </a:lnTo>
                <a:lnTo>
                  <a:pt x="23684" y="30619"/>
                </a:lnTo>
                <a:lnTo>
                  <a:pt x="23953" y="27676"/>
                </a:lnTo>
                <a:lnTo>
                  <a:pt x="23759" y="26391"/>
                </a:lnTo>
                <a:lnTo>
                  <a:pt x="22773" y="25271"/>
                </a:lnTo>
                <a:lnTo>
                  <a:pt x="19877" y="24335"/>
                </a:lnTo>
                <a:lnTo>
                  <a:pt x="19173" y="23261"/>
                </a:lnTo>
                <a:lnTo>
                  <a:pt x="19534" y="21708"/>
                </a:lnTo>
                <a:lnTo>
                  <a:pt x="18057" y="20686"/>
                </a:lnTo>
                <a:lnTo>
                  <a:pt x="14014" y="10504"/>
                </a:lnTo>
                <a:lnTo>
                  <a:pt x="4111" y="6173"/>
                </a:lnTo>
                <a:lnTo>
                  <a:pt x="0" y="0"/>
                </a:lnTo>
                <a:lnTo>
                  <a:pt x="3208" y="55"/>
                </a:lnTo>
                <a:lnTo>
                  <a:pt x="7074" y="3010"/>
                </a:lnTo>
                <a:lnTo>
                  <a:pt x="11243" y="2298"/>
                </a:lnTo>
                <a:lnTo>
                  <a:pt x="11662" y="3197"/>
                </a:lnTo>
                <a:lnTo>
                  <a:pt x="10358" y="5704"/>
                </a:lnTo>
                <a:lnTo>
                  <a:pt x="11451" y="7184"/>
                </a:lnTo>
                <a:lnTo>
                  <a:pt x="15322" y="5429"/>
                </a:lnTo>
                <a:lnTo>
                  <a:pt x="19353" y="8756"/>
                </a:lnTo>
                <a:lnTo>
                  <a:pt x="25066" y="8092"/>
                </a:lnTo>
                <a:lnTo>
                  <a:pt x="27968" y="10824"/>
                </a:lnTo>
                <a:lnTo>
                  <a:pt x="36414" y="11307"/>
                </a:lnTo>
                <a:lnTo>
                  <a:pt x="40795" y="16429"/>
                </a:lnTo>
                <a:lnTo>
                  <a:pt x="45329" y="15995"/>
                </a:lnTo>
                <a:lnTo>
                  <a:pt x="49052" y="13453"/>
                </a:lnTo>
                <a:close/>
              </a:path>
            </a:pathLst>
          </a:custGeom>
          <a:solidFill>
            <a:srgbClr val="291049">
              <a:alpha val="100000"/>
            </a:srgbClr>
          </a:solidFill>
          <a:ln w="13550" cap="flat">
            <a:solidFill>
              <a:srgbClr val="291049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91" name="pg91"/>
          <p:cNvSpPr/>
          <p:nvPr/>
        </p:nvSpPr>
        <p:spPr>
          <a:xfrm>
            <a:off x="4492786" y="3235495"/>
            <a:ext cx="16645" cy="23438"/>
          </a:xfrm>
          <a:custGeom>
            <a:avLst/>
            <a:gdLst/>
            <a:ahLst/>
            <a:cxnLst/>
            <a:rect l="0" t="0" r="0" b="0"/>
            <a:pathLst>
              <a:path w="16645" h="23438">
                <a:moveTo>
                  <a:pt x="3209" y="0"/>
                </a:moveTo>
                <a:lnTo>
                  <a:pt x="10386" y="1848"/>
                </a:lnTo>
                <a:lnTo>
                  <a:pt x="15631" y="1116"/>
                </a:lnTo>
                <a:lnTo>
                  <a:pt x="15248" y="2401"/>
                </a:lnTo>
                <a:lnTo>
                  <a:pt x="14216" y="5868"/>
                </a:lnTo>
                <a:lnTo>
                  <a:pt x="16276" y="9916"/>
                </a:lnTo>
                <a:lnTo>
                  <a:pt x="16645" y="15374"/>
                </a:lnTo>
                <a:lnTo>
                  <a:pt x="12660" y="20699"/>
                </a:lnTo>
                <a:lnTo>
                  <a:pt x="253" y="23438"/>
                </a:lnTo>
                <a:lnTo>
                  <a:pt x="1769" y="19446"/>
                </a:lnTo>
                <a:lnTo>
                  <a:pt x="6882" y="14181"/>
                </a:lnTo>
                <a:lnTo>
                  <a:pt x="6620" y="12232"/>
                </a:lnTo>
                <a:lnTo>
                  <a:pt x="1620" y="6015"/>
                </a:lnTo>
                <a:lnTo>
                  <a:pt x="0" y="2401"/>
                </a:lnTo>
                <a:close/>
              </a:path>
            </a:pathLst>
          </a:custGeom>
          <a:solidFill>
            <a:srgbClr val="291049">
              <a:alpha val="100000"/>
            </a:srgbClr>
          </a:solidFill>
          <a:ln w="13550" cap="flat">
            <a:solidFill>
              <a:srgbClr val="291049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93" name="pg93"/>
          <p:cNvSpPr/>
          <p:nvPr/>
        </p:nvSpPr>
        <p:spPr>
          <a:xfrm>
            <a:off x="4624814" y="3212699"/>
            <a:ext cx="61857" cy="59406"/>
          </a:xfrm>
          <a:custGeom>
            <a:avLst/>
            <a:gdLst/>
            <a:ahLst/>
            <a:cxnLst/>
            <a:rect l="0" t="0" r="0" b="0"/>
            <a:pathLst>
              <a:path w="61857" h="59406">
                <a:moveTo>
                  <a:pt x="36347" y="6909"/>
                </a:moveTo>
                <a:lnTo>
                  <a:pt x="37507" y="3197"/>
                </a:lnTo>
                <a:lnTo>
                  <a:pt x="41378" y="3729"/>
                </a:lnTo>
                <a:lnTo>
                  <a:pt x="46664" y="0"/>
                </a:lnTo>
                <a:lnTo>
                  <a:pt x="48942" y="1213"/>
                </a:lnTo>
                <a:lnTo>
                  <a:pt x="48175" y="4012"/>
                </a:lnTo>
                <a:lnTo>
                  <a:pt x="45879" y="5571"/>
                </a:lnTo>
                <a:lnTo>
                  <a:pt x="44691" y="10604"/>
                </a:lnTo>
                <a:lnTo>
                  <a:pt x="49008" y="13934"/>
                </a:lnTo>
                <a:lnTo>
                  <a:pt x="49527" y="17127"/>
                </a:lnTo>
                <a:lnTo>
                  <a:pt x="52011" y="18376"/>
                </a:lnTo>
                <a:lnTo>
                  <a:pt x="49304" y="21529"/>
                </a:lnTo>
                <a:lnTo>
                  <a:pt x="49197" y="25198"/>
                </a:lnTo>
                <a:lnTo>
                  <a:pt x="49166" y="26270"/>
                </a:lnTo>
                <a:lnTo>
                  <a:pt x="45036" y="28094"/>
                </a:lnTo>
                <a:lnTo>
                  <a:pt x="45162" y="33864"/>
                </a:lnTo>
                <a:lnTo>
                  <a:pt x="46738" y="37929"/>
                </a:lnTo>
                <a:lnTo>
                  <a:pt x="51153" y="38294"/>
                </a:lnTo>
                <a:lnTo>
                  <a:pt x="52480" y="41354"/>
                </a:lnTo>
                <a:lnTo>
                  <a:pt x="53945" y="42012"/>
                </a:lnTo>
                <a:lnTo>
                  <a:pt x="54919" y="44506"/>
                </a:lnTo>
                <a:lnTo>
                  <a:pt x="61857" y="51153"/>
                </a:lnTo>
                <a:lnTo>
                  <a:pt x="61534" y="53058"/>
                </a:lnTo>
                <a:lnTo>
                  <a:pt x="56661" y="55672"/>
                </a:lnTo>
                <a:lnTo>
                  <a:pt x="53757" y="59406"/>
                </a:lnTo>
                <a:lnTo>
                  <a:pt x="47311" y="59186"/>
                </a:lnTo>
                <a:lnTo>
                  <a:pt x="34369" y="48141"/>
                </a:lnTo>
                <a:lnTo>
                  <a:pt x="30872" y="51510"/>
                </a:lnTo>
                <a:lnTo>
                  <a:pt x="31079" y="53258"/>
                </a:lnTo>
                <a:lnTo>
                  <a:pt x="26983" y="55897"/>
                </a:lnTo>
                <a:lnTo>
                  <a:pt x="23813" y="53893"/>
                </a:lnTo>
                <a:lnTo>
                  <a:pt x="19749" y="56065"/>
                </a:lnTo>
                <a:lnTo>
                  <a:pt x="19964" y="52201"/>
                </a:lnTo>
                <a:lnTo>
                  <a:pt x="18417" y="49394"/>
                </a:lnTo>
                <a:lnTo>
                  <a:pt x="13451" y="52448"/>
                </a:lnTo>
                <a:lnTo>
                  <a:pt x="7505" y="46234"/>
                </a:lnTo>
                <a:lnTo>
                  <a:pt x="7348" y="42974"/>
                </a:lnTo>
                <a:lnTo>
                  <a:pt x="4127" y="40450"/>
                </a:lnTo>
                <a:lnTo>
                  <a:pt x="4288" y="32209"/>
                </a:lnTo>
                <a:lnTo>
                  <a:pt x="0" y="31301"/>
                </a:lnTo>
                <a:lnTo>
                  <a:pt x="1872" y="25198"/>
                </a:lnTo>
                <a:lnTo>
                  <a:pt x="3604" y="19549"/>
                </a:lnTo>
                <a:lnTo>
                  <a:pt x="7699" y="24683"/>
                </a:lnTo>
                <a:lnTo>
                  <a:pt x="8654" y="25198"/>
                </a:lnTo>
                <a:lnTo>
                  <a:pt x="10464" y="26172"/>
                </a:lnTo>
                <a:lnTo>
                  <a:pt x="11401" y="25198"/>
                </a:lnTo>
                <a:lnTo>
                  <a:pt x="16305" y="20099"/>
                </a:lnTo>
                <a:lnTo>
                  <a:pt x="19205" y="14744"/>
                </a:lnTo>
                <a:lnTo>
                  <a:pt x="22924" y="14622"/>
                </a:lnTo>
                <a:lnTo>
                  <a:pt x="27187" y="15162"/>
                </a:lnTo>
                <a:lnTo>
                  <a:pt x="28534" y="10119"/>
                </a:lnTo>
                <a:lnTo>
                  <a:pt x="35167" y="10091"/>
                </a:lnTo>
                <a:close/>
              </a:path>
            </a:pathLst>
          </a:custGeom>
          <a:solidFill>
            <a:srgbClr val="260F41">
              <a:alpha val="100000"/>
            </a:srgbClr>
          </a:solidFill>
          <a:ln w="13550" cap="flat">
            <a:solidFill>
              <a:srgbClr val="260F41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96" name="pg96"/>
          <p:cNvSpPr/>
          <p:nvPr/>
        </p:nvSpPr>
        <p:spPr>
          <a:xfrm>
            <a:off x="4416512" y="3779205"/>
            <a:ext cx="209802" cy="192036"/>
          </a:xfrm>
          <a:custGeom>
            <a:avLst/>
            <a:gdLst/>
            <a:ahLst/>
            <a:cxnLst/>
            <a:rect l="0" t="0" r="0" b="0"/>
            <a:pathLst>
              <a:path w="209802" h="192036">
                <a:moveTo>
                  <a:pt x="161089" y="10616"/>
                </a:moveTo>
                <a:lnTo>
                  <a:pt x="161987" y="6544"/>
                </a:lnTo>
                <a:lnTo>
                  <a:pt x="166736" y="8739"/>
                </a:lnTo>
                <a:lnTo>
                  <a:pt x="168287" y="12692"/>
                </a:lnTo>
                <a:lnTo>
                  <a:pt x="167250" y="17569"/>
                </a:lnTo>
                <a:lnTo>
                  <a:pt x="168554" y="19420"/>
                </a:lnTo>
                <a:lnTo>
                  <a:pt x="169593" y="19154"/>
                </a:lnTo>
                <a:lnTo>
                  <a:pt x="173005" y="18281"/>
                </a:lnTo>
                <a:lnTo>
                  <a:pt x="176643" y="15468"/>
                </a:lnTo>
                <a:lnTo>
                  <a:pt x="177553" y="12456"/>
                </a:lnTo>
                <a:lnTo>
                  <a:pt x="181574" y="10023"/>
                </a:lnTo>
                <a:lnTo>
                  <a:pt x="182949" y="14924"/>
                </a:lnTo>
                <a:lnTo>
                  <a:pt x="189299" y="19875"/>
                </a:lnTo>
                <a:lnTo>
                  <a:pt x="196105" y="18512"/>
                </a:lnTo>
                <a:lnTo>
                  <a:pt x="204504" y="23875"/>
                </a:lnTo>
                <a:lnTo>
                  <a:pt x="208601" y="24811"/>
                </a:lnTo>
                <a:lnTo>
                  <a:pt x="209802" y="28191"/>
                </a:lnTo>
                <a:lnTo>
                  <a:pt x="209215" y="33461"/>
                </a:lnTo>
                <a:lnTo>
                  <a:pt x="205260" y="37743"/>
                </a:lnTo>
                <a:lnTo>
                  <a:pt x="200387" y="40289"/>
                </a:lnTo>
                <a:lnTo>
                  <a:pt x="199257" y="43101"/>
                </a:lnTo>
                <a:lnTo>
                  <a:pt x="200208" y="45521"/>
                </a:lnTo>
                <a:lnTo>
                  <a:pt x="196913" y="47046"/>
                </a:lnTo>
                <a:lnTo>
                  <a:pt x="195382" y="48125"/>
                </a:lnTo>
                <a:lnTo>
                  <a:pt x="191274" y="46766"/>
                </a:lnTo>
                <a:lnTo>
                  <a:pt x="188549" y="47485"/>
                </a:lnTo>
                <a:lnTo>
                  <a:pt x="183916" y="45194"/>
                </a:lnTo>
                <a:lnTo>
                  <a:pt x="183536" y="47438"/>
                </a:lnTo>
                <a:lnTo>
                  <a:pt x="185108" y="52558"/>
                </a:lnTo>
                <a:lnTo>
                  <a:pt x="183825" y="56121"/>
                </a:lnTo>
                <a:lnTo>
                  <a:pt x="186873" y="58733"/>
                </a:lnTo>
                <a:lnTo>
                  <a:pt x="184829" y="62214"/>
                </a:lnTo>
                <a:lnTo>
                  <a:pt x="185484" y="69325"/>
                </a:lnTo>
                <a:lnTo>
                  <a:pt x="176296" y="72216"/>
                </a:lnTo>
                <a:lnTo>
                  <a:pt x="173680" y="71765"/>
                </a:lnTo>
                <a:lnTo>
                  <a:pt x="169593" y="64714"/>
                </a:lnTo>
                <a:lnTo>
                  <a:pt x="153920" y="61666"/>
                </a:lnTo>
                <a:lnTo>
                  <a:pt x="151041" y="63173"/>
                </a:lnTo>
                <a:lnTo>
                  <a:pt x="147410" y="68765"/>
                </a:lnTo>
                <a:lnTo>
                  <a:pt x="142831" y="65427"/>
                </a:lnTo>
                <a:lnTo>
                  <a:pt x="133231" y="67873"/>
                </a:lnTo>
                <a:lnTo>
                  <a:pt x="130975" y="70623"/>
                </a:lnTo>
                <a:lnTo>
                  <a:pt x="129549" y="75370"/>
                </a:lnTo>
                <a:lnTo>
                  <a:pt x="128442" y="78923"/>
                </a:lnTo>
                <a:lnTo>
                  <a:pt x="133482" y="80333"/>
                </a:lnTo>
                <a:lnTo>
                  <a:pt x="135210" y="88275"/>
                </a:lnTo>
                <a:lnTo>
                  <a:pt x="132268" y="88626"/>
                </a:lnTo>
                <a:lnTo>
                  <a:pt x="133443" y="102475"/>
                </a:lnTo>
                <a:lnTo>
                  <a:pt x="135888" y="110497"/>
                </a:lnTo>
                <a:lnTo>
                  <a:pt x="134507" y="110704"/>
                </a:lnTo>
                <a:lnTo>
                  <a:pt x="134397" y="113963"/>
                </a:lnTo>
                <a:lnTo>
                  <a:pt x="137411" y="115995"/>
                </a:lnTo>
                <a:lnTo>
                  <a:pt x="139658" y="114447"/>
                </a:lnTo>
                <a:lnTo>
                  <a:pt x="139088" y="119147"/>
                </a:lnTo>
                <a:lnTo>
                  <a:pt x="140209" y="122851"/>
                </a:lnTo>
                <a:lnTo>
                  <a:pt x="144516" y="124012"/>
                </a:lnTo>
                <a:lnTo>
                  <a:pt x="142368" y="128999"/>
                </a:lnTo>
                <a:lnTo>
                  <a:pt x="146299" y="132340"/>
                </a:lnTo>
                <a:lnTo>
                  <a:pt x="143543" y="139437"/>
                </a:lnTo>
                <a:lnTo>
                  <a:pt x="140226" y="141225"/>
                </a:lnTo>
                <a:lnTo>
                  <a:pt x="141312" y="148992"/>
                </a:lnTo>
                <a:lnTo>
                  <a:pt x="137681" y="154101"/>
                </a:lnTo>
                <a:lnTo>
                  <a:pt x="137807" y="156246"/>
                </a:lnTo>
                <a:lnTo>
                  <a:pt x="141524" y="161025"/>
                </a:lnTo>
                <a:lnTo>
                  <a:pt x="141090" y="163983"/>
                </a:lnTo>
                <a:lnTo>
                  <a:pt x="139394" y="163698"/>
                </a:lnTo>
                <a:lnTo>
                  <a:pt x="138945" y="161735"/>
                </a:lnTo>
                <a:lnTo>
                  <a:pt x="138421" y="161548"/>
                </a:lnTo>
                <a:lnTo>
                  <a:pt x="138325" y="163262"/>
                </a:lnTo>
                <a:lnTo>
                  <a:pt x="139946" y="166049"/>
                </a:lnTo>
                <a:lnTo>
                  <a:pt x="143609" y="171106"/>
                </a:lnTo>
                <a:lnTo>
                  <a:pt x="142333" y="172458"/>
                </a:lnTo>
                <a:lnTo>
                  <a:pt x="139439" y="170011"/>
                </a:lnTo>
                <a:lnTo>
                  <a:pt x="136997" y="170144"/>
                </a:lnTo>
                <a:lnTo>
                  <a:pt x="134288" y="174694"/>
                </a:lnTo>
                <a:lnTo>
                  <a:pt x="128986" y="173329"/>
                </a:lnTo>
                <a:lnTo>
                  <a:pt x="126232" y="174167"/>
                </a:lnTo>
                <a:lnTo>
                  <a:pt x="123301" y="179711"/>
                </a:lnTo>
                <a:lnTo>
                  <a:pt x="124747" y="182403"/>
                </a:lnTo>
                <a:lnTo>
                  <a:pt x="120108" y="185121"/>
                </a:lnTo>
                <a:lnTo>
                  <a:pt x="118771" y="188455"/>
                </a:lnTo>
                <a:lnTo>
                  <a:pt x="115254" y="192036"/>
                </a:lnTo>
                <a:lnTo>
                  <a:pt x="110151" y="191504"/>
                </a:lnTo>
                <a:lnTo>
                  <a:pt x="110253" y="189031"/>
                </a:lnTo>
                <a:lnTo>
                  <a:pt x="112880" y="186652"/>
                </a:lnTo>
                <a:lnTo>
                  <a:pt x="112431" y="179739"/>
                </a:lnTo>
                <a:lnTo>
                  <a:pt x="114868" y="177837"/>
                </a:lnTo>
                <a:lnTo>
                  <a:pt x="117192" y="180143"/>
                </a:lnTo>
                <a:lnTo>
                  <a:pt x="119838" y="177277"/>
                </a:lnTo>
                <a:lnTo>
                  <a:pt x="119860" y="173934"/>
                </a:lnTo>
                <a:lnTo>
                  <a:pt x="113050" y="175119"/>
                </a:lnTo>
                <a:lnTo>
                  <a:pt x="110659" y="170754"/>
                </a:lnTo>
                <a:lnTo>
                  <a:pt x="107882" y="171877"/>
                </a:lnTo>
                <a:lnTo>
                  <a:pt x="101322" y="170336"/>
                </a:lnTo>
                <a:lnTo>
                  <a:pt x="97281" y="162311"/>
                </a:lnTo>
                <a:lnTo>
                  <a:pt x="97383" y="152667"/>
                </a:lnTo>
                <a:lnTo>
                  <a:pt x="87612" y="155819"/>
                </a:lnTo>
                <a:lnTo>
                  <a:pt x="89616" y="166154"/>
                </a:lnTo>
                <a:lnTo>
                  <a:pt x="85976" y="171115"/>
                </a:lnTo>
                <a:lnTo>
                  <a:pt x="85071" y="170882"/>
                </a:lnTo>
                <a:lnTo>
                  <a:pt x="83746" y="171431"/>
                </a:lnTo>
                <a:lnTo>
                  <a:pt x="83087" y="171122"/>
                </a:lnTo>
                <a:lnTo>
                  <a:pt x="80917" y="168428"/>
                </a:lnTo>
                <a:lnTo>
                  <a:pt x="80004" y="166058"/>
                </a:lnTo>
                <a:lnTo>
                  <a:pt x="76781" y="161805"/>
                </a:lnTo>
                <a:lnTo>
                  <a:pt x="75264" y="161499"/>
                </a:lnTo>
                <a:lnTo>
                  <a:pt x="74631" y="159837"/>
                </a:lnTo>
                <a:lnTo>
                  <a:pt x="73382" y="158919"/>
                </a:lnTo>
                <a:lnTo>
                  <a:pt x="71303" y="158866"/>
                </a:lnTo>
                <a:lnTo>
                  <a:pt x="70636" y="159832"/>
                </a:lnTo>
                <a:lnTo>
                  <a:pt x="69051" y="159988"/>
                </a:lnTo>
                <a:lnTo>
                  <a:pt x="68234" y="157948"/>
                </a:lnTo>
                <a:lnTo>
                  <a:pt x="64727" y="151951"/>
                </a:lnTo>
                <a:lnTo>
                  <a:pt x="62253" y="141771"/>
                </a:lnTo>
                <a:lnTo>
                  <a:pt x="63494" y="139441"/>
                </a:lnTo>
                <a:lnTo>
                  <a:pt x="71600" y="134202"/>
                </a:lnTo>
                <a:lnTo>
                  <a:pt x="71812" y="133701"/>
                </a:lnTo>
                <a:lnTo>
                  <a:pt x="74580" y="128415"/>
                </a:lnTo>
                <a:lnTo>
                  <a:pt x="69332" y="127442"/>
                </a:lnTo>
                <a:lnTo>
                  <a:pt x="66668" y="121455"/>
                </a:lnTo>
                <a:lnTo>
                  <a:pt x="64553" y="117615"/>
                </a:lnTo>
                <a:lnTo>
                  <a:pt x="64657" y="112514"/>
                </a:lnTo>
                <a:lnTo>
                  <a:pt x="60982" y="108414"/>
                </a:lnTo>
                <a:lnTo>
                  <a:pt x="61666" y="101805"/>
                </a:lnTo>
                <a:lnTo>
                  <a:pt x="60595" y="97518"/>
                </a:lnTo>
                <a:lnTo>
                  <a:pt x="58553" y="92154"/>
                </a:lnTo>
                <a:lnTo>
                  <a:pt x="54761" y="87963"/>
                </a:lnTo>
                <a:lnTo>
                  <a:pt x="52991" y="85241"/>
                </a:lnTo>
                <a:lnTo>
                  <a:pt x="50048" y="82266"/>
                </a:lnTo>
                <a:lnTo>
                  <a:pt x="48578" y="81645"/>
                </a:lnTo>
                <a:lnTo>
                  <a:pt x="44303" y="80936"/>
                </a:lnTo>
                <a:lnTo>
                  <a:pt x="42716" y="81118"/>
                </a:lnTo>
                <a:lnTo>
                  <a:pt x="34881" y="84547"/>
                </a:lnTo>
                <a:lnTo>
                  <a:pt x="20606" y="90821"/>
                </a:lnTo>
                <a:lnTo>
                  <a:pt x="11481" y="91836"/>
                </a:lnTo>
                <a:lnTo>
                  <a:pt x="9794" y="90125"/>
                </a:lnTo>
                <a:lnTo>
                  <a:pt x="8405" y="85206"/>
                </a:lnTo>
                <a:lnTo>
                  <a:pt x="826" y="78169"/>
                </a:lnTo>
                <a:lnTo>
                  <a:pt x="0" y="75472"/>
                </a:lnTo>
                <a:lnTo>
                  <a:pt x="3320" y="72624"/>
                </a:lnTo>
                <a:lnTo>
                  <a:pt x="6345" y="72206"/>
                </a:lnTo>
                <a:lnTo>
                  <a:pt x="6458" y="68700"/>
                </a:lnTo>
                <a:lnTo>
                  <a:pt x="8351" y="65034"/>
                </a:lnTo>
                <a:lnTo>
                  <a:pt x="15720" y="67859"/>
                </a:lnTo>
                <a:lnTo>
                  <a:pt x="16373" y="61819"/>
                </a:lnTo>
                <a:lnTo>
                  <a:pt x="12613" y="58614"/>
                </a:lnTo>
                <a:lnTo>
                  <a:pt x="11784" y="56464"/>
                </a:lnTo>
                <a:lnTo>
                  <a:pt x="14954" y="51419"/>
                </a:lnTo>
                <a:lnTo>
                  <a:pt x="23022" y="46005"/>
                </a:lnTo>
                <a:lnTo>
                  <a:pt x="25793" y="48892"/>
                </a:lnTo>
                <a:lnTo>
                  <a:pt x="27699" y="48996"/>
                </a:lnTo>
                <a:lnTo>
                  <a:pt x="29788" y="45969"/>
                </a:lnTo>
                <a:lnTo>
                  <a:pt x="26805" y="41947"/>
                </a:lnTo>
                <a:lnTo>
                  <a:pt x="28343" y="39858"/>
                </a:lnTo>
                <a:lnTo>
                  <a:pt x="31309" y="39566"/>
                </a:lnTo>
                <a:lnTo>
                  <a:pt x="34881" y="41378"/>
                </a:lnTo>
                <a:lnTo>
                  <a:pt x="37048" y="38618"/>
                </a:lnTo>
                <a:lnTo>
                  <a:pt x="42105" y="38501"/>
                </a:lnTo>
                <a:lnTo>
                  <a:pt x="47184" y="36337"/>
                </a:lnTo>
                <a:lnTo>
                  <a:pt x="51275" y="40541"/>
                </a:lnTo>
                <a:lnTo>
                  <a:pt x="54061" y="38901"/>
                </a:lnTo>
                <a:lnTo>
                  <a:pt x="57704" y="39106"/>
                </a:lnTo>
                <a:lnTo>
                  <a:pt x="61823" y="35643"/>
                </a:lnTo>
                <a:lnTo>
                  <a:pt x="60373" y="34058"/>
                </a:lnTo>
                <a:lnTo>
                  <a:pt x="61859" y="32329"/>
                </a:lnTo>
                <a:lnTo>
                  <a:pt x="58086" y="27461"/>
                </a:lnTo>
                <a:lnTo>
                  <a:pt x="61211" y="24054"/>
                </a:lnTo>
                <a:lnTo>
                  <a:pt x="62234" y="21195"/>
                </a:lnTo>
                <a:lnTo>
                  <a:pt x="65315" y="19236"/>
                </a:lnTo>
                <a:lnTo>
                  <a:pt x="65974" y="17001"/>
                </a:lnTo>
                <a:lnTo>
                  <a:pt x="73820" y="14508"/>
                </a:lnTo>
                <a:lnTo>
                  <a:pt x="76219" y="17384"/>
                </a:lnTo>
                <a:lnTo>
                  <a:pt x="78816" y="17254"/>
                </a:lnTo>
                <a:lnTo>
                  <a:pt x="80395" y="15057"/>
                </a:lnTo>
                <a:lnTo>
                  <a:pt x="81477" y="14274"/>
                </a:lnTo>
                <a:lnTo>
                  <a:pt x="85567" y="14513"/>
                </a:lnTo>
                <a:lnTo>
                  <a:pt x="87881" y="12759"/>
                </a:lnTo>
                <a:lnTo>
                  <a:pt x="86008" y="9795"/>
                </a:lnTo>
                <a:lnTo>
                  <a:pt x="86276" y="8714"/>
                </a:lnTo>
                <a:lnTo>
                  <a:pt x="93290" y="2560"/>
                </a:lnTo>
                <a:lnTo>
                  <a:pt x="105315" y="5023"/>
                </a:lnTo>
                <a:lnTo>
                  <a:pt x="107892" y="3444"/>
                </a:lnTo>
                <a:lnTo>
                  <a:pt x="109460" y="6148"/>
                </a:lnTo>
                <a:lnTo>
                  <a:pt x="109018" y="8657"/>
                </a:lnTo>
                <a:lnTo>
                  <a:pt x="110100" y="10367"/>
                </a:lnTo>
                <a:lnTo>
                  <a:pt x="113991" y="11377"/>
                </a:lnTo>
                <a:lnTo>
                  <a:pt x="116202" y="9594"/>
                </a:lnTo>
                <a:lnTo>
                  <a:pt x="119424" y="12223"/>
                </a:lnTo>
                <a:lnTo>
                  <a:pt x="121190" y="10810"/>
                </a:lnTo>
                <a:lnTo>
                  <a:pt x="125431" y="11179"/>
                </a:lnTo>
                <a:lnTo>
                  <a:pt x="129033" y="7229"/>
                </a:lnTo>
                <a:lnTo>
                  <a:pt x="128844" y="1409"/>
                </a:lnTo>
                <a:lnTo>
                  <a:pt x="135073" y="0"/>
                </a:lnTo>
                <a:lnTo>
                  <a:pt x="138242" y="496"/>
                </a:lnTo>
                <a:lnTo>
                  <a:pt x="137112" y="4950"/>
                </a:lnTo>
                <a:lnTo>
                  <a:pt x="138165" y="6902"/>
                </a:lnTo>
                <a:lnTo>
                  <a:pt x="140345" y="7609"/>
                </a:lnTo>
                <a:lnTo>
                  <a:pt x="140749" y="10661"/>
                </a:lnTo>
                <a:lnTo>
                  <a:pt x="147366" y="10278"/>
                </a:lnTo>
                <a:lnTo>
                  <a:pt x="157362" y="6349"/>
                </a:lnTo>
                <a:lnTo>
                  <a:pt x="159492" y="10030"/>
                </a:lnTo>
                <a:close/>
              </a:path>
            </a:pathLst>
          </a:custGeom>
          <a:solidFill>
            <a:srgbClr val="291049">
              <a:alpha val="100000"/>
            </a:srgbClr>
          </a:solidFill>
          <a:ln w="13550" cap="flat">
            <a:solidFill>
              <a:srgbClr val="291049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97" name="pg97"/>
          <p:cNvSpPr/>
          <p:nvPr/>
        </p:nvSpPr>
        <p:spPr>
          <a:xfrm>
            <a:off x="4437393" y="3692709"/>
            <a:ext cx="178492" cy="127037"/>
          </a:xfrm>
          <a:custGeom>
            <a:avLst/>
            <a:gdLst/>
            <a:ahLst/>
            <a:cxnLst/>
            <a:rect l="0" t="0" r="0" b="0"/>
            <a:pathLst>
              <a:path w="178492" h="127037">
                <a:moveTo>
                  <a:pt x="106968" y="9474"/>
                </a:moveTo>
                <a:lnTo>
                  <a:pt x="110389" y="11977"/>
                </a:lnTo>
                <a:lnTo>
                  <a:pt x="112428" y="15293"/>
                </a:lnTo>
                <a:lnTo>
                  <a:pt x="115110" y="13014"/>
                </a:lnTo>
                <a:lnTo>
                  <a:pt x="121517" y="13607"/>
                </a:lnTo>
                <a:lnTo>
                  <a:pt x="123056" y="16012"/>
                </a:lnTo>
                <a:lnTo>
                  <a:pt x="122180" y="18949"/>
                </a:lnTo>
                <a:lnTo>
                  <a:pt x="125526" y="27257"/>
                </a:lnTo>
                <a:lnTo>
                  <a:pt x="134582" y="29574"/>
                </a:lnTo>
                <a:lnTo>
                  <a:pt x="137174" y="30988"/>
                </a:lnTo>
                <a:lnTo>
                  <a:pt x="138223" y="33118"/>
                </a:lnTo>
                <a:lnTo>
                  <a:pt x="147820" y="33822"/>
                </a:lnTo>
                <a:lnTo>
                  <a:pt x="148712" y="34955"/>
                </a:lnTo>
                <a:lnTo>
                  <a:pt x="151121" y="38016"/>
                </a:lnTo>
                <a:lnTo>
                  <a:pt x="156641" y="34429"/>
                </a:lnTo>
                <a:lnTo>
                  <a:pt x="156483" y="38352"/>
                </a:lnTo>
                <a:lnTo>
                  <a:pt x="161305" y="40967"/>
                </a:lnTo>
                <a:lnTo>
                  <a:pt x="163398" y="44688"/>
                </a:lnTo>
                <a:lnTo>
                  <a:pt x="171087" y="39893"/>
                </a:lnTo>
                <a:lnTo>
                  <a:pt x="173782" y="41314"/>
                </a:lnTo>
                <a:lnTo>
                  <a:pt x="174787" y="44952"/>
                </a:lnTo>
                <a:lnTo>
                  <a:pt x="174555" y="48010"/>
                </a:lnTo>
                <a:lnTo>
                  <a:pt x="175752" y="52233"/>
                </a:lnTo>
                <a:lnTo>
                  <a:pt x="178492" y="54813"/>
                </a:lnTo>
                <a:lnTo>
                  <a:pt x="175990" y="59894"/>
                </a:lnTo>
                <a:lnTo>
                  <a:pt x="177614" y="63594"/>
                </a:lnTo>
                <a:lnTo>
                  <a:pt x="177208" y="64607"/>
                </a:lnTo>
                <a:lnTo>
                  <a:pt x="174062" y="67394"/>
                </a:lnTo>
                <a:lnTo>
                  <a:pt x="172240" y="67093"/>
                </a:lnTo>
                <a:lnTo>
                  <a:pt x="168995" y="64861"/>
                </a:lnTo>
                <a:lnTo>
                  <a:pt x="167406" y="62058"/>
                </a:lnTo>
                <a:lnTo>
                  <a:pt x="163151" y="61820"/>
                </a:lnTo>
                <a:lnTo>
                  <a:pt x="160256" y="58292"/>
                </a:lnTo>
                <a:lnTo>
                  <a:pt x="160243" y="63286"/>
                </a:lnTo>
                <a:lnTo>
                  <a:pt x="162596" y="67028"/>
                </a:lnTo>
                <a:lnTo>
                  <a:pt x="160874" y="71798"/>
                </a:lnTo>
                <a:lnTo>
                  <a:pt x="162245" y="74674"/>
                </a:lnTo>
                <a:lnTo>
                  <a:pt x="158886" y="78234"/>
                </a:lnTo>
                <a:lnTo>
                  <a:pt x="155472" y="89419"/>
                </a:lnTo>
                <a:lnTo>
                  <a:pt x="158294" y="90493"/>
                </a:lnTo>
                <a:lnTo>
                  <a:pt x="158383" y="93353"/>
                </a:lnTo>
                <a:lnTo>
                  <a:pt x="160693" y="96519"/>
                </a:lnTo>
                <a:lnTo>
                  <a:pt x="156672" y="98952"/>
                </a:lnTo>
                <a:lnTo>
                  <a:pt x="155762" y="101964"/>
                </a:lnTo>
                <a:lnTo>
                  <a:pt x="152124" y="104777"/>
                </a:lnTo>
                <a:lnTo>
                  <a:pt x="148712" y="105650"/>
                </a:lnTo>
                <a:lnTo>
                  <a:pt x="147673" y="105916"/>
                </a:lnTo>
                <a:lnTo>
                  <a:pt x="146368" y="104065"/>
                </a:lnTo>
                <a:lnTo>
                  <a:pt x="147405" y="99188"/>
                </a:lnTo>
                <a:lnTo>
                  <a:pt x="145855" y="95235"/>
                </a:lnTo>
                <a:lnTo>
                  <a:pt x="141106" y="93040"/>
                </a:lnTo>
                <a:lnTo>
                  <a:pt x="140208" y="97112"/>
                </a:lnTo>
                <a:lnTo>
                  <a:pt x="138611" y="96526"/>
                </a:lnTo>
                <a:lnTo>
                  <a:pt x="136481" y="92845"/>
                </a:lnTo>
                <a:lnTo>
                  <a:pt x="126485" y="96774"/>
                </a:lnTo>
                <a:lnTo>
                  <a:pt x="119867" y="97157"/>
                </a:lnTo>
                <a:lnTo>
                  <a:pt x="119464" y="94105"/>
                </a:lnTo>
                <a:lnTo>
                  <a:pt x="117284" y="93398"/>
                </a:lnTo>
                <a:lnTo>
                  <a:pt x="116231" y="91446"/>
                </a:lnTo>
                <a:lnTo>
                  <a:pt x="117361" y="86992"/>
                </a:lnTo>
                <a:lnTo>
                  <a:pt x="114192" y="86496"/>
                </a:lnTo>
                <a:lnTo>
                  <a:pt x="107963" y="87905"/>
                </a:lnTo>
                <a:lnTo>
                  <a:pt x="108152" y="93725"/>
                </a:lnTo>
                <a:lnTo>
                  <a:pt x="104550" y="97675"/>
                </a:lnTo>
                <a:lnTo>
                  <a:pt x="100309" y="97306"/>
                </a:lnTo>
                <a:lnTo>
                  <a:pt x="98543" y="98719"/>
                </a:lnTo>
                <a:lnTo>
                  <a:pt x="95321" y="96090"/>
                </a:lnTo>
                <a:lnTo>
                  <a:pt x="93110" y="97873"/>
                </a:lnTo>
                <a:lnTo>
                  <a:pt x="89219" y="96863"/>
                </a:lnTo>
                <a:lnTo>
                  <a:pt x="88137" y="95153"/>
                </a:lnTo>
                <a:lnTo>
                  <a:pt x="88579" y="92644"/>
                </a:lnTo>
                <a:lnTo>
                  <a:pt x="87010" y="89940"/>
                </a:lnTo>
                <a:lnTo>
                  <a:pt x="84433" y="91519"/>
                </a:lnTo>
                <a:lnTo>
                  <a:pt x="72409" y="89056"/>
                </a:lnTo>
                <a:lnTo>
                  <a:pt x="65394" y="95210"/>
                </a:lnTo>
                <a:lnTo>
                  <a:pt x="65127" y="96291"/>
                </a:lnTo>
                <a:lnTo>
                  <a:pt x="67000" y="99255"/>
                </a:lnTo>
                <a:lnTo>
                  <a:pt x="64686" y="101009"/>
                </a:lnTo>
                <a:lnTo>
                  <a:pt x="60596" y="100770"/>
                </a:lnTo>
                <a:lnTo>
                  <a:pt x="59514" y="101553"/>
                </a:lnTo>
                <a:lnTo>
                  <a:pt x="57935" y="103750"/>
                </a:lnTo>
                <a:lnTo>
                  <a:pt x="55337" y="103880"/>
                </a:lnTo>
                <a:lnTo>
                  <a:pt x="52938" y="101004"/>
                </a:lnTo>
                <a:lnTo>
                  <a:pt x="45092" y="103497"/>
                </a:lnTo>
                <a:lnTo>
                  <a:pt x="44434" y="105732"/>
                </a:lnTo>
                <a:lnTo>
                  <a:pt x="41352" y="107691"/>
                </a:lnTo>
                <a:lnTo>
                  <a:pt x="40330" y="110550"/>
                </a:lnTo>
                <a:lnTo>
                  <a:pt x="37205" y="113957"/>
                </a:lnTo>
                <a:lnTo>
                  <a:pt x="40977" y="118826"/>
                </a:lnTo>
                <a:lnTo>
                  <a:pt x="39492" y="120554"/>
                </a:lnTo>
                <a:lnTo>
                  <a:pt x="40941" y="122139"/>
                </a:lnTo>
                <a:lnTo>
                  <a:pt x="36822" y="125602"/>
                </a:lnTo>
                <a:lnTo>
                  <a:pt x="33179" y="125398"/>
                </a:lnTo>
                <a:lnTo>
                  <a:pt x="30394" y="127037"/>
                </a:lnTo>
                <a:lnTo>
                  <a:pt x="26302" y="122833"/>
                </a:lnTo>
                <a:lnTo>
                  <a:pt x="21224" y="124997"/>
                </a:lnTo>
                <a:lnTo>
                  <a:pt x="16167" y="125114"/>
                </a:lnTo>
                <a:lnTo>
                  <a:pt x="15874" y="121826"/>
                </a:lnTo>
                <a:lnTo>
                  <a:pt x="14418" y="119733"/>
                </a:lnTo>
                <a:lnTo>
                  <a:pt x="14000" y="116476"/>
                </a:lnTo>
                <a:lnTo>
                  <a:pt x="11433" y="115523"/>
                </a:lnTo>
                <a:lnTo>
                  <a:pt x="9628" y="108676"/>
                </a:lnTo>
                <a:lnTo>
                  <a:pt x="7687" y="106637"/>
                </a:lnTo>
                <a:lnTo>
                  <a:pt x="5206" y="106339"/>
                </a:lnTo>
                <a:lnTo>
                  <a:pt x="5308" y="103750"/>
                </a:lnTo>
                <a:lnTo>
                  <a:pt x="156" y="102549"/>
                </a:lnTo>
                <a:lnTo>
                  <a:pt x="0" y="101121"/>
                </a:lnTo>
                <a:lnTo>
                  <a:pt x="4085" y="94114"/>
                </a:lnTo>
                <a:lnTo>
                  <a:pt x="1060" y="88350"/>
                </a:lnTo>
                <a:lnTo>
                  <a:pt x="2889" y="82150"/>
                </a:lnTo>
                <a:lnTo>
                  <a:pt x="7521" y="76493"/>
                </a:lnTo>
                <a:lnTo>
                  <a:pt x="14000" y="80216"/>
                </a:lnTo>
                <a:lnTo>
                  <a:pt x="17462" y="76913"/>
                </a:lnTo>
                <a:lnTo>
                  <a:pt x="19327" y="68761"/>
                </a:lnTo>
                <a:lnTo>
                  <a:pt x="17236" y="67336"/>
                </a:lnTo>
                <a:lnTo>
                  <a:pt x="17853" y="63507"/>
                </a:lnTo>
                <a:lnTo>
                  <a:pt x="15003" y="58068"/>
                </a:lnTo>
                <a:lnTo>
                  <a:pt x="16579" y="53641"/>
                </a:lnTo>
                <a:lnTo>
                  <a:pt x="18490" y="51260"/>
                </a:lnTo>
                <a:lnTo>
                  <a:pt x="20707" y="44908"/>
                </a:lnTo>
                <a:lnTo>
                  <a:pt x="17291" y="37352"/>
                </a:lnTo>
                <a:lnTo>
                  <a:pt x="17364" y="35471"/>
                </a:lnTo>
                <a:lnTo>
                  <a:pt x="31852" y="19875"/>
                </a:lnTo>
                <a:lnTo>
                  <a:pt x="34039" y="19729"/>
                </a:lnTo>
                <a:lnTo>
                  <a:pt x="36165" y="22672"/>
                </a:lnTo>
                <a:lnTo>
                  <a:pt x="41041" y="22820"/>
                </a:lnTo>
                <a:lnTo>
                  <a:pt x="47524" y="14881"/>
                </a:lnTo>
                <a:lnTo>
                  <a:pt x="51500" y="12788"/>
                </a:lnTo>
                <a:lnTo>
                  <a:pt x="52339" y="5176"/>
                </a:lnTo>
                <a:lnTo>
                  <a:pt x="54074" y="4095"/>
                </a:lnTo>
                <a:lnTo>
                  <a:pt x="58254" y="6433"/>
                </a:lnTo>
                <a:lnTo>
                  <a:pt x="66097" y="7402"/>
                </a:lnTo>
                <a:lnTo>
                  <a:pt x="71037" y="5130"/>
                </a:lnTo>
                <a:lnTo>
                  <a:pt x="74728" y="19"/>
                </a:lnTo>
                <a:lnTo>
                  <a:pt x="77786" y="0"/>
                </a:lnTo>
                <a:lnTo>
                  <a:pt x="81358" y="4378"/>
                </a:lnTo>
                <a:lnTo>
                  <a:pt x="84640" y="2970"/>
                </a:lnTo>
                <a:lnTo>
                  <a:pt x="87137" y="6061"/>
                </a:lnTo>
                <a:lnTo>
                  <a:pt x="93509" y="5342"/>
                </a:lnTo>
                <a:lnTo>
                  <a:pt x="99251" y="6888"/>
                </a:lnTo>
                <a:lnTo>
                  <a:pt x="100561" y="4497"/>
                </a:lnTo>
                <a:lnTo>
                  <a:pt x="102424" y="4688"/>
                </a:lnTo>
                <a:close/>
              </a:path>
            </a:pathLst>
          </a:custGeom>
          <a:solidFill>
            <a:srgbClr val="240F3D">
              <a:alpha val="100000"/>
            </a:srgbClr>
          </a:solidFill>
          <a:ln w="13550" cap="flat">
            <a:solidFill>
              <a:srgbClr val="240F3D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98" name="pg98"/>
          <p:cNvSpPr/>
          <p:nvPr/>
        </p:nvSpPr>
        <p:spPr>
          <a:xfrm>
            <a:off x="4491468" y="3576774"/>
            <a:ext cx="186884" cy="227242"/>
          </a:xfrm>
          <a:custGeom>
            <a:avLst/>
            <a:gdLst/>
            <a:ahLst/>
            <a:cxnLst/>
            <a:rect l="0" t="0" r="0" b="0"/>
            <a:pathLst>
              <a:path w="186884" h="227242">
                <a:moveTo>
                  <a:pt x="128578" y="12804"/>
                </a:moveTo>
                <a:lnTo>
                  <a:pt x="129096" y="13754"/>
                </a:lnTo>
                <a:lnTo>
                  <a:pt x="128553" y="15279"/>
                </a:lnTo>
                <a:lnTo>
                  <a:pt x="127199" y="15187"/>
                </a:lnTo>
                <a:lnTo>
                  <a:pt x="124122" y="12792"/>
                </a:lnTo>
                <a:lnTo>
                  <a:pt x="123093" y="12430"/>
                </a:lnTo>
                <a:lnTo>
                  <a:pt x="122452" y="12748"/>
                </a:lnTo>
                <a:lnTo>
                  <a:pt x="122192" y="14106"/>
                </a:lnTo>
                <a:lnTo>
                  <a:pt x="122515" y="15353"/>
                </a:lnTo>
                <a:lnTo>
                  <a:pt x="123333" y="16721"/>
                </a:lnTo>
                <a:lnTo>
                  <a:pt x="124264" y="16883"/>
                </a:lnTo>
                <a:lnTo>
                  <a:pt x="124577" y="17966"/>
                </a:lnTo>
                <a:lnTo>
                  <a:pt x="121197" y="18311"/>
                </a:lnTo>
                <a:lnTo>
                  <a:pt x="121180" y="22067"/>
                </a:lnTo>
                <a:lnTo>
                  <a:pt x="118380" y="24045"/>
                </a:lnTo>
                <a:lnTo>
                  <a:pt x="123797" y="32489"/>
                </a:lnTo>
                <a:lnTo>
                  <a:pt x="122573" y="36487"/>
                </a:lnTo>
                <a:lnTo>
                  <a:pt x="123693" y="41845"/>
                </a:lnTo>
                <a:lnTo>
                  <a:pt x="116876" y="45167"/>
                </a:lnTo>
                <a:lnTo>
                  <a:pt x="115661" y="48024"/>
                </a:lnTo>
                <a:lnTo>
                  <a:pt x="116502" y="50127"/>
                </a:lnTo>
                <a:lnTo>
                  <a:pt x="114787" y="51633"/>
                </a:lnTo>
                <a:lnTo>
                  <a:pt x="114943" y="53149"/>
                </a:lnTo>
                <a:lnTo>
                  <a:pt x="116087" y="55140"/>
                </a:lnTo>
                <a:lnTo>
                  <a:pt x="122428" y="57757"/>
                </a:lnTo>
                <a:lnTo>
                  <a:pt x="123104" y="59566"/>
                </a:lnTo>
                <a:lnTo>
                  <a:pt x="127154" y="59548"/>
                </a:lnTo>
                <a:lnTo>
                  <a:pt x="133580" y="62971"/>
                </a:lnTo>
                <a:lnTo>
                  <a:pt x="137006" y="60913"/>
                </a:lnTo>
                <a:lnTo>
                  <a:pt x="137683" y="57885"/>
                </a:lnTo>
                <a:lnTo>
                  <a:pt x="134509" y="58269"/>
                </a:lnTo>
                <a:lnTo>
                  <a:pt x="130882" y="50894"/>
                </a:lnTo>
                <a:lnTo>
                  <a:pt x="140468" y="46637"/>
                </a:lnTo>
                <a:lnTo>
                  <a:pt x="141132" y="43110"/>
                </a:lnTo>
                <a:lnTo>
                  <a:pt x="144531" y="44036"/>
                </a:lnTo>
                <a:lnTo>
                  <a:pt x="145462" y="47921"/>
                </a:lnTo>
                <a:lnTo>
                  <a:pt x="146788" y="48983"/>
                </a:lnTo>
                <a:lnTo>
                  <a:pt x="146466" y="42706"/>
                </a:lnTo>
                <a:lnTo>
                  <a:pt x="149165" y="43185"/>
                </a:lnTo>
                <a:lnTo>
                  <a:pt x="151868" y="41438"/>
                </a:lnTo>
                <a:lnTo>
                  <a:pt x="154437" y="46061"/>
                </a:lnTo>
                <a:lnTo>
                  <a:pt x="154456" y="48965"/>
                </a:lnTo>
                <a:lnTo>
                  <a:pt x="154186" y="51818"/>
                </a:lnTo>
                <a:lnTo>
                  <a:pt x="156229" y="57559"/>
                </a:lnTo>
                <a:lnTo>
                  <a:pt x="156199" y="60855"/>
                </a:lnTo>
                <a:lnTo>
                  <a:pt x="159736" y="64582"/>
                </a:lnTo>
                <a:lnTo>
                  <a:pt x="167950" y="66297"/>
                </a:lnTo>
                <a:lnTo>
                  <a:pt x="167228" y="69633"/>
                </a:lnTo>
                <a:lnTo>
                  <a:pt x="169323" y="71637"/>
                </a:lnTo>
                <a:lnTo>
                  <a:pt x="170006" y="74999"/>
                </a:lnTo>
                <a:lnTo>
                  <a:pt x="180654" y="77984"/>
                </a:lnTo>
                <a:lnTo>
                  <a:pt x="184124" y="81265"/>
                </a:lnTo>
                <a:lnTo>
                  <a:pt x="186884" y="82670"/>
                </a:lnTo>
                <a:lnTo>
                  <a:pt x="184011" y="86693"/>
                </a:lnTo>
                <a:lnTo>
                  <a:pt x="184451" y="89412"/>
                </a:lnTo>
                <a:lnTo>
                  <a:pt x="183309" y="93902"/>
                </a:lnTo>
                <a:lnTo>
                  <a:pt x="180013" y="88740"/>
                </a:lnTo>
                <a:lnTo>
                  <a:pt x="176383" y="90150"/>
                </a:lnTo>
                <a:lnTo>
                  <a:pt x="180065" y="95006"/>
                </a:lnTo>
                <a:lnTo>
                  <a:pt x="178009" y="99738"/>
                </a:lnTo>
                <a:lnTo>
                  <a:pt x="177732" y="104118"/>
                </a:lnTo>
                <a:lnTo>
                  <a:pt x="183859" y="109121"/>
                </a:lnTo>
                <a:lnTo>
                  <a:pt x="183617" y="112514"/>
                </a:lnTo>
                <a:lnTo>
                  <a:pt x="181505" y="114879"/>
                </a:lnTo>
                <a:lnTo>
                  <a:pt x="177460" y="115511"/>
                </a:lnTo>
                <a:lnTo>
                  <a:pt x="175080" y="112962"/>
                </a:lnTo>
                <a:lnTo>
                  <a:pt x="167495" y="112444"/>
                </a:lnTo>
                <a:lnTo>
                  <a:pt x="165687" y="112939"/>
                </a:lnTo>
                <a:lnTo>
                  <a:pt x="164383" y="115848"/>
                </a:lnTo>
                <a:lnTo>
                  <a:pt x="164547" y="118010"/>
                </a:lnTo>
                <a:lnTo>
                  <a:pt x="167880" y="124507"/>
                </a:lnTo>
                <a:lnTo>
                  <a:pt x="163347" y="125669"/>
                </a:lnTo>
                <a:lnTo>
                  <a:pt x="157344" y="124929"/>
                </a:lnTo>
                <a:lnTo>
                  <a:pt x="157595" y="127395"/>
                </a:lnTo>
                <a:lnTo>
                  <a:pt x="160260" y="126666"/>
                </a:lnTo>
                <a:lnTo>
                  <a:pt x="159185" y="130815"/>
                </a:lnTo>
                <a:lnTo>
                  <a:pt x="160444" y="130815"/>
                </a:lnTo>
                <a:lnTo>
                  <a:pt x="161334" y="129395"/>
                </a:lnTo>
                <a:lnTo>
                  <a:pt x="162635" y="128467"/>
                </a:lnTo>
                <a:lnTo>
                  <a:pt x="163826" y="128754"/>
                </a:lnTo>
                <a:lnTo>
                  <a:pt x="165884" y="130815"/>
                </a:lnTo>
                <a:lnTo>
                  <a:pt x="168027" y="134665"/>
                </a:lnTo>
                <a:lnTo>
                  <a:pt x="164560" y="138753"/>
                </a:lnTo>
                <a:lnTo>
                  <a:pt x="164581" y="140476"/>
                </a:lnTo>
                <a:lnTo>
                  <a:pt x="165857" y="140964"/>
                </a:lnTo>
                <a:lnTo>
                  <a:pt x="165539" y="142329"/>
                </a:lnTo>
                <a:lnTo>
                  <a:pt x="157599" y="145617"/>
                </a:lnTo>
                <a:lnTo>
                  <a:pt x="156422" y="149872"/>
                </a:lnTo>
                <a:lnTo>
                  <a:pt x="156917" y="153379"/>
                </a:lnTo>
                <a:lnTo>
                  <a:pt x="154226" y="155305"/>
                </a:lnTo>
                <a:lnTo>
                  <a:pt x="154051" y="156594"/>
                </a:lnTo>
                <a:lnTo>
                  <a:pt x="155618" y="158200"/>
                </a:lnTo>
                <a:lnTo>
                  <a:pt x="155567" y="160822"/>
                </a:lnTo>
                <a:lnTo>
                  <a:pt x="152850" y="165944"/>
                </a:lnTo>
                <a:lnTo>
                  <a:pt x="152961" y="168407"/>
                </a:lnTo>
                <a:lnTo>
                  <a:pt x="149802" y="171732"/>
                </a:lnTo>
                <a:lnTo>
                  <a:pt x="149649" y="177858"/>
                </a:lnTo>
                <a:lnTo>
                  <a:pt x="157320" y="179506"/>
                </a:lnTo>
                <a:lnTo>
                  <a:pt x="158387" y="177587"/>
                </a:lnTo>
                <a:lnTo>
                  <a:pt x="156995" y="173459"/>
                </a:lnTo>
                <a:lnTo>
                  <a:pt x="162299" y="171354"/>
                </a:lnTo>
                <a:lnTo>
                  <a:pt x="167335" y="172103"/>
                </a:lnTo>
                <a:lnTo>
                  <a:pt x="170346" y="178005"/>
                </a:lnTo>
                <a:lnTo>
                  <a:pt x="170519" y="180615"/>
                </a:lnTo>
                <a:lnTo>
                  <a:pt x="167953" y="180361"/>
                </a:lnTo>
                <a:lnTo>
                  <a:pt x="166423" y="182198"/>
                </a:lnTo>
                <a:lnTo>
                  <a:pt x="168187" y="192234"/>
                </a:lnTo>
                <a:lnTo>
                  <a:pt x="166502" y="196238"/>
                </a:lnTo>
                <a:lnTo>
                  <a:pt x="166489" y="199197"/>
                </a:lnTo>
                <a:lnTo>
                  <a:pt x="166203" y="203168"/>
                </a:lnTo>
                <a:lnTo>
                  <a:pt x="164256" y="207354"/>
                </a:lnTo>
                <a:lnTo>
                  <a:pt x="157586" y="215182"/>
                </a:lnTo>
                <a:lnTo>
                  <a:pt x="155236" y="216141"/>
                </a:lnTo>
                <a:lnTo>
                  <a:pt x="150455" y="219225"/>
                </a:lnTo>
                <a:lnTo>
                  <a:pt x="148341" y="218420"/>
                </a:lnTo>
                <a:lnTo>
                  <a:pt x="146705" y="219571"/>
                </a:lnTo>
                <a:lnTo>
                  <a:pt x="143083" y="218156"/>
                </a:lnTo>
                <a:lnTo>
                  <a:pt x="140882" y="215564"/>
                </a:lnTo>
                <a:lnTo>
                  <a:pt x="136836" y="215558"/>
                </a:lnTo>
                <a:lnTo>
                  <a:pt x="135961" y="217110"/>
                </a:lnTo>
                <a:lnTo>
                  <a:pt x="135860" y="221842"/>
                </a:lnTo>
                <a:lnTo>
                  <a:pt x="133645" y="227242"/>
                </a:lnTo>
                <a:lnTo>
                  <a:pt x="129547" y="226306"/>
                </a:lnTo>
                <a:lnTo>
                  <a:pt x="121148" y="220943"/>
                </a:lnTo>
                <a:lnTo>
                  <a:pt x="114343" y="222305"/>
                </a:lnTo>
                <a:lnTo>
                  <a:pt x="107993" y="217355"/>
                </a:lnTo>
                <a:lnTo>
                  <a:pt x="106618" y="212453"/>
                </a:lnTo>
                <a:lnTo>
                  <a:pt x="104308" y="209287"/>
                </a:lnTo>
                <a:lnTo>
                  <a:pt x="104219" y="206427"/>
                </a:lnTo>
                <a:lnTo>
                  <a:pt x="101397" y="205353"/>
                </a:lnTo>
                <a:lnTo>
                  <a:pt x="104811" y="194168"/>
                </a:lnTo>
                <a:lnTo>
                  <a:pt x="108170" y="190608"/>
                </a:lnTo>
                <a:lnTo>
                  <a:pt x="106799" y="187733"/>
                </a:lnTo>
                <a:lnTo>
                  <a:pt x="108521" y="182962"/>
                </a:lnTo>
                <a:lnTo>
                  <a:pt x="106168" y="179221"/>
                </a:lnTo>
                <a:lnTo>
                  <a:pt x="106182" y="174227"/>
                </a:lnTo>
                <a:lnTo>
                  <a:pt x="109076" y="177755"/>
                </a:lnTo>
                <a:lnTo>
                  <a:pt x="113331" y="177993"/>
                </a:lnTo>
                <a:lnTo>
                  <a:pt x="114920" y="180795"/>
                </a:lnTo>
                <a:lnTo>
                  <a:pt x="118165" y="183027"/>
                </a:lnTo>
                <a:lnTo>
                  <a:pt x="119987" y="183328"/>
                </a:lnTo>
                <a:lnTo>
                  <a:pt x="123133" y="180541"/>
                </a:lnTo>
                <a:lnTo>
                  <a:pt x="123539" y="179529"/>
                </a:lnTo>
                <a:lnTo>
                  <a:pt x="121915" y="175829"/>
                </a:lnTo>
                <a:lnTo>
                  <a:pt x="124417" y="170747"/>
                </a:lnTo>
                <a:lnTo>
                  <a:pt x="121677" y="168167"/>
                </a:lnTo>
                <a:lnTo>
                  <a:pt x="120480" y="163944"/>
                </a:lnTo>
                <a:lnTo>
                  <a:pt x="120712" y="160887"/>
                </a:lnTo>
                <a:lnTo>
                  <a:pt x="119707" y="157248"/>
                </a:lnTo>
                <a:lnTo>
                  <a:pt x="117012" y="155828"/>
                </a:lnTo>
                <a:lnTo>
                  <a:pt x="109323" y="160623"/>
                </a:lnTo>
                <a:lnTo>
                  <a:pt x="107230" y="156902"/>
                </a:lnTo>
                <a:lnTo>
                  <a:pt x="102408" y="154287"/>
                </a:lnTo>
                <a:lnTo>
                  <a:pt x="102566" y="150363"/>
                </a:lnTo>
                <a:lnTo>
                  <a:pt x="97046" y="153951"/>
                </a:lnTo>
                <a:lnTo>
                  <a:pt x="94637" y="150890"/>
                </a:lnTo>
                <a:lnTo>
                  <a:pt x="93745" y="149756"/>
                </a:lnTo>
                <a:lnTo>
                  <a:pt x="84148" y="149053"/>
                </a:lnTo>
                <a:lnTo>
                  <a:pt x="83099" y="146922"/>
                </a:lnTo>
                <a:lnTo>
                  <a:pt x="80507" y="145509"/>
                </a:lnTo>
                <a:lnTo>
                  <a:pt x="71451" y="143191"/>
                </a:lnTo>
                <a:lnTo>
                  <a:pt x="68105" y="134884"/>
                </a:lnTo>
                <a:lnTo>
                  <a:pt x="68981" y="131947"/>
                </a:lnTo>
                <a:lnTo>
                  <a:pt x="67442" y="129542"/>
                </a:lnTo>
                <a:lnTo>
                  <a:pt x="61035" y="128949"/>
                </a:lnTo>
                <a:lnTo>
                  <a:pt x="58353" y="131228"/>
                </a:lnTo>
                <a:lnTo>
                  <a:pt x="56314" y="127911"/>
                </a:lnTo>
                <a:lnTo>
                  <a:pt x="52893" y="125408"/>
                </a:lnTo>
                <a:lnTo>
                  <a:pt x="48349" y="120622"/>
                </a:lnTo>
                <a:lnTo>
                  <a:pt x="46486" y="120431"/>
                </a:lnTo>
                <a:lnTo>
                  <a:pt x="45176" y="122823"/>
                </a:lnTo>
                <a:lnTo>
                  <a:pt x="39434" y="121276"/>
                </a:lnTo>
                <a:lnTo>
                  <a:pt x="33062" y="121995"/>
                </a:lnTo>
                <a:lnTo>
                  <a:pt x="30565" y="118904"/>
                </a:lnTo>
                <a:lnTo>
                  <a:pt x="27283" y="120312"/>
                </a:lnTo>
                <a:lnTo>
                  <a:pt x="23711" y="115934"/>
                </a:lnTo>
                <a:lnTo>
                  <a:pt x="20653" y="115953"/>
                </a:lnTo>
                <a:lnTo>
                  <a:pt x="16962" y="121065"/>
                </a:lnTo>
                <a:lnTo>
                  <a:pt x="12022" y="123337"/>
                </a:lnTo>
                <a:lnTo>
                  <a:pt x="4179" y="122368"/>
                </a:lnTo>
                <a:lnTo>
                  <a:pt x="0" y="120029"/>
                </a:lnTo>
                <a:lnTo>
                  <a:pt x="239" y="118290"/>
                </a:lnTo>
                <a:lnTo>
                  <a:pt x="5970" y="111368"/>
                </a:lnTo>
                <a:lnTo>
                  <a:pt x="3401" y="107198"/>
                </a:lnTo>
                <a:lnTo>
                  <a:pt x="4922" y="103953"/>
                </a:lnTo>
                <a:lnTo>
                  <a:pt x="2971" y="100628"/>
                </a:lnTo>
                <a:lnTo>
                  <a:pt x="7581" y="96795"/>
                </a:lnTo>
                <a:lnTo>
                  <a:pt x="18619" y="97841"/>
                </a:lnTo>
                <a:lnTo>
                  <a:pt x="25294" y="95191"/>
                </a:lnTo>
                <a:lnTo>
                  <a:pt x="23154" y="91210"/>
                </a:lnTo>
                <a:lnTo>
                  <a:pt x="29183" y="84225"/>
                </a:lnTo>
                <a:lnTo>
                  <a:pt x="29086" y="80580"/>
                </a:lnTo>
                <a:lnTo>
                  <a:pt x="30515" y="78160"/>
                </a:lnTo>
                <a:lnTo>
                  <a:pt x="27963" y="75592"/>
                </a:lnTo>
                <a:lnTo>
                  <a:pt x="27147" y="69110"/>
                </a:lnTo>
                <a:lnTo>
                  <a:pt x="25526" y="66879"/>
                </a:lnTo>
                <a:lnTo>
                  <a:pt x="22954" y="66549"/>
                </a:lnTo>
                <a:lnTo>
                  <a:pt x="13248" y="71317"/>
                </a:lnTo>
                <a:lnTo>
                  <a:pt x="8988" y="65347"/>
                </a:lnTo>
                <a:lnTo>
                  <a:pt x="15691" y="55663"/>
                </a:lnTo>
                <a:lnTo>
                  <a:pt x="18583" y="54671"/>
                </a:lnTo>
                <a:lnTo>
                  <a:pt x="22373" y="49145"/>
                </a:lnTo>
                <a:lnTo>
                  <a:pt x="27627" y="49238"/>
                </a:lnTo>
                <a:lnTo>
                  <a:pt x="34616" y="46404"/>
                </a:lnTo>
                <a:lnTo>
                  <a:pt x="40231" y="48244"/>
                </a:lnTo>
                <a:lnTo>
                  <a:pt x="44137" y="46026"/>
                </a:lnTo>
                <a:lnTo>
                  <a:pt x="48923" y="46031"/>
                </a:lnTo>
                <a:lnTo>
                  <a:pt x="50050" y="40597"/>
                </a:lnTo>
                <a:lnTo>
                  <a:pt x="47305" y="38908"/>
                </a:lnTo>
                <a:lnTo>
                  <a:pt x="46869" y="35783"/>
                </a:lnTo>
                <a:lnTo>
                  <a:pt x="44232" y="30780"/>
                </a:lnTo>
                <a:lnTo>
                  <a:pt x="52473" y="25967"/>
                </a:lnTo>
                <a:lnTo>
                  <a:pt x="57451" y="24348"/>
                </a:lnTo>
                <a:lnTo>
                  <a:pt x="60061" y="26758"/>
                </a:lnTo>
                <a:lnTo>
                  <a:pt x="64123" y="27122"/>
                </a:lnTo>
                <a:lnTo>
                  <a:pt x="65225" y="28792"/>
                </a:lnTo>
                <a:lnTo>
                  <a:pt x="64221" y="32711"/>
                </a:lnTo>
                <a:lnTo>
                  <a:pt x="65149" y="35933"/>
                </a:lnTo>
                <a:lnTo>
                  <a:pt x="72148" y="37180"/>
                </a:lnTo>
                <a:lnTo>
                  <a:pt x="74815" y="33718"/>
                </a:lnTo>
                <a:lnTo>
                  <a:pt x="78248" y="33290"/>
                </a:lnTo>
                <a:lnTo>
                  <a:pt x="80185" y="29083"/>
                </a:lnTo>
                <a:lnTo>
                  <a:pt x="88213" y="24286"/>
                </a:lnTo>
                <a:lnTo>
                  <a:pt x="89980" y="17978"/>
                </a:lnTo>
                <a:lnTo>
                  <a:pt x="94264" y="11650"/>
                </a:lnTo>
                <a:lnTo>
                  <a:pt x="92376" y="7467"/>
                </a:lnTo>
                <a:lnTo>
                  <a:pt x="100833" y="3888"/>
                </a:lnTo>
                <a:lnTo>
                  <a:pt x="102502" y="844"/>
                </a:lnTo>
                <a:lnTo>
                  <a:pt x="107886" y="0"/>
                </a:lnTo>
                <a:lnTo>
                  <a:pt x="108365" y="3661"/>
                </a:lnTo>
                <a:lnTo>
                  <a:pt x="110381" y="4822"/>
                </a:lnTo>
                <a:lnTo>
                  <a:pt x="113666" y="3026"/>
                </a:lnTo>
                <a:lnTo>
                  <a:pt x="116392" y="5048"/>
                </a:lnTo>
                <a:lnTo>
                  <a:pt x="122076" y="3732"/>
                </a:lnTo>
                <a:lnTo>
                  <a:pt x="123967" y="8132"/>
                </a:lnTo>
                <a:close/>
              </a:path>
            </a:pathLst>
          </a:custGeom>
          <a:solidFill>
            <a:srgbClr val="2A104A">
              <a:alpha val="100000"/>
            </a:srgbClr>
          </a:solidFill>
          <a:ln w="13550" cap="flat">
            <a:solidFill>
              <a:srgbClr val="2A104A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99" name="pg99"/>
          <p:cNvSpPr/>
          <p:nvPr/>
        </p:nvSpPr>
        <p:spPr>
          <a:xfrm>
            <a:off x="4716922" y="3083024"/>
            <a:ext cx="406479" cy="238715"/>
          </a:xfrm>
          <a:custGeom>
            <a:avLst/>
            <a:gdLst/>
            <a:ahLst/>
            <a:cxnLst/>
            <a:rect l="0" t="0" r="0" b="0"/>
            <a:pathLst>
              <a:path w="406479" h="238715">
                <a:moveTo>
                  <a:pt x="290112" y="49735"/>
                </a:moveTo>
                <a:lnTo>
                  <a:pt x="292896" y="53831"/>
                </a:lnTo>
                <a:lnTo>
                  <a:pt x="298809" y="54069"/>
                </a:lnTo>
                <a:lnTo>
                  <a:pt x="299120" y="57666"/>
                </a:lnTo>
                <a:lnTo>
                  <a:pt x="305099" y="66573"/>
                </a:lnTo>
                <a:lnTo>
                  <a:pt x="307174" y="67882"/>
                </a:lnTo>
                <a:lnTo>
                  <a:pt x="308062" y="67455"/>
                </a:lnTo>
                <a:lnTo>
                  <a:pt x="308128" y="63676"/>
                </a:lnTo>
                <a:lnTo>
                  <a:pt x="309397" y="62182"/>
                </a:lnTo>
                <a:lnTo>
                  <a:pt x="318659" y="59964"/>
                </a:lnTo>
                <a:lnTo>
                  <a:pt x="329823" y="54479"/>
                </a:lnTo>
                <a:lnTo>
                  <a:pt x="331164" y="55023"/>
                </a:lnTo>
                <a:lnTo>
                  <a:pt x="332305" y="58003"/>
                </a:lnTo>
                <a:lnTo>
                  <a:pt x="336983" y="60641"/>
                </a:lnTo>
                <a:lnTo>
                  <a:pt x="336957" y="55446"/>
                </a:lnTo>
                <a:lnTo>
                  <a:pt x="341786" y="53744"/>
                </a:lnTo>
                <a:lnTo>
                  <a:pt x="345478" y="61054"/>
                </a:lnTo>
                <a:lnTo>
                  <a:pt x="349295" y="65740"/>
                </a:lnTo>
                <a:lnTo>
                  <a:pt x="363891" y="74196"/>
                </a:lnTo>
                <a:lnTo>
                  <a:pt x="386687" y="96066"/>
                </a:lnTo>
                <a:lnTo>
                  <a:pt x="384279" y="98749"/>
                </a:lnTo>
                <a:lnTo>
                  <a:pt x="385279" y="106941"/>
                </a:lnTo>
                <a:lnTo>
                  <a:pt x="368646" y="106040"/>
                </a:lnTo>
                <a:lnTo>
                  <a:pt x="356549" y="110586"/>
                </a:lnTo>
                <a:lnTo>
                  <a:pt x="346885" y="109726"/>
                </a:lnTo>
                <a:lnTo>
                  <a:pt x="346719" y="106582"/>
                </a:lnTo>
                <a:lnTo>
                  <a:pt x="351548" y="104072"/>
                </a:lnTo>
                <a:lnTo>
                  <a:pt x="354481" y="100359"/>
                </a:lnTo>
                <a:lnTo>
                  <a:pt x="354570" y="95189"/>
                </a:lnTo>
                <a:lnTo>
                  <a:pt x="352795" y="89489"/>
                </a:lnTo>
                <a:lnTo>
                  <a:pt x="353308" y="87134"/>
                </a:lnTo>
                <a:lnTo>
                  <a:pt x="357271" y="86641"/>
                </a:lnTo>
                <a:lnTo>
                  <a:pt x="359318" y="91406"/>
                </a:lnTo>
                <a:lnTo>
                  <a:pt x="364935" y="91810"/>
                </a:lnTo>
                <a:lnTo>
                  <a:pt x="366493" y="84034"/>
                </a:lnTo>
                <a:lnTo>
                  <a:pt x="361124" y="75622"/>
                </a:lnTo>
                <a:lnTo>
                  <a:pt x="357633" y="73329"/>
                </a:lnTo>
                <a:lnTo>
                  <a:pt x="354500" y="73757"/>
                </a:lnTo>
                <a:lnTo>
                  <a:pt x="352882" y="78650"/>
                </a:lnTo>
                <a:lnTo>
                  <a:pt x="349190" y="81675"/>
                </a:lnTo>
                <a:lnTo>
                  <a:pt x="348187" y="81167"/>
                </a:lnTo>
                <a:lnTo>
                  <a:pt x="348187" y="77877"/>
                </a:lnTo>
                <a:lnTo>
                  <a:pt x="347214" y="76533"/>
                </a:lnTo>
                <a:lnTo>
                  <a:pt x="339008" y="79929"/>
                </a:lnTo>
                <a:lnTo>
                  <a:pt x="351826" y="96745"/>
                </a:lnTo>
                <a:lnTo>
                  <a:pt x="350736" y="99902"/>
                </a:lnTo>
                <a:lnTo>
                  <a:pt x="343805" y="106986"/>
                </a:lnTo>
                <a:lnTo>
                  <a:pt x="343522" y="109100"/>
                </a:lnTo>
                <a:lnTo>
                  <a:pt x="344482" y="110837"/>
                </a:lnTo>
                <a:lnTo>
                  <a:pt x="359075" y="122576"/>
                </a:lnTo>
                <a:lnTo>
                  <a:pt x="370529" y="127603"/>
                </a:lnTo>
                <a:lnTo>
                  <a:pt x="380805" y="129130"/>
                </a:lnTo>
                <a:lnTo>
                  <a:pt x="388236" y="127005"/>
                </a:lnTo>
                <a:lnTo>
                  <a:pt x="389772" y="129947"/>
                </a:lnTo>
                <a:lnTo>
                  <a:pt x="388771" y="134018"/>
                </a:lnTo>
                <a:lnTo>
                  <a:pt x="391078" y="136446"/>
                </a:lnTo>
                <a:lnTo>
                  <a:pt x="392518" y="139187"/>
                </a:lnTo>
                <a:lnTo>
                  <a:pt x="391874" y="141869"/>
                </a:lnTo>
                <a:lnTo>
                  <a:pt x="393081" y="147370"/>
                </a:lnTo>
                <a:lnTo>
                  <a:pt x="396157" y="151199"/>
                </a:lnTo>
                <a:lnTo>
                  <a:pt x="395855" y="154873"/>
                </a:lnTo>
                <a:lnTo>
                  <a:pt x="395204" y="162835"/>
                </a:lnTo>
                <a:lnTo>
                  <a:pt x="397301" y="169724"/>
                </a:lnTo>
                <a:lnTo>
                  <a:pt x="399869" y="172353"/>
                </a:lnTo>
                <a:lnTo>
                  <a:pt x="400456" y="175909"/>
                </a:lnTo>
                <a:lnTo>
                  <a:pt x="401961" y="179509"/>
                </a:lnTo>
                <a:lnTo>
                  <a:pt x="402270" y="185899"/>
                </a:lnTo>
                <a:lnTo>
                  <a:pt x="404352" y="192151"/>
                </a:lnTo>
                <a:lnTo>
                  <a:pt x="404427" y="196441"/>
                </a:lnTo>
                <a:lnTo>
                  <a:pt x="406479" y="200849"/>
                </a:lnTo>
                <a:lnTo>
                  <a:pt x="396772" y="204200"/>
                </a:lnTo>
                <a:lnTo>
                  <a:pt x="389523" y="213270"/>
                </a:lnTo>
                <a:lnTo>
                  <a:pt x="374282" y="212520"/>
                </a:lnTo>
                <a:lnTo>
                  <a:pt x="375046" y="208467"/>
                </a:lnTo>
                <a:lnTo>
                  <a:pt x="386410" y="195274"/>
                </a:lnTo>
                <a:lnTo>
                  <a:pt x="388234" y="189548"/>
                </a:lnTo>
                <a:lnTo>
                  <a:pt x="387311" y="183832"/>
                </a:lnTo>
                <a:lnTo>
                  <a:pt x="381460" y="184215"/>
                </a:lnTo>
                <a:lnTo>
                  <a:pt x="376387" y="181698"/>
                </a:lnTo>
                <a:lnTo>
                  <a:pt x="370661" y="186094"/>
                </a:lnTo>
                <a:lnTo>
                  <a:pt x="362931" y="182774"/>
                </a:lnTo>
                <a:lnTo>
                  <a:pt x="353859" y="184050"/>
                </a:lnTo>
                <a:lnTo>
                  <a:pt x="352874" y="182704"/>
                </a:lnTo>
                <a:lnTo>
                  <a:pt x="353236" y="178897"/>
                </a:lnTo>
                <a:lnTo>
                  <a:pt x="349968" y="175827"/>
                </a:lnTo>
                <a:lnTo>
                  <a:pt x="349044" y="170453"/>
                </a:lnTo>
                <a:lnTo>
                  <a:pt x="343995" y="167401"/>
                </a:lnTo>
                <a:lnTo>
                  <a:pt x="340872" y="161644"/>
                </a:lnTo>
                <a:lnTo>
                  <a:pt x="339281" y="163691"/>
                </a:lnTo>
                <a:lnTo>
                  <a:pt x="338957" y="167532"/>
                </a:lnTo>
                <a:lnTo>
                  <a:pt x="343258" y="171410"/>
                </a:lnTo>
                <a:lnTo>
                  <a:pt x="342466" y="173529"/>
                </a:lnTo>
                <a:lnTo>
                  <a:pt x="339501" y="175309"/>
                </a:lnTo>
                <a:lnTo>
                  <a:pt x="332305" y="174757"/>
                </a:lnTo>
                <a:lnTo>
                  <a:pt x="331714" y="174711"/>
                </a:lnTo>
                <a:lnTo>
                  <a:pt x="324712" y="180736"/>
                </a:lnTo>
                <a:lnTo>
                  <a:pt x="322482" y="186204"/>
                </a:lnTo>
                <a:lnTo>
                  <a:pt x="315529" y="188756"/>
                </a:lnTo>
                <a:lnTo>
                  <a:pt x="314491" y="193367"/>
                </a:lnTo>
                <a:lnTo>
                  <a:pt x="311790" y="196171"/>
                </a:lnTo>
                <a:lnTo>
                  <a:pt x="310775" y="202785"/>
                </a:lnTo>
                <a:lnTo>
                  <a:pt x="307309" y="207045"/>
                </a:lnTo>
                <a:lnTo>
                  <a:pt x="303103" y="207197"/>
                </a:lnTo>
                <a:lnTo>
                  <a:pt x="298592" y="215048"/>
                </a:lnTo>
                <a:lnTo>
                  <a:pt x="297250" y="214901"/>
                </a:lnTo>
                <a:lnTo>
                  <a:pt x="294156" y="210508"/>
                </a:lnTo>
                <a:lnTo>
                  <a:pt x="288099" y="209789"/>
                </a:lnTo>
                <a:lnTo>
                  <a:pt x="283380" y="212934"/>
                </a:lnTo>
                <a:lnTo>
                  <a:pt x="281867" y="218175"/>
                </a:lnTo>
                <a:lnTo>
                  <a:pt x="279469" y="220019"/>
                </a:lnTo>
                <a:lnTo>
                  <a:pt x="275310" y="215411"/>
                </a:lnTo>
                <a:lnTo>
                  <a:pt x="271357" y="215478"/>
                </a:lnTo>
                <a:lnTo>
                  <a:pt x="268126" y="217182"/>
                </a:lnTo>
                <a:lnTo>
                  <a:pt x="264686" y="222667"/>
                </a:lnTo>
                <a:lnTo>
                  <a:pt x="254468" y="229650"/>
                </a:lnTo>
                <a:lnTo>
                  <a:pt x="252598" y="227927"/>
                </a:lnTo>
                <a:lnTo>
                  <a:pt x="253214" y="225181"/>
                </a:lnTo>
                <a:lnTo>
                  <a:pt x="252525" y="224084"/>
                </a:lnTo>
                <a:lnTo>
                  <a:pt x="243457" y="226372"/>
                </a:lnTo>
                <a:lnTo>
                  <a:pt x="239261" y="223811"/>
                </a:lnTo>
                <a:lnTo>
                  <a:pt x="231507" y="225162"/>
                </a:lnTo>
                <a:lnTo>
                  <a:pt x="229096" y="223386"/>
                </a:lnTo>
                <a:lnTo>
                  <a:pt x="229275" y="219629"/>
                </a:lnTo>
                <a:lnTo>
                  <a:pt x="221522" y="218175"/>
                </a:lnTo>
                <a:lnTo>
                  <a:pt x="220677" y="214986"/>
                </a:lnTo>
                <a:lnTo>
                  <a:pt x="219221" y="214003"/>
                </a:lnTo>
                <a:lnTo>
                  <a:pt x="213908" y="215387"/>
                </a:lnTo>
                <a:lnTo>
                  <a:pt x="205800" y="212313"/>
                </a:lnTo>
                <a:lnTo>
                  <a:pt x="197078" y="214334"/>
                </a:lnTo>
                <a:lnTo>
                  <a:pt x="194922" y="210569"/>
                </a:lnTo>
                <a:lnTo>
                  <a:pt x="191858" y="208726"/>
                </a:lnTo>
                <a:lnTo>
                  <a:pt x="191277" y="205881"/>
                </a:lnTo>
                <a:lnTo>
                  <a:pt x="184938" y="202883"/>
                </a:lnTo>
                <a:lnTo>
                  <a:pt x="184230" y="202308"/>
                </a:lnTo>
                <a:lnTo>
                  <a:pt x="177163" y="201412"/>
                </a:lnTo>
                <a:lnTo>
                  <a:pt x="173727" y="196320"/>
                </a:lnTo>
                <a:lnTo>
                  <a:pt x="170282" y="196873"/>
                </a:lnTo>
                <a:lnTo>
                  <a:pt x="168059" y="198839"/>
                </a:lnTo>
                <a:lnTo>
                  <a:pt x="165363" y="195676"/>
                </a:lnTo>
                <a:lnTo>
                  <a:pt x="163877" y="196374"/>
                </a:lnTo>
                <a:lnTo>
                  <a:pt x="159744" y="197850"/>
                </a:lnTo>
                <a:lnTo>
                  <a:pt x="157330" y="194336"/>
                </a:lnTo>
                <a:lnTo>
                  <a:pt x="155639" y="194147"/>
                </a:lnTo>
                <a:lnTo>
                  <a:pt x="154892" y="197317"/>
                </a:lnTo>
                <a:lnTo>
                  <a:pt x="151736" y="200280"/>
                </a:lnTo>
                <a:lnTo>
                  <a:pt x="151094" y="205432"/>
                </a:lnTo>
                <a:lnTo>
                  <a:pt x="147261" y="206572"/>
                </a:lnTo>
                <a:lnTo>
                  <a:pt x="144070" y="210277"/>
                </a:lnTo>
                <a:lnTo>
                  <a:pt x="138428" y="210405"/>
                </a:lnTo>
                <a:lnTo>
                  <a:pt x="134474" y="214552"/>
                </a:lnTo>
                <a:lnTo>
                  <a:pt x="130222" y="214631"/>
                </a:lnTo>
                <a:lnTo>
                  <a:pt x="130986" y="217449"/>
                </a:lnTo>
                <a:lnTo>
                  <a:pt x="130467" y="218175"/>
                </a:lnTo>
                <a:lnTo>
                  <a:pt x="129880" y="218509"/>
                </a:lnTo>
                <a:lnTo>
                  <a:pt x="122016" y="219877"/>
                </a:lnTo>
                <a:lnTo>
                  <a:pt x="116180" y="216326"/>
                </a:lnTo>
                <a:lnTo>
                  <a:pt x="109518" y="217140"/>
                </a:lnTo>
                <a:lnTo>
                  <a:pt x="104604" y="220589"/>
                </a:lnTo>
                <a:lnTo>
                  <a:pt x="103098" y="222412"/>
                </a:lnTo>
                <a:lnTo>
                  <a:pt x="102712" y="231519"/>
                </a:lnTo>
                <a:lnTo>
                  <a:pt x="99884" y="236089"/>
                </a:lnTo>
                <a:lnTo>
                  <a:pt x="96477" y="236516"/>
                </a:lnTo>
                <a:lnTo>
                  <a:pt x="88387" y="234230"/>
                </a:lnTo>
                <a:lnTo>
                  <a:pt x="85871" y="235012"/>
                </a:lnTo>
                <a:lnTo>
                  <a:pt x="83948" y="238715"/>
                </a:lnTo>
                <a:lnTo>
                  <a:pt x="71419" y="237174"/>
                </a:lnTo>
                <a:lnTo>
                  <a:pt x="70390" y="235962"/>
                </a:lnTo>
                <a:lnTo>
                  <a:pt x="69299" y="234676"/>
                </a:lnTo>
                <a:lnTo>
                  <a:pt x="67643" y="233600"/>
                </a:lnTo>
                <a:lnTo>
                  <a:pt x="65886" y="233319"/>
                </a:lnTo>
                <a:lnTo>
                  <a:pt x="64118" y="234692"/>
                </a:lnTo>
                <a:lnTo>
                  <a:pt x="63405" y="234907"/>
                </a:lnTo>
                <a:lnTo>
                  <a:pt x="62779" y="234575"/>
                </a:lnTo>
                <a:lnTo>
                  <a:pt x="62061" y="232192"/>
                </a:lnTo>
                <a:lnTo>
                  <a:pt x="61423" y="231111"/>
                </a:lnTo>
                <a:lnTo>
                  <a:pt x="63141" y="229266"/>
                </a:lnTo>
                <a:lnTo>
                  <a:pt x="63437" y="226880"/>
                </a:lnTo>
                <a:lnTo>
                  <a:pt x="59831" y="225533"/>
                </a:lnTo>
                <a:lnTo>
                  <a:pt x="58456" y="225020"/>
                </a:lnTo>
                <a:lnTo>
                  <a:pt x="57777" y="223404"/>
                </a:lnTo>
                <a:lnTo>
                  <a:pt x="51975" y="220015"/>
                </a:lnTo>
                <a:lnTo>
                  <a:pt x="50884" y="218175"/>
                </a:lnTo>
                <a:lnTo>
                  <a:pt x="46179" y="210239"/>
                </a:lnTo>
                <a:lnTo>
                  <a:pt x="44116" y="208566"/>
                </a:lnTo>
                <a:lnTo>
                  <a:pt x="42975" y="203081"/>
                </a:lnTo>
                <a:lnTo>
                  <a:pt x="41676" y="200866"/>
                </a:lnTo>
                <a:lnTo>
                  <a:pt x="41211" y="200074"/>
                </a:lnTo>
                <a:lnTo>
                  <a:pt x="34675" y="197836"/>
                </a:lnTo>
                <a:lnTo>
                  <a:pt x="25654" y="204737"/>
                </a:lnTo>
                <a:lnTo>
                  <a:pt x="21540" y="202831"/>
                </a:lnTo>
                <a:lnTo>
                  <a:pt x="18623" y="201478"/>
                </a:lnTo>
                <a:lnTo>
                  <a:pt x="11654" y="194163"/>
                </a:lnTo>
                <a:lnTo>
                  <a:pt x="0" y="194850"/>
                </a:lnTo>
                <a:lnTo>
                  <a:pt x="2318" y="190437"/>
                </a:lnTo>
                <a:lnTo>
                  <a:pt x="2700" y="184024"/>
                </a:lnTo>
                <a:lnTo>
                  <a:pt x="4261" y="179121"/>
                </a:lnTo>
                <a:lnTo>
                  <a:pt x="6323" y="177968"/>
                </a:lnTo>
                <a:lnTo>
                  <a:pt x="10184" y="178565"/>
                </a:lnTo>
                <a:lnTo>
                  <a:pt x="11160" y="175909"/>
                </a:lnTo>
                <a:lnTo>
                  <a:pt x="17242" y="173702"/>
                </a:lnTo>
                <a:lnTo>
                  <a:pt x="20773" y="169267"/>
                </a:lnTo>
                <a:lnTo>
                  <a:pt x="21540" y="168935"/>
                </a:lnTo>
                <a:lnTo>
                  <a:pt x="23506" y="168087"/>
                </a:lnTo>
                <a:lnTo>
                  <a:pt x="24809" y="163462"/>
                </a:lnTo>
                <a:lnTo>
                  <a:pt x="25003" y="158028"/>
                </a:lnTo>
                <a:lnTo>
                  <a:pt x="28295" y="159559"/>
                </a:lnTo>
                <a:lnTo>
                  <a:pt x="33989" y="157722"/>
                </a:lnTo>
                <a:lnTo>
                  <a:pt x="34526" y="154873"/>
                </a:lnTo>
                <a:lnTo>
                  <a:pt x="35668" y="148834"/>
                </a:lnTo>
                <a:lnTo>
                  <a:pt x="38002" y="145225"/>
                </a:lnTo>
                <a:lnTo>
                  <a:pt x="36682" y="139133"/>
                </a:lnTo>
                <a:lnTo>
                  <a:pt x="34540" y="136392"/>
                </a:lnTo>
                <a:lnTo>
                  <a:pt x="27574" y="135681"/>
                </a:lnTo>
                <a:lnTo>
                  <a:pt x="23625" y="133128"/>
                </a:lnTo>
                <a:lnTo>
                  <a:pt x="22176" y="129316"/>
                </a:lnTo>
                <a:lnTo>
                  <a:pt x="21540" y="129047"/>
                </a:lnTo>
                <a:lnTo>
                  <a:pt x="17629" y="127383"/>
                </a:lnTo>
                <a:lnTo>
                  <a:pt x="18735" y="119921"/>
                </a:lnTo>
                <a:lnTo>
                  <a:pt x="17880" y="116620"/>
                </a:lnTo>
                <a:lnTo>
                  <a:pt x="16371" y="110504"/>
                </a:lnTo>
                <a:lnTo>
                  <a:pt x="18942" y="105956"/>
                </a:lnTo>
                <a:lnTo>
                  <a:pt x="21540" y="105027"/>
                </a:lnTo>
                <a:lnTo>
                  <a:pt x="30576" y="97563"/>
                </a:lnTo>
                <a:lnTo>
                  <a:pt x="32709" y="98319"/>
                </a:lnTo>
                <a:lnTo>
                  <a:pt x="34103" y="100787"/>
                </a:lnTo>
                <a:lnTo>
                  <a:pt x="37580" y="99554"/>
                </a:lnTo>
                <a:lnTo>
                  <a:pt x="37137" y="98196"/>
                </a:lnTo>
                <a:lnTo>
                  <a:pt x="32548" y="96003"/>
                </a:lnTo>
                <a:lnTo>
                  <a:pt x="32863" y="91138"/>
                </a:lnTo>
                <a:lnTo>
                  <a:pt x="50423" y="82220"/>
                </a:lnTo>
                <a:lnTo>
                  <a:pt x="60726" y="81596"/>
                </a:lnTo>
                <a:lnTo>
                  <a:pt x="68661" y="86718"/>
                </a:lnTo>
                <a:lnTo>
                  <a:pt x="69821" y="91721"/>
                </a:lnTo>
                <a:lnTo>
                  <a:pt x="71637" y="94261"/>
                </a:lnTo>
                <a:lnTo>
                  <a:pt x="79982" y="92635"/>
                </a:lnTo>
                <a:lnTo>
                  <a:pt x="90339" y="99202"/>
                </a:lnTo>
                <a:lnTo>
                  <a:pt x="93178" y="95966"/>
                </a:lnTo>
                <a:lnTo>
                  <a:pt x="93283" y="91665"/>
                </a:lnTo>
                <a:lnTo>
                  <a:pt x="90143" y="87939"/>
                </a:lnTo>
                <a:lnTo>
                  <a:pt x="85697" y="88469"/>
                </a:lnTo>
                <a:lnTo>
                  <a:pt x="84897" y="84388"/>
                </a:lnTo>
                <a:lnTo>
                  <a:pt x="89684" y="80795"/>
                </a:lnTo>
                <a:lnTo>
                  <a:pt x="93441" y="79918"/>
                </a:lnTo>
                <a:lnTo>
                  <a:pt x="94702" y="80856"/>
                </a:lnTo>
                <a:lnTo>
                  <a:pt x="95732" y="84335"/>
                </a:lnTo>
                <a:lnTo>
                  <a:pt x="99393" y="79240"/>
                </a:lnTo>
                <a:lnTo>
                  <a:pt x="102945" y="78671"/>
                </a:lnTo>
                <a:lnTo>
                  <a:pt x="105100" y="76224"/>
                </a:lnTo>
                <a:lnTo>
                  <a:pt x="105590" y="72620"/>
                </a:lnTo>
                <a:lnTo>
                  <a:pt x="109245" y="70075"/>
                </a:lnTo>
                <a:lnTo>
                  <a:pt x="109520" y="68221"/>
                </a:lnTo>
                <a:lnTo>
                  <a:pt x="108263" y="64728"/>
                </a:lnTo>
                <a:lnTo>
                  <a:pt x="112362" y="60246"/>
                </a:lnTo>
                <a:lnTo>
                  <a:pt x="116594" y="56786"/>
                </a:lnTo>
                <a:lnTo>
                  <a:pt x="133168" y="58110"/>
                </a:lnTo>
                <a:lnTo>
                  <a:pt x="149449" y="52978"/>
                </a:lnTo>
                <a:lnTo>
                  <a:pt x="158515" y="52775"/>
                </a:lnTo>
                <a:lnTo>
                  <a:pt x="159290" y="62175"/>
                </a:lnTo>
                <a:lnTo>
                  <a:pt x="160313" y="63433"/>
                </a:lnTo>
                <a:lnTo>
                  <a:pt x="160755" y="57783"/>
                </a:lnTo>
                <a:lnTo>
                  <a:pt x="163714" y="54797"/>
                </a:lnTo>
                <a:lnTo>
                  <a:pt x="162032" y="51689"/>
                </a:lnTo>
                <a:lnTo>
                  <a:pt x="171022" y="40780"/>
                </a:lnTo>
                <a:lnTo>
                  <a:pt x="180017" y="35489"/>
                </a:lnTo>
                <a:lnTo>
                  <a:pt x="186081" y="30204"/>
                </a:lnTo>
                <a:lnTo>
                  <a:pt x="204411" y="0"/>
                </a:lnTo>
                <a:lnTo>
                  <a:pt x="209798" y="3909"/>
                </a:lnTo>
                <a:lnTo>
                  <a:pt x="220052" y="5902"/>
                </a:lnTo>
                <a:lnTo>
                  <a:pt x="247906" y="7224"/>
                </a:lnTo>
                <a:lnTo>
                  <a:pt x="247021" y="9271"/>
                </a:lnTo>
                <a:lnTo>
                  <a:pt x="243334" y="10689"/>
                </a:lnTo>
                <a:lnTo>
                  <a:pt x="223597" y="11616"/>
                </a:lnTo>
                <a:lnTo>
                  <a:pt x="224230" y="14333"/>
                </a:lnTo>
                <a:lnTo>
                  <a:pt x="227033" y="17485"/>
                </a:lnTo>
                <a:lnTo>
                  <a:pt x="232999" y="16686"/>
                </a:lnTo>
                <a:lnTo>
                  <a:pt x="236828" y="22143"/>
                </a:lnTo>
                <a:lnTo>
                  <a:pt x="241048" y="20711"/>
                </a:lnTo>
                <a:lnTo>
                  <a:pt x="246658" y="12762"/>
                </a:lnTo>
                <a:lnTo>
                  <a:pt x="253949" y="9143"/>
                </a:lnTo>
                <a:lnTo>
                  <a:pt x="255110" y="6223"/>
                </a:lnTo>
                <a:lnTo>
                  <a:pt x="256827" y="5807"/>
                </a:lnTo>
                <a:lnTo>
                  <a:pt x="258773" y="7824"/>
                </a:lnTo>
                <a:lnTo>
                  <a:pt x="259723" y="14599"/>
                </a:lnTo>
                <a:lnTo>
                  <a:pt x="265022" y="19061"/>
                </a:lnTo>
                <a:lnTo>
                  <a:pt x="264967" y="24825"/>
                </a:lnTo>
                <a:lnTo>
                  <a:pt x="268199" y="29982"/>
                </a:lnTo>
                <a:lnTo>
                  <a:pt x="268550" y="34563"/>
                </a:lnTo>
                <a:lnTo>
                  <a:pt x="274520" y="36321"/>
                </a:lnTo>
                <a:lnTo>
                  <a:pt x="280020" y="41244"/>
                </a:lnTo>
                <a:lnTo>
                  <a:pt x="286026" y="42843"/>
                </a:lnTo>
                <a:close/>
              </a:path>
            </a:pathLst>
          </a:custGeom>
          <a:solidFill>
            <a:srgbClr val="2B104D">
              <a:alpha val="100000"/>
            </a:srgbClr>
          </a:solidFill>
          <a:ln w="13550" cap="flat">
            <a:solidFill>
              <a:srgbClr val="2B104D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00" name="pg100"/>
          <p:cNvSpPr/>
          <p:nvPr/>
        </p:nvSpPr>
        <p:spPr>
          <a:xfrm>
            <a:off x="4986080" y="3047239"/>
            <a:ext cx="66042" cy="79596"/>
          </a:xfrm>
          <a:custGeom>
            <a:avLst/>
            <a:gdLst/>
            <a:ahLst/>
            <a:cxnLst/>
            <a:rect l="0" t="0" r="0" b="0"/>
            <a:pathLst>
              <a:path w="66042" h="79596">
                <a:moveTo>
                  <a:pt x="28613" y="6083"/>
                </a:moveTo>
                <a:lnTo>
                  <a:pt x="27519" y="9012"/>
                </a:lnTo>
                <a:lnTo>
                  <a:pt x="28804" y="14069"/>
                </a:lnTo>
                <a:lnTo>
                  <a:pt x="31858" y="17732"/>
                </a:lnTo>
                <a:lnTo>
                  <a:pt x="36119" y="19241"/>
                </a:lnTo>
                <a:lnTo>
                  <a:pt x="53467" y="17146"/>
                </a:lnTo>
                <a:lnTo>
                  <a:pt x="56709" y="19437"/>
                </a:lnTo>
                <a:lnTo>
                  <a:pt x="58750" y="21780"/>
                </a:lnTo>
                <a:lnTo>
                  <a:pt x="58451" y="26658"/>
                </a:lnTo>
                <a:lnTo>
                  <a:pt x="51027" y="33482"/>
                </a:lnTo>
                <a:lnTo>
                  <a:pt x="48525" y="36815"/>
                </a:lnTo>
                <a:lnTo>
                  <a:pt x="48168" y="39341"/>
                </a:lnTo>
                <a:lnTo>
                  <a:pt x="49087" y="43058"/>
                </a:lnTo>
                <a:lnTo>
                  <a:pt x="51865" y="47730"/>
                </a:lnTo>
                <a:lnTo>
                  <a:pt x="58895" y="50097"/>
                </a:lnTo>
                <a:lnTo>
                  <a:pt x="66042" y="58848"/>
                </a:lnTo>
                <a:lnTo>
                  <a:pt x="62903" y="71095"/>
                </a:lnTo>
                <a:lnTo>
                  <a:pt x="60855" y="70661"/>
                </a:lnTo>
                <a:lnTo>
                  <a:pt x="57914" y="67313"/>
                </a:lnTo>
                <a:lnTo>
                  <a:pt x="60215" y="63598"/>
                </a:lnTo>
                <a:lnTo>
                  <a:pt x="58451" y="59022"/>
                </a:lnTo>
                <a:lnTo>
                  <a:pt x="52832" y="60671"/>
                </a:lnTo>
                <a:lnTo>
                  <a:pt x="48602" y="58252"/>
                </a:lnTo>
                <a:lnTo>
                  <a:pt x="40484" y="59989"/>
                </a:lnTo>
                <a:lnTo>
                  <a:pt x="26628" y="72185"/>
                </a:lnTo>
                <a:lnTo>
                  <a:pt x="26913" y="73540"/>
                </a:lnTo>
                <a:lnTo>
                  <a:pt x="29628" y="73764"/>
                </a:lnTo>
                <a:lnTo>
                  <a:pt x="31157" y="75725"/>
                </a:lnTo>
                <a:lnTo>
                  <a:pt x="30991" y="78008"/>
                </a:lnTo>
                <a:lnTo>
                  <a:pt x="28611" y="79596"/>
                </a:lnTo>
                <a:lnTo>
                  <a:pt x="22145" y="77371"/>
                </a:lnTo>
                <a:lnTo>
                  <a:pt x="20548" y="73512"/>
                </a:lnTo>
                <a:lnTo>
                  <a:pt x="14767" y="74350"/>
                </a:lnTo>
                <a:lnTo>
                  <a:pt x="9438" y="71971"/>
                </a:lnTo>
                <a:lnTo>
                  <a:pt x="7248" y="68564"/>
                </a:lnTo>
                <a:lnTo>
                  <a:pt x="3424" y="68882"/>
                </a:lnTo>
                <a:lnTo>
                  <a:pt x="3181" y="68123"/>
                </a:lnTo>
                <a:lnTo>
                  <a:pt x="4347" y="65622"/>
                </a:lnTo>
                <a:lnTo>
                  <a:pt x="0" y="60370"/>
                </a:lnTo>
                <a:lnTo>
                  <a:pt x="1170" y="55338"/>
                </a:lnTo>
                <a:lnTo>
                  <a:pt x="10538" y="54550"/>
                </a:lnTo>
                <a:lnTo>
                  <a:pt x="12968" y="52238"/>
                </a:lnTo>
                <a:lnTo>
                  <a:pt x="9630" y="45857"/>
                </a:lnTo>
                <a:lnTo>
                  <a:pt x="4498" y="44720"/>
                </a:lnTo>
                <a:lnTo>
                  <a:pt x="3722" y="41469"/>
                </a:lnTo>
                <a:lnTo>
                  <a:pt x="1038" y="40289"/>
                </a:lnTo>
                <a:lnTo>
                  <a:pt x="2355" y="36297"/>
                </a:lnTo>
                <a:lnTo>
                  <a:pt x="4966" y="33888"/>
                </a:lnTo>
                <a:lnTo>
                  <a:pt x="9460" y="34593"/>
                </a:lnTo>
                <a:lnTo>
                  <a:pt x="11118" y="37098"/>
                </a:lnTo>
                <a:lnTo>
                  <a:pt x="13076" y="35877"/>
                </a:lnTo>
                <a:lnTo>
                  <a:pt x="10395" y="30650"/>
                </a:lnTo>
                <a:lnTo>
                  <a:pt x="4523" y="29929"/>
                </a:lnTo>
                <a:lnTo>
                  <a:pt x="4007" y="24456"/>
                </a:lnTo>
                <a:lnTo>
                  <a:pt x="13470" y="23046"/>
                </a:lnTo>
                <a:lnTo>
                  <a:pt x="18812" y="27225"/>
                </a:lnTo>
                <a:lnTo>
                  <a:pt x="19897" y="22245"/>
                </a:lnTo>
                <a:lnTo>
                  <a:pt x="25198" y="18430"/>
                </a:lnTo>
                <a:lnTo>
                  <a:pt x="26453" y="23270"/>
                </a:lnTo>
                <a:lnTo>
                  <a:pt x="25731" y="27040"/>
                </a:lnTo>
                <a:lnTo>
                  <a:pt x="29218" y="26688"/>
                </a:lnTo>
                <a:lnTo>
                  <a:pt x="32223" y="33477"/>
                </a:lnTo>
                <a:lnTo>
                  <a:pt x="38004" y="36141"/>
                </a:lnTo>
                <a:lnTo>
                  <a:pt x="38207" y="39703"/>
                </a:lnTo>
                <a:lnTo>
                  <a:pt x="39719" y="41837"/>
                </a:lnTo>
                <a:lnTo>
                  <a:pt x="39398" y="44574"/>
                </a:lnTo>
                <a:lnTo>
                  <a:pt x="43861" y="44709"/>
                </a:lnTo>
                <a:lnTo>
                  <a:pt x="44551" y="37875"/>
                </a:lnTo>
                <a:lnTo>
                  <a:pt x="41299" y="34537"/>
                </a:lnTo>
                <a:lnTo>
                  <a:pt x="41194" y="28576"/>
                </a:lnTo>
                <a:lnTo>
                  <a:pt x="39990" y="24440"/>
                </a:lnTo>
                <a:lnTo>
                  <a:pt x="29874" y="19437"/>
                </a:lnTo>
                <a:lnTo>
                  <a:pt x="25887" y="13185"/>
                </a:lnTo>
                <a:lnTo>
                  <a:pt x="21054" y="17709"/>
                </a:lnTo>
                <a:lnTo>
                  <a:pt x="14180" y="20427"/>
                </a:lnTo>
                <a:lnTo>
                  <a:pt x="17046" y="8548"/>
                </a:lnTo>
                <a:lnTo>
                  <a:pt x="15497" y="7173"/>
                </a:lnTo>
                <a:lnTo>
                  <a:pt x="10783" y="9243"/>
                </a:lnTo>
                <a:lnTo>
                  <a:pt x="11147" y="7093"/>
                </a:lnTo>
                <a:lnTo>
                  <a:pt x="17423" y="1894"/>
                </a:lnTo>
                <a:lnTo>
                  <a:pt x="31322" y="0"/>
                </a:lnTo>
                <a:lnTo>
                  <a:pt x="32835" y="620"/>
                </a:lnTo>
                <a:lnTo>
                  <a:pt x="32914" y="2513"/>
                </a:lnTo>
                <a:close/>
              </a:path>
            </a:pathLst>
          </a:custGeom>
          <a:solidFill>
            <a:srgbClr val="2B104D">
              <a:alpha val="100000"/>
            </a:srgbClr>
          </a:solidFill>
          <a:ln w="13550" cap="flat">
            <a:solidFill>
              <a:srgbClr val="2B104D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09" name="pg109"/>
          <p:cNvSpPr/>
          <p:nvPr/>
        </p:nvSpPr>
        <p:spPr>
          <a:xfrm>
            <a:off x="4591507" y="3371010"/>
            <a:ext cx="177061" cy="268736"/>
          </a:xfrm>
          <a:custGeom>
            <a:avLst/>
            <a:gdLst/>
            <a:ahLst/>
            <a:cxnLst/>
            <a:rect l="0" t="0" r="0" b="0"/>
            <a:pathLst>
              <a:path w="177061" h="268736">
                <a:moveTo>
                  <a:pt x="142906" y="6241"/>
                </a:moveTo>
                <a:lnTo>
                  <a:pt x="143086" y="9174"/>
                </a:lnTo>
                <a:lnTo>
                  <a:pt x="146015" y="14615"/>
                </a:lnTo>
                <a:lnTo>
                  <a:pt x="146795" y="19670"/>
                </a:lnTo>
                <a:lnTo>
                  <a:pt x="150341" y="20630"/>
                </a:lnTo>
                <a:lnTo>
                  <a:pt x="154260" y="27533"/>
                </a:lnTo>
                <a:lnTo>
                  <a:pt x="160189" y="37978"/>
                </a:lnTo>
                <a:lnTo>
                  <a:pt x="165786" y="36480"/>
                </a:lnTo>
                <a:lnTo>
                  <a:pt x="165498" y="39547"/>
                </a:lnTo>
                <a:lnTo>
                  <a:pt x="162601" y="42435"/>
                </a:lnTo>
                <a:lnTo>
                  <a:pt x="162196" y="47046"/>
                </a:lnTo>
                <a:lnTo>
                  <a:pt x="164145" y="51573"/>
                </a:lnTo>
                <a:lnTo>
                  <a:pt x="169472" y="58558"/>
                </a:lnTo>
                <a:lnTo>
                  <a:pt x="163535" y="58929"/>
                </a:lnTo>
                <a:lnTo>
                  <a:pt x="161566" y="62924"/>
                </a:lnTo>
                <a:lnTo>
                  <a:pt x="164577" y="69118"/>
                </a:lnTo>
                <a:lnTo>
                  <a:pt x="169838" y="75902"/>
                </a:lnTo>
                <a:lnTo>
                  <a:pt x="175529" y="80175"/>
                </a:lnTo>
                <a:lnTo>
                  <a:pt x="174258" y="83922"/>
                </a:lnTo>
                <a:lnTo>
                  <a:pt x="168038" y="86415"/>
                </a:lnTo>
                <a:lnTo>
                  <a:pt x="171900" y="91511"/>
                </a:lnTo>
                <a:lnTo>
                  <a:pt x="170575" y="94511"/>
                </a:lnTo>
                <a:lnTo>
                  <a:pt x="170821" y="96249"/>
                </a:lnTo>
                <a:lnTo>
                  <a:pt x="173607" y="98877"/>
                </a:lnTo>
                <a:lnTo>
                  <a:pt x="177061" y="105477"/>
                </a:lnTo>
                <a:lnTo>
                  <a:pt x="170433" y="110917"/>
                </a:lnTo>
                <a:lnTo>
                  <a:pt x="170932" y="113735"/>
                </a:lnTo>
                <a:lnTo>
                  <a:pt x="174512" y="116231"/>
                </a:lnTo>
                <a:lnTo>
                  <a:pt x="173420" y="120750"/>
                </a:lnTo>
                <a:lnTo>
                  <a:pt x="163491" y="127663"/>
                </a:lnTo>
                <a:lnTo>
                  <a:pt x="164963" y="131590"/>
                </a:lnTo>
                <a:lnTo>
                  <a:pt x="164747" y="135545"/>
                </a:lnTo>
                <a:lnTo>
                  <a:pt x="162988" y="135190"/>
                </a:lnTo>
                <a:lnTo>
                  <a:pt x="155051" y="135251"/>
                </a:lnTo>
                <a:lnTo>
                  <a:pt x="154260" y="135795"/>
                </a:lnTo>
                <a:lnTo>
                  <a:pt x="153423" y="136371"/>
                </a:lnTo>
                <a:lnTo>
                  <a:pt x="151656" y="136663"/>
                </a:lnTo>
                <a:lnTo>
                  <a:pt x="150487" y="137063"/>
                </a:lnTo>
                <a:lnTo>
                  <a:pt x="147398" y="137056"/>
                </a:lnTo>
                <a:lnTo>
                  <a:pt x="132076" y="137915"/>
                </a:lnTo>
                <a:lnTo>
                  <a:pt x="131532" y="140793"/>
                </a:lnTo>
                <a:lnTo>
                  <a:pt x="129019" y="143476"/>
                </a:lnTo>
                <a:lnTo>
                  <a:pt x="124561" y="143254"/>
                </a:lnTo>
                <a:lnTo>
                  <a:pt x="121813" y="144741"/>
                </a:lnTo>
                <a:lnTo>
                  <a:pt x="125069" y="149515"/>
                </a:lnTo>
                <a:lnTo>
                  <a:pt x="129719" y="152976"/>
                </a:lnTo>
                <a:lnTo>
                  <a:pt x="127663" y="157990"/>
                </a:lnTo>
                <a:lnTo>
                  <a:pt x="130854" y="163042"/>
                </a:lnTo>
                <a:lnTo>
                  <a:pt x="130387" y="165318"/>
                </a:lnTo>
                <a:lnTo>
                  <a:pt x="124132" y="172239"/>
                </a:lnTo>
                <a:lnTo>
                  <a:pt x="123551" y="178315"/>
                </a:lnTo>
                <a:lnTo>
                  <a:pt x="124352" y="183750"/>
                </a:lnTo>
                <a:lnTo>
                  <a:pt x="128523" y="188146"/>
                </a:lnTo>
                <a:lnTo>
                  <a:pt x="132880" y="196558"/>
                </a:lnTo>
                <a:lnTo>
                  <a:pt x="133726" y="203306"/>
                </a:lnTo>
                <a:lnTo>
                  <a:pt x="136736" y="208043"/>
                </a:lnTo>
                <a:lnTo>
                  <a:pt x="134171" y="208710"/>
                </a:lnTo>
                <a:lnTo>
                  <a:pt x="130685" y="211776"/>
                </a:lnTo>
                <a:lnTo>
                  <a:pt x="129738" y="215226"/>
                </a:lnTo>
                <a:lnTo>
                  <a:pt x="130259" y="217831"/>
                </a:lnTo>
                <a:lnTo>
                  <a:pt x="132595" y="219529"/>
                </a:lnTo>
                <a:lnTo>
                  <a:pt x="131551" y="222232"/>
                </a:lnTo>
                <a:lnTo>
                  <a:pt x="126694" y="219193"/>
                </a:lnTo>
                <a:lnTo>
                  <a:pt x="121935" y="222692"/>
                </a:lnTo>
                <a:lnTo>
                  <a:pt x="117106" y="223176"/>
                </a:lnTo>
                <a:lnTo>
                  <a:pt x="114073" y="219835"/>
                </a:lnTo>
                <a:lnTo>
                  <a:pt x="107996" y="217021"/>
                </a:lnTo>
                <a:lnTo>
                  <a:pt x="102081" y="217801"/>
                </a:lnTo>
                <a:lnTo>
                  <a:pt x="102191" y="221536"/>
                </a:lnTo>
                <a:lnTo>
                  <a:pt x="100917" y="225351"/>
                </a:lnTo>
                <a:lnTo>
                  <a:pt x="98247" y="229358"/>
                </a:lnTo>
                <a:lnTo>
                  <a:pt x="94840" y="230752"/>
                </a:lnTo>
                <a:lnTo>
                  <a:pt x="93395" y="233824"/>
                </a:lnTo>
                <a:lnTo>
                  <a:pt x="86302" y="237797"/>
                </a:lnTo>
                <a:lnTo>
                  <a:pt x="83274" y="235909"/>
                </a:lnTo>
                <a:lnTo>
                  <a:pt x="81638" y="237762"/>
                </a:lnTo>
                <a:lnTo>
                  <a:pt x="80520" y="241775"/>
                </a:lnTo>
                <a:lnTo>
                  <a:pt x="77613" y="242649"/>
                </a:lnTo>
                <a:lnTo>
                  <a:pt x="77315" y="244797"/>
                </a:lnTo>
                <a:lnTo>
                  <a:pt x="71362" y="244398"/>
                </a:lnTo>
                <a:lnTo>
                  <a:pt x="69570" y="246774"/>
                </a:lnTo>
                <a:lnTo>
                  <a:pt x="67857" y="244991"/>
                </a:lnTo>
                <a:lnTo>
                  <a:pt x="63368" y="247148"/>
                </a:lnTo>
                <a:lnTo>
                  <a:pt x="61153" y="250297"/>
                </a:lnTo>
                <a:lnTo>
                  <a:pt x="54417" y="254730"/>
                </a:lnTo>
                <a:lnTo>
                  <a:pt x="54398" y="251826"/>
                </a:lnTo>
                <a:lnTo>
                  <a:pt x="51830" y="247203"/>
                </a:lnTo>
                <a:lnTo>
                  <a:pt x="49126" y="248950"/>
                </a:lnTo>
                <a:lnTo>
                  <a:pt x="46428" y="248471"/>
                </a:lnTo>
                <a:lnTo>
                  <a:pt x="46749" y="254747"/>
                </a:lnTo>
                <a:lnTo>
                  <a:pt x="45423" y="253685"/>
                </a:lnTo>
                <a:lnTo>
                  <a:pt x="44493" y="249800"/>
                </a:lnTo>
                <a:lnTo>
                  <a:pt x="41093" y="248875"/>
                </a:lnTo>
                <a:lnTo>
                  <a:pt x="40429" y="252401"/>
                </a:lnTo>
                <a:lnTo>
                  <a:pt x="30843" y="256659"/>
                </a:lnTo>
                <a:lnTo>
                  <a:pt x="34470" y="264034"/>
                </a:lnTo>
                <a:lnTo>
                  <a:pt x="37644" y="263649"/>
                </a:lnTo>
                <a:lnTo>
                  <a:pt x="36967" y="266677"/>
                </a:lnTo>
                <a:lnTo>
                  <a:pt x="33541" y="268736"/>
                </a:lnTo>
                <a:lnTo>
                  <a:pt x="27116" y="265313"/>
                </a:lnTo>
                <a:lnTo>
                  <a:pt x="23065" y="265330"/>
                </a:lnTo>
                <a:lnTo>
                  <a:pt x="22390" y="263521"/>
                </a:lnTo>
                <a:lnTo>
                  <a:pt x="16048" y="260905"/>
                </a:lnTo>
                <a:lnTo>
                  <a:pt x="14905" y="258914"/>
                </a:lnTo>
                <a:lnTo>
                  <a:pt x="14748" y="257397"/>
                </a:lnTo>
                <a:lnTo>
                  <a:pt x="16464" y="255891"/>
                </a:lnTo>
                <a:lnTo>
                  <a:pt x="15622" y="253789"/>
                </a:lnTo>
                <a:lnTo>
                  <a:pt x="16837" y="250932"/>
                </a:lnTo>
                <a:lnTo>
                  <a:pt x="23654" y="247610"/>
                </a:lnTo>
                <a:lnTo>
                  <a:pt x="22535" y="242252"/>
                </a:lnTo>
                <a:lnTo>
                  <a:pt x="23758" y="238253"/>
                </a:lnTo>
                <a:lnTo>
                  <a:pt x="18341" y="229810"/>
                </a:lnTo>
                <a:lnTo>
                  <a:pt x="21142" y="227831"/>
                </a:lnTo>
                <a:lnTo>
                  <a:pt x="21159" y="224075"/>
                </a:lnTo>
                <a:lnTo>
                  <a:pt x="24539" y="223731"/>
                </a:lnTo>
                <a:lnTo>
                  <a:pt x="24226" y="222648"/>
                </a:lnTo>
                <a:lnTo>
                  <a:pt x="23294" y="222485"/>
                </a:lnTo>
                <a:lnTo>
                  <a:pt x="22476" y="221117"/>
                </a:lnTo>
                <a:lnTo>
                  <a:pt x="22153" y="219870"/>
                </a:lnTo>
                <a:lnTo>
                  <a:pt x="22413" y="218513"/>
                </a:lnTo>
                <a:lnTo>
                  <a:pt x="23054" y="218194"/>
                </a:lnTo>
                <a:lnTo>
                  <a:pt x="24083" y="218557"/>
                </a:lnTo>
                <a:lnTo>
                  <a:pt x="27161" y="220951"/>
                </a:lnTo>
                <a:lnTo>
                  <a:pt x="28514" y="221044"/>
                </a:lnTo>
                <a:lnTo>
                  <a:pt x="29057" y="219519"/>
                </a:lnTo>
                <a:lnTo>
                  <a:pt x="28540" y="218569"/>
                </a:lnTo>
                <a:lnTo>
                  <a:pt x="23929" y="213897"/>
                </a:lnTo>
                <a:lnTo>
                  <a:pt x="22037" y="209497"/>
                </a:lnTo>
                <a:lnTo>
                  <a:pt x="16353" y="210813"/>
                </a:lnTo>
                <a:lnTo>
                  <a:pt x="13627" y="208790"/>
                </a:lnTo>
                <a:lnTo>
                  <a:pt x="10343" y="210587"/>
                </a:lnTo>
                <a:lnTo>
                  <a:pt x="8326" y="209425"/>
                </a:lnTo>
                <a:lnTo>
                  <a:pt x="7848" y="205764"/>
                </a:lnTo>
                <a:lnTo>
                  <a:pt x="2464" y="206609"/>
                </a:lnTo>
                <a:lnTo>
                  <a:pt x="1656" y="206536"/>
                </a:lnTo>
                <a:lnTo>
                  <a:pt x="0" y="207155"/>
                </a:lnTo>
                <a:lnTo>
                  <a:pt x="1795" y="205785"/>
                </a:lnTo>
                <a:lnTo>
                  <a:pt x="961" y="203055"/>
                </a:lnTo>
                <a:lnTo>
                  <a:pt x="2910" y="198636"/>
                </a:lnTo>
                <a:lnTo>
                  <a:pt x="9270" y="193115"/>
                </a:lnTo>
                <a:lnTo>
                  <a:pt x="14846" y="190448"/>
                </a:lnTo>
                <a:lnTo>
                  <a:pt x="17710" y="181899"/>
                </a:lnTo>
                <a:lnTo>
                  <a:pt x="23631" y="177290"/>
                </a:lnTo>
                <a:lnTo>
                  <a:pt x="24801" y="174660"/>
                </a:lnTo>
                <a:lnTo>
                  <a:pt x="27890" y="173439"/>
                </a:lnTo>
                <a:lnTo>
                  <a:pt x="31194" y="166729"/>
                </a:lnTo>
                <a:lnTo>
                  <a:pt x="38965" y="168856"/>
                </a:lnTo>
                <a:lnTo>
                  <a:pt x="41317" y="165771"/>
                </a:lnTo>
                <a:lnTo>
                  <a:pt x="50787" y="161870"/>
                </a:lnTo>
                <a:lnTo>
                  <a:pt x="56053" y="161161"/>
                </a:lnTo>
                <a:lnTo>
                  <a:pt x="59998" y="162835"/>
                </a:lnTo>
                <a:lnTo>
                  <a:pt x="63156" y="160771"/>
                </a:lnTo>
                <a:lnTo>
                  <a:pt x="61949" y="156109"/>
                </a:lnTo>
                <a:lnTo>
                  <a:pt x="65559" y="155140"/>
                </a:lnTo>
                <a:lnTo>
                  <a:pt x="69027" y="158160"/>
                </a:lnTo>
                <a:lnTo>
                  <a:pt x="71699" y="152616"/>
                </a:lnTo>
                <a:lnTo>
                  <a:pt x="82702" y="152691"/>
                </a:lnTo>
                <a:lnTo>
                  <a:pt x="83594" y="151138"/>
                </a:lnTo>
                <a:lnTo>
                  <a:pt x="83076" y="145693"/>
                </a:lnTo>
                <a:lnTo>
                  <a:pt x="83846" y="144230"/>
                </a:lnTo>
                <a:lnTo>
                  <a:pt x="82854" y="137774"/>
                </a:lnTo>
                <a:lnTo>
                  <a:pt x="83343" y="132461"/>
                </a:lnTo>
                <a:lnTo>
                  <a:pt x="80958" y="127533"/>
                </a:lnTo>
                <a:lnTo>
                  <a:pt x="82987" y="123870"/>
                </a:lnTo>
                <a:lnTo>
                  <a:pt x="81878" y="120750"/>
                </a:lnTo>
                <a:lnTo>
                  <a:pt x="81542" y="119805"/>
                </a:lnTo>
                <a:lnTo>
                  <a:pt x="83666" y="114666"/>
                </a:lnTo>
                <a:lnTo>
                  <a:pt x="86050" y="114295"/>
                </a:lnTo>
                <a:lnTo>
                  <a:pt x="86968" y="115680"/>
                </a:lnTo>
                <a:lnTo>
                  <a:pt x="89467" y="113438"/>
                </a:lnTo>
                <a:lnTo>
                  <a:pt x="88186" y="108244"/>
                </a:lnTo>
                <a:lnTo>
                  <a:pt x="82213" y="104802"/>
                </a:lnTo>
                <a:lnTo>
                  <a:pt x="79134" y="105683"/>
                </a:lnTo>
                <a:lnTo>
                  <a:pt x="75900" y="104396"/>
                </a:lnTo>
                <a:lnTo>
                  <a:pt x="68835" y="106191"/>
                </a:lnTo>
                <a:lnTo>
                  <a:pt x="62076" y="104859"/>
                </a:lnTo>
                <a:lnTo>
                  <a:pt x="62353" y="100707"/>
                </a:lnTo>
                <a:lnTo>
                  <a:pt x="64789" y="99132"/>
                </a:lnTo>
                <a:lnTo>
                  <a:pt x="65719" y="95814"/>
                </a:lnTo>
                <a:lnTo>
                  <a:pt x="70108" y="92373"/>
                </a:lnTo>
                <a:lnTo>
                  <a:pt x="71223" y="86123"/>
                </a:lnTo>
                <a:lnTo>
                  <a:pt x="75532" y="88178"/>
                </a:lnTo>
                <a:lnTo>
                  <a:pt x="76740" y="83258"/>
                </a:lnTo>
                <a:lnTo>
                  <a:pt x="77981" y="81850"/>
                </a:lnTo>
                <a:lnTo>
                  <a:pt x="76188" y="77767"/>
                </a:lnTo>
                <a:lnTo>
                  <a:pt x="76478" y="76523"/>
                </a:lnTo>
                <a:lnTo>
                  <a:pt x="81164" y="75947"/>
                </a:lnTo>
                <a:lnTo>
                  <a:pt x="84132" y="70742"/>
                </a:lnTo>
                <a:lnTo>
                  <a:pt x="88591" y="71445"/>
                </a:lnTo>
                <a:lnTo>
                  <a:pt x="89616" y="68700"/>
                </a:lnTo>
                <a:lnTo>
                  <a:pt x="93133" y="67103"/>
                </a:lnTo>
                <a:lnTo>
                  <a:pt x="92488" y="66159"/>
                </a:lnTo>
                <a:lnTo>
                  <a:pt x="93068" y="63561"/>
                </a:lnTo>
                <a:lnTo>
                  <a:pt x="91390" y="60540"/>
                </a:lnTo>
                <a:lnTo>
                  <a:pt x="92391" y="57213"/>
                </a:lnTo>
                <a:lnTo>
                  <a:pt x="91199" y="56128"/>
                </a:lnTo>
                <a:lnTo>
                  <a:pt x="99398" y="48176"/>
                </a:lnTo>
                <a:lnTo>
                  <a:pt x="104446" y="46691"/>
                </a:lnTo>
                <a:lnTo>
                  <a:pt x="103300" y="44529"/>
                </a:lnTo>
                <a:lnTo>
                  <a:pt x="105638" y="39332"/>
                </a:lnTo>
                <a:lnTo>
                  <a:pt x="103138" y="34747"/>
                </a:lnTo>
                <a:lnTo>
                  <a:pt x="104689" y="29987"/>
                </a:lnTo>
                <a:lnTo>
                  <a:pt x="101357" y="18899"/>
                </a:lnTo>
                <a:lnTo>
                  <a:pt x="104306" y="13506"/>
                </a:lnTo>
                <a:lnTo>
                  <a:pt x="105127" y="8966"/>
                </a:lnTo>
                <a:lnTo>
                  <a:pt x="109373" y="2755"/>
                </a:lnTo>
                <a:lnTo>
                  <a:pt x="111350" y="3516"/>
                </a:lnTo>
                <a:lnTo>
                  <a:pt x="116364" y="771"/>
                </a:lnTo>
                <a:lnTo>
                  <a:pt x="117490" y="155"/>
                </a:lnTo>
                <a:lnTo>
                  <a:pt x="120694" y="0"/>
                </a:lnTo>
                <a:lnTo>
                  <a:pt x="121286" y="771"/>
                </a:lnTo>
                <a:lnTo>
                  <a:pt x="125312" y="6024"/>
                </a:lnTo>
                <a:lnTo>
                  <a:pt x="133003" y="11378"/>
                </a:lnTo>
                <a:close/>
              </a:path>
            </a:pathLst>
          </a:custGeom>
          <a:solidFill>
            <a:srgbClr val="280F45">
              <a:alpha val="100000"/>
            </a:srgbClr>
          </a:solidFill>
          <a:ln w="13550" cap="flat">
            <a:solidFill>
              <a:srgbClr val="280F45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10" name="pg110"/>
          <p:cNvSpPr/>
          <p:nvPr/>
        </p:nvSpPr>
        <p:spPr>
          <a:xfrm>
            <a:off x="4472228" y="3332723"/>
            <a:ext cx="212412" cy="245541"/>
          </a:xfrm>
          <a:custGeom>
            <a:avLst/>
            <a:gdLst/>
            <a:ahLst/>
            <a:cxnLst/>
            <a:rect l="0" t="0" r="0" b="0"/>
            <a:pathLst>
              <a:path w="212412" h="245541">
                <a:moveTo>
                  <a:pt x="65876" y="6885"/>
                </a:moveTo>
                <a:lnTo>
                  <a:pt x="67416" y="10018"/>
                </a:lnTo>
                <a:lnTo>
                  <a:pt x="65506" y="12246"/>
                </a:lnTo>
                <a:lnTo>
                  <a:pt x="65292" y="16317"/>
                </a:lnTo>
                <a:lnTo>
                  <a:pt x="69952" y="27481"/>
                </a:lnTo>
                <a:lnTo>
                  <a:pt x="72875" y="27456"/>
                </a:lnTo>
                <a:lnTo>
                  <a:pt x="74930" y="22899"/>
                </a:lnTo>
                <a:lnTo>
                  <a:pt x="76829" y="21902"/>
                </a:lnTo>
                <a:lnTo>
                  <a:pt x="80608" y="22492"/>
                </a:lnTo>
                <a:lnTo>
                  <a:pt x="83836" y="25689"/>
                </a:lnTo>
                <a:lnTo>
                  <a:pt x="87191" y="26839"/>
                </a:lnTo>
                <a:lnTo>
                  <a:pt x="91480" y="27157"/>
                </a:lnTo>
                <a:lnTo>
                  <a:pt x="92730" y="25399"/>
                </a:lnTo>
                <a:lnTo>
                  <a:pt x="93918" y="28464"/>
                </a:lnTo>
                <a:lnTo>
                  <a:pt x="96853" y="30822"/>
                </a:lnTo>
                <a:lnTo>
                  <a:pt x="94660" y="33367"/>
                </a:lnTo>
                <a:lnTo>
                  <a:pt x="97725" y="35434"/>
                </a:lnTo>
                <a:lnTo>
                  <a:pt x="96373" y="39057"/>
                </a:lnTo>
                <a:lnTo>
                  <a:pt x="95745" y="40740"/>
                </a:lnTo>
                <a:lnTo>
                  <a:pt x="99771" y="40173"/>
                </a:lnTo>
                <a:lnTo>
                  <a:pt x="102075" y="43054"/>
                </a:lnTo>
                <a:lnTo>
                  <a:pt x="106066" y="41169"/>
                </a:lnTo>
                <a:lnTo>
                  <a:pt x="107278" y="47559"/>
                </a:lnTo>
                <a:lnTo>
                  <a:pt x="109511" y="49446"/>
                </a:lnTo>
                <a:lnTo>
                  <a:pt x="111695" y="55887"/>
                </a:lnTo>
                <a:lnTo>
                  <a:pt x="109957" y="57489"/>
                </a:lnTo>
                <a:lnTo>
                  <a:pt x="110361" y="58383"/>
                </a:lnTo>
                <a:lnTo>
                  <a:pt x="111937" y="58408"/>
                </a:lnTo>
                <a:lnTo>
                  <a:pt x="113877" y="56333"/>
                </a:lnTo>
                <a:lnTo>
                  <a:pt x="114924" y="55215"/>
                </a:lnTo>
                <a:lnTo>
                  <a:pt x="119648" y="56877"/>
                </a:lnTo>
                <a:lnTo>
                  <a:pt x="125492" y="56553"/>
                </a:lnTo>
                <a:lnTo>
                  <a:pt x="126391" y="60038"/>
                </a:lnTo>
                <a:lnTo>
                  <a:pt x="128836" y="61194"/>
                </a:lnTo>
                <a:lnTo>
                  <a:pt x="128995" y="65100"/>
                </a:lnTo>
                <a:lnTo>
                  <a:pt x="131774" y="68275"/>
                </a:lnTo>
                <a:lnTo>
                  <a:pt x="133127" y="66260"/>
                </a:lnTo>
                <a:lnTo>
                  <a:pt x="136793" y="65683"/>
                </a:lnTo>
                <a:lnTo>
                  <a:pt x="139129" y="70257"/>
                </a:lnTo>
                <a:lnTo>
                  <a:pt x="142684" y="72739"/>
                </a:lnTo>
                <a:lnTo>
                  <a:pt x="143509" y="76687"/>
                </a:lnTo>
                <a:lnTo>
                  <a:pt x="145617" y="78461"/>
                </a:lnTo>
                <a:lnTo>
                  <a:pt x="149548" y="78297"/>
                </a:lnTo>
                <a:lnTo>
                  <a:pt x="150834" y="73262"/>
                </a:lnTo>
                <a:lnTo>
                  <a:pt x="153067" y="72083"/>
                </a:lnTo>
                <a:lnTo>
                  <a:pt x="163064" y="79124"/>
                </a:lnTo>
                <a:lnTo>
                  <a:pt x="168187" y="78052"/>
                </a:lnTo>
                <a:lnTo>
                  <a:pt x="168984" y="80027"/>
                </a:lnTo>
                <a:lnTo>
                  <a:pt x="177382" y="80816"/>
                </a:lnTo>
                <a:lnTo>
                  <a:pt x="179894" y="83382"/>
                </a:lnTo>
                <a:lnTo>
                  <a:pt x="178268" y="87556"/>
                </a:lnTo>
                <a:lnTo>
                  <a:pt x="181290" y="89674"/>
                </a:lnTo>
                <a:lnTo>
                  <a:pt x="189154" y="89954"/>
                </a:lnTo>
                <a:lnTo>
                  <a:pt x="192313" y="94156"/>
                </a:lnTo>
                <a:lnTo>
                  <a:pt x="195960" y="96183"/>
                </a:lnTo>
                <a:lnTo>
                  <a:pt x="200982" y="94385"/>
                </a:lnTo>
                <a:lnTo>
                  <a:pt x="209297" y="97920"/>
                </a:lnTo>
                <a:lnTo>
                  <a:pt x="210478" y="94414"/>
                </a:lnTo>
                <a:lnTo>
                  <a:pt x="211670" y="95499"/>
                </a:lnTo>
                <a:lnTo>
                  <a:pt x="210669" y="98826"/>
                </a:lnTo>
                <a:lnTo>
                  <a:pt x="212348" y="101847"/>
                </a:lnTo>
                <a:lnTo>
                  <a:pt x="211767" y="104445"/>
                </a:lnTo>
                <a:lnTo>
                  <a:pt x="212412" y="105389"/>
                </a:lnTo>
                <a:lnTo>
                  <a:pt x="208895" y="106986"/>
                </a:lnTo>
                <a:lnTo>
                  <a:pt x="207870" y="109731"/>
                </a:lnTo>
                <a:lnTo>
                  <a:pt x="203411" y="109028"/>
                </a:lnTo>
                <a:lnTo>
                  <a:pt x="200443" y="114234"/>
                </a:lnTo>
                <a:lnTo>
                  <a:pt x="195757" y="114809"/>
                </a:lnTo>
                <a:lnTo>
                  <a:pt x="195467" y="116053"/>
                </a:lnTo>
                <a:lnTo>
                  <a:pt x="197260" y="120136"/>
                </a:lnTo>
                <a:lnTo>
                  <a:pt x="196019" y="121544"/>
                </a:lnTo>
                <a:lnTo>
                  <a:pt x="194811" y="126465"/>
                </a:lnTo>
                <a:lnTo>
                  <a:pt x="190502" y="124409"/>
                </a:lnTo>
                <a:lnTo>
                  <a:pt x="189388" y="130659"/>
                </a:lnTo>
                <a:lnTo>
                  <a:pt x="184998" y="134100"/>
                </a:lnTo>
                <a:lnTo>
                  <a:pt x="184068" y="137419"/>
                </a:lnTo>
                <a:lnTo>
                  <a:pt x="181632" y="138993"/>
                </a:lnTo>
                <a:lnTo>
                  <a:pt x="181355" y="143146"/>
                </a:lnTo>
                <a:lnTo>
                  <a:pt x="188114" y="144477"/>
                </a:lnTo>
                <a:lnTo>
                  <a:pt x="195179" y="142682"/>
                </a:lnTo>
                <a:lnTo>
                  <a:pt x="198413" y="143970"/>
                </a:lnTo>
                <a:lnTo>
                  <a:pt x="201492" y="143088"/>
                </a:lnTo>
                <a:lnTo>
                  <a:pt x="207465" y="146530"/>
                </a:lnTo>
                <a:lnTo>
                  <a:pt x="208746" y="151724"/>
                </a:lnTo>
                <a:lnTo>
                  <a:pt x="206247" y="153967"/>
                </a:lnTo>
                <a:lnTo>
                  <a:pt x="205329" y="152581"/>
                </a:lnTo>
                <a:lnTo>
                  <a:pt x="202945" y="152952"/>
                </a:lnTo>
                <a:lnTo>
                  <a:pt x="200821" y="158091"/>
                </a:lnTo>
                <a:lnTo>
                  <a:pt x="201157" y="159036"/>
                </a:lnTo>
                <a:lnTo>
                  <a:pt x="202266" y="162157"/>
                </a:lnTo>
                <a:lnTo>
                  <a:pt x="200237" y="165820"/>
                </a:lnTo>
                <a:lnTo>
                  <a:pt x="202622" y="170747"/>
                </a:lnTo>
                <a:lnTo>
                  <a:pt x="202133" y="176060"/>
                </a:lnTo>
                <a:lnTo>
                  <a:pt x="203125" y="182516"/>
                </a:lnTo>
                <a:lnTo>
                  <a:pt x="202355" y="183979"/>
                </a:lnTo>
                <a:lnTo>
                  <a:pt x="202873" y="189424"/>
                </a:lnTo>
                <a:lnTo>
                  <a:pt x="201981" y="190978"/>
                </a:lnTo>
                <a:lnTo>
                  <a:pt x="190978" y="190902"/>
                </a:lnTo>
                <a:lnTo>
                  <a:pt x="188306" y="196446"/>
                </a:lnTo>
                <a:lnTo>
                  <a:pt x="184838" y="193427"/>
                </a:lnTo>
                <a:lnTo>
                  <a:pt x="181228" y="194396"/>
                </a:lnTo>
                <a:lnTo>
                  <a:pt x="182435" y="199057"/>
                </a:lnTo>
                <a:lnTo>
                  <a:pt x="179277" y="201122"/>
                </a:lnTo>
                <a:lnTo>
                  <a:pt x="175332" y="199448"/>
                </a:lnTo>
                <a:lnTo>
                  <a:pt x="170066" y="200156"/>
                </a:lnTo>
                <a:lnTo>
                  <a:pt x="160596" y="204057"/>
                </a:lnTo>
                <a:lnTo>
                  <a:pt x="158244" y="207143"/>
                </a:lnTo>
                <a:lnTo>
                  <a:pt x="150473" y="205015"/>
                </a:lnTo>
                <a:lnTo>
                  <a:pt x="147169" y="211726"/>
                </a:lnTo>
                <a:lnTo>
                  <a:pt x="144080" y="212947"/>
                </a:lnTo>
                <a:lnTo>
                  <a:pt x="142911" y="215576"/>
                </a:lnTo>
                <a:lnTo>
                  <a:pt x="136989" y="220185"/>
                </a:lnTo>
                <a:lnTo>
                  <a:pt x="134125" y="228734"/>
                </a:lnTo>
                <a:lnTo>
                  <a:pt x="128549" y="231401"/>
                </a:lnTo>
                <a:lnTo>
                  <a:pt x="122189" y="236922"/>
                </a:lnTo>
                <a:lnTo>
                  <a:pt x="120240" y="241341"/>
                </a:lnTo>
                <a:lnTo>
                  <a:pt x="121074" y="244071"/>
                </a:lnTo>
                <a:lnTo>
                  <a:pt x="119279" y="245441"/>
                </a:lnTo>
                <a:lnTo>
                  <a:pt x="115991" y="245541"/>
                </a:lnTo>
                <a:lnTo>
                  <a:pt x="114892" y="244743"/>
                </a:lnTo>
                <a:lnTo>
                  <a:pt x="115377" y="242152"/>
                </a:lnTo>
                <a:lnTo>
                  <a:pt x="116813" y="240708"/>
                </a:lnTo>
                <a:lnTo>
                  <a:pt x="116208" y="238133"/>
                </a:lnTo>
                <a:lnTo>
                  <a:pt x="117504" y="235855"/>
                </a:lnTo>
                <a:lnTo>
                  <a:pt x="116212" y="232790"/>
                </a:lnTo>
                <a:lnTo>
                  <a:pt x="116679" y="230621"/>
                </a:lnTo>
                <a:lnTo>
                  <a:pt x="115295" y="229565"/>
                </a:lnTo>
                <a:lnTo>
                  <a:pt x="114972" y="228615"/>
                </a:lnTo>
                <a:lnTo>
                  <a:pt x="115895" y="226332"/>
                </a:lnTo>
                <a:lnTo>
                  <a:pt x="117607" y="225708"/>
                </a:lnTo>
                <a:lnTo>
                  <a:pt x="118641" y="223619"/>
                </a:lnTo>
                <a:lnTo>
                  <a:pt x="121814" y="220208"/>
                </a:lnTo>
                <a:lnTo>
                  <a:pt x="121534" y="218208"/>
                </a:lnTo>
                <a:lnTo>
                  <a:pt x="120502" y="216865"/>
                </a:lnTo>
                <a:lnTo>
                  <a:pt x="121552" y="214388"/>
                </a:lnTo>
                <a:lnTo>
                  <a:pt x="121634" y="213108"/>
                </a:lnTo>
                <a:lnTo>
                  <a:pt x="121147" y="211825"/>
                </a:lnTo>
                <a:lnTo>
                  <a:pt x="123658" y="209299"/>
                </a:lnTo>
                <a:lnTo>
                  <a:pt x="123766" y="208054"/>
                </a:lnTo>
                <a:lnTo>
                  <a:pt x="118361" y="208944"/>
                </a:lnTo>
                <a:lnTo>
                  <a:pt x="113877" y="207547"/>
                </a:lnTo>
                <a:lnTo>
                  <a:pt x="109271" y="209093"/>
                </a:lnTo>
                <a:lnTo>
                  <a:pt x="110743" y="207799"/>
                </a:lnTo>
                <a:lnTo>
                  <a:pt x="111389" y="201814"/>
                </a:lnTo>
                <a:lnTo>
                  <a:pt x="110310" y="198706"/>
                </a:lnTo>
                <a:lnTo>
                  <a:pt x="107732" y="197257"/>
                </a:lnTo>
                <a:lnTo>
                  <a:pt x="104323" y="195813"/>
                </a:lnTo>
                <a:lnTo>
                  <a:pt x="103820" y="192722"/>
                </a:lnTo>
                <a:lnTo>
                  <a:pt x="104466" y="190227"/>
                </a:lnTo>
                <a:lnTo>
                  <a:pt x="103350" y="188196"/>
                </a:lnTo>
                <a:lnTo>
                  <a:pt x="99013" y="188181"/>
                </a:lnTo>
                <a:lnTo>
                  <a:pt x="96866" y="190325"/>
                </a:lnTo>
                <a:lnTo>
                  <a:pt x="94921" y="189377"/>
                </a:lnTo>
                <a:lnTo>
                  <a:pt x="93838" y="186743"/>
                </a:lnTo>
                <a:lnTo>
                  <a:pt x="95491" y="181122"/>
                </a:lnTo>
                <a:lnTo>
                  <a:pt x="93320" y="175155"/>
                </a:lnTo>
                <a:lnTo>
                  <a:pt x="94642" y="170983"/>
                </a:lnTo>
                <a:lnTo>
                  <a:pt x="91408" y="166626"/>
                </a:lnTo>
                <a:lnTo>
                  <a:pt x="89466" y="166225"/>
                </a:lnTo>
                <a:lnTo>
                  <a:pt x="91403" y="162514"/>
                </a:lnTo>
                <a:lnTo>
                  <a:pt x="89402" y="159949"/>
                </a:lnTo>
                <a:lnTo>
                  <a:pt x="85296" y="160180"/>
                </a:lnTo>
                <a:lnTo>
                  <a:pt x="83176" y="159036"/>
                </a:lnTo>
                <a:lnTo>
                  <a:pt x="81277" y="158011"/>
                </a:lnTo>
                <a:lnTo>
                  <a:pt x="78963" y="159036"/>
                </a:lnTo>
                <a:lnTo>
                  <a:pt x="76589" y="160087"/>
                </a:lnTo>
                <a:lnTo>
                  <a:pt x="76540" y="159036"/>
                </a:lnTo>
                <a:lnTo>
                  <a:pt x="76278" y="153458"/>
                </a:lnTo>
                <a:lnTo>
                  <a:pt x="73330" y="149698"/>
                </a:lnTo>
                <a:lnTo>
                  <a:pt x="79068" y="150895"/>
                </a:lnTo>
                <a:lnTo>
                  <a:pt x="79225" y="145460"/>
                </a:lnTo>
                <a:lnTo>
                  <a:pt x="81525" y="143228"/>
                </a:lnTo>
                <a:lnTo>
                  <a:pt x="72496" y="137118"/>
                </a:lnTo>
                <a:lnTo>
                  <a:pt x="72288" y="134957"/>
                </a:lnTo>
                <a:lnTo>
                  <a:pt x="74296" y="128235"/>
                </a:lnTo>
                <a:lnTo>
                  <a:pt x="77643" y="124271"/>
                </a:lnTo>
                <a:lnTo>
                  <a:pt x="83181" y="121801"/>
                </a:lnTo>
                <a:lnTo>
                  <a:pt x="88176" y="111671"/>
                </a:lnTo>
                <a:lnTo>
                  <a:pt x="85292" y="105620"/>
                </a:lnTo>
                <a:lnTo>
                  <a:pt x="88826" y="99591"/>
                </a:lnTo>
                <a:lnTo>
                  <a:pt x="85030" y="96940"/>
                </a:lnTo>
                <a:lnTo>
                  <a:pt x="80935" y="96522"/>
                </a:lnTo>
                <a:lnTo>
                  <a:pt x="76453" y="102935"/>
                </a:lnTo>
                <a:lnTo>
                  <a:pt x="73586" y="104725"/>
                </a:lnTo>
                <a:lnTo>
                  <a:pt x="72402" y="108659"/>
                </a:lnTo>
                <a:lnTo>
                  <a:pt x="67941" y="113147"/>
                </a:lnTo>
                <a:lnTo>
                  <a:pt x="64019" y="113069"/>
                </a:lnTo>
                <a:lnTo>
                  <a:pt x="58800" y="115372"/>
                </a:lnTo>
                <a:lnTo>
                  <a:pt x="44338" y="114697"/>
                </a:lnTo>
                <a:lnTo>
                  <a:pt x="43213" y="96199"/>
                </a:lnTo>
                <a:lnTo>
                  <a:pt x="41302" y="93211"/>
                </a:lnTo>
                <a:lnTo>
                  <a:pt x="37337" y="91199"/>
                </a:lnTo>
                <a:lnTo>
                  <a:pt x="27882" y="96031"/>
                </a:lnTo>
                <a:lnTo>
                  <a:pt x="21997" y="94414"/>
                </a:lnTo>
                <a:lnTo>
                  <a:pt x="17800" y="97589"/>
                </a:lnTo>
                <a:lnTo>
                  <a:pt x="16450" y="103047"/>
                </a:lnTo>
                <a:lnTo>
                  <a:pt x="12912" y="105486"/>
                </a:lnTo>
                <a:lnTo>
                  <a:pt x="7276" y="105939"/>
                </a:lnTo>
                <a:lnTo>
                  <a:pt x="0" y="103885"/>
                </a:lnTo>
                <a:lnTo>
                  <a:pt x="1183" y="96431"/>
                </a:lnTo>
                <a:lnTo>
                  <a:pt x="1902" y="90578"/>
                </a:lnTo>
                <a:lnTo>
                  <a:pt x="5313" y="87171"/>
                </a:lnTo>
                <a:lnTo>
                  <a:pt x="4483" y="83503"/>
                </a:lnTo>
                <a:lnTo>
                  <a:pt x="1814" y="81617"/>
                </a:lnTo>
                <a:lnTo>
                  <a:pt x="19" y="72050"/>
                </a:lnTo>
                <a:lnTo>
                  <a:pt x="1583" y="64121"/>
                </a:lnTo>
                <a:lnTo>
                  <a:pt x="11215" y="57827"/>
                </a:lnTo>
                <a:lnTo>
                  <a:pt x="17913" y="55278"/>
                </a:lnTo>
                <a:lnTo>
                  <a:pt x="18218" y="52610"/>
                </a:lnTo>
                <a:lnTo>
                  <a:pt x="16604" y="46087"/>
                </a:lnTo>
                <a:lnTo>
                  <a:pt x="17258" y="43612"/>
                </a:lnTo>
                <a:lnTo>
                  <a:pt x="23001" y="42664"/>
                </a:lnTo>
                <a:lnTo>
                  <a:pt x="26327" y="39057"/>
                </a:lnTo>
                <a:lnTo>
                  <a:pt x="27092" y="38226"/>
                </a:lnTo>
                <a:lnTo>
                  <a:pt x="35635" y="34238"/>
                </a:lnTo>
                <a:lnTo>
                  <a:pt x="37611" y="24470"/>
                </a:lnTo>
                <a:lnTo>
                  <a:pt x="41076" y="23541"/>
                </a:lnTo>
                <a:lnTo>
                  <a:pt x="41858" y="21820"/>
                </a:lnTo>
                <a:lnTo>
                  <a:pt x="41152" y="15563"/>
                </a:lnTo>
                <a:lnTo>
                  <a:pt x="38133" y="14392"/>
                </a:lnTo>
                <a:lnTo>
                  <a:pt x="37175" y="12246"/>
                </a:lnTo>
                <a:lnTo>
                  <a:pt x="38330" y="7240"/>
                </a:lnTo>
                <a:lnTo>
                  <a:pt x="39101" y="5434"/>
                </a:lnTo>
                <a:lnTo>
                  <a:pt x="40605" y="5492"/>
                </a:lnTo>
                <a:lnTo>
                  <a:pt x="41264" y="2881"/>
                </a:lnTo>
                <a:lnTo>
                  <a:pt x="41867" y="2139"/>
                </a:lnTo>
                <a:lnTo>
                  <a:pt x="43046" y="2177"/>
                </a:lnTo>
                <a:lnTo>
                  <a:pt x="44108" y="1005"/>
                </a:lnTo>
                <a:lnTo>
                  <a:pt x="46550" y="2303"/>
                </a:lnTo>
                <a:lnTo>
                  <a:pt x="50242" y="0"/>
                </a:lnTo>
                <a:lnTo>
                  <a:pt x="55830" y="4826"/>
                </a:lnTo>
                <a:lnTo>
                  <a:pt x="59019" y="5338"/>
                </a:lnTo>
                <a:lnTo>
                  <a:pt x="61088" y="3447"/>
                </a:lnTo>
                <a:close/>
              </a:path>
            </a:pathLst>
          </a:custGeom>
          <a:solidFill>
            <a:srgbClr val="280F45">
              <a:alpha val="100000"/>
            </a:srgbClr>
          </a:solidFill>
          <a:ln w="13550" cap="flat">
            <a:solidFill>
              <a:srgbClr val="280F45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11" name="pg111"/>
          <p:cNvSpPr/>
          <p:nvPr/>
        </p:nvSpPr>
        <p:spPr>
          <a:xfrm>
            <a:off x="4492018" y="3185517"/>
            <a:ext cx="331682" cy="245126"/>
          </a:xfrm>
          <a:custGeom>
            <a:avLst/>
            <a:gdLst/>
            <a:ahLst/>
            <a:cxnLst/>
            <a:rect l="0" t="0" r="0" b="0"/>
            <a:pathLst>
              <a:path w="331682" h="245126">
                <a:moveTo>
                  <a:pt x="57019" y="9983"/>
                </a:moveTo>
                <a:lnTo>
                  <a:pt x="56567" y="9064"/>
                </a:lnTo>
                <a:lnTo>
                  <a:pt x="57221" y="8681"/>
                </a:lnTo>
                <a:lnTo>
                  <a:pt x="58210" y="8396"/>
                </a:lnTo>
                <a:lnTo>
                  <a:pt x="60868" y="6858"/>
                </a:lnTo>
                <a:lnTo>
                  <a:pt x="62530" y="6565"/>
                </a:lnTo>
                <a:lnTo>
                  <a:pt x="63723" y="5692"/>
                </a:lnTo>
                <a:lnTo>
                  <a:pt x="70204" y="4791"/>
                </a:lnTo>
                <a:lnTo>
                  <a:pt x="73749" y="4836"/>
                </a:lnTo>
                <a:lnTo>
                  <a:pt x="78213" y="5048"/>
                </a:lnTo>
                <a:lnTo>
                  <a:pt x="79603" y="5261"/>
                </a:lnTo>
                <a:lnTo>
                  <a:pt x="82005" y="5629"/>
                </a:lnTo>
                <a:lnTo>
                  <a:pt x="84268" y="5958"/>
                </a:lnTo>
                <a:lnTo>
                  <a:pt x="84090" y="4241"/>
                </a:lnTo>
                <a:lnTo>
                  <a:pt x="89046" y="7408"/>
                </a:lnTo>
                <a:lnTo>
                  <a:pt x="93445" y="13411"/>
                </a:lnTo>
                <a:lnTo>
                  <a:pt x="100238" y="26576"/>
                </a:lnTo>
                <a:lnTo>
                  <a:pt x="103843" y="29686"/>
                </a:lnTo>
                <a:lnTo>
                  <a:pt x="106790" y="32230"/>
                </a:lnTo>
                <a:lnTo>
                  <a:pt x="109515" y="36099"/>
                </a:lnTo>
                <a:lnTo>
                  <a:pt x="112142" y="45286"/>
                </a:lnTo>
                <a:lnTo>
                  <a:pt x="113965" y="48398"/>
                </a:lnTo>
                <a:lnTo>
                  <a:pt x="119878" y="52380"/>
                </a:lnTo>
                <a:lnTo>
                  <a:pt x="126865" y="57085"/>
                </a:lnTo>
                <a:lnTo>
                  <a:pt x="132795" y="58483"/>
                </a:lnTo>
                <a:lnTo>
                  <a:pt x="137083" y="59391"/>
                </a:lnTo>
                <a:lnTo>
                  <a:pt x="136923" y="67631"/>
                </a:lnTo>
                <a:lnTo>
                  <a:pt x="140144" y="70156"/>
                </a:lnTo>
                <a:lnTo>
                  <a:pt x="140300" y="73416"/>
                </a:lnTo>
                <a:lnTo>
                  <a:pt x="146247" y="79630"/>
                </a:lnTo>
                <a:lnTo>
                  <a:pt x="151212" y="76575"/>
                </a:lnTo>
                <a:lnTo>
                  <a:pt x="152760" y="79383"/>
                </a:lnTo>
                <a:lnTo>
                  <a:pt x="152545" y="83247"/>
                </a:lnTo>
                <a:lnTo>
                  <a:pt x="156608" y="81075"/>
                </a:lnTo>
                <a:lnTo>
                  <a:pt x="159778" y="83079"/>
                </a:lnTo>
                <a:lnTo>
                  <a:pt x="163875" y="80440"/>
                </a:lnTo>
                <a:lnTo>
                  <a:pt x="163667" y="78692"/>
                </a:lnTo>
                <a:lnTo>
                  <a:pt x="167164" y="75323"/>
                </a:lnTo>
                <a:lnTo>
                  <a:pt x="180107" y="86368"/>
                </a:lnTo>
                <a:lnTo>
                  <a:pt x="186553" y="86588"/>
                </a:lnTo>
                <a:lnTo>
                  <a:pt x="189457" y="82854"/>
                </a:lnTo>
                <a:lnTo>
                  <a:pt x="194330" y="80240"/>
                </a:lnTo>
                <a:lnTo>
                  <a:pt x="201449" y="81809"/>
                </a:lnTo>
                <a:lnTo>
                  <a:pt x="211499" y="88525"/>
                </a:lnTo>
                <a:lnTo>
                  <a:pt x="214668" y="90505"/>
                </a:lnTo>
                <a:lnTo>
                  <a:pt x="216582" y="91058"/>
                </a:lnTo>
                <a:lnTo>
                  <a:pt x="217659" y="91213"/>
                </a:lnTo>
                <a:lnTo>
                  <a:pt x="220362" y="91455"/>
                </a:lnTo>
                <a:lnTo>
                  <a:pt x="221024" y="91652"/>
                </a:lnTo>
                <a:lnTo>
                  <a:pt x="222624" y="92940"/>
                </a:lnTo>
                <a:lnTo>
                  <a:pt x="224099" y="92837"/>
                </a:lnTo>
                <a:lnTo>
                  <a:pt x="224903" y="92357"/>
                </a:lnTo>
                <a:lnTo>
                  <a:pt x="236557" y="91670"/>
                </a:lnTo>
                <a:lnTo>
                  <a:pt x="243526" y="98985"/>
                </a:lnTo>
                <a:lnTo>
                  <a:pt x="246443" y="100338"/>
                </a:lnTo>
                <a:lnTo>
                  <a:pt x="250557" y="102244"/>
                </a:lnTo>
                <a:lnTo>
                  <a:pt x="259578" y="95343"/>
                </a:lnTo>
                <a:lnTo>
                  <a:pt x="266114" y="97581"/>
                </a:lnTo>
                <a:lnTo>
                  <a:pt x="266579" y="98373"/>
                </a:lnTo>
                <a:lnTo>
                  <a:pt x="267878" y="100588"/>
                </a:lnTo>
                <a:lnTo>
                  <a:pt x="269019" y="106073"/>
                </a:lnTo>
                <a:lnTo>
                  <a:pt x="271082" y="107746"/>
                </a:lnTo>
                <a:lnTo>
                  <a:pt x="275787" y="115682"/>
                </a:lnTo>
                <a:lnTo>
                  <a:pt x="276878" y="117522"/>
                </a:lnTo>
                <a:lnTo>
                  <a:pt x="282680" y="120911"/>
                </a:lnTo>
                <a:lnTo>
                  <a:pt x="283360" y="122527"/>
                </a:lnTo>
                <a:lnTo>
                  <a:pt x="284734" y="123040"/>
                </a:lnTo>
                <a:lnTo>
                  <a:pt x="288340" y="124386"/>
                </a:lnTo>
                <a:lnTo>
                  <a:pt x="288044" y="126772"/>
                </a:lnTo>
                <a:lnTo>
                  <a:pt x="286326" y="128618"/>
                </a:lnTo>
                <a:lnTo>
                  <a:pt x="286964" y="129699"/>
                </a:lnTo>
                <a:lnTo>
                  <a:pt x="287682" y="132081"/>
                </a:lnTo>
                <a:lnTo>
                  <a:pt x="288308" y="132414"/>
                </a:lnTo>
                <a:lnTo>
                  <a:pt x="289022" y="132199"/>
                </a:lnTo>
                <a:lnTo>
                  <a:pt x="290789" y="130826"/>
                </a:lnTo>
                <a:lnTo>
                  <a:pt x="292546" y="131107"/>
                </a:lnTo>
                <a:lnTo>
                  <a:pt x="294202" y="132183"/>
                </a:lnTo>
                <a:lnTo>
                  <a:pt x="295293" y="133469"/>
                </a:lnTo>
                <a:lnTo>
                  <a:pt x="296322" y="134681"/>
                </a:lnTo>
                <a:lnTo>
                  <a:pt x="297600" y="139267"/>
                </a:lnTo>
                <a:lnTo>
                  <a:pt x="304270" y="146251"/>
                </a:lnTo>
                <a:lnTo>
                  <a:pt x="315350" y="142512"/>
                </a:lnTo>
                <a:lnTo>
                  <a:pt x="322033" y="147414"/>
                </a:lnTo>
                <a:lnTo>
                  <a:pt x="325920" y="147099"/>
                </a:lnTo>
                <a:lnTo>
                  <a:pt x="331682" y="149733"/>
                </a:lnTo>
                <a:lnTo>
                  <a:pt x="326976" y="155962"/>
                </a:lnTo>
                <a:lnTo>
                  <a:pt x="322365" y="155415"/>
                </a:lnTo>
                <a:lnTo>
                  <a:pt x="321429" y="159452"/>
                </a:lnTo>
                <a:lnTo>
                  <a:pt x="320702" y="162587"/>
                </a:lnTo>
                <a:lnTo>
                  <a:pt x="321805" y="166334"/>
                </a:lnTo>
                <a:lnTo>
                  <a:pt x="317457" y="167238"/>
                </a:lnTo>
                <a:lnTo>
                  <a:pt x="311184" y="172547"/>
                </a:lnTo>
                <a:lnTo>
                  <a:pt x="301075" y="177232"/>
                </a:lnTo>
                <a:lnTo>
                  <a:pt x="298040" y="176062"/>
                </a:lnTo>
                <a:lnTo>
                  <a:pt x="294100" y="176733"/>
                </a:lnTo>
                <a:lnTo>
                  <a:pt x="290348" y="173842"/>
                </a:lnTo>
                <a:lnTo>
                  <a:pt x="284734" y="172675"/>
                </a:lnTo>
                <a:lnTo>
                  <a:pt x="279485" y="174069"/>
                </a:lnTo>
                <a:lnTo>
                  <a:pt x="277821" y="171433"/>
                </a:lnTo>
                <a:lnTo>
                  <a:pt x="272023" y="171319"/>
                </a:lnTo>
                <a:lnTo>
                  <a:pt x="267757" y="172058"/>
                </a:lnTo>
                <a:lnTo>
                  <a:pt x="266365" y="176368"/>
                </a:lnTo>
                <a:lnTo>
                  <a:pt x="261535" y="181318"/>
                </a:lnTo>
                <a:lnTo>
                  <a:pt x="255743" y="182705"/>
                </a:lnTo>
                <a:lnTo>
                  <a:pt x="251153" y="181873"/>
                </a:lnTo>
                <a:lnTo>
                  <a:pt x="246443" y="183087"/>
                </a:lnTo>
                <a:lnTo>
                  <a:pt x="243558" y="183830"/>
                </a:lnTo>
                <a:lnTo>
                  <a:pt x="242841" y="186263"/>
                </a:lnTo>
                <a:lnTo>
                  <a:pt x="242319" y="188032"/>
                </a:lnTo>
                <a:lnTo>
                  <a:pt x="242394" y="191733"/>
                </a:lnTo>
                <a:lnTo>
                  <a:pt x="232491" y="196871"/>
                </a:lnTo>
                <a:lnTo>
                  <a:pt x="224800" y="191516"/>
                </a:lnTo>
                <a:lnTo>
                  <a:pt x="220774" y="186263"/>
                </a:lnTo>
                <a:lnTo>
                  <a:pt x="220182" y="185492"/>
                </a:lnTo>
                <a:lnTo>
                  <a:pt x="216978" y="185648"/>
                </a:lnTo>
                <a:lnTo>
                  <a:pt x="215852" y="186263"/>
                </a:lnTo>
                <a:lnTo>
                  <a:pt x="210839" y="189008"/>
                </a:lnTo>
                <a:lnTo>
                  <a:pt x="208861" y="188247"/>
                </a:lnTo>
                <a:lnTo>
                  <a:pt x="204615" y="194459"/>
                </a:lnTo>
                <a:lnTo>
                  <a:pt x="203794" y="198998"/>
                </a:lnTo>
                <a:lnTo>
                  <a:pt x="200845" y="204391"/>
                </a:lnTo>
                <a:lnTo>
                  <a:pt x="204177" y="215480"/>
                </a:lnTo>
                <a:lnTo>
                  <a:pt x="202626" y="220239"/>
                </a:lnTo>
                <a:lnTo>
                  <a:pt x="205127" y="224824"/>
                </a:lnTo>
                <a:lnTo>
                  <a:pt x="202788" y="230021"/>
                </a:lnTo>
                <a:lnTo>
                  <a:pt x="203934" y="232183"/>
                </a:lnTo>
                <a:lnTo>
                  <a:pt x="198886" y="233668"/>
                </a:lnTo>
                <a:lnTo>
                  <a:pt x="190687" y="241621"/>
                </a:lnTo>
                <a:lnTo>
                  <a:pt x="189506" y="245126"/>
                </a:lnTo>
                <a:lnTo>
                  <a:pt x="181191" y="241591"/>
                </a:lnTo>
                <a:lnTo>
                  <a:pt x="176169" y="243389"/>
                </a:lnTo>
                <a:lnTo>
                  <a:pt x="172522" y="241362"/>
                </a:lnTo>
                <a:lnTo>
                  <a:pt x="169363" y="237160"/>
                </a:lnTo>
                <a:lnTo>
                  <a:pt x="161499" y="236880"/>
                </a:lnTo>
                <a:lnTo>
                  <a:pt x="158477" y="234762"/>
                </a:lnTo>
                <a:lnTo>
                  <a:pt x="160103" y="230588"/>
                </a:lnTo>
                <a:lnTo>
                  <a:pt x="157591" y="228022"/>
                </a:lnTo>
                <a:lnTo>
                  <a:pt x="149193" y="227233"/>
                </a:lnTo>
                <a:lnTo>
                  <a:pt x="148396" y="225258"/>
                </a:lnTo>
                <a:lnTo>
                  <a:pt x="143273" y="226330"/>
                </a:lnTo>
                <a:lnTo>
                  <a:pt x="133276" y="219289"/>
                </a:lnTo>
                <a:lnTo>
                  <a:pt x="131043" y="220469"/>
                </a:lnTo>
                <a:lnTo>
                  <a:pt x="129757" y="225503"/>
                </a:lnTo>
                <a:lnTo>
                  <a:pt x="125827" y="225667"/>
                </a:lnTo>
                <a:lnTo>
                  <a:pt x="123718" y="223894"/>
                </a:lnTo>
                <a:lnTo>
                  <a:pt x="122893" y="219945"/>
                </a:lnTo>
                <a:lnTo>
                  <a:pt x="119338" y="217463"/>
                </a:lnTo>
                <a:lnTo>
                  <a:pt x="117002" y="212889"/>
                </a:lnTo>
                <a:lnTo>
                  <a:pt x="113336" y="213466"/>
                </a:lnTo>
                <a:lnTo>
                  <a:pt x="111983" y="215481"/>
                </a:lnTo>
                <a:lnTo>
                  <a:pt x="109204" y="212306"/>
                </a:lnTo>
                <a:lnTo>
                  <a:pt x="109045" y="208400"/>
                </a:lnTo>
                <a:lnTo>
                  <a:pt x="106600" y="207244"/>
                </a:lnTo>
                <a:lnTo>
                  <a:pt x="105701" y="203759"/>
                </a:lnTo>
                <a:lnTo>
                  <a:pt x="99857" y="204083"/>
                </a:lnTo>
                <a:lnTo>
                  <a:pt x="95133" y="202421"/>
                </a:lnTo>
                <a:lnTo>
                  <a:pt x="94087" y="203539"/>
                </a:lnTo>
                <a:lnTo>
                  <a:pt x="92146" y="205614"/>
                </a:lnTo>
                <a:lnTo>
                  <a:pt x="90570" y="205589"/>
                </a:lnTo>
                <a:lnTo>
                  <a:pt x="90166" y="204695"/>
                </a:lnTo>
                <a:lnTo>
                  <a:pt x="91905" y="203093"/>
                </a:lnTo>
                <a:lnTo>
                  <a:pt x="89720" y="196652"/>
                </a:lnTo>
                <a:lnTo>
                  <a:pt x="87487" y="194765"/>
                </a:lnTo>
                <a:lnTo>
                  <a:pt x="86276" y="188375"/>
                </a:lnTo>
                <a:lnTo>
                  <a:pt x="82284" y="190260"/>
                </a:lnTo>
                <a:lnTo>
                  <a:pt x="79980" y="187379"/>
                </a:lnTo>
                <a:lnTo>
                  <a:pt x="75954" y="187946"/>
                </a:lnTo>
                <a:lnTo>
                  <a:pt x="76582" y="186263"/>
                </a:lnTo>
                <a:lnTo>
                  <a:pt x="77934" y="182641"/>
                </a:lnTo>
                <a:lnTo>
                  <a:pt x="74870" y="180573"/>
                </a:lnTo>
                <a:lnTo>
                  <a:pt x="77062" y="178028"/>
                </a:lnTo>
                <a:lnTo>
                  <a:pt x="74127" y="175670"/>
                </a:lnTo>
                <a:lnTo>
                  <a:pt x="72939" y="172605"/>
                </a:lnTo>
                <a:lnTo>
                  <a:pt x="71689" y="174363"/>
                </a:lnTo>
                <a:lnTo>
                  <a:pt x="67400" y="174045"/>
                </a:lnTo>
                <a:lnTo>
                  <a:pt x="64045" y="172895"/>
                </a:lnTo>
                <a:lnTo>
                  <a:pt x="60817" y="169698"/>
                </a:lnTo>
                <a:lnTo>
                  <a:pt x="57038" y="169108"/>
                </a:lnTo>
                <a:lnTo>
                  <a:pt x="55139" y="170105"/>
                </a:lnTo>
                <a:lnTo>
                  <a:pt x="53084" y="174662"/>
                </a:lnTo>
                <a:lnTo>
                  <a:pt x="50161" y="174687"/>
                </a:lnTo>
                <a:lnTo>
                  <a:pt x="45501" y="163523"/>
                </a:lnTo>
                <a:lnTo>
                  <a:pt x="45715" y="159452"/>
                </a:lnTo>
                <a:lnTo>
                  <a:pt x="47626" y="157224"/>
                </a:lnTo>
                <a:lnTo>
                  <a:pt x="46085" y="154091"/>
                </a:lnTo>
                <a:lnTo>
                  <a:pt x="52399" y="148339"/>
                </a:lnTo>
                <a:lnTo>
                  <a:pt x="51256" y="144573"/>
                </a:lnTo>
                <a:lnTo>
                  <a:pt x="52485" y="139140"/>
                </a:lnTo>
                <a:lnTo>
                  <a:pt x="50487" y="135930"/>
                </a:lnTo>
                <a:lnTo>
                  <a:pt x="53364" y="133965"/>
                </a:lnTo>
                <a:lnTo>
                  <a:pt x="49294" y="129743"/>
                </a:lnTo>
                <a:lnTo>
                  <a:pt x="45570" y="132284"/>
                </a:lnTo>
                <a:lnTo>
                  <a:pt x="41037" y="132718"/>
                </a:lnTo>
                <a:lnTo>
                  <a:pt x="36656" y="127596"/>
                </a:lnTo>
                <a:lnTo>
                  <a:pt x="28209" y="127114"/>
                </a:lnTo>
                <a:lnTo>
                  <a:pt x="25308" y="124381"/>
                </a:lnTo>
                <a:lnTo>
                  <a:pt x="19594" y="125046"/>
                </a:lnTo>
                <a:lnTo>
                  <a:pt x="15564" y="121719"/>
                </a:lnTo>
                <a:lnTo>
                  <a:pt x="11693" y="123473"/>
                </a:lnTo>
                <a:lnTo>
                  <a:pt x="10599" y="121993"/>
                </a:lnTo>
                <a:lnTo>
                  <a:pt x="11904" y="119487"/>
                </a:lnTo>
                <a:lnTo>
                  <a:pt x="11484" y="118588"/>
                </a:lnTo>
                <a:lnTo>
                  <a:pt x="7315" y="119300"/>
                </a:lnTo>
                <a:lnTo>
                  <a:pt x="3450" y="116345"/>
                </a:lnTo>
                <a:lnTo>
                  <a:pt x="241" y="116289"/>
                </a:lnTo>
                <a:lnTo>
                  <a:pt x="1802" y="91847"/>
                </a:lnTo>
                <a:lnTo>
                  <a:pt x="1021" y="73416"/>
                </a:lnTo>
                <a:lnTo>
                  <a:pt x="13428" y="70677"/>
                </a:lnTo>
                <a:lnTo>
                  <a:pt x="17413" y="65352"/>
                </a:lnTo>
                <a:lnTo>
                  <a:pt x="17044" y="59894"/>
                </a:lnTo>
                <a:lnTo>
                  <a:pt x="14984" y="55847"/>
                </a:lnTo>
                <a:lnTo>
                  <a:pt x="16015" y="52380"/>
                </a:lnTo>
                <a:lnTo>
                  <a:pt x="16399" y="51094"/>
                </a:lnTo>
                <a:lnTo>
                  <a:pt x="11154" y="51827"/>
                </a:lnTo>
                <a:lnTo>
                  <a:pt x="3977" y="49978"/>
                </a:lnTo>
                <a:lnTo>
                  <a:pt x="253" y="41256"/>
                </a:lnTo>
                <a:lnTo>
                  <a:pt x="0" y="35720"/>
                </a:lnTo>
                <a:lnTo>
                  <a:pt x="6703" y="13773"/>
                </a:lnTo>
                <a:lnTo>
                  <a:pt x="8687" y="8839"/>
                </a:lnTo>
                <a:lnTo>
                  <a:pt x="13878" y="2127"/>
                </a:lnTo>
                <a:lnTo>
                  <a:pt x="21735" y="0"/>
                </a:lnTo>
                <a:lnTo>
                  <a:pt x="21936" y="1880"/>
                </a:lnTo>
                <a:lnTo>
                  <a:pt x="26639" y="6404"/>
                </a:lnTo>
                <a:lnTo>
                  <a:pt x="32534" y="9955"/>
                </a:lnTo>
                <a:lnTo>
                  <a:pt x="44531" y="10992"/>
                </a:lnTo>
                <a:lnTo>
                  <a:pt x="53052" y="9181"/>
                </a:lnTo>
                <a:close/>
              </a:path>
            </a:pathLst>
          </a:custGeom>
          <a:solidFill>
            <a:srgbClr val="2F1054">
              <a:alpha val="100000"/>
            </a:srgbClr>
          </a:solidFill>
          <a:ln w="13550" cap="flat">
            <a:solidFill>
              <a:srgbClr val="2F1054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13" name="pg113"/>
          <p:cNvSpPr/>
          <p:nvPr/>
        </p:nvSpPr>
        <p:spPr>
          <a:xfrm>
            <a:off x="4301321" y="3216026"/>
            <a:ext cx="215015" cy="293892"/>
          </a:xfrm>
          <a:custGeom>
            <a:avLst/>
            <a:gdLst/>
            <a:ahLst/>
            <a:cxnLst/>
            <a:rect l="0" t="0" r="0" b="0"/>
            <a:pathLst>
              <a:path w="215015" h="293892">
                <a:moveTo>
                  <a:pt x="148978" y="13887"/>
                </a:moveTo>
                <a:lnTo>
                  <a:pt x="152485" y="20335"/>
                </a:lnTo>
                <a:lnTo>
                  <a:pt x="155234" y="21871"/>
                </a:lnTo>
                <a:lnTo>
                  <a:pt x="154857" y="24939"/>
                </a:lnTo>
                <a:lnTo>
                  <a:pt x="156922" y="30465"/>
                </a:lnTo>
                <a:lnTo>
                  <a:pt x="156150" y="34694"/>
                </a:lnTo>
                <a:lnTo>
                  <a:pt x="153143" y="36297"/>
                </a:lnTo>
                <a:lnTo>
                  <a:pt x="151508" y="36892"/>
                </a:lnTo>
                <a:lnTo>
                  <a:pt x="148386" y="37719"/>
                </a:lnTo>
                <a:lnTo>
                  <a:pt x="147251" y="37614"/>
                </a:lnTo>
                <a:lnTo>
                  <a:pt x="145788" y="37004"/>
                </a:lnTo>
                <a:lnTo>
                  <a:pt x="146318" y="42907"/>
                </a:lnTo>
                <a:lnTo>
                  <a:pt x="147803" y="45507"/>
                </a:lnTo>
                <a:lnTo>
                  <a:pt x="150072" y="47480"/>
                </a:lnTo>
                <a:lnTo>
                  <a:pt x="153606" y="46427"/>
                </a:lnTo>
                <a:lnTo>
                  <a:pt x="155283" y="47174"/>
                </a:lnTo>
                <a:lnTo>
                  <a:pt x="160082" y="53935"/>
                </a:lnTo>
                <a:lnTo>
                  <a:pt x="160802" y="54888"/>
                </a:lnTo>
                <a:lnTo>
                  <a:pt x="162252" y="55338"/>
                </a:lnTo>
                <a:lnTo>
                  <a:pt x="163476" y="55719"/>
                </a:lnTo>
                <a:lnTo>
                  <a:pt x="165495" y="55922"/>
                </a:lnTo>
                <a:lnTo>
                  <a:pt x="166816" y="55336"/>
                </a:lnTo>
                <a:lnTo>
                  <a:pt x="168871" y="53319"/>
                </a:lnTo>
                <a:lnTo>
                  <a:pt x="170356" y="51213"/>
                </a:lnTo>
                <a:lnTo>
                  <a:pt x="170907" y="50172"/>
                </a:lnTo>
                <a:lnTo>
                  <a:pt x="170680" y="49285"/>
                </a:lnTo>
                <a:lnTo>
                  <a:pt x="170853" y="48255"/>
                </a:lnTo>
                <a:lnTo>
                  <a:pt x="172065" y="47104"/>
                </a:lnTo>
                <a:lnTo>
                  <a:pt x="172465" y="46063"/>
                </a:lnTo>
                <a:lnTo>
                  <a:pt x="172819" y="44625"/>
                </a:lnTo>
                <a:lnTo>
                  <a:pt x="172850" y="42907"/>
                </a:lnTo>
                <a:lnTo>
                  <a:pt x="172749" y="36054"/>
                </a:lnTo>
                <a:lnTo>
                  <a:pt x="171955" y="34238"/>
                </a:lnTo>
                <a:lnTo>
                  <a:pt x="164072" y="33580"/>
                </a:lnTo>
                <a:lnTo>
                  <a:pt x="165518" y="23146"/>
                </a:lnTo>
                <a:lnTo>
                  <a:pt x="166532" y="21871"/>
                </a:lnTo>
                <a:lnTo>
                  <a:pt x="168210" y="19761"/>
                </a:lnTo>
                <a:lnTo>
                  <a:pt x="171464" y="18026"/>
                </a:lnTo>
                <a:lnTo>
                  <a:pt x="175724" y="19033"/>
                </a:lnTo>
                <a:lnTo>
                  <a:pt x="178173" y="21871"/>
                </a:lnTo>
                <a:lnTo>
                  <a:pt x="181584" y="25820"/>
                </a:lnTo>
                <a:lnTo>
                  <a:pt x="188426" y="28630"/>
                </a:lnTo>
                <a:lnTo>
                  <a:pt x="194094" y="28778"/>
                </a:lnTo>
                <a:lnTo>
                  <a:pt x="197628" y="31646"/>
                </a:lnTo>
                <a:lnTo>
                  <a:pt x="198347" y="33650"/>
                </a:lnTo>
                <a:lnTo>
                  <a:pt x="193235" y="38915"/>
                </a:lnTo>
                <a:lnTo>
                  <a:pt x="191719" y="42907"/>
                </a:lnTo>
                <a:lnTo>
                  <a:pt x="192500" y="61338"/>
                </a:lnTo>
                <a:lnTo>
                  <a:pt x="190939" y="85780"/>
                </a:lnTo>
                <a:lnTo>
                  <a:pt x="195051" y="91953"/>
                </a:lnTo>
                <a:lnTo>
                  <a:pt x="204954" y="96284"/>
                </a:lnTo>
                <a:lnTo>
                  <a:pt x="208996" y="106467"/>
                </a:lnTo>
                <a:lnTo>
                  <a:pt x="210473" y="107489"/>
                </a:lnTo>
                <a:lnTo>
                  <a:pt x="210112" y="109042"/>
                </a:lnTo>
                <a:lnTo>
                  <a:pt x="210816" y="110116"/>
                </a:lnTo>
                <a:lnTo>
                  <a:pt x="213713" y="111052"/>
                </a:lnTo>
                <a:lnTo>
                  <a:pt x="214699" y="112171"/>
                </a:lnTo>
                <a:lnTo>
                  <a:pt x="214893" y="113457"/>
                </a:lnTo>
                <a:lnTo>
                  <a:pt x="214623" y="116399"/>
                </a:lnTo>
                <a:lnTo>
                  <a:pt x="215015" y="117703"/>
                </a:lnTo>
                <a:lnTo>
                  <a:pt x="213953" y="118875"/>
                </a:lnTo>
                <a:lnTo>
                  <a:pt x="212773" y="118836"/>
                </a:lnTo>
                <a:lnTo>
                  <a:pt x="212171" y="119578"/>
                </a:lnTo>
                <a:lnTo>
                  <a:pt x="211512" y="122189"/>
                </a:lnTo>
                <a:lnTo>
                  <a:pt x="210008" y="122132"/>
                </a:lnTo>
                <a:lnTo>
                  <a:pt x="209237" y="123937"/>
                </a:lnTo>
                <a:lnTo>
                  <a:pt x="208082" y="128943"/>
                </a:lnTo>
                <a:lnTo>
                  <a:pt x="209040" y="131090"/>
                </a:lnTo>
                <a:lnTo>
                  <a:pt x="212059" y="132260"/>
                </a:lnTo>
                <a:lnTo>
                  <a:pt x="212765" y="138517"/>
                </a:lnTo>
                <a:lnTo>
                  <a:pt x="211983" y="140238"/>
                </a:lnTo>
                <a:lnTo>
                  <a:pt x="208518" y="141167"/>
                </a:lnTo>
                <a:lnTo>
                  <a:pt x="206542" y="150935"/>
                </a:lnTo>
                <a:lnTo>
                  <a:pt x="197999" y="154923"/>
                </a:lnTo>
                <a:lnTo>
                  <a:pt x="197234" y="155754"/>
                </a:lnTo>
                <a:lnTo>
                  <a:pt x="193908" y="159361"/>
                </a:lnTo>
                <a:lnTo>
                  <a:pt x="188165" y="160309"/>
                </a:lnTo>
                <a:lnTo>
                  <a:pt x="187511" y="162785"/>
                </a:lnTo>
                <a:lnTo>
                  <a:pt x="189124" y="169308"/>
                </a:lnTo>
                <a:lnTo>
                  <a:pt x="188820" y="171975"/>
                </a:lnTo>
                <a:lnTo>
                  <a:pt x="182122" y="174524"/>
                </a:lnTo>
                <a:lnTo>
                  <a:pt x="172490" y="180818"/>
                </a:lnTo>
                <a:lnTo>
                  <a:pt x="170926" y="188747"/>
                </a:lnTo>
                <a:lnTo>
                  <a:pt x="172721" y="198314"/>
                </a:lnTo>
                <a:lnTo>
                  <a:pt x="175390" y="200200"/>
                </a:lnTo>
                <a:lnTo>
                  <a:pt x="176220" y="203868"/>
                </a:lnTo>
                <a:lnTo>
                  <a:pt x="172809" y="207276"/>
                </a:lnTo>
                <a:lnTo>
                  <a:pt x="172089" y="213129"/>
                </a:lnTo>
                <a:lnTo>
                  <a:pt x="170906" y="220582"/>
                </a:lnTo>
                <a:lnTo>
                  <a:pt x="173185" y="225723"/>
                </a:lnTo>
                <a:lnTo>
                  <a:pt x="173515" y="229964"/>
                </a:lnTo>
                <a:lnTo>
                  <a:pt x="180992" y="233350"/>
                </a:lnTo>
                <a:lnTo>
                  <a:pt x="186047" y="237370"/>
                </a:lnTo>
                <a:lnTo>
                  <a:pt x="189004" y="245536"/>
                </a:lnTo>
                <a:lnTo>
                  <a:pt x="188155" y="248952"/>
                </a:lnTo>
                <a:lnTo>
                  <a:pt x="188901" y="253624"/>
                </a:lnTo>
                <a:lnTo>
                  <a:pt x="186863" y="263721"/>
                </a:lnTo>
                <a:lnTo>
                  <a:pt x="188336" y="265921"/>
                </a:lnTo>
                <a:lnTo>
                  <a:pt x="193404" y="268341"/>
                </a:lnTo>
                <a:lnTo>
                  <a:pt x="190483" y="272354"/>
                </a:lnTo>
                <a:lnTo>
                  <a:pt x="184845" y="275733"/>
                </a:lnTo>
                <a:lnTo>
                  <a:pt x="183103" y="276777"/>
                </a:lnTo>
                <a:lnTo>
                  <a:pt x="182980" y="280300"/>
                </a:lnTo>
                <a:lnTo>
                  <a:pt x="179850" y="281303"/>
                </a:lnTo>
                <a:lnTo>
                  <a:pt x="168415" y="277229"/>
                </a:lnTo>
                <a:lnTo>
                  <a:pt x="162230" y="282774"/>
                </a:lnTo>
                <a:lnTo>
                  <a:pt x="159608" y="287432"/>
                </a:lnTo>
                <a:lnTo>
                  <a:pt x="153998" y="287696"/>
                </a:lnTo>
                <a:lnTo>
                  <a:pt x="150072" y="289983"/>
                </a:lnTo>
                <a:lnTo>
                  <a:pt x="149528" y="290441"/>
                </a:lnTo>
                <a:lnTo>
                  <a:pt x="147664" y="289049"/>
                </a:lnTo>
                <a:lnTo>
                  <a:pt x="142509" y="288958"/>
                </a:lnTo>
                <a:lnTo>
                  <a:pt x="136547" y="293892"/>
                </a:lnTo>
                <a:lnTo>
                  <a:pt x="130850" y="291477"/>
                </a:lnTo>
                <a:lnTo>
                  <a:pt x="127028" y="285865"/>
                </a:lnTo>
                <a:lnTo>
                  <a:pt x="136195" y="280440"/>
                </a:lnTo>
                <a:lnTo>
                  <a:pt x="139924" y="279618"/>
                </a:lnTo>
                <a:lnTo>
                  <a:pt x="139766" y="275733"/>
                </a:lnTo>
                <a:lnTo>
                  <a:pt x="139671" y="273375"/>
                </a:lnTo>
                <a:lnTo>
                  <a:pt x="141368" y="272077"/>
                </a:lnTo>
                <a:lnTo>
                  <a:pt x="141152" y="270709"/>
                </a:lnTo>
                <a:lnTo>
                  <a:pt x="132302" y="269329"/>
                </a:lnTo>
                <a:lnTo>
                  <a:pt x="128956" y="265288"/>
                </a:lnTo>
                <a:lnTo>
                  <a:pt x="131412" y="260025"/>
                </a:lnTo>
                <a:lnTo>
                  <a:pt x="131460" y="254955"/>
                </a:lnTo>
                <a:lnTo>
                  <a:pt x="134621" y="252770"/>
                </a:lnTo>
                <a:lnTo>
                  <a:pt x="132311" y="248994"/>
                </a:lnTo>
                <a:lnTo>
                  <a:pt x="136640" y="246706"/>
                </a:lnTo>
                <a:lnTo>
                  <a:pt x="135490" y="243610"/>
                </a:lnTo>
                <a:lnTo>
                  <a:pt x="132388" y="236985"/>
                </a:lnTo>
                <a:lnTo>
                  <a:pt x="128111" y="234263"/>
                </a:lnTo>
                <a:lnTo>
                  <a:pt x="118950" y="235351"/>
                </a:lnTo>
                <a:lnTo>
                  <a:pt x="109175" y="230224"/>
                </a:lnTo>
                <a:lnTo>
                  <a:pt x="105728" y="221088"/>
                </a:lnTo>
                <a:lnTo>
                  <a:pt x="97518" y="217517"/>
                </a:lnTo>
                <a:lnTo>
                  <a:pt x="94015" y="224205"/>
                </a:lnTo>
                <a:lnTo>
                  <a:pt x="96577" y="227632"/>
                </a:lnTo>
                <a:lnTo>
                  <a:pt x="92599" y="235262"/>
                </a:lnTo>
                <a:lnTo>
                  <a:pt x="86784" y="237251"/>
                </a:lnTo>
                <a:lnTo>
                  <a:pt x="79746" y="242030"/>
                </a:lnTo>
                <a:lnTo>
                  <a:pt x="77934" y="245298"/>
                </a:lnTo>
                <a:lnTo>
                  <a:pt x="73349" y="246973"/>
                </a:lnTo>
                <a:lnTo>
                  <a:pt x="70161" y="250622"/>
                </a:lnTo>
                <a:lnTo>
                  <a:pt x="66576" y="251410"/>
                </a:lnTo>
                <a:lnTo>
                  <a:pt x="63855" y="254140"/>
                </a:lnTo>
                <a:lnTo>
                  <a:pt x="47250" y="254329"/>
                </a:lnTo>
                <a:lnTo>
                  <a:pt x="43327" y="257919"/>
                </a:lnTo>
                <a:lnTo>
                  <a:pt x="39763" y="258214"/>
                </a:lnTo>
                <a:lnTo>
                  <a:pt x="36931" y="254747"/>
                </a:lnTo>
                <a:lnTo>
                  <a:pt x="35712" y="250407"/>
                </a:lnTo>
                <a:lnTo>
                  <a:pt x="40259" y="238673"/>
                </a:lnTo>
                <a:lnTo>
                  <a:pt x="40287" y="234785"/>
                </a:lnTo>
                <a:lnTo>
                  <a:pt x="38990" y="231064"/>
                </a:lnTo>
                <a:lnTo>
                  <a:pt x="36624" y="229615"/>
                </a:lnTo>
                <a:lnTo>
                  <a:pt x="34052" y="225209"/>
                </a:lnTo>
                <a:lnTo>
                  <a:pt x="32006" y="219410"/>
                </a:lnTo>
                <a:lnTo>
                  <a:pt x="30524" y="219279"/>
                </a:lnTo>
                <a:lnTo>
                  <a:pt x="28369" y="222970"/>
                </a:lnTo>
                <a:lnTo>
                  <a:pt x="26063" y="224028"/>
                </a:lnTo>
                <a:lnTo>
                  <a:pt x="16507" y="220087"/>
                </a:lnTo>
                <a:lnTo>
                  <a:pt x="7382" y="219566"/>
                </a:lnTo>
                <a:lnTo>
                  <a:pt x="595" y="215371"/>
                </a:lnTo>
                <a:lnTo>
                  <a:pt x="1049" y="209833"/>
                </a:lnTo>
                <a:lnTo>
                  <a:pt x="0" y="204468"/>
                </a:lnTo>
                <a:lnTo>
                  <a:pt x="6224" y="201260"/>
                </a:lnTo>
                <a:lnTo>
                  <a:pt x="3490" y="197448"/>
                </a:lnTo>
                <a:lnTo>
                  <a:pt x="3228" y="193085"/>
                </a:lnTo>
                <a:lnTo>
                  <a:pt x="1858" y="190614"/>
                </a:lnTo>
                <a:lnTo>
                  <a:pt x="5774" y="187584"/>
                </a:lnTo>
                <a:lnTo>
                  <a:pt x="10064" y="186419"/>
                </a:lnTo>
                <a:lnTo>
                  <a:pt x="20059" y="186358"/>
                </a:lnTo>
                <a:lnTo>
                  <a:pt x="25220" y="188646"/>
                </a:lnTo>
                <a:lnTo>
                  <a:pt x="30465" y="187680"/>
                </a:lnTo>
                <a:lnTo>
                  <a:pt x="33432" y="188700"/>
                </a:lnTo>
                <a:lnTo>
                  <a:pt x="37079" y="189722"/>
                </a:lnTo>
                <a:lnTo>
                  <a:pt x="38118" y="188621"/>
                </a:lnTo>
                <a:lnTo>
                  <a:pt x="38617" y="187852"/>
                </a:lnTo>
                <a:lnTo>
                  <a:pt x="39885" y="168433"/>
                </a:lnTo>
                <a:lnTo>
                  <a:pt x="40003" y="166068"/>
                </a:lnTo>
                <a:lnTo>
                  <a:pt x="40179" y="162659"/>
                </a:lnTo>
                <a:lnTo>
                  <a:pt x="40441" y="158593"/>
                </a:lnTo>
                <a:lnTo>
                  <a:pt x="41745" y="155754"/>
                </a:lnTo>
                <a:lnTo>
                  <a:pt x="42639" y="153813"/>
                </a:lnTo>
                <a:lnTo>
                  <a:pt x="42547" y="151222"/>
                </a:lnTo>
                <a:lnTo>
                  <a:pt x="52004" y="135774"/>
                </a:lnTo>
                <a:lnTo>
                  <a:pt x="54126" y="128943"/>
                </a:lnTo>
                <a:lnTo>
                  <a:pt x="55508" y="124495"/>
                </a:lnTo>
                <a:lnTo>
                  <a:pt x="54083" y="111933"/>
                </a:lnTo>
                <a:lnTo>
                  <a:pt x="54363" y="105694"/>
                </a:lnTo>
                <a:lnTo>
                  <a:pt x="52610" y="104198"/>
                </a:lnTo>
                <a:lnTo>
                  <a:pt x="52064" y="101802"/>
                </a:lnTo>
                <a:lnTo>
                  <a:pt x="53530" y="96442"/>
                </a:lnTo>
                <a:lnTo>
                  <a:pt x="55789" y="93570"/>
                </a:lnTo>
                <a:lnTo>
                  <a:pt x="55177" y="85173"/>
                </a:lnTo>
                <a:lnTo>
                  <a:pt x="55018" y="82992"/>
                </a:lnTo>
                <a:lnTo>
                  <a:pt x="56134" y="81968"/>
                </a:lnTo>
                <a:lnTo>
                  <a:pt x="56844" y="80714"/>
                </a:lnTo>
                <a:lnTo>
                  <a:pt x="57900" y="77433"/>
                </a:lnTo>
                <a:lnTo>
                  <a:pt x="57961" y="75134"/>
                </a:lnTo>
                <a:lnTo>
                  <a:pt x="57284" y="74093"/>
                </a:lnTo>
                <a:lnTo>
                  <a:pt x="58577" y="72479"/>
                </a:lnTo>
                <a:lnTo>
                  <a:pt x="59342" y="68845"/>
                </a:lnTo>
                <a:lnTo>
                  <a:pt x="60913" y="68566"/>
                </a:lnTo>
                <a:lnTo>
                  <a:pt x="36276" y="66500"/>
                </a:lnTo>
                <a:lnTo>
                  <a:pt x="32710" y="62555"/>
                </a:lnTo>
                <a:lnTo>
                  <a:pt x="32619" y="60526"/>
                </a:lnTo>
                <a:lnTo>
                  <a:pt x="33520" y="59480"/>
                </a:lnTo>
                <a:lnTo>
                  <a:pt x="33901" y="58100"/>
                </a:lnTo>
                <a:lnTo>
                  <a:pt x="33595" y="56667"/>
                </a:lnTo>
                <a:lnTo>
                  <a:pt x="34117" y="54213"/>
                </a:lnTo>
                <a:lnTo>
                  <a:pt x="33908" y="50950"/>
                </a:lnTo>
                <a:lnTo>
                  <a:pt x="35339" y="42907"/>
                </a:lnTo>
                <a:lnTo>
                  <a:pt x="37593" y="36759"/>
                </a:lnTo>
                <a:lnTo>
                  <a:pt x="36765" y="32424"/>
                </a:lnTo>
                <a:lnTo>
                  <a:pt x="40915" y="32950"/>
                </a:lnTo>
                <a:lnTo>
                  <a:pt x="43332" y="35609"/>
                </a:lnTo>
                <a:lnTo>
                  <a:pt x="43972" y="33892"/>
                </a:lnTo>
                <a:lnTo>
                  <a:pt x="46562" y="32716"/>
                </a:lnTo>
                <a:lnTo>
                  <a:pt x="46973" y="31257"/>
                </a:lnTo>
                <a:lnTo>
                  <a:pt x="42622" y="26006"/>
                </a:lnTo>
                <a:lnTo>
                  <a:pt x="42630" y="24117"/>
                </a:lnTo>
                <a:lnTo>
                  <a:pt x="44553" y="21871"/>
                </a:lnTo>
                <a:lnTo>
                  <a:pt x="49632" y="15942"/>
                </a:lnTo>
                <a:lnTo>
                  <a:pt x="58221" y="9080"/>
                </a:lnTo>
                <a:lnTo>
                  <a:pt x="70177" y="5518"/>
                </a:lnTo>
                <a:lnTo>
                  <a:pt x="91355" y="7427"/>
                </a:lnTo>
                <a:lnTo>
                  <a:pt x="107142" y="2706"/>
                </a:lnTo>
                <a:lnTo>
                  <a:pt x="119013" y="1721"/>
                </a:lnTo>
                <a:lnTo>
                  <a:pt x="130131" y="0"/>
                </a:lnTo>
                <a:lnTo>
                  <a:pt x="141178" y="1327"/>
                </a:lnTo>
                <a:lnTo>
                  <a:pt x="142289" y="2504"/>
                </a:lnTo>
                <a:lnTo>
                  <a:pt x="142027" y="5933"/>
                </a:lnTo>
                <a:lnTo>
                  <a:pt x="143547" y="12517"/>
                </a:lnTo>
                <a:close/>
              </a:path>
            </a:pathLst>
          </a:custGeom>
          <a:solidFill>
            <a:srgbClr val="2C104E">
              <a:alpha val="100000"/>
            </a:srgbClr>
          </a:solidFill>
          <a:ln w="13550" cap="flat">
            <a:solidFill>
              <a:srgbClr val="2C104E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23" name="pg123"/>
          <p:cNvSpPr/>
          <p:nvPr/>
        </p:nvSpPr>
        <p:spPr>
          <a:xfrm>
            <a:off x="4222616" y="3533816"/>
            <a:ext cx="144132" cy="154719"/>
          </a:xfrm>
          <a:custGeom>
            <a:avLst/>
            <a:gdLst/>
            <a:ahLst/>
            <a:cxnLst/>
            <a:rect l="0" t="0" r="0" b="0"/>
            <a:pathLst>
              <a:path w="144132" h="154719">
                <a:moveTo>
                  <a:pt x="22850" y="0"/>
                </a:moveTo>
                <a:lnTo>
                  <a:pt x="27068" y="5274"/>
                </a:lnTo>
                <a:lnTo>
                  <a:pt x="34886" y="4969"/>
                </a:lnTo>
                <a:lnTo>
                  <a:pt x="37881" y="8608"/>
                </a:lnTo>
                <a:lnTo>
                  <a:pt x="42139" y="9006"/>
                </a:lnTo>
                <a:lnTo>
                  <a:pt x="44281" y="11489"/>
                </a:lnTo>
                <a:lnTo>
                  <a:pt x="48408" y="12718"/>
                </a:lnTo>
                <a:lnTo>
                  <a:pt x="51002" y="16896"/>
                </a:lnTo>
                <a:lnTo>
                  <a:pt x="57186" y="15641"/>
                </a:lnTo>
                <a:lnTo>
                  <a:pt x="59972" y="15085"/>
                </a:lnTo>
                <a:lnTo>
                  <a:pt x="65667" y="19079"/>
                </a:lnTo>
                <a:lnTo>
                  <a:pt x="68387" y="17587"/>
                </a:lnTo>
                <a:lnTo>
                  <a:pt x="72557" y="18062"/>
                </a:lnTo>
                <a:lnTo>
                  <a:pt x="76500" y="21400"/>
                </a:lnTo>
                <a:lnTo>
                  <a:pt x="80152" y="21342"/>
                </a:lnTo>
                <a:lnTo>
                  <a:pt x="81836" y="22955"/>
                </a:lnTo>
                <a:lnTo>
                  <a:pt x="85630" y="22317"/>
                </a:lnTo>
                <a:lnTo>
                  <a:pt x="87567" y="26713"/>
                </a:lnTo>
                <a:lnTo>
                  <a:pt x="93220" y="29410"/>
                </a:lnTo>
                <a:lnTo>
                  <a:pt x="97135" y="29566"/>
                </a:lnTo>
                <a:lnTo>
                  <a:pt x="101981" y="27061"/>
                </a:lnTo>
                <a:lnTo>
                  <a:pt x="104703" y="32950"/>
                </a:lnTo>
                <a:lnTo>
                  <a:pt x="102613" y="35865"/>
                </a:lnTo>
                <a:lnTo>
                  <a:pt x="100670" y="41870"/>
                </a:lnTo>
                <a:lnTo>
                  <a:pt x="101067" y="46376"/>
                </a:lnTo>
                <a:lnTo>
                  <a:pt x="97390" y="47169"/>
                </a:lnTo>
                <a:lnTo>
                  <a:pt x="97655" y="48981"/>
                </a:lnTo>
                <a:lnTo>
                  <a:pt x="95649" y="51365"/>
                </a:lnTo>
                <a:lnTo>
                  <a:pt x="97114" y="53188"/>
                </a:lnTo>
                <a:lnTo>
                  <a:pt x="96304" y="54468"/>
                </a:lnTo>
                <a:lnTo>
                  <a:pt x="93705" y="56177"/>
                </a:lnTo>
                <a:lnTo>
                  <a:pt x="96855" y="58446"/>
                </a:lnTo>
                <a:lnTo>
                  <a:pt x="100318" y="67212"/>
                </a:lnTo>
                <a:lnTo>
                  <a:pt x="103849" y="70467"/>
                </a:lnTo>
                <a:lnTo>
                  <a:pt x="109728" y="68623"/>
                </a:lnTo>
                <a:lnTo>
                  <a:pt x="111329" y="64215"/>
                </a:lnTo>
                <a:lnTo>
                  <a:pt x="112560" y="64385"/>
                </a:lnTo>
                <a:lnTo>
                  <a:pt x="113668" y="66809"/>
                </a:lnTo>
                <a:lnTo>
                  <a:pt x="116823" y="68221"/>
                </a:lnTo>
                <a:lnTo>
                  <a:pt x="117833" y="70425"/>
                </a:lnTo>
                <a:lnTo>
                  <a:pt x="118573" y="70547"/>
                </a:lnTo>
                <a:lnTo>
                  <a:pt x="119176" y="71099"/>
                </a:lnTo>
                <a:lnTo>
                  <a:pt x="119198" y="72795"/>
                </a:lnTo>
                <a:lnTo>
                  <a:pt x="122569" y="73387"/>
                </a:lnTo>
                <a:lnTo>
                  <a:pt x="125959" y="83048"/>
                </a:lnTo>
                <a:lnTo>
                  <a:pt x="123489" y="86636"/>
                </a:lnTo>
                <a:lnTo>
                  <a:pt x="124005" y="91054"/>
                </a:lnTo>
                <a:lnTo>
                  <a:pt x="127824" y="92728"/>
                </a:lnTo>
                <a:lnTo>
                  <a:pt x="127365" y="98133"/>
                </a:lnTo>
                <a:lnTo>
                  <a:pt x="129287" y="102839"/>
                </a:lnTo>
                <a:lnTo>
                  <a:pt x="131751" y="105706"/>
                </a:lnTo>
                <a:lnTo>
                  <a:pt x="138928" y="102596"/>
                </a:lnTo>
                <a:lnTo>
                  <a:pt x="138861" y="107062"/>
                </a:lnTo>
                <a:lnTo>
                  <a:pt x="140606" y="109444"/>
                </a:lnTo>
                <a:lnTo>
                  <a:pt x="140340" y="112250"/>
                </a:lnTo>
                <a:lnTo>
                  <a:pt x="144132" y="115787"/>
                </a:lnTo>
                <a:lnTo>
                  <a:pt x="142973" y="121645"/>
                </a:lnTo>
                <a:lnTo>
                  <a:pt x="144109" y="125644"/>
                </a:lnTo>
                <a:lnTo>
                  <a:pt x="142819" y="131002"/>
                </a:lnTo>
                <a:lnTo>
                  <a:pt x="140031" y="132094"/>
                </a:lnTo>
                <a:lnTo>
                  <a:pt x="139358" y="131800"/>
                </a:lnTo>
                <a:lnTo>
                  <a:pt x="138620" y="130226"/>
                </a:lnTo>
                <a:lnTo>
                  <a:pt x="137994" y="129853"/>
                </a:lnTo>
                <a:lnTo>
                  <a:pt x="136359" y="129912"/>
                </a:lnTo>
                <a:lnTo>
                  <a:pt x="134811" y="129538"/>
                </a:lnTo>
                <a:lnTo>
                  <a:pt x="132602" y="130957"/>
                </a:lnTo>
                <a:lnTo>
                  <a:pt x="131193" y="130411"/>
                </a:lnTo>
                <a:lnTo>
                  <a:pt x="129897" y="130763"/>
                </a:lnTo>
                <a:lnTo>
                  <a:pt x="129187" y="130645"/>
                </a:lnTo>
                <a:lnTo>
                  <a:pt x="128706" y="135702"/>
                </a:lnTo>
                <a:lnTo>
                  <a:pt x="127223" y="136951"/>
                </a:lnTo>
                <a:lnTo>
                  <a:pt x="122192" y="133747"/>
                </a:lnTo>
                <a:lnTo>
                  <a:pt x="118199" y="135556"/>
                </a:lnTo>
                <a:lnTo>
                  <a:pt x="114360" y="134935"/>
                </a:lnTo>
                <a:lnTo>
                  <a:pt x="111230" y="136936"/>
                </a:lnTo>
                <a:lnTo>
                  <a:pt x="110471" y="141550"/>
                </a:lnTo>
                <a:lnTo>
                  <a:pt x="110319" y="144358"/>
                </a:lnTo>
                <a:lnTo>
                  <a:pt x="108662" y="145584"/>
                </a:lnTo>
                <a:lnTo>
                  <a:pt x="107678" y="145432"/>
                </a:lnTo>
                <a:lnTo>
                  <a:pt x="107049" y="144925"/>
                </a:lnTo>
                <a:lnTo>
                  <a:pt x="106159" y="145264"/>
                </a:lnTo>
                <a:lnTo>
                  <a:pt x="105160" y="144961"/>
                </a:lnTo>
                <a:lnTo>
                  <a:pt x="104282" y="143971"/>
                </a:lnTo>
                <a:lnTo>
                  <a:pt x="103628" y="143235"/>
                </a:lnTo>
                <a:lnTo>
                  <a:pt x="102837" y="143450"/>
                </a:lnTo>
                <a:lnTo>
                  <a:pt x="100616" y="146223"/>
                </a:lnTo>
                <a:lnTo>
                  <a:pt x="96605" y="144613"/>
                </a:lnTo>
                <a:lnTo>
                  <a:pt x="95981" y="143812"/>
                </a:lnTo>
                <a:lnTo>
                  <a:pt x="95871" y="142834"/>
                </a:lnTo>
                <a:lnTo>
                  <a:pt x="93281" y="144328"/>
                </a:lnTo>
                <a:lnTo>
                  <a:pt x="93008" y="147325"/>
                </a:lnTo>
                <a:lnTo>
                  <a:pt x="91410" y="148558"/>
                </a:lnTo>
                <a:lnTo>
                  <a:pt x="89199" y="146102"/>
                </a:lnTo>
                <a:lnTo>
                  <a:pt x="87367" y="146310"/>
                </a:lnTo>
                <a:lnTo>
                  <a:pt x="85524" y="146356"/>
                </a:lnTo>
                <a:lnTo>
                  <a:pt x="85665" y="149976"/>
                </a:lnTo>
                <a:lnTo>
                  <a:pt x="84164" y="150258"/>
                </a:lnTo>
                <a:lnTo>
                  <a:pt x="80822" y="154719"/>
                </a:lnTo>
                <a:lnTo>
                  <a:pt x="72386" y="153088"/>
                </a:lnTo>
                <a:lnTo>
                  <a:pt x="66990" y="154101"/>
                </a:lnTo>
                <a:lnTo>
                  <a:pt x="64022" y="151385"/>
                </a:lnTo>
                <a:lnTo>
                  <a:pt x="63664" y="148413"/>
                </a:lnTo>
                <a:lnTo>
                  <a:pt x="61397" y="147445"/>
                </a:lnTo>
                <a:lnTo>
                  <a:pt x="57971" y="148927"/>
                </a:lnTo>
                <a:lnTo>
                  <a:pt x="56152" y="151595"/>
                </a:lnTo>
                <a:lnTo>
                  <a:pt x="53885" y="150039"/>
                </a:lnTo>
                <a:lnTo>
                  <a:pt x="55292" y="147893"/>
                </a:lnTo>
                <a:lnTo>
                  <a:pt x="52892" y="146350"/>
                </a:lnTo>
                <a:lnTo>
                  <a:pt x="53089" y="143525"/>
                </a:lnTo>
                <a:lnTo>
                  <a:pt x="52264" y="141867"/>
                </a:lnTo>
                <a:lnTo>
                  <a:pt x="48289" y="142250"/>
                </a:lnTo>
                <a:lnTo>
                  <a:pt x="43182" y="140172"/>
                </a:lnTo>
                <a:lnTo>
                  <a:pt x="42230" y="135463"/>
                </a:lnTo>
                <a:lnTo>
                  <a:pt x="37471" y="130715"/>
                </a:lnTo>
                <a:lnTo>
                  <a:pt x="35987" y="126865"/>
                </a:lnTo>
                <a:lnTo>
                  <a:pt x="31403" y="124633"/>
                </a:lnTo>
                <a:lnTo>
                  <a:pt x="27368" y="128077"/>
                </a:lnTo>
                <a:lnTo>
                  <a:pt x="23600" y="125298"/>
                </a:lnTo>
                <a:lnTo>
                  <a:pt x="22041" y="124021"/>
                </a:lnTo>
                <a:lnTo>
                  <a:pt x="15736" y="127497"/>
                </a:lnTo>
                <a:lnTo>
                  <a:pt x="13776" y="127145"/>
                </a:lnTo>
                <a:lnTo>
                  <a:pt x="12491" y="121948"/>
                </a:lnTo>
                <a:lnTo>
                  <a:pt x="12446" y="119662"/>
                </a:lnTo>
                <a:lnTo>
                  <a:pt x="13674" y="118198"/>
                </a:lnTo>
                <a:lnTo>
                  <a:pt x="12722" y="115138"/>
                </a:lnTo>
                <a:lnTo>
                  <a:pt x="17912" y="109813"/>
                </a:lnTo>
                <a:lnTo>
                  <a:pt x="22994" y="99951"/>
                </a:lnTo>
                <a:lnTo>
                  <a:pt x="28881" y="93729"/>
                </a:lnTo>
                <a:lnTo>
                  <a:pt x="28123" y="90139"/>
                </a:lnTo>
                <a:lnTo>
                  <a:pt x="28627" y="87935"/>
                </a:lnTo>
                <a:lnTo>
                  <a:pt x="27099" y="86779"/>
                </a:lnTo>
                <a:lnTo>
                  <a:pt x="28664" y="75872"/>
                </a:lnTo>
                <a:lnTo>
                  <a:pt x="27430" y="67918"/>
                </a:lnTo>
                <a:lnTo>
                  <a:pt x="21610" y="58532"/>
                </a:lnTo>
                <a:lnTo>
                  <a:pt x="15088" y="51494"/>
                </a:lnTo>
                <a:lnTo>
                  <a:pt x="17104" y="43042"/>
                </a:lnTo>
                <a:lnTo>
                  <a:pt x="9037" y="39750"/>
                </a:lnTo>
                <a:lnTo>
                  <a:pt x="8061" y="34577"/>
                </a:lnTo>
                <a:lnTo>
                  <a:pt x="8426" y="31252"/>
                </a:lnTo>
                <a:lnTo>
                  <a:pt x="4590" y="28689"/>
                </a:lnTo>
                <a:lnTo>
                  <a:pt x="673" y="28206"/>
                </a:lnTo>
                <a:lnTo>
                  <a:pt x="0" y="26755"/>
                </a:lnTo>
                <a:lnTo>
                  <a:pt x="2936" y="22248"/>
                </a:lnTo>
                <a:lnTo>
                  <a:pt x="429" y="15108"/>
                </a:lnTo>
                <a:lnTo>
                  <a:pt x="844" y="12608"/>
                </a:lnTo>
                <a:lnTo>
                  <a:pt x="6017" y="11123"/>
                </a:lnTo>
                <a:lnTo>
                  <a:pt x="12002" y="7123"/>
                </a:lnTo>
                <a:lnTo>
                  <a:pt x="21614" y="9528"/>
                </a:lnTo>
                <a:lnTo>
                  <a:pt x="21774" y="6827"/>
                </a:lnTo>
                <a:lnTo>
                  <a:pt x="18768" y="1663"/>
                </a:lnTo>
                <a:close/>
              </a:path>
            </a:pathLst>
          </a:custGeom>
          <a:solidFill>
            <a:srgbClr val="291049">
              <a:alpha val="100000"/>
            </a:srgbClr>
          </a:solidFill>
          <a:ln w="13550" cap="flat">
            <a:solidFill>
              <a:srgbClr val="291049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24" name="pg124"/>
          <p:cNvSpPr/>
          <p:nvPr/>
        </p:nvSpPr>
        <p:spPr>
          <a:xfrm>
            <a:off x="4213908" y="3648025"/>
            <a:ext cx="203870" cy="161788"/>
          </a:xfrm>
          <a:custGeom>
            <a:avLst/>
            <a:gdLst/>
            <a:ahLst/>
            <a:cxnLst/>
            <a:rect l="0" t="0" r="0" b="0"/>
            <a:pathLst>
              <a:path w="203870" h="161788">
                <a:moveTo>
                  <a:pt x="166326" y="5858"/>
                </a:moveTo>
                <a:lnTo>
                  <a:pt x="165130" y="10128"/>
                </a:lnTo>
                <a:lnTo>
                  <a:pt x="167295" y="14219"/>
                </a:lnTo>
                <a:lnTo>
                  <a:pt x="170185" y="15619"/>
                </a:lnTo>
                <a:lnTo>
                  <a:pt x="171902" y="20410"/>
                </a:lnTo>
                <a:lnTo>
                  <a:pt x="173518" y="21099"/>
                </a:lnTo>
                <a:lnTo>
                  <a:pt x="173588" y="24918"/>
                </a:lnTo>
                <a:lnTo>
                  <a:pt x="183311" y="25364"/>
                </a:lnTo>
                <a:lnTo>
                  <a:pt x="184373" y="26291"/>
                </a:lnTo>
                <a:lnTo>
                  <a:pt x="184630" y="29226"/>
                </a:lnTo>
                <a:lnTo>
                  <a:pt x="186950" y="31019"/>
                </a:lnTo>
                <a:lnTo>
                  <a:pt x="193721" y="28630"/>
                </a:lnTo>
                <a:lnTo>
                  <a:pt x="196439" y="30610"/>
                </a:lnTo>
                <a:lnTo>
                  <a:pt x="195288" y="32457"/>
                </a:lnTo>
                <a:lnTo>
                  <a:pt x="197981" y="37409"/>
                </a:lnTo>
                <a:lnTo>
                  <a:pt x="197660" y="43455"/>
                </a:lnTo>
                <a:lnTo>
                  <a:pt x="199957" y="46824"/>
                </a:lnTo>
                <a:lnTo>
                  <a:pt x="203128" y="47291"/>
                </a:lnTo>
                <a:lnTo>
                  <a:pt x="203870" y="53875"/>
                </a:lnTo>
                <a:lnTo>
                  <a:pt x="199594" y="57634"/>
                </a:lnTo>
                <a:lnTo>
                  <a:pt x="199610" y="59564"/>
                </a:lnTo>
                <a:lnTo>
                  <a:pt x="200784" y="61019"/>
                </a:lnTo>
                <a:lnTo>
                  <a:pt x="200291" y="66438"/>
                </a:lnTo>
                <a:lnTo>
                  <a:pt x="201225" y="68433"/>
                </a:lnTo>
                <a:lnTo>
                  <a:pt x="200454" y="70037"/>
                </a:lnTo>
                <a:lnTo>
                  <a:pt x="197631" y="70026"/>
                </a:lnTo>
                <a:lnTo>
                  <a:pt x="194312" y="73988"/>
                </a:lnTo>
                <a:lnTo>
                  <a:pt x="190570" y="74788"/>
                </a:lnTo>
                <a:lnTo>
                  <a:pt x="192084" y="76437"/>
                </a:lnTo>
                <a:lnTo>
                  <a:pt x="192606" y="79740"/>
                </a:lnTo>
                <a:lnTo>
                  <a:pt x="190047" y="83399"/>
                </a:lnTo>
                <a:lnTo>
                  <a:pt x="184353" y="84482"/>
                </a:lnTo>
                <a:lnTo>
                  <a:pt x="182554" y="88820"/>
                </a:lnTo>
                <a:lnTo>
                  <a:pt x="178514" y="88112"/>
                </a:lnTo>
                <a:lnTo>
                  <a:pt x="167118" y="93841"/>
                </a:lnTo>
                <a:lnTo>
                  <a:pt x="159794" y="93372"/>
                </a:lnTo>
                <a:lnTo>
                  <a:pt x="158584" y="95746"/>
                </a:lnTo>
                <a:lnTo>
                  <a:pt x="159336" y="100327"/>
                </a:lnTo>
                <a:lnTo>
                  <a:pt x="156649" y="105846"/>
                </a:lnTo>
                <a:lnTo>
                  <a:pt x="142799" y="109241"/>
                </a:lnTo>
                <a:lnTo>
                  <a:pt x="142636" y="104669"/>
                </a:lnTo>
                <a:lnTo>
                  <a:pt x="141479" y="104856"/>
                </a:lnTo>
                <a:lnTo>
                  <a:pt x="140967" y="105862"/>
                </a:lnTo>
                <a:lnTo>
                  <a:pt x="140091" y="109037"/>
                </a:lnTo>
                <a:lnTo>
                  <a:pt x="135641" y="112969"/>
                </a:lnTo>
                <a:lnTo>
                  <a:pt x="132612" y="111673"/>
                </a:lnTo>
                <a:lnTo>
                  <a:pt x="129673" y="115507"/>
                </a:lnTo>
                <a:lnTo>
                  <a:pt x="125749" y="112672"/>
                </a:lnTo>
                <a:lnTo>
                  <a:pt x="120048" y="119165"/>
                </a:lnTo>
                <a:lnTo>
                  <a:pt x="116831" y="120897"/>
                </a:lnTo>
                <a:lnTo>
                  <a:pt x="112503" y="120573"/>
                </a:lnTo>
                <a:lnTo>
                  <a:pt x="112083" y="124596"/>
                </a:lnTo>
                <a:lnTo>
                  <a:pt x="108371" y="126706"/>
                </a:lnTo>
                <a:lnTo>
                  <a:pt x="109784" y="131175"/>
                </a:lnTo>
                <a:lnTo>
                  <a:pt x="108593" y="136528"/>
                </a:lnTo>
                <a:lnTo>
                  <a:pt x="104642" y="138293"/>
                </a:lnTo>
                <a:lnTo>
                  <a:pt x="98595" y="133133"/>
                </a:lnTo>
                <a:lnTo>
                  <a:pt x="92604" y="135783"/>
                </a:lnTo>
                <a:lnTo>
                  <a:pt x="92725" y="137074"/>
                </a:lnTo>
                <a:lnTo>
                  <a:pt x="94596" y="137186"/>
                </a:lnTo>
                <a:lnTo>
                  <a:pt x="93722" y="141559"/>
                </a:lnTo>
                <a:lnTo>
                  <a:pt x="96468" y="144206"/>
                </a:lnTo>
                <a:lnTo>
                  <a:pt x="96259" y="149963"/>
                </a:lnTo>
                <a:lnTo>
                  <a:pt x="98958" y="155006"/>
                </a:lnTo>
                <a:lnTo>
                  <a:pt x="96315" y="154918"/>
                </a:lnTo>
                <a:lnTo>
                  <a:pt x="88198" y="158924"/>
                </a:lnTo>
                <a:lnTo>
                  <a:pt x="84755" y="153664"/>
                </a:lnTo>
                <a:lnTo>
                  <a:pt x="82669" y="157231"/>
                </a:lnTo>
                <a:lnTo>
                  <a:pt x="80953" y="157266"/>
                </a:lnTo>
                <a:lnTo>
                  <a:pt x="79999" y="153111"/>
                </a:lnTo>
                <a:lnTo>
                  <a:pt x="77309" y="150842"/>
                </a:lnTo>
                <a:lnTo>
                  <a:pt x="69327" y="154400"/>
                </a:lnTo>
                <a:lnTo>
                  <a:pt x="64424" y="158893"/>
                </a:lnTo>
                <a:lnTo>
                  <a:pt x="62726" y="158324"/>
                </a:lnTo>
                <a:lnTo>
                  <a:pt x="61230" y="153783"/>
                </a:lnTo>
                <a:lnTo>
                  <a:pt x="58700" y="153557"/>
                </a:lnTo>
                <a:lnTo>
                  <a:pt x="57726" y="150568"/>
                </a:lnTo>
                <a:lnTo>
                  <a:pt x="55301" y="151163"/>
                </a:lnTo>
                <a:lnTo>
                  <a:pt x="55516" y="154066"/>
                </a:lnTo>
                <a:lnTo>
                  <a:pt x="58981" y="161788"/>
                </a:lnTo>
                <a:lnTo>
                  <a:pt x="56823" y="161735"/>
                </a:lnTo>
                <a:lnTo>
                  <a:pt x="56359" y="158480"/>
                </a:lnTo>
                <a:lnTo>
                  <a:pt x="50624" y="151792"/>
                </a:lnTo>
                <a:lnTo>
                  <a:pt x="52777" y="147066"/>
                </a:lnTo>
                <a:lnTo>
                  <a:pt x="53562" y="139965"/>
                </a:lnTo>
                <a:lnTo>
                  <a:pt x="50334" y="137544"/>
                </a:lnTo>
                <a:lnTo>
                  <a:pt x="49908" y="133030"/>
                </a:lnTo>
                <a:lnTo>
                  <a:pt x="47295" y="131345"/>
                </a:lnTo>
                <a:lnTo>
                  <a:pt x="37824" y="131245"/>
                </a:lnTo>
                <a:lnTo>
                  <a:pt x="35688" y="127680"/>
                </a:lnTo>
                <a:lnTo>
                  <a:pt x="34159" y="127143"/>
                </a:lnTo>
                <a:lnTo>
                  <a:pt x="34337" y="124665"/>
                </a:lnTo>
                <a:lnTo>
                  <a:pt x="32546" y="121785"/>
                </a:lnTo>
                <a:lnTo>
                  <a:pt x="33851" y="119266"/>
                </a:lnTo>
                <a:lnTo>
                  <a:pt x="39412" y="114834"/>
                </a:lnTo>
                <a:lnTo>
                  <a:pt x="41971" y="109017"/>
                </a:lnTo>
                <a:lnTo>
                  <a:pt x="35322" y="107592"/>
                </a:lnTo>
                <a:lnTo>
                  <a:pt x="33302" y="108419"/>
                </a:lnTo>
                <a:lnTo>
                  <a:pt x="32630" y="104053"/>
                </a:lnTo>
                <a:lnTo>
                  <a:pt x="26036" y="92562"/>
                </a:lnTo>
                <a:lnTo>
                  <a:pt x="17755" y="91782"/>
                </a:lnTo>
                <a:lnTo>
                  <a:pt x="17583" y="87930"/>
                </a:lnTo>
                <a:lnTo>
                  <a:pt x="15928" y="86343"/>
                </a:lnTo>
                <a:lnTo>
                  <a:pt x="15762" y="82614"/>
                </a:lnTo>
                <a:lnTo>
                  <a:pt x="12338" y="77984"/>
                </a:lnTo>
                <a:lnTo>
                  <a:pt x="15560" y="76016"/>
                </a:lnTo>
                <a:lnTo>
                  <a:pt x="16771" y="70023"/>
                </a:lnTo>
                <a:lnTo>
                  <a:pt x="21694" y="68665"/>
                </a:lnTo>
                <a:lnTo>
                  <a:pt x="22951" y="58560"/>
                </a:lnTo>
                <a:lnTo>
                  <a:pt x="15818" y="54503"/>
                </a:lnTo>
                <a:lnTo>
                  <a:pt x="14735" y="50798"/>
                </a:lnTo>
                <a:lnTo>
                  <a:pt x="15876" y="46465"/>
                </a:lnTo>
                <a:lnTo>
                  <a:pt x="8236" y="45594"/>
                </a:lnTo>
                <a:lnTo>
                  <a:pt x="2878" y="47401"/>
                </a:lnTo>
                <a:lnTo>
                  <a:pt x="3384" y="43234"/>
                </a:lnTo>
                <a:lnTo>
                  <a:pt x="603" y="37749"/>
                </a:lnTo>
                <a:lnTo>
                  <a:pt x="0" y="34710"/>
                </a:lnTo>
                <a:lnTo>
                  <a:pt x="4401" y="32270"/>
                </a:lnTo>
                <a:lnTo>
                  <a:pt x="7013" y="36575"/>
                </a:lnTo>
                <a:lnTo>
                  <a:pt x="9134" y="36783"/>
                </a:lnTo>
                <a:lnTo>
                  <a:pt x="13826" y="28406"/>
                </a:lnTo>
                <a:lnTo>
                  <a:pt x="17915" y="26065"/>
                </a:lnTo>
                <a:lnTo>
                  <a:pt x="23998" y="19750"/>
                </a:lnTo>
                <a:lnTo>
                  <a:pt x="31437" y="16609"/>
                </a:lnTo>
                <a:lnTo>
                  <a:pt x="31767" y="15432"/>
                </a:lnTo>
                <a:lnTo>
                  <a:pt x="29565" y="12977"/>
                </a:lnTo>
                <a:lnTo>
                  <a:pt x="32307" y="11088"/>
                </a:lnTo>
                <a:lnTo>
                  <a:pt x="36076" y="13868"/>
                </a:lnTo>
                <a:lnTo>
                  <a:pt x="40111" y="10423"/>
                </a:lnTo>
                <a:lnTo>
                  <a:pt x="44695" y="12655"/>
                </a:lnTo>
                <a:lnTo>
                  <a:pt x="46178" y="16506"/>
                </a:lnTo>
                <a:lnTo>
                  <a:pt x="50937" y="21253"/>
                </a:lnTo>
                <a:lnTo>
                  <a:pt x="51889" y="25962"/>
                </a:lnTo>
                <a:lnTo>
                  <a:pt x="56997" y="28040"/>
                </a:lnTo>
                <a:lnTo>
                  <a:pt x="60972" y="27657"/>
                </a:lnTo>
                <a:lnTo>
                  <a:pt x="61797" y="29315"/>
                </a:lnTo>
                <a:lnTo>
                  <a:pt x="61600" y="32141"/>
                </a:lnTo>
                <a:lnTo>
                  <a:pt x="63999" y="33683"/>
                </a:lnTo>
                <a:lnTo>
                  <a:pt x="62592" y="35830"/>
                </a:lnTo>
                <a:lnTo>
                  <a:pt x="64860" y="37385"/>
                </a:lnTo>
                <a:lnTo>
                  <a:pt x="66678" y="34717"/>
                </a:lnTo>
                <a:lnTo>
                  <a:pt x="70104" y="33236"/>
                </a:lnTo>
                <a:lnTo>
                  <a:pt x="72371" y="34203"/>
                </a:lnTo>
                <a:lnTo>
                  <a:pt x="72729" y="37175"/>
                </a:lnTo>
                <a:lnTo>
                  <a:pt x="75698" y="39892"/>
                </a:lnTo>
                <a:lnTo>
                  <a:pt x="81094" y="38879"/>
                </a:lnTo>
                <a:lnTo>
                  <a:pt x="89530" y="40509"/>
                </a:lnTo>
                <a:lnTo>
                  <a:pt x="92871" y="36048"/>
                </a:lnTo>
                <a:lnTo>
                  <a:pt x="94373" y="35767"/>
                </a:lnTo>
                <a:lnTo>
                  <a:pt x="94231" y="32146"/>
                </a:lnTo>
                <a:lnTo>
                  <a:pt x="96075" y="32100"/>
                </a:lnTo>
                <a:lnTo>
                  <a:pt x="97906" y="31892"/>
                </a:lnTo>
                <a:lnTo>
                  <a:pt x="100118" y="34348"/>
                </a:lnTo>
                <a:lnTo>
                  <a:pt x="101715" y="33115"/>
                </a:lnTo>
                <a:lnTo>
                  <a:pt x="101989" y="30118"/>
                </a:lnTo>
                <a:lnTo>
                  <a:pt x="104579" y="28625"/>
                </a:lnTo>
                <a:lnTo>
                  <a:pt x="104689" y="29602"/>
                </a:lnTo>
                <a:lnTo>
                  <a:pt x="105313" y="30404"/>
                </a:lnTo>
                <a:lnTo>
                  <a:pt x="109324" y="32013"/>
                </a:lnTo>
                <a:lnTo>
                  <a:pt x="111544" y="29240"/>
                </a:lnTo>
                <a:lnTo>
                  <a:pt x="112335" y="29025"/>
                </a:lnTo>
                <a:lnTo>
                  <a:pt x="112989" y="29762"/>
                </a:lnTo>
                <a:lnTo>
                  <a:pt x="113868" y="30752"/>
                </a:lnTo>
                <a:lnTo>
                  <a:pt x="114867" y="31054"/>
                </a:lnTo>
                <a:lnTo>
                  <a:pt x="115757" y="30715"/>
                </a:lnTo>
                <a:lnTo>
                  <a:pt x="116385" y="31222"/>
                </a:lnTo>
                <a:lnTo>
                  <a:pt x="117369" y="31374"/>
                </a:lnTo>
                <a:lnTo>
                  <a:pt x="119026" y="30148"/>
                </a:lnTo>
                <a:lnTo>
                  <a:pt x="119178" y="27341"/>
                </a:lnTo>
                <a:lnTo>
                  <a:pt x="119938" y="22726"/>
                </a:lnTo>
                <a:lnTo>
                  <a:pt x="123067" y="20725"/>
                </a:lnTo>
                <a:lnTo>
                  <a:pt x="126906" y="21346"/>
                </a:lnTo>
                <a:lnTo>
                  <a:pt x="130900" y="19537"/>
                </a:lnTo>
                <a:lnTo>
                  <a:pt x="135930" y="22742"/>
                </a:lnTo>
                <a:lnTo>
                  <a:pt x="137414" y="21493"/>
                </a:lnTo>
                <a:lnTo>
                  <a:pt x="137895" y="16436"/>
                </a:lnTo>
                <a:lnTo>
                  <a:pt x="138604" y="16553"/>
                </a:lnTo>
                <a:lnTo>
                  <a:pt x="139900" y="16201"/>
                </a:lnTo>
                <a:lnTo>
                  <a:pt x="141310" y="16747"/>
                </a:lnTo>
                <a:lnTo>
                  <a:pt x="143519" y="15328"/>
                </a:lnTo>
                <a:lnTo>
                  <a:pt x="145067" y="15703"/>
                </a:lnTo>
                <a:lnTo>
                  <a:pt x="146702" y="15643"/>
                </a:lnTo>
                <a:lnTo>
                  <a:pt x="147328" y="16016"/>
                </a:lnTo>
                <a:lnTo>
                  <a:pt x="148066" y="17590"/>
                </a:lnTo>
                <a:lnTo>
                  <a:pt x="148739" y="17884"/>
                </a:lnTo>
                <a:lnTo>
                  <a:pt x="151527" y="16792"/>
                </a:lnTo>
                <a:lnTo>
                  <a:pt x="152816" y="11434"/>
                </a:lnTo>
                <a:lnTo>
                  <a:pt x="151681" y="7436"/>
                </a:lnTo>
                <a:lnTo>
                  <a:pt x="152840" y="1577"/>
                </a:lnTo>
                <a:lnTo>
                  <a:pt x="154978" y="0"/>
                </a:lnTo>
                <a:lnTo>
                  <a:pt x="157178" y="1409"/>
                </a:lnTo>
                <a:lnTo>
                  <a:pt x="161995" y="745"/>
                </a:lnTo>
                <a:lnTo>
                  <a:pt x="163152" y="3888"/>
                </a:lnTo>
                <a:lnTo>
                  <a:pt x="165470" y="4149"/>
                </a:lnTo>
                <a:close/>
              </a:path>
            </a:pathLst>
          </a:custGeom>
          <a:solidFill>
            <a:srgbClr val="280F45">
              <a:alpha val="100000"/>
            </a:srgbClr>
          </a:solidFill>
          <a:ln w="13550" cap="flat">
            <a:solidFill>
              <a:srgbClr val="280F45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25" name="pg125"/>
          <p:cNvSpPr/>
          <p:nvPr/>
        </p:nvSpPr>
        <p:spPr>
          <a:xfrm>
            <a:off x="4269163" y="3433544"/>
            <a:ext cx="205506" cy="173658"/>
          </a:xfrm>
          <a:custGeom>
            <a:avLst/>
            <a:gdLst/>
            <a:ahLst/>
            <a:cxnLst/>
            <a:rect l="0" t="0" r="0" b="0"/>
            <a:pathLst>
              <a:path w="205506" h="173658">
                <a:moveTo>
                  <a:pt x="167648" y="26092"/>
                </a:moveTo>
                <a:lnTo>
                  <a:pt x="168798" y="29188"/>
                </a:lnTo>
                <a:lnTo>
                  <a:pt x="164468" y="31476"/>
                </a:lnTo>
                <a:lnTo>
                  <a:pt x="166779" y="35252"/>
                </a:lnTo>
                <a:lnTo>
                  <a:pt x="163617" y="37437"/>
                </a:lnTo>
                <a:lnTo>
                  <a:pt x="163569" y="42507"/>
                </a:lnTo>
                <a:lnTo>
                  <a:pt x="161114" y="47770"/>
                </a:lnTo>
                <a:lnTo>
                  <a:pt x="164460" y="51811"/>
                </a:lnTo>
                <a:lnTo>
                  <a:pt x="173310" y="53191"/>
                </a:lnTo>
                <a:lnTo>
                  <a:pt x="173525" y="54559"/>
                </a:lnTo>
                <a:lnTo>
                  <a:pt x="171829" y="55857"/>
                </a:lnTo>
                <a:lnTo>
                  <a:pt x="171923" y="58215"/>
                </a:lnTo>
                <a:lnTo>
                  <a:pt x="172081" y="62100"/>
                </a:lnTo>
                <a:lnTo>
                  <a:pt x="168353" y="62922"/>
                </a:lnTo>
                <a:lnTo>
                  <a:pt x="159185" y="68347"/>
                </a:lnTo>
                <a:lnTo>
                  <a:pt x="163007" y="73959"/>
                </a:lnTo>
                <a:lnTo>
                  <a:pt x="168704" y="76374"/>
                </a:lnTo>
                <a:lnTo>
                  <a:pt x="174667" y="71440"/>
                </a:lnTo>
                <a:lnTo>
                  <a:pt x="179822" y="71531"/>
                </a:lnTo>
                <a:lnTo>
                  <a:pt x="181685" y="72923"/>
                </a:lnTo>
                <a:lnTo>
                  <a:pt x="179712" y="80852"/>
                </a:lnTo>
                <a:lnTo>
                  <a:pt x="182229" y="83105"/>
                </a:lnTo>
                <a:lnTo>
                  <a:pt x="183008" y="83429"/>
                </a:lnTo>
                <a:lnTo>
                  <a:pt x="183372" y="90078"/>
                </a:lnTo>
                <a:lnTo>
                  <a:pt x="189379" y="96139"/>
                </a:lnTo>
                <a:lnTo>
                  <a:pt x="188561" y="101518"/>
                </a:lnTo>
                <a:lnTo>
                  <a:pt x="191022" y="106205"/>
                </a:lnTo>
                <a:lnTo>
                  <a:pt x="194434" y="109588"/>
                </a:lnTo>
                <a:lnTo>
                  <a:pt x="193270" y="113217"/>
                </a:lnTo>
                <a:lnTo>
                  <a:pt x="196007" y="114213"/>
                </a:lnTo>
                <a:lnTo>
                  <a:pt x="198501" y="117498"/>
                </a:lnTo>
                <a:lnTo>
                  <a:pt x="198770" y="122153"/>
                </a:lnTo>
                <a:lnTo>
                  <a:pt x="201244" y="123692"/>
                </a:lnTo>
                <a:lnTo>
                  <a:pt x="205506" y="130901"/>
                </a:lnTo>
                <a:lnTo>
                  <a:pt x="202360" y="139610"/>
                </a:lnTo>
                <a:lnTo>
                  <a:pt x="198159" y="142199"/>
                </a:lnTo>
                <a:lnTo>
                  <a:pt x="192673" y="142129"/>
                </a:lnTo>
                <a:lnTo>
                  <a:pt x="193612" y="136421"/>
                </a:lnTo>
                <a:lnTo>
                  <a:pt x="187531" y="133306"/>
                </a:lnTo>
                <a:lnTo>
                  <a:pt x="183968" y="132543"/>
                </a:lnTo>
                <a:lnTo>
                  <a:pt x="182229" y="134627"/>
                </a:lnTo>
                <a:lnTo>
                  <a:pt x="169110" y="131690"/>
                </a:lnTo>
                <a:lnTo>
                  <a:pt x="165507" y="135295"/>
                </a:lnTo>
                <a:lnTo>
                  <a:pt x="160137" y="134363"/>
                </a:lnTo>
                <a:lnTo>
                  <a:pt x="158379" y="130967"/>
                </a:lnTo>
                <a:lnTo>
                  <a:pt x="154820" y="130414"/>
                </a:lnTo>
                <a:lnTo>
                  <a:pt x="153050" y="128009"/>
                </a:lnTo>
                <a:lnTo>
                  <a:pt x="147275" y="130785"/>
                </a:lnTo>
                <a:lnTo>
                  <a:pt x="143279" y="128859"/>
                </a:lnTo>
                <a:lnTo>
                  <a:pt x="143208" y="129995"/>
                </a:lnTo>
                <a:lnTo>
                  <a:pt x="142176" y="130414"/>
                </a:lnTo>
                <a:lnTo>
                  <a:pt x="141420" y="132060"/>
                </a:lnTo>
                <a:lnTo>
                  <a:pt x="139669" y="133231"/>
                </a:lnTo>
                <a:lnTo>
                  <a:pt x="137458" y="130808"/>
                </a:lnTo>
                <a:lnTo>
                  <a:pt x="134496" y="133663"/>
                </a:lnTo>
                <a:lnTo>
                  <a:pt x="130352" y="133121"/>
                </a:lnTo>
                <a:lnTo>
                  <a:pt x="122925" y="137466"/>
                </a:lnTo>
                <a:lnTo>
                  <a:pt x="119663" y="131968"/>
                </a:lnTo>
                <a:lnTo>
                  <a:pt x="116589" y="132237"/>
                </a:lnTo>
                <a:lnTo>
                  <a:pt x="114577" y="129503"/>
                </a:lnTo>
                <a:lnTo>
                  <a:pt x="110292" y="133269"/>
                </a:lnTo>
                <a:lnTo>
                  <a:pt x="112497" y="136549"/>
                </a:lnTo>
                <a:lnTo>
                  <a:pt x="112465" y="139278"/>
                </a:lnTo>
                <a:lnTo>
                  <a:pt x="108538" y="141592"/>
                </a:lnTo>
                <a:lnTo>
                  <a:pt x="111800" y="142612"/>
                </a:lnTo>
                <a:lnTo>
                  <a:pt x="114218" y="147571"/>
                </a:lnTo>
                <a:lnTo>
                  <a:pt x="113176" y="150898"/>
                </a:lnTo>
                <a:lnTo>
                  <a:pt x="109430" y="152973"/>
                </a:lnTo>
                <a:lnTo>
                  <a:pt x="107639" y="154094"/>
                </a:lnTo>
                <a:lnTo>
                  <a:pt x="107080" y="155028"/>
                </a:lnTo>
                <a:lnTo>
                  <a:pt x="106208" y="155051"/>
                </a:lnTo>
                <a:lnTo>
                  <a:pt x="104511" y="154498"/>
                </a:lnTo>
                <a:lnTo>
                  <a:pt x="104286" y="155893"/>
                </a:lnTo>
                <a:lnTo>
                  <a:pt x="102607" y="155826"/>
                </a:lnTo>
                <a:lnTo>
                  <a:pt x="101069" y="157061"/>
                </a:lnTo>
                <a:lnTo>
                  <a:pt x="102366" y="158793"/>
                </a:lnTo>
                <a:lnTo>
                  <a:pt x="102621" y="160397"/>
                </a:lnTo>
                <a:lnTo>
                  <a:pt x="102157" y="163248"/>
                </a:lnTo>
                <a:lnTo>
                  <a:pt x="103357" y="164548"/>
                </a:lnTo>
                <a:lnTo>
                  <a:pt x="103584" y="165442"/>
                </a:lnTo>
                <a:lnTo>
                  <a:pt x="102434" y="166264"/>
                </a:lnTo>
                <a:lnTo>
                  <a:pt x="101410" y="166320"/>
                </a:lnTo>
                <a:lnTo>
                  <a:pt x="100773" y="166687"/>
                </a:lnTo>
                <a:lnTo>
                  <a:pt x="99582" y="166353"/>
                </a:lnTo>
                <a:lnTo>
                  <a:pt x="98427" y="166477"/>
                </a:lnTo>
                <a:lnTo>
                  <a:pt x="96190" y="164739"/>
                </a:lnTo>
                <a:lnTo>
                  <a:pt x="94824" y="160649"/>
                </a:lnTo>
                <a:lnTo>
                  <a:pt x="90627" y="157978"/>
                </a:lnTo>
                <a:lnTo>
                  <a:pt x="84173" y="161069"/>
                </a:lnTo>
                <a:lnTo>
                  <a:pt x="80373" y="161244"/>
                </a:lnTo>
                <a:lnTo>
                  <a:pt x="78493" y="162319"/>
                </a:lnTo>
                <a:lnTo>
                  <a:pt x="79787" y="169304"/>
                </a:lnTo>
                <a:lnTo>
                  <a:pt x="79065" y="172045"/>
                </a:lnTo>
                <a:lnTo>
                  <a:pt x="76022" y="173658"/>
                </a:lnTo>
                <a:lnTo>
                  <a:pt x="72650" y="173067"/>
                </a:lnTo>
                <a:lnTo>
                  <a:pt x="72629" y="171370"/>
                </a:lnTo>
                <a:lnTo>
                  <a:pt x="72025" y="170819"/>
                </a:lnTo>
                <a:lnTo>
                  <a:pt x="71286" y="170697"/>
                </a:lnTo>
                <a:lnTo>
                  <a:pt x="70276" y="168493"/>
                </a:lnTo>
                <a:lnTo>
                  <a:pt x="67120" y="167081"/>
                </a:lnTo>
                <a:lnTo>
                  <a:pt x="66013" y="164656"/>
                </a:lnTo>
                <a:lnTo>
                  <a:pt x="64782" y="164487"/>
                </a:lnTo>
                <a:lnTo>
                  <a:pt x="63180" y="168895"/>
                </a:lnTo>
                <a:lnTo>
                  <a:pt x="57302" y="170739"/>
                </a:lnTo>
                <a:lnTo>
                  <a:pt x="53771" y="167483"/>
                </a:lnTo>
                <a:lnTo>
                  <a:pt x="50308" y="158718"/>
                </a:lnTo>
                <a:lnTo>
                  <a:pt x="47158" y="156449"/>
                </a:lnTo>
                <a:lnTo>
                  <a:pt x="49756" y="154740"/>
                </a:lnTo>
                <a:lnTo>
                  <a:pt x="50567" y="153459"/>
                </a:lnTo>
                <a:lnTo>
                  <a:pt x="49101" y="151637"/>
                </a:lnTo>
                <a:lnTo>
                  <a:pt x="51108" y="149252"/>
                </a:lnTo>
                <a:lnTo>
                  <a:pt x="50843" y="147440"/>
                </a:lnTo>
                <a:lnTo>
                  <a:pt x="54520" y="146648"/>
                </a:lnTo>
                <a:lnTo>
                  <a:pt x="54122" y="142142"/>
                </a:lnTo>
                <a:lnTo>
                  <a:pt x="56066" y="136136"/>
                </a:lnTo>
                <a:lnTo>
                  <a:pt x="58156" y="133222"/>
                </a:lnTo>
                <a:lnTo>
                  <a:pt x="55433" y="127332"/>
                </a:lnTo>
                <a:lnTo>
                  <a:pt x="50588" y="129837"/>
                </a:lnTo>
                <a:lnTo>
                  <a:pt x="46672" y="129681"/>
                </a:lnTo>
                <a:lnTo>
                  <a:pt x="41020" y="126984"/>
                </a:lnTo>
                <a:lnTo>
                  <a:pt x="39083" y="122588"/>
                </a:lnTo>
                <a:lnTo>
                  <a:pt x="35289" y="123227"/>
                </a:lnTo>
                <a:lnTo>
                  <a:pt x="33605" y="121614"/>
                </a:lnTo>
                <a:lnTo>
                  <a:pt x="29953" y="121672"/>
                </a:lnTo>
                <a:lnTo>
                  <a:pt x="26009" y="118334"/>
                </a:lnTo>
                <a:lnTo>
                  <a:pt x="21839" y="117858"/>
                </a:lnTo>
                <a:lnTo>
                  <a:pt x="19120" y="119350"/>
                </a:lnTo>
                <a:lnTo>
                  <a:pt x="13425" y="115357"/>
                </a:lnTo>
                <a:lnTo>
                  <a:pt x="10639" y="115913"/>
                </a:lnTo>
                <a:lnTo>
                  <a:pt x="4455" y="117167"/>
                </a:lnTo>
                <a:lnTo>
                  <a:pt x="1861" y="112990"/>
                </a:lnTo>
                <a:lnTo>
                  <a:pt x="1599" y="108774"/>
                </a:lnTo>
                <a:lnTo>
                  <a:pt x="0" y="106637"/>
                </a:lnTo>
                <a:lnTo>
                  <a:pt x="472" y="105437"/>
                </a:lnTo>
                <a:lnTo>
                  <a:pt x="8638" y="107989"/>
                </a:lnTo>
                <a:lnTo>
                  <a:pt x="30438" y="97763"/>
                </a:lnTo>
                <a:lnTo>
                  <a:pt x="35402" y="100721"/>
                </a:lnTo>
                <a:lnTo>
                  <a:pt x="41293" y="96368"/>
                </a:lnTo>
                <a:lnTo>
                  <a:pt x="43805" y="90354"/>
                </a:lnTo>
                <a:lnTo>
                  <a:pt x="46632" y="88598"/>
                </a:lnTo>
                <a:lnTo>
                  <a:pt x="46478" y="84727"/>
                </a:lnTo>
                <a:lnTo>
                  <a:pt x="38623" y="78045"/>
                </a:lnTo>
                <a:lnTo>
                  <a:pt x="32190" y="75830"/>
                </a:lnTo>
                <a:lnTo>
                  <a:pt x="31658" y="74462"/>
                </a:lnTo>
                <a:lnTo>
                  <a:pt x="32738" y="70878"/>
                </a:lnTo>
                <a:lnTo>
                  <a:pt x="37717" y="68702"/>
                </a:lnTo>
                <a:lnTo>
                  <a:pt x="39418" y="62177"/>
                </a:lnTo>
                <a:lnTo>
                  <a:pt x="49734" y="61513"/>
                </a:lnTo>
                <a:lnTo>
                  <a:pt x="51305" y="58215"/>
                </a:lnTo>
                <a:lnTo>
                  <a:pt x="52701" y="55287"/>
                </a:lnTo>
                <a:lnTo>
                  <a:pt x="55653" y="52133"/>
                </a:lnTo>
                <a:lnTo>
                  <a:pt x="59679" y="50889"/>
                </a:lnTo>
                <a:lnTo>
                  <a:pt x="63510" y="43766"/>
                </a:lnTo>
                <a:lnTo>
                  <a:pt x="68525" y="43059"/>
                </a:lnTo>
                <a:lnTo>
                  <a:pt x="71921" y="40696"/>
                </a:lnTo>
                <a:lnTo>
                  <a:pt x="75484" y="40401"/>
                </a:lnTo>
                <a:lnTo>
                  <a:pt x="79407" y="36811"/>
                </a:lnTo>
                <a:lnTo>
                  <a:pt x="96013" y="36622"/>
                </a:lnTo>
                <a:lnTo>
                  <a:pt x="98734" y="33892"/>
                </a:lnTo>
                <a:lnTo>
                  <a:pt x="102318" y="33104"/>
                </a:lnTo>
                <a:lnTo>
                  <a:pt x="105506" y="29455"/>
                </a:lnTo>
                <a:lnTo>
                  <a:pt x="110092" y="27780"/>
                </a:lnTo>
                <a:lnTo>
                  <a:pt x="111903" y="24512"/>
                </a:lnTo>
                <a:lnTo>
                  <a:pt x="118941" y="19733"/>
                </a:lnTo>
                <a:lnTo>
                  <a:pt x="124756" y="17744"/>
                </a:lnTo>
                <a:lnTo>
                  <a:pt x="128735" y="10114"/>
                </a:lnTo>
                <a:lnTo>
                  <a:pt x="126173" y="6687"/>
                </a:lnTo>
                <a:lnTo>
                  <a:pt x="129675" y="0"/>
                </a:lnTo>
                <a:lnTo>
                  <a:pt x="137885" y="3570"/>
                </a:lnTo>
                <a:lnTo>
                  <a:pt x="141332" y="12706"/>
                </a:lnTo>
                <a:lnTo>
                  <a:pt x="151107" y="17833"/>
                </a:lnTo>
                <a:lnTo>
                  <a:pt x="160268" y="16745"/>
                </a:lnTo>
                <a:lnTo>
                  <a:pt x="164546" y="19467"/>
                </a:lnTo>
                <a:close/>
              </a:path>
            </a:pathLst>
          </a:custGeom>
          <a:solidFill>
            <a:srgbClr val="2C104E">
              <a:alpha val="100000"/>
            </a:srgbClr>
          </a:solidFill>
          <a:ln w="13550" cap="flat">
            <a:solidFill>
              <a:srgbClr val="2C104E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26" name="pg126"/>
          <p:cNvSpPr/>
          <p:nvPr/>
        </p:nvSpPr>
        <p:spPr>
          <a:xfrm>
            <a:off x="4448876" y="3423923"/>
            <a:ext cx="147118" cy="190031"/>
          </a:xfrm>
          <a:custGeom>
            <a:avLst/>
            <a:gdLst/>
            <a:ahLst/>
            <a:cxnLst/>
            <a:rect l="0" t="0" r="0" b="0"/>
            <a:pathLst>
              <a:path w="147118" h="190031">
                <a:moveTo>
                  <a:pt x="66565" y="4999"/>
                </a:moveTo>
                <a:lnTo>
                  <a:pt x="67690" y="23497"/>
                </a:lnTo>
                <a:lnTo>
                  <a:pt x="82152" y="24173"/>
                </a:lnTo>
                <a:lnTo>
                  <a:pt x="87371" y="21869"/>
                </a:lnTo>
                <a:lnTo>
                  <a:pt x="91293" y="21948"/>
                </a:lnTo>
                <a:lnTo>
                  <a:pt x="95754" y="17459"/>
                </a:lnTo>
                <a:lnTo>
                  <a:pt x="96938" y="13525"/>
                </a:lnTo>
                <a:lnTo>
                  <a:pt x="99805" y="11735"/>
                </a:lnTo>
                <a:lnTo>
                  <a:pt x="104287" y="5323"/>
                </a:lnTo>
                <a:lnTo>
                  <a:pt x="108382" y="5741"/>
                </a:lnTo>
                <a:lnTo>
                  <a:pt x="112178" y="8391"/>
                </a:lnTo>
                <a:lnTo>
                  <a:pt x="108644" y="14420"/>
                </a:lnTo>
                <a:lnTo>
                  <a:pt x="111528" y="20471"/>
                </a:lnTo>
                <a:lnTo>
                  <a:pt x="106533" y="30601"/>
                </a:lnTo>
                <a:lnTo>
                  <a:pt x="100994" y="33071"/>
                </a:lnTo>
                <a:lnTo>
                  <a:pt x="97648" y="37035"/>
                </a:lnTo>
                <a:lnTo>
                  <a:pt x="95640" y="43757"/>
                </a:lnTo>
                <a:lnTo>
                  <a:pt x="95848" y="45918"/>
                </a:lnTo>
                <a:lnTo>
                  <a:pt x="104877" y="52028"/>
                </a:lnTo>
                <a:lnTo>
                  <a:pt x="102577" y="54260"/>
                </a:lnTo>
                <a:lnTo>
                  <a:pt x="102420" y="59695"/>
                </a:lnTo>
                <a:lnTo>
                  <a:pt x="96682" y="58499"/>
                </a:lnTo>
                <a:lnTo>
                  <a:pt x="99630" y="62258"/>
                </a:lnTo>
                <a:lnTo>
                  <a:pt x="99892" y="67836"/>
                </a:lnTo>
                <a:lnTo>
                  <a:pt x="99941" y="68887"/>
                </a:lnTo>
                <a:lnTo>
                  <a:pt x="102315" y="67836"/>
                </a:lnTo>
                <a:lnTo>
                  <a:pt x="104629" y="66811"/>
                </a:lnTo>
                <a:lnTo>
                  <a:pt x="106528" y="67836"/>
                </a:lnTo>
                <a:lnTo>
                  <a:pt x="108648" y="68980"/>
                </a:lnTo>
                <a:lnTo>
                  <a:pt x="112754" y="68749"/>
                </a:lnTo>
                <a:lnTo>
                  <a:pt x="114755" y="71314"/>
                </a:lnTo>
                <a:lnTo>
                  <a:pt x="112818" y="75026"/>
                </a:lnTo>
                <a:lnTo>
                  <a:pt x="114760" y="75426"/>
                </a:lnTo>
                <a:lnTo>
                  <a:pt x="117994" y="79784"/>
                </a:lnTo>
                <a:lnTo>
                  <a:pt x="116672" y="83956"/>
                </a:lnTo>
                <a:lnTo>
                  <a:pt x="118843" y="89922"/>
                </a:lnTo>
                <a:lnTo>
                  <a:pt x="117190" y="95543"/>
                </a:lnTo>
                <a:lnTo>
                  <a:pt x="118273" y="98177"/>
                </a:lnTo>
                <a:lnTo>
                  <a:pt x="120218" y="99125"/>
                </a:lnTo>
                <a:lnTo>
                  <a:pt x="122365" y="96981"/>
                </a:lnTo>
                <a:lnTo>
                  <a:pt x="126702" y="96996"/>
                </a:lnTo>
                <a:lnTo>
                  <a:pt x="127818" y="99027"/>
                </a:lnTo>
                <a:lnTo>
                  <a:pt x="127171" y="101522"/>
                </a:lnTo>
                <a:lnTo>
                  <a:pt x="127675" y="104613"/>
                </a:lnTo>
                <a:lnTo>
                  <a:pt x="131084" y="106058"/>
                </a:lnTo>
                <a:lnTo>
                  <a:pt x="133662" y="107506"/>
                </a:lnTo>
                <a:lnTo>
                  <a:pt x="134741" y="110614"/>
                </a:lnTo>
                <a:lnTo>
                  <a:pt x="134095" y="116599"/>
                </a:lnTo>
                <a:lnTo>
                  <a:pt x="132623" y="117893"/>
                </a:lnTo>
                <a:lnTo>
                  <a:pt x="137229" y="116347"/>
                </a:lnTo>
                <a:lnTo>
                  <a:pt x="141713" y="117744"/>
                </a:lnTo>
                <a:lnTo>
                  <a:pt x="147118" y="116854"/>
                </a:lnTo>
                <a:lnTo>
                  <a:pt x="147010" y="118100"/>
                </a:lnTo>
                <a:lnTo>
                  <a:pt x="144499" y="120626"/>
                </a:lnTo>
                <a:lnTo>
                  <a:pt x="144986" y="121908"/>
                </a:lnTo>
                <a:lnTo>
                  <a:pt x="144904" y="123188"/>
                </a:lnTo>
                <a:lnTo>
                  <a:pt x="143854" y="125665"/>
                </a:lnTo>
                <a:lnTo>
                  <a:pt x="144886" y="127009"/>
                </a:lnTo>
                <a:lnTo>
                  <a:pt x="145166" y="129008"/>
                </a:lnTo>
                <a:lnTo>
                  <a:pt x="141993" y="132419"/>
                </a:lnTo>
                <a:lnTo>
                  <a:pt x="140959" y="134508"/>
                </a:lnTo>
                <a:lnTo>
                  <a:pt x="139247" y="135132"/>
                </a:lnTo>
                <a:lnTo>
                  <a:pt x="138324" y="137415"/>
                </a:lnTo>
                <a:lnTo>
                  <a:pt x="138647" y="138365"/>
                </a:lnTo>
                <a:lnTo>
                  <a:pt x="140031" y="139421"/>
                </a:lnTo>
                <a:lnTo>
                  <a:pt x="139564" y="141591"/>
                </a:lnTo>
                <a:lnTo>
                  <a:pt x="140856" y="144655"/>
                </a:lnTo>
                <a:lnTo>
                  <a:pt x="139560" y="146933"/>
                </a:lnTo>
                <a:lnTo>
                  <a:pt x="140165" y="149508"/>
                </a:lnTo>
                <a:lnTo>
                  <a:pt x="138729" y="150953"/>
                </a:lnTo>
                <a:lnTo>
                  <a:pt x="138244" y="153543"/>
                </a:lnTo>
                <a:lnTo>
                  <a:pt x="139343" y="154341"/>
                </a:lnTo>
                <a:lnTo>
                  <a:pt x="142630" y="154241"/>
                </a:lnTo>
                <a:lnTo>
                  <a:pt x="144287" y="153622"/>
                </a:lnTo>
                <a:lnTo>
                  <a:pt x="145095" y="153695"/>
                </a:lnTo>
                <a:lnTo>
                  <a:pt x="143425" y="156739"/>
                </a:lnTo>
                <a:lnTo>
                  <a:pt x="134969" y="160318"/>
                </a:lnTo>
                <a:lnTo>
                  <a:pt x="136857" y="164501"/>
                </a:lnTo>
                <a:lnTo>
                  <a:pt x="132573" y="170830"/>
                </a:lnTo>
                <a:lnTo>
                  <a:pt x="130805" y="177137"/>
                </a:lnTo>
                <a:lnTo>
                  <a:pt x="122778" y="181934"/>
                </a:lnTo>
                <a:lnTo>
                  <a:pt x="120841" y="186141"/>
                </a:lnTo>
                <a:lnTo>
                  <a:pt x="117408" y="186569"/>
                </a:lnTo>
                <a:lnTo>
                  <a:pt x="114740" y="190031"/>
                </a:lnTo>
                <a:lnTo>
                  <a:pt x="107742" y="188784"/>
                </a:lnTo>
                <a:lnTo>
                  <a:pt x="106813" y="185562"/>
                </a:lnTo>
                <a:lnTo>
                  <a:pt x="107817" y="181643"/>
                </a:lnTo>
                <a:lnTo>
                  <a:pt x="106715" y="179973"/>
                </a:lnTo>
                <a:lnTo>
                  <a:pt x="102654" y="179609"/>
                </a:lnTo>
                <a:lnTo>
                  <a:pt x="100043" y="177199"/>
                </a:lnTo>
                <a:lnTo>
                  <a:pt x="95065" y="178818"/>
                </a:lnTo>
                <a:lnTo>
                  <a:pt x="92292" y="178218"/>
                </a:lnTo>
                <a:lnTo>
                  <a:pt x="88117" y="174492"/>
                </a:lnTo>
                <a:lnTo>
                  <a:pt x="85693" y="171823"/>
                </a:lnTo>
                <a:lnTo>
                  <a:pt x="78893" y="173410"/>
                </a:lnTo>
                <a:lnTo>
                  <a:pt x="78119" y="175385"/>
                </a:lnTo>
                <a:lnTo>
                  <a:pt x="80285" y="180797"/>
                </a:lnTo>
                <a:lnTo>
                  <a:pt x="73742" y="188758"/>
                </a:lnTo>
                <a:lnTo>
                  <a:pt x="71343" y="186353"/>
                </a:lnTo>
                <a:lnTo>
                  <a:pt x="67848" y="186844"/>
                </a:lnTo>
                <a:lnTo>
                  <a:pt x="60903" y="183513"/>
                </a:lnTo>
                <a:lnTo>
                  <a:pt x="55431" y="183127"/>
                </a:lnTo>
                <a:lnTo>
                  <a:pt x="50050" y="185634"/>
                </a:lnTo>
                <a:lnTo>
                  <a:pt x="47172" y="181413"/>
                </a:lnTo>
                <a:lnTo>
                  <a:pt x="46015" y="175147"/>
                </a:lnTo>
                <a:lnTo>
                  <a:pt x="43052" y="172512"/>
                </a:lnTo>
                <a:lnTo>
                  <a:pt x="42221" y="168536"/>
                </a:lnTo>
                <a:lnTo>
                  <a:pt x="44362" y="164910"/>
                </a:lnTo>
                <a:lnTo>
                  <a:pt x="53606" y="159347"/>
                </a:lnTo>
                <a:lnTo>
                  <a:pt x="52760" y="152858"/>
                </a:lnTo>
                <a:lnTo>
                  <a:pt x="43692" y="147837"/>
                </a:lnTo>
                <a:lnTo>
                  <a:pt x="40977" y="141561"/>
                </a:lnTo>
                <a:lnTo>
                  <a:pt x="34629" y="141632"/>
                </a:lnTo>
                <a:lnTo>
                  <a:pt x="25793" y="140522"/>
                </a:lnTo>
                <a:lnTo>
                  <a:pt x="21532" y="133313"/>
                </a:lnTo>
                <a:lnTo>
                  <a:pt x="19058" y="131774"/>
                </a:lnTo>
                <a:lnTo>
                  <a:pt x="18788" y="127119"/>
                </a:lnTo>
                <a:lnTo>
                  <a:pt x="16294" y="123834"/>
                </a:lnTo>
                <a:lnTo>
                  <a:pt x="13558" y="122838"/>
                </a:lnTo>
                <a:lnTo>
                  <a:pt x="14722" y="119209"/>
                </a:lnTo>
                <a:lnTo>
                  <a:pt x="11310" y="115826"/>
                </a:lnTo>
                <a:lnTo>
                  <a:pt x="8849" y="111139"/>
                </a:lnTo>
                <a:lnTo>
                  <a:pt x="9667" y="105760"/>
                </a:lnTo>
                <a:lnTo>
                  <a:pt x="3660" y="99699"/>
                </a:lnTo>
                <a:lnTo>
                  <a:pt x="3295" y="93050"/>
                </a:lnTo>
                <a:lnTo>
                  <a:pt x="2517" y="92726"/>
                </a:lnTo>
                <a:lnTo>
                  <a:pt x="0" y="90473"/>
                </a:lnTo>
                <a:lnTo>
                  <a:pt x="1973" y="82544"/>
                </a:lnTo>
                <a:lnTo>
                  <a:pt x="2517" y="82086"/>
                </a:lnTo>
                <a:lnTo>
                  <a:pt x="6443" y="79799"/>
                </a:lnTo>
                <a:lnTo>
                  <a:pt x="12053" y="79535"/>
                </a:lnTo>
                <a:lnTo>
                  <a:pt x="14675" y="74877"/>
                </a:lnTo>
                <a:lnTo>
                  <a:pt x="20860" y="69332"/>
                </a:lnTo>
                <a:lnTo>
                  <a:pt x="32295" y="73406"/>
                </a:lnTo>
                <a:lnTo>
                  <a:pt x="35425" y="72403"/>
                </a:lnTo>
                <a:lnTo>
                  <a:pt x="35548" y="68880"/>
                </a:lnTo>
                <a:lnTo>
                  <a:pt x="37290" y="67836"/>
                </a:lnTo>
                <a:lnTo>
                  <a:pt x="42928" y="64457"/>
                </a:lnTo>
                <a:lnTo>
                  <a:pt x="45849" y="60444"/>
                </a:lnTo>
                <a:lnTo>
                  <a:pt x="40781" y="58024"/>
                </a:lnTo>
                <a:lnTo>
                  <a:pt x="39308" y="55824"/>
                </a:lnTo>
                <a:lnTo>
                  <a:pt x="41346" y="45727"/>
                </a:lnTo>
                <a:lnTo>
                  <a:pt x="40600" y="41055"/>
                </a:lnTo>
                <a:lnTo>
                  <a:pt x="41449" y="37639"/>
                </a:lnTo>
                <a:lnTo>
                  <a:pt x="38492" y="29473"/>
                </a:lnTo>
                <a:lnTo>
                  <a:pt x="33437" y="25453"/>
                </a:lnTo>
                <a:lnTo>
                  <a:pt x="25960" y="22067"/>
                </a:lnTo>
                <a:lnTo>
                  <a:pt x="25630" y="17826"/>
                </a:lnTo>
                <a:lnTo>
                  <a:pt x="23351" y="12685"/>
                </a:lnTo>
                <a:lnTo>
                  <a:pt x="30628" y="14739"/>
                </a:lnTo>
                <a:lnTo>
                  <a:pt x="36264" y="14286"/>
                </a:lnTo>
                <a:lnTo>
                  <a:pt x="39802" y="11847"/>
                </a:lnTo>
                <a:lnTo>
                  <a:pt x="41152" y="6390"/>
                </a:lnTo>
                <a:lnTo>
                  <a:pt x="45349" y="3215"/>
                </a:lnTo>
                <a:lnTo>
                  <a:pt x="51234" y="4831"/>
                </a:lnTo>
                <a:lnTo>
                  <a:pt x="60688" y="0"/>
                </a:lnTo>
                <a:lnTo>
                  <a:pt x="64654" y="2011"/>
                </a:lnTo>
                <a:close/>
              </a:path>
            </a:pathLst>
          </a:custGeom>
          <a:solidFill>
            <a:srgbClr val="2F1055">
              <a:alpha val="100000"/>
            </a:srgbClr>
          </a:solidFill>
          <a:ln w="13550" cap="flat">
            <a:solidFill>
              <a:srgbClr val="2F1055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27" name="pg127"/>
          <p:cNvSpPr/>
          <p:nvPr/>
        </p:nvSpPr>
        <p:spPr>
          <a:xfrm>
            <a:off x="4345185" y="3561554"/>
            <a:ext cx="198755" cy="184796"/>
          </a:xfrm>
          <a:custGeom>
            <a:avLst/>
            <a:gdLst/>
            <a:ahLst/>
            <a:cxnLst/>
            <a:rect l="0" t="0" r="0" b="0"/>
            <a:pathLst>
              <a:path w="198755" h="184796">
                <a:moveTo>
                  <a:pt x="89485" y="7285"/>
                </a:moveTo>
                <a:lnTo>
                  <a:pt x="93088" y="3680"/>
                </a:lnTo>
                <a:lnTo>
                  <a:pt x="106207" y="6617"/>
                </a:lnTo>
                <a:lnTo>
                  <a:pt x="107946" y="4534"/>
                </a:lnTo>
                <a:lnTo>
                  <a:pt x="111509" y="5296"/>
                </a:lnTo>
                <a:lnTo>
                  <a:pt x="117590" y="8412"/>
                </a:lnTo>
                <a:lnTo>
                  <a:pt x="116650" y="14120"/>
                </a:lnTo>
                <a:lnTo>
                  <a:pt x="122137" y="14190"/>
                </a:lnTo>
                <a:lnTo>
                  <a:pt x="126338" y="11601"/>
                </a:lnTo>
                <a:lnTo>
                  <a:pt x="129483" y="2891"/>
                </a:lnTo>
                <a:lnTo>
                  <a:pt x="138319" y="4002"/>
                </a:lnTo>
                <a:lnTo>
                  <a:pt x="144668" y="3930"/>
                </a:lnTo>
                <a:lnTo>
                  <a:pt x="147382" y="10206"/>
                </a:lnTo>
                <a:lnTo>
                  <a:pt x="156451" y="15227"/>
                </a:lnTo>
                <a:lnTo>
                  <a:pt x="157296" y="21717"/>
                </a:lnTo>
                <a:lnTo>
                  <a:pt x="148052" y="27279"/>
                </a:lnTo>
                <a:lnTo>
                  <a:pt x="145911" y="30906"/>
                </a:lnTo>
                <a:lnTo>
                  <a:pt x="146742" y="34882"/>
                </a:lnTo>
                <a:lnTo>
                  <a:pt x="149706" y="37516"/>
                </a:lnTo>
                <a:lnTo>
                  <a:pt x="150862" y="43782"/>
                </a:lnTo>
                <a:lnTo>
                  <a:pt x="153740" y="48003"/>
                </a:lnTo>
                <a:lnTo>
                  <a:pt x="159121" y="45496"/>
                </a:lnTo>
                <a:lnTo>
                  <a:pt x="164593" y="45883"/>
                </a:lnTo>
                <a:lnTo>
                  <a:pt x="171538" y="49213"/>
                </a:lnTo>
                <a:lnTo>
                  <a:pt x="175033" y="48722"/>
                </a:lnTo>
                <a:lnTo>
                  <a:pt x="177432" y="51127"/>
                </a:lnTo>
                <a:lnTo>
                  <a:pt x="183975" y="43166"/>
                </a:lnTo>
                <a:lnTo>
                  <a:pt x="181809" y="37754"/>
                </a:lnTo>
                <a:lnTo>
                  <a:pt x="182583" y="35779"/>
                </a:lnTo>
                <a:lnTo>
                  <a:pt x="189383" y="34192"/>
                </a:lnTo>
                <a:lnTo>
                  <a:pt x="191807" y="36862"/>
                </a:lnTo>
                <a:lnTo>
                  <a:pt x="195982" y="40588"/>
                </a:lnTo>
                <a:lnTo>
                  <a:pt x="198755" y="41188"/>
                </a:lnTo>
                <a:lnTo>
                  <a:pt x="190514" y="46000"/>
                </a:lnTo>
                <a:lnTo>
                  <a:pt x="193152" y="51003"/>
                </a:lnTo>
                <a:lnTo>
                  <a:pt x="193587" y="54129"/>
                </a:lnTo>
                <a:lnTo>
                  <a:pt x="196333" y="55817"/>
                </a:lnTo>
                <a:lnTo>
                  <a:pt x="195205" y="61252"/>
                </a:lnTo>
                <a:lnTo>
                  <a:pt x="190419" y="61247"/>
                </a:lnTo>
                <a:lnTo>
                  <a:pt x="186513" y="63465"/>
                </a:lnTo>
                <a:lnTo>
                  <a:pt x="180898" y="61624"/>
                </a:lnTo>
                <a:lnTo>
                  <a:pt x="173909" y="64458"/>
                </a:lnTo>
                <a:lnTo>
                  <a:pt x="168655" y="64366"/>
                </a:lnTo>
                <a:lnTo>
                  <a:pt x="164865" y="69892"/>
                </a:lnTo>
                <a:lnTo>
                  <a:pt x="161973" y="70883"/>
                </a:lnTo>
                <a:lnTo>
                  <a:pt x="155271" y="80567"/>
                </a:lnTo>
                <a:lnTo>
                  <a:pt x="159530" y="86538"/>
                </a:lnTo>
                <a:lnTo>
                  <a:pt x="169237" y="81769"/>
                </a:lnTo>
                <a:lnTo>
                  <a:pt x="171808" y="82100"/>
                </a:lnTo>
                <a:lnTo>
                  <a:pt x="173429" y="84330"/>
                </a:lnTo>
                <a:lnTo>
                  <a:pt x="174246" y="90813"/>
                </a:lnTo>
                <a:lnTo>
                  <a:pt x="176797" y="93381"/>
                </a:lnTo>
                <a:lnTo>
                  <a:pt x="175368" y="95800"/>
                </a:lnTo>
                <a:lnTo>
                  <a:pt x="175465" y="99445"/>
                </a:lnTo>
                <a:lnTo>
                  <a:pt x="169437" y="106430"/>
                </a:lnTo>
                <a:lnTo>
                  <a:pt x="171576" y="110412"/>
                </a:lnTo>
                <a:lnTo>
                  <a:pt x="164902" y="113062"/>
                </a:lnTo>
                <a:lnTo>
                  <a:pt x="153864" y="112016"/>
                </a:lnTo>
                <a:lnTo>
                  <a:pt x="149253" y="115848"/>
                </a:lnTo>
                <a:lnTo>
                  <a:pt x="151205" y="119174"/>
                </a:lnTo>
                <a:lnTo>
                  <a:pt x="149683" y="122419"/>
                </a:lnTo>
                <a:lnTo>
                  <a:pt x="152253" y="126589"/>
                </a:lnTo>
                <a:lnTo>
                  <a:pt x="146522" y="133511"/>
                </a:lnTo>
                <a:lnTo>
                  <a:pt x="146282" y="135249"/>
                </a:lnTo>
                <a:lnTo>
                  <a:pt x="144546" y="136330"/>
                </a:lnTo>
                <a:lnTo>
                  <a:pt x="143707" y="143943"/>
                </a:lnTo>
                <a:lnTo>
                  <a:pt x="139732" y="146035"/>
                </a:lnTo>
                <a:lnTo>
                  <a:pt x="133249" y="153975"/>
                </a:lnTo>
                <a:lnTo>
                  <a:pt x="128373" y="153827"/>
                </a:lnTo>
                <a:lnTo>
                  <a:pt x="126246" y="150884"/>
                </a:lnTo>
                <a:lnTo>
                  <a:pt x="124060" y="151030"/>
                </a:lnTo>
                <a:lnTo>
                  <a:pt x="109571" y="166626"/>
                </a:lnTo>
                <a:lnTo>
                  <a:pt x="109499" y="168506"/>
                </a:lnTo>
                <a:lnTo>
                  <a:pt x="112915" y="176063"/>
                </a:lnTo>
                <a:lnTo>
                  <a:pt x="110698" y="182415"/>
                </a:lnTo>
                <a:lnTo>
                  <a:pt x="108786" y="184796"/>
                </a:lnTo>
                <a:lnTo>
                  <a:pt x="106207" y="182002"/>
                </a:lnTo>
                <a:lnTo>
                  <a:pt x="99619" y="182772"/>
                </a:lnTo>
                <a:lnTo>
                  <a:pt x="99344" y="177723"/>
                </a:lnTo>
                <a:lnTo>
                  <a:pt x="91987" y="168699"/>
                </a:lnTo>
                <a:lnTo>
                  <a:pt x="92845" y="160210"/>
                </a:lnTo>
                <a:lnTo>
                  <a:pt x="91792" y="157596"/>
                </a:lnTo>
                <a:lnTo>
                  <a:pt x="85860" y="156423"/>
                </a:lnTo>
                <a:lnTo>
                  <a:pt x="82312" y="151605"/>
                </a:lnTo>
                <a:lnTo>
                  <a:pt x="77696" y="150459"/>
                </a:lnTo>
                <a:lnTo>
                  <a:pt x="77705" y="146035"/>
                </a:lnTo>
                <a:lnTo>
                  <a:pt x="79579" y="142810"/>
                </a:lnTo>
                <a:lnTo>
                  <a:pt x="72593" y="140347"/>
                </a:lnTo>
                <a:lnTo>
                  <a:pt x="71851" y="133763"/>
                </a:lnTo>
                <a:lnTo>
                  <a:pt x="68679" y="133295"/>
                </a:lnTo>
                <a:lnTo>
                  <a:pt x="66382" y="129926"/>
                </a:lnTo>
                <a:lnTo>
                  <a:pt x="66704" y="123881"/>
                </a:lnTo>
                <a:lnTo>
                  <a:pt x="64011" y="118929"/>
                </a:lnTo>
                <a:lnTo>
                  <a:pt x="65162" y="117082"/>
                </a:lnTo>
                <a:lnTo>
                  <a:pt x="62443" y="115101"/>
                </a:lnTo>
                <a:lnTo>
                  <a:pt x="55673" y="117491"/>
                </a:lnTo>
                <a:lnTo>
                  <a:pt x="53352" y="115698"/>
                </a:lnTo>
                <a:lnTo>
                  <a:pt x="53096" y="112763"/>
                </a:lnTo>
                <a:lnTo>
                  <a:pt x="52034" y="111835"/>
                </a:lnTo>
                <a:lnTo>
                  <a:pt x="42311" y="111389"/>
                </a:lnTo>
                <a:lnTo>
                  <a:pt x="42240" y="107571"/>
                </a:lnTo>
                <a:lnTo>
                  <a:pt x="40625" y="106882"/>
                </a:lnTo>
                <a:lnTo>
                  <a:pt x="38908" y="102090"/>
                </a:lnTo>
                <a:lnTo>
                  <a:pt x="36018" y="100691"/>
                </a:lnTo>
                <a:lnTo>
                  <a:pt x="33853" y="96599"/>
                </a:lnTo>
                <a:lnTo>
                  <a:pt x="35049" y="92329"/>
                </a:lnTo>
                <a:lnTo>
                  <a:pt x="34193" y="90620"/>
                </a:lnTo>
                <a:lnTo>
                  <a:pt x="31875" y="90360"/>
                </a:lnTo>
                <a:lnTo>
                  <a:pt x="30718" y="87216"/>
                </a:lnTo>
                <a:lnTo>
                  <a:pt x="25901" y="87881"/>
                </a:lnTo>
                <a:lnTo>
                  <a:pt x="23701" y="86471"/>
                </a:lnTo>
                <a:lnTo>
                  <a:pt x="21562" y="88049"/>
                </a:lnTo>
                <a:lnTo>
                  <a:pt x="17770" y="84512"/>
                </a:lnTo>
                <a:lnTo>
                  <a:pt x="18037" y="81706"/>
                </a:lnTo>
                <a:lnTo>
                  <a:pt x="16291" y="79324"/>
                </a:lnTo>
                <a:lnTo>
                  <a:pt x="16358" y="74858"/>
                </a:lnTo>
                <a:lnTo>
                  <a:pt x="9181" y="77968"/>
                </a:lnTo>
                <a:lnTo>
                  <a:pt x="6718" y="75101"/>
                </a:lnTo>
                <a:lnTo>
                  <a:pt x="4796" y="70395"/>
                </a:lnTo>
                <a:lnTo>
                  <a:pt x="5255" y="64990"/>
                </a:lnTo>
                <a:lnTo>
                  <a:pt x="1435" y="63316"/>
                </a:lnTo>
                <a:lnTo>
                  <a:pt x="920" y="58897"/>
                </a:lnTo>
                <a:lnTo>
                  <a:pt x="3389" y="55310"/>
                </a:lnTo>
                <a:lnTo>
                  <a:pt x="0" y="45648"/>
                </a:lnTo>
                <a:lnTo>
                  <a:pt x="3043" y="44036"/>
                </a:lnTo>
                <a:lnTo>
                  <a:pt x="3765" y="41294"/>
                </a:lnTo>
                <a:lnTo>
                  <a:pt x="2471" y="34310"/>
                </a:lnTo>
                <a:lnTo>
                  <a:pt x="4351" y="33234"/>
                </a:lnTo>
                <a:lnTo>
                  <a:pt x="8151" y="33059"/>
                </a:lnTo>
                <a:lnTo>
                  <a:pt x="14604" y="29968"/>
                </a:lnTo>
                <a:lnTo>
                  <a:pt x="18802" y="32639"/>
                </a:lnTo>
                <a:lnTo>
                  <a:pt x="20167" y="36729"/>
                </a:lnTo>
                <a:lnTo>
                  <a:pt x="22405" y="38468"/>
                </a:lnTo>
                <a:lnTo>
                  <a:pt x="23560" y="38343"/>
                </a:lnTo>
                <a:lnTo>
                  <a:pt x="24751" y="38678"/>
                </a:lnTo>
                <a:lnTo>
                  <a:pt x="25387" y="38310"/>
                </a:lnTo>
                <a:lnTo>
                  <a:pt x="26412" y="38254"/>
                </a:lnTo>
                <a:lnTo>
                  <a:pt x="27562" y="37432"/>
                </a:lnTo>
                <a:lnTo>
                  <a:pt x="27335" y="36538"/>
                </a:lnTo>
                <a:lnTo>
                  <a:pt x="26135" y="35239"/>
                </a:lnTo>
                <a:lnTo>
                  <a:pt x="26598" y="32387"/>
                </a:lnTo>
                <a:lnTo>
                  <a:pt x="26344" y="30783"/>
                </a:lnTo>
                <a:lnTo>
                  <a:pt x="25047" y="29051"/>
                </a:lnTo>
                <a:lnTo>
                  <a:pt x="26584" y="27816"/>
                </a:lnTo>
                <a:lnTo>
                  <a:pt x="28264" y="27883"/>
                </a:lnTo>
                <a:lnTo>
                  <a:pt x="28488" y="26489"/>
                </a:lnTo>
                <a:lnTo>
                  <a:pt x="30186" y="27041"/>
                </a:lnTo>
                <a:lnTo>
                  <a:pt x="31058" y="27019"/>
                </a:lnTo>
                <a:lnTo>
                  <a:pt x="31617" y="26085"/>
                </a:lnTo>
                <a:lnTo>
                  <a:pt x="33408" y="24963"/>
                </a:lnTo>
                <a:lnTo>
                  <a:pt x="37153" y="22889"/>
                </a:lnTo>
                <a:lnTo>
                  <a:pt x="38196" y="19562"/>
                </a:lnTo>
                <a:lnTo>
                  <a:pt x="35778" y="14602"/>
                </a:lnTo>
                <a:lnTo>
                  <a:pt x="32516" y="13583"/>
                </a:lnTo>
                <a:lnTo>
                  <a:pt x="36443" y="11268"/>
                </a:lnTo>
                <a:lnTo>
                  <a:pt x="36475" y="8539"/>
                </a:lnTo>
                <a:lnTo>
                  <a:pt x="34270" y="5260"/>
                </a:lnTo>
                <a:lnTo>
                  <a:pt x="38555" y="1493"/>
                </a:lnTo>
                <a:lnTo>
                  <a:pt x="40566" y="4227"/>
                </a:lnTo>
                <a:lnTo>
                  <a:pt x="43641" y="3958"/>
                </a:lnTo>
                <a:lnTo>
                  <a:pt x="46902" y="9456"/>
                </a:lnTo>
                <a:lnTo>
                  <a:pt x="54330" y="5111"/>
                </a:lnTo>
                <a:lnTo>
                  <a:pt x="58474" y="5653"/>
                </a:lnTo>
                <a:lnTo>
                  <a:pt x="61436" y="2798"/>
                </a:lnTo>
                <a:lnTo>
                  <a:pt x="63647" y="5221"/>
                </a:lnTo>
                <a:lnTo>
                  <a:pt x="65397" y="4051"/>
                </a:lnTo>
                <a:lnTo>
                  <a:pt x="66153" y="2405"/>
                </a:lnTo>
                <a:lnTo>
                  <a:pt x="67185" y="1985"/>
                </a:lnTo>
                <a:lnTo>
                  <a:pt x="67257" y="850"/>
                </a:lnTo>
                <a:lnTo>
                  <a:pt x="71253" y="2776"/>
                </a:lnTo>
                <a:lnTo>
                  <a:pt x="77028" y="0"/>
                </a:lnTo>
                <a:lnTo>
                  <a:pt x="78798" y="2405"/>
                </a:lnTo>
                <a:lnTo>
                  <a:pt x="82357" y="2958"/>
                </a:lnTo>
                <a:lnTo>
                  <a:pt x="84115" y="6353"/>
                </a:lnTo>
                <a:close/>
              </a:path>
            </a:pathLst>
          </a:custGeom>
          <a:solidFill>
            <a:srgbClr val="291048">
              <a:alpha val="100000"/>
            </a:srgbClr>
          </a:solidFill>
          <a:ln w="13550" cap="flat">
            <a:solidFill>
              <a:srgbClr val="291048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28" name="pg128"/>
          <p:cNvSpPr/>
          <p:nvPr/>
        </p:nvSpPr>
        <p:spPr>
          <a:xfrm>
            <a:off x="4306513" y="3701901"/>
            <a:ext cx="150207" cy="243373"/>
          </a:xfrm>
          <a:custGeom>
            <a:avLst/>
            <a:gdLst/>
            <a:ahLst/>
            <a:cxnLst/>
            <a:rect l="0" t="0" r="0" b="0"/>
            <a:pathLst>
              <a:path w="150207" h="243373">
                <a:moveTo>
                  <a:pt x="138291" y="42424"/>
                </a:moveTo>
                <a:lnTo>
                  <a:pt x="144879" y="41655"/>
                </a:lnTo>
                <a:lnTo>
                  <a:pt x="147459" y="44448"/>
                </a:lnTo>
                <a:lnTo>
                  <a:pt x="145883" y="48876"/>
                </a:lnTo>
                <a:lnTo>
                  <a:pt x="148733" y="54314"/>
                </a:lnTo>
                <a:lnTo>
                  <a:pt x="148116" y="58143"/>
                </a:lnTo>
                <a:lnTo>
                  <a:pt x="150207" y="59569"/>
                </a:lnTo>
                <a:lnTo>
                  <a:pt x="148341" y="67721"/>
                </a:lnTo>
                <a:lnTo>
                  <a:pt x="144879" y="71023"/>
                </a:lnTo>
                <a:lnTo>
                  <a:pt x="138401" y="67301"/>
                </a:lnTo>
                <a:lnTo>
                  <a:pt x="133768" y="72958"/>
                </a:lnTo>
                <a:lnTo>
                  <a:pt x="131940" y="79157"/>
                </a:lnTo>
                <a:lnTo>
                  <a:pt x="134965" y="84921"/>
                </a:lnTo>
                <a:lnTo>
                  <a:pt x="130879" y="91929"/>
                </a:lnTo>
                <a:lnTo>
                  <a:pt x="131036" y="93356"/>
                </a:lnTo>
                <a:lnTo>
                  <a:pt x="136188" y="94558"/>
                </a:lnTo>
                <a:lnTo>
                  <a:pt x="136086" y="97147"/>
                </a:lnTo>
                <a:lnTo>
                  <a:pt x="138567" y="97444"/>
                </a:lnTo>
                <a:lnTo>
                  <a:pt x="140508" y="99484"/>
                </a:lnTo>
                <a:lnTo>
                  <a:pt x="142313" y="106331"/>
                </a:lnTo>
                <a:lnTo>
                  <a:pt x="144879" y="107284"/>
                </a:lnTo>
                <a:lnTo>
                  <a:pt x="145298" y="110541"/>
                </a:lnTo>
                <a:lnTo>
                  <a:pt x="146754" y="112633"/>
                </a:lnTo>
                <a:lnTo>
                  <a:pt x="147047" y="115922"/>
                </a:lnTo>
                <a:lnTo>
                  <a:pt x="144879" y="118682"/>
                </a:lnTo>
                <a:lnTo>
                  <a:pt x="141308" y="116870"/>
                </a:lnTo>
                <a:lnTo>
                  <a:pt x="138341" y="117162"/>
                </a:lnTo>
                <a:lnTo>
                  <a:pt x="136803" y="119251"/>
                </a:lnTo>
                <a:lnTo>
                  <a:pt x="139786" y="123272"/>
                </a:lnTo>
                <a:lnTo>
                  <a:pt x="137698" y="126300"/>
                </a:lnTo>
                <a:lnTo>
                  <a:pt x="135792" y="126195"/>
                </a:lnTo>
                <a:lnTo>
                  <a:pt x="133021" y="123309"/>
                </a:lnTo>
                <a:lnTo>
                  <a:pt x="124952" y="128723"/>
                </a:lnTo>
                <a:lnTo>
                  <a:pt x="121782" y="133768"/>
                </a:lnTo>
                <a:lnTo>
                  <a:pt x="122612" y="135918"/>
                </a:lnTo>
                <a:lnTo>
                  <a:pt x="126372" y="139122"/>
                </a:lnTo>
                <a:lnTo>
                  <a:pt x="125719" y="145163"/>
                </a:lnTo>
                <a:lnTo>
                  <a:pt x="118350" y="142337"/>
                </a:lnTo>
                <a:lnTo>
                  <a:pt x="116457" y="146004"/>
                </a:lnTo>
                <a:lnTo>
                  <a:pt x="116344" y="149509"/>
                </a:lnTo>
                <a:lnTo>
                  <a:pt x="113318" y="149928"/>
                </a:lnTo>
                <a:lnTo>
                  <a:pt x="109998" y="152775"/>
                </a:lnTo>
                <a:lnTo>
                  <a:pt x="109023" y="149968"/>
                </a:lnTo>
                <a:lnTo>
                  <a:pt x="103240" y="153174"/>
                </a:lnTo>
                <a:lnTo>
                  <a:pt x="99167" y="157953"/>
                </a:lnTo>
                <a:lnTo>
                  <a:pt x="105806" y="164644"/>
                </a:lnTo>
                <a:lnTo>
                  <a:pt x="108373" y="165643"/>
                </a:lnTo>
                <a:lnTo>
                  <a:pt x="110459" y="169362"/>
                </a:lnTo>
                <a:lnTo>
                  <a:pt x="114529" y="172332"/>
                </a:lnTo>
                <a:lnTo>
                  <a:pt x="113275" y="174179"/>
                </a:lnTo>
                <a:lnTo>
                  <a:pt x="113562" y="175509"/>
                </a:lnTo>
                <a:lnTo>
                  <a:pt x="117716" y="174587"/>
                </a:lnTo>
                <a:lnTo>
                  <a:pt x="122831" y="176607"/>
                </a:lnTo>
                <a:lnTo>
                  <a:pt x="125571" y="184719"/>
                </a:lnTo>
                <a:lnTo>
                  <a:pt x="128484" y="185712"/>
                </a:lnTo>
                <a:lnTo>
                  <a:pt x="130089" y="188616"/>
                </a:lnTo>
                <a:lnTo>
                  <a:pt x="129552" y="191651"/>
                </a:lnTo>
                <a:lnTo>
                  <a:pt x="130184" y="193610"/>
                </a:lnTo>
                <a:lnTo>
                  <a:pt x="126453" y="197726"/>
                </a:lnTo>
                <a:lnTo>
                  <a:pt x="126724" y="204771"/>
                </a:lnTo>
                <a:lnTo>
                  <a:pt x="123995" y="207751"/>
                </a:lnTo>
                <a:lnTo>
                  <a:pt x="122925" y="206350"/>
                </a:lnTo>
                <a:lnTo>
                  <a:pt x="118843" y="205680"/>
                </a:lnTo>
                <a:lnTo>
                  <a:pt x="115422" y="207529"/>
                </a:lnTo>
                <a:lnTo>
                  <a:pt x="108950" y="206464"/>
                </a:lnTo>
                <a:lnTo>
                  <a:pt x="108510" y="209588"/>
                </a:lnTo>
                <a:lnTo>
                  <a:pt x="104844" y="213592"/>
                </a:lnTo>
                <a:lnTo>
                  <a:pt x="105535" y="217577"/>
                </a:lnTo>
                <a:lnTo>
                  <a:pt x="102473" y="225200"/>
                </a:lnTo>
                <a:lnTo>
                  <a:pt x="99164" y="227602"/>
                </a:lnTo>
                <a:lnTo>
                  <a:pt x="97690" y="227189"/>
                </a:lnTo>
                <a:lnTo>
                  <a:pt x="97502" y="225237"/>
                </a:lnTo>
                <a:lnTo>
                  <a:pt x="98922" y="222498"/>
                </a:lnTo>
                <a:lnTo>
                  <a:pt x="98920" y="218742"/>
                </a:lnTo>
                <a:lnTo>
                  <a:pt x="97837" y="217274"/>
                </a:lnTo>
                <a:lnTo>
                  <a:pt x="91433" y="220169"/>
                </a:lnTo>
                <a:lnTo>
                  <a:pt x="86718" y="218557"/>
                </a:lnTo>
                <a:lnTo>
                  <a:pt x="84655" y="214981"/>
                </a:lnTo>
                <a:lnTo>
                  <a:pt x="83243" y="215560"/>
                </a:lnTo>
                <a:lnTo>
                  <a:pt x="82900" y="220288"/>
                </a:lnTo>
                <a:lnTo>
                  <a:pt x="76138" y="221726"/>
                </a:lnTo>
                <a:lnTo>
                  <a:pt x="73485" y="224733"/>
                </a:lnTo>
                <a:lnTo>
                  <a:pt x="74224" y="230366"/>
                </a:lnTo>
                <a:lnTo>
                  <a:pt x="75018" y="231924"/>
                </a:lnTo>
                <a:lnTo>
                  <a:pt x="73914" y="235176"/>
                </a:lnTo>
                <a:lnTo>
                  <a:pt x="66557" y="235210"/>
                </a:lnTo>
                <a:lnTo>
                  <a:pt x="61245" y="241810"/>
                </a:lnTo>
                <a:lnTo>
                  <a:pt x="57033" y="243373"/>
                </a:lnTo>
                <a:lnTo>
                  <a:pt x="55462" y="238159"/>
                </a:lnTo>
                <a:lnTo>
                  <a:pt x="50937" y="240228"/>
                </a:lnTo>
                <a:lnTo>
                  <a:pt x="46810" y="237631"/>
                </a:lnTo>
                <a:lnTo>
                  <a:pt x="45664" y="234846"/>
                </a:lnTo>
                <a:lnTo>
                  <a:pt x="37037" y="233919"/>
                </a:lnTo>
                <a:lnTo>
                  <a:pt x="34758" y="230366"/>
                </a:lnTo>
                <a:lnTo>
                  <a:pt x="33945" y="229169"/>
                </a:lnTo>
                <a:lnTo>
                  <a:pt x="30555" y="227487"/>
                </a:lnTo>
                <a:lnTo>
                  <a:pt x="32778" y="224389"/>
                </a:lnTo>
                <a:lnTo>
                  <a:pt x="33445" y="220671"/>
                </a:lnTo>
                <a:lnTo>
                  <a:pt x="32294" y="218765"/>
                </a:lnTo>
                <a:lnTo>
                  <a:pt x="40954" y="207136"/>
                </a:lnTo>
                <a:lnTo>
                  <a:pt x="41769" y="202936"/>
                </a:lnTo>
                <a:lnTo>
                  <a:pt x="55057" y="190234"/>
                </a:lnTo>
                <a:lnTo>
                  <a:pt x="54904" y="188520"/>
                </a:lnTo>
                <a:lnTo>
                  <a:pt x="51271" y="184540"/>
                </a:lnTo>
                <a:lnTo>
                  <a:pt x="50572" y="181108"/>
                </a:lnTo>
                <a:lnTo>
                  <a:pt x="54255" y="174846"/>
                </a:lnTo>
                <a:lnTo>
                  <a:pt x="49159" y="170306"/>
                </a:lnTo>
                <a:lnTo>
                  <a:pt x="47771" y="166700"/>
                </a:lnTo>
                <a:lnTo>
                  <a:pt x="43613" y="165690"/>
                </a:lnTo>
                <a:lnTo>
                  <a:pt x="42171" y="163964"/>
                </a:lnTo>
                <a:lnTo>
                  <a:pt x="37599" y="153552"/>
                </a:lnTo>
                <a:lnTo>
                  <a:pt x="30496" y="152620"/>
                </a:lnTo>
                <a:lnTo>
                  <a:pt x="28126" y="149868"/>
                </a:lnTo>
                <a:lnTo>
                  <a:pt x="26047" y="149506"/>
                </a:lnTo>
                <a:lnTo>
                  <a:pt x="25342" y="147288"/>
                </a:lnTo>
                <a:lnTo>
                  <a:pt x="26080" y="141018"/>
                </a:lnTo>
                <a:lnTo>
                  <a:pt x="23838" y="137698"/>
                </a:lnTo>
                <a:lnTo>
                  <a:pt x="24423" y="134536"/>
                </a:lnTo>
                <a:lnTo>
                  <a:pt x="22806" y="128485"/>
                </a:lnTo>
                <a:lnTo>
                  <a:pt x="23327" y="125298"/>
                </a:lnTo>
                <a:lnTo>
                  <a:pt x="26032" y="123064"/>
                </a:lnTo>
                <a:lnTo>
                  <a:pt x="28451" y="125579"/>
                </a:lnTo>
                <a:lnTo>
                  <a:pt x="30737" y="124881"/>
                </a:lnTo>
                <a:lnTo>
                  <a:pt x="33604" y="121539"/>
                </a:lnTo>
                <a:lnTo>
                  <a:pt x="34900" y="115472"/>
                </a:lnTo>
                <a:lnTo>
                  <a:pt x="30497" y="113370"/>
                </a:lnTo>
                <a:lnTo>
                  <a:pt x="27877" y="113672"/>
                </a:lnTo>
                <a:lnTo>
                  <a:pt x="25793" y="111729"/>
                </a:lnTo>
                <a:lnTo>
                  <a:pt x="26638" y="109079"/>
                </a:lnTo>
                <a:lnTo>
                  <a:pt x="30178" y="105769"/>
                </a:lnTo>
                <a:lnTo>
                  <a:pt x="28139" y="103521"/>
                </a:lnTo>
                <a:lnTo>
                  <a:pt x="25908" y="103385"/>
                </a:lnTo>
                <a:lnTo>
                  <a:pt x="21245" y="109563"/>
                </a:lnTo>
                <a:lnTo>
                  <a:pt x="18912" y="110487"/>
                </a:lnTo>
                <a:lnTo>
                  <a:pt x="15355" y="108363"/>
                </a:lnTo>
                <a:lnTo>
                  <a:pt x="6090" y="106948"/>
                </a:lnTo>
                <a:lnTo>
                  <a:pt x="6354" y="101130"/>
                </a:lnTo>
                <a:lnTo>
                  <a:pt x="3654" y="96087"/>
                </a:lnTo>
                <a:lnTo>
                  <a:pt x="3863" y="90330"/>
                </a:lnTo>
                <a:lnTo>
                  <a:pt x="1118" y="87683"/>
                </a:lnTo>
                <a:lnTo>
                  <a:pt x="1991" y="83310"/>
                </a:lnTo>
                <a:lnTo>
                  <a:pt x="120" y="83198"/>
                </a:lnTo>
                <a:lnTo>
                  <a:pt x="0" y="81907"/>
                </a:lnTo>
                <a:lnTo>
                  <a:pt x="5991" y="79257"/>
                </a:lnTo>
                <a:lnTo>
                  <a:pt x="12037" y="84417"/>
                </a:lnTo>
                <a:lnTo>
                  <a:pt x="15989" y="82652"/>
                </a:lnTo>
                <a:lnTo>
                  <a:pt x="17179" y="77300"/>
                </a:lnTo>
                <a:lnTo>
                  <a:pt x="15766" y="72830"/>
                </a:lnTo>
                <a:lnTo>
                  <a:pt x="19478" y="70721"/>
                </a:lnTo>
                <a:lnTo>
                  <a:pt x="19898" y="66697"/>
                </a:lnTo>
                <a:lnTo>
                  <a:pt x="24227" y="67021"/>
                </a:lnTo>
                <a:lnTo>
                  <a:pt x="27444" y="65289"/>
                </a:lnTo>
                <a:lnTo>
                  <a:pt x="33144" y="58796"/>
                </a:lnTo>
                <a:lnTo>
                  <a:pt x="37068" y="61631"/>
                </a:lnTo>
                <a:lnTo>
                  <a:pt x="40007" y="57797"/>
                </a:lnTo>
                <a:lnTo>
                  <a:pt x="43036" y="59093"/>
                </a:lnTo>
                <a:lnTo>
                  <a:pt x="47486" y="55161"/>
                </a:lnTo>
                <a:lnTo>
                  <a:pt x="48362" y="51986"/>
                </a:lnTo>
                <a:lnTo>
                  <a:pt x="48875" y="50980"/>
                </a:lnTo>
                <a:lnTo>
                  <a:pt x="50031" y="50793"/>
                </a:lnTo>
                <a:lnTo>
                  <a:pt x="50194" y="55366"/>
                </a:lnTo>
                <a:lnTo>
                  <a:pt x="64044" y="51970"/>
                </a:lnTo>
                <a:lnTo>
                  <a:pt x="66732" y="46451"/>
                </a:lnTo>
                <a:lnTo>
                  <a:pt x="65979" y="41870"/>
                </a:lnTo>
                <a:lnTo>
                  <a:pt x="67190" y="39496"/>
                </a:lnTo>
                <a:lnTo>
                  <a:pt x="74513" y="39965"/>
                </a:lnTo>
                <a:lnTo>
                  <a:pt x="85909" y="34236"/>
                </a:lnTo>
                <a:lnTo>
                  <a:pt x="89949" y="34945"/>
                </a:lnTo>
                <a:lnTo>
                  <a:pt x="91748" y="30606"/>
                </a:lnTo>
                <a:lnTo>
                  <a:pt x="97442" y="29524"/>
                </a:lnTo>
                <a:lnTo>
                  <a:pt x="100001" y="25864"/>
                </a:lnTo>
                <a:lnTo>
                  <a:pt x="99479" y="22562"/>
                </a:lnTo>
                <a:lnTo>
                  <a:pt x="97965" y="20912"/>
                </a:lnTo>
                <a:lnTo>
                  <a:pt x="101707" y="20113"/>
                </a:lnTo>
                <a:lnTo>
                  <a:pt x="105026" y="16150"/>
                </a:lnTo>
                <a:lnTo>
                  <a:pt x="107849" y="16161"/>
                </a:lnTo>
                <a:lnTo>
                  <a:pt x="108620" y="14557"/>
                </a:lnTo>
                <a:lnTo>
                  <a:pt x="107686" y="12563"/>
                </a:lnTo>
                <a:lnTo>
                  <a:pt x="108179" y="7144"/>
                </a:lnTo>
                <a:lnTo>
                  <a:pt x="107006" y="5688"/>
                </a:lnTo>
                <a:lnTo>
                  <a:pt x="106990" y="3759"/>
                </a:lnTo>
                <a:lnTo>
                  <a:pt x="111265" y="0"/>
                </a:lnTo>
                <a:lnTo>
                  <a:pt x="118251" y="2462"/>
                </a:lnTo>
                <a:lnTo>
                  <a:pt x="116378" y="5688"/>
                </a:lnTo>
                <a:lnTo>
                  <a:pt x="116368" y="10112"/>
                </a:lnTo>
                <a:lnTo>
                  <a:pt x="120984" y="11258"/>
                </a:lnTo>
                <a:lnTo>
                  <a:pt x="124533" y="16075"/>
                </a:lnTo>
                <a:lnTo>
                  <a:pt x="130464" y="17249"/>
                </a:lnTo>
                <a:lnTo>
                  <a:pt x="131517" y="19862"/>
                </a:lnTo>
                <a:lnTo>
                  <a:pt x="130659" y="28352"/>
                </a:lnTo>
                <a:lnTo>
                  <a:pt x="138016" y="37376"/>
                </a:lnTo>
                <a:close/>
              </a:path>
            </a:pathLst>
          </a:custGeom>
          <a:solidFill>
            <a:srgbClr val="2B104D">
              <a:alpha val="100000"/>
            </a:srgbClr>
          </a:solidFill>
          <a:ln w="13550" cap="flat">
            <a:solidFill>
              <a:srgbClr val="2B104D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29" name="pg129"/>
          <p:cNvSpPr/>
          <p:nvPr/>
        </p:nvSpPr>
        <p:spPr>
          <a:xfrm>
            <a:off x="4240048" y="3798594"/>
            <a:ext cx="121522" cy="151871"/>
          </a:xfrm>
          <a:custGeom>
            <a:avLst/>
            <a:gdLst/>
            <a:ahLst/>
            <a:cxnLst/>
            <a:rect l="0" t="0" r="0" b="0"/>
            <a:pathLst>
              <a:path w="121522" h="151871">
                <a:moveTo>
                  <a:pt x="72819" y="4437"/>
                </a:moveTo>
                <a:lnTo>
                  <a:pt x="72555" y="10255"/>
                </a:lnTo>
                <a:lnTo>
                  <a:pt x="81820" y="11671"/>
                </a:lnTo>
                <a:lnTo>
                  <a:pt x="85377" y="13794"/>
                </a:lnTo>
                <a:lnTo>
                  <a:pt x="87710" y="12871"/>
                </a:lnTo>
                <a:lnTo>
                  <a:pt x="92373" y="6692"/>
                </a:lnTo>
                <a:lnTo>
                  <a:pt x="94604" y="6829"/>
                </a:lnTo>
                <a:lnTo>
                  <a:pt x="96643" y="9076"/>
                </a:lnTo>
                <a:lnTo>
                  <a:pt x="93103" y="12386"/>
                </a:lnTo>
                <a:lnTo>
                  <a:pt x="92258" y="15036"/>
                </a:lnTo>
                <a:lnTo>
                  <a:pt x="94342" y="16980"/>
                </a:lnTo>
                <a:lnTo>
                  <a:pt x="96962" y="16677"/>
                </a:lnTo>
                <a:lnTo>
                  <a:pt x="101365" y="18780"/>
                </a:lnTo>
                <a:lnTo>
                  <a:pt x="100069" y="24846"/>
                </a:lnTo>
                <a:lnTo>
                  <a:pt x="97202" y="28189"/>
                </a:lnTo>
                <a:lnTo>
                  <a:pt x="94916" y="28887"/>
                </a:lnTo>
                <a:lnTo>
                  <a:pt x="92497" y="26371"/>
                </a:lnTo>
                <a:lnTo>
                  <a:pt x="89792" y="28605"/>
                </a:lnTo>
                <a:lnTo>
                  <a:pt x="89271" y="31792"/>
                </a:lnTo>
                <a:lnTo>
                  <a:pt x="90888" y="37843"/>
                </a:lnTo>
                <a:lnTo>
                  <a:pt x="90303" y="41006"/>
                </a:lnTo>
                <a:lnTo>
                  <a:pt x="92545" y="44326"/>
                </a:lnTo>
                <a:lnTo>
                  <a:pt x="91807" y="50595"/>
                </a:lnTo>
                <a:lnTo>
                  <a:pt x="92512" y="52813"/>
                </a:lnTo>
                <a:lnTo>
                  <a:pt x="94591" y="53176"/>
                </a:lnTo>
                <a:lnTo>
                  <a:pt x="96961" y="55927"/>
                </a:lnTo>
                <a:lnTo>
                  <a:pt x="104063" y="56859"/>
                </a:lnTo>
                <a:lnTo>
                  <a:pt x="108636" y="67271"/>
                </a:lnTo>
                <a:lnTo>
                  <a:pt x="110078" y="68998"/>
                </a:lnTo>
                <a:lnTo>
                  <a:pt x="114236" y="70007"/>
                </a:lnTo>
                <a:lnTo>
                  <a:pt x="115624" y="73614"/>
                </a:lnTo>
                <a:lnTo>
                  <a:pt x="120720" y="78153"/>
                </a:lnTo>
                <a:lnTo>
                  <a:pt x="117037" y="84416"/>
                </a:lnTo>
                <a:lnTo>
                  <a:pt x="117736" y="87848"/>
                </a:lnTo>
                <a:lnTo>
                  <a:pt x="121369" y="91827"/>
                </a:lnTo>
                <a:lnTo>
                  <a:pt x="121522" y="93542"/>
                </a:lnTo>
                <a:lnTo>
                  <a:pt x="108234" y="106243"/>
                </a:lnTo>
                <a:lnTo>
                  <a:pt x="107419" y="110443"/>
                </a:lnTo>
                <a:lnTo>
                  <a:pt x="98759" y="122072"/>
                </a:lnTo>
                <a:lnTo>
                  <a:pt x="99910" y="123979"/>
                </a:lnTo>
                <a:lnTo>
                  <a:pt x="99243" y="127696"/>
                </a:lnTo>
                <a:lnTo>
                  <a:pt x="97020" y="130794"/>
                </a:lnTo>
                <a:lnTo>
                  <a:pt x="95097" y="132442"/>
                </a:lnTo>
                <a:lnTo>
                  <a:pt x="87766" y="131901"/>
                </a:lnTo>
                <a:lnTo>
                  <a:pt x="87209" y="133673"/>
                </a:lnTo>
                <a:lnTo>
                  <a:pt x="82481" y="135346"/>
                </a:lnTo>
                <a:lnTo>
                  <a:pt x="79052" y="136957"/>
                </a:lnTo>
                <a:lnTo>
                  <a:pt x="76354" y="140214"/>
                </a:lnTo>
                <a:lnTo>
                  <a:pt x="73630" y="139481"/>
                </a:lnTo>
                <a:lnTo>
                  <a:pt x="70256" y="142813"/>
                </a:lnTo>
                <a:lnTo>
                  <a:pt x="62678" y="146683"/>
                </a:lnTo>
                <a:lnTo>
                  <a:pt x="61204" y="148353"/>
                </a:lnTo>
                <a:lnTo>
                  <a:pt x="59797" y="147115"/>
                </a:lnTo>
                <a:lnTo>
                  <a:pt x="54625" y="148250"/>
                </a:lnTo>
                <a:lnTo>
                  <a:pt x="51277" y="151871"/>
                </a:lnTo>
                <a:lnTo>
                  <a:pt x="47694" y="148477"/>
                </a:lnTo>
                <a:lnTo>
                  <a:pt x="40375" y="149607"/>
                </a:lnTo>
                <a:lnTo>
                  <a:pt x="37640" y="147816"/>
                </a:lnTo>
                <a:lnTo>
                  <a:pt x="28023" y="146247"/>
                </a:lnTo>
                <a:lnTo>
                  <a:pt x="26090" y="142386"/>
                </a:lnTo>
                <a:lnTo>
                  <a:pt x="32614" y="133673"/>
                </a:lnTo>
                <a:lnTo>
                  <a:pt x="34142" y="128730"/>
                </a:lnTo>
                <a:lnTo>
                  <a:pt x="33417" y="126101"/>
                </a:lnTo>
                <a:lnTo>
                  <a:pt x="41179" y="117832"/>
                </a:lnTo>
                <a:lnTo>
                  <a:pt x="40950" y="111905"/>
                </a:lnTo>
                <a:lnTo>
                  <a:pt x="42464" y="109110"/>
                </a:lnTo>
                <a:lnTo>
                  <a:pt x="41887" y="104342"/>
                </a:lnTo>
                <a:lnTo>
                  <a:pt x="43599" y="101737"/>
                </a:lnTo>
                <a:lnTo>
                  <a:pt x="38130" y="98987"/>
                </a:lnTo>
                <a:lnTo>
                  <a:pt x="33498" y="100560"/>
                </a:lnTo>
                <a:lnTo>
                  <a:pt x="30285" y="98968"/>
                </a:lnTo>
                <a:lnTo>
                  <a:pt x="25786" y="94012"/>
                </a:lnTo>
                <a:lnTo>
                  <a:pt x="22239" y="95863"/>
                </a:lnTo>
                <a:lnTo>
                  <a:pt x="20675" y="91054"/>
                </a:lnTo>
                <a:lnTo>
                  <a:pt x="15790" y="88528"/>
                </a:lnTo>
                <a:lnTo>
                  <a:pt x="12665" y="85107"/>
                </a:lnTo>
                <a:lnTo>
                  <a:pt x="10678" y="76740"/>
                </a:lnTo>
                <a:lnTo>
                  <a:pt x="8658" y="76103"/>
                </a:lnTo>
                <a:lnTo>
                  <a:pt x="7791" y="73812"/>
                </a:lnTo>
                <a:lnTo>
                  <a:pt x="6856" y="75347"/>
                </a:lnTo>
                <a:lnTo>
                  <a:pt x="5824" y="74226"/>
                </a:lnTo>
                <a:lnTo>
                  <a:pt x="5447" y="70609"/>
                </a:lnTo>
                <a:lnTo>
                  <a:pt x="3284" y="68571"/>
                </a:lnTo>
                <a:lnTo>
                  <a:pt x="2155" y="64840"/>
                </a:lnTo>
                <a:lnTo>
                  <a:pt x="2612" y="63585"/>
                </a:lnTo>
                <a:lnTo>
                  <a:pt x="0" y="57391"/>
                </a:lnTo>
                <a:lnTo>
                  <a:pt x="2211" y="44991"/>
                </a:lnTo>
                <a:lnTo>
                  <a:pt x="3740" y="42627"/>
                </a:lnTo>
                <a:lnTo>
                  <a:pt x="2531" y="41009"/>
                </a:lnTo>
                <a:lnTo>
                  <a:pt x="2958" y="37588"/>
                </a:lnTo>
                <a:lnTo>
                  <a:pt x="7413" y="35527"/>
                </a:lnTo>
                <a:lnTo>
                  <a:pt x="7242" y="31537"/>
                </a:lnTo>
                <a:lnTo>
                  <a:pt x="5734" y="29090"/>
                </a:lnTo>
                <a:lnTo>
                  <a:pt x="6753" y="26730"/>
                </a:lnTo>
                <a:lnTo>
                  <a:pt x="10703" y="22994"/>
                </a:lnTo>
                <a:lnTo>
                  <a:pt x="17483" y="20522"/>
                </a:lnTo>
                <a:lnTo>
                  <a:pt x="18355" y="16184"/>
                </a:lnTo>
                <a:lnTo>
                  <a:pt x="20895" y="11622"/>
                </a:lnTo>
                <a:lnTo>
                  <a:pt x="25688" y="13371"/>
                </a:lnTo>
                <a:lnTo>
                  <a:pt x="30683" y="11167"/>
                </a:lnTo>
                <a:lnTo>
                  <a:pt x="32842" y="11219"/>
                </a:lnTo>
                <a:lnTo>
                  <a:pt x="29377" y="3498"/>
                </a:lnTo>
                <a:lnTo>
                  <a:pt x="29161" y="594"/>
                </a:lnTo>
                <a:lnTo>
                  <a:pt x="31586" y="0"/>
                </a:lnTo>
                <a:lnTo>
                  <a:pt x="32561" y="2989"/>
                </a:lnTo>
                <a:lnTo>
                  <a:pt x="35091" y="3215"/>
                </a:lnTo>
                <a:lnTo>
                  <a:pt x="36586" y="7756"/>
                </a:lnTo>
                <a:lnTo>
                  <a:pt x="38284" y="8324"/>
                </a:lnTo>
                <a:lnTo>
                  <a:pt x="43187" y="3832"/>
                </a:lnTo>
                <a:lnTo>
                  <a:pt x="51169" y="274"/>
                </a:lnTo>
                <a:lnTo>
                  <a:pt x="53859" y="2543"/>
                </a:lnTo>
                <a:lnTo>
                  <a:pt x="54813" y="6697"/>
                </a:lnTo>
                <a:lnTo>
                  <a:pt x="56529" y="6662"/>
                </a:lnTo>
                <a:lnTo>
                  <a:pt x="58615" y="3096"/>
                </a:lnTo>
                <a:lnTo>
                  <a:pt x="62058" y="8356"/>
                </a:lnTo>
                <a:lnTo>
                  <a:pt x="70176" y="4350"/>
                </a:lnTo>
                <a:close/>
              </a:path>
            </a:pathLst>
          </a:custGeom>
          <a:solidFill>
            <a:srgbClr val="260F42">
              <a:alpha val="100000"/>
            </a:srgbClr>
          </a:solidFill>
          <a:ln w="13550" cap="flat">
            <a:solidFill>
              <a:srgbClr val="260F42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30" name="pg130"/>
          <p:cNvSpPr/>
          <p:nvPr/>
        </p:nvSpPr>
        <p:spPr>
          <a:xfrm>
            <a:off x="4360939" y="3851869"/>
            <a:ext cx="133238" cy="195221"/>
          </a:xfrm>
          <a:custGeom>
            <a:avLst/>
            <a:gdLst/>
            <a:ahLst/>
            <a:cxnLst/>
            <a:rect l="0" t="0" r="0" b="0"/>
            <a:pathLst>
              <a:path w="133238" h="195221">
                <a:moveTo>
                  <a:pt x="98289" y="8454"/>
                </a:moveTo>
                <a:lnTo>
                  <a:pt x="99875" y="8272"/>
                </a:lnTo>
                <a:lnTo>
                  <a:pt x="104150" y="8980"/>
                </a:lnTo>
                <a:lnTo>
                  <a:pt x="105620" y="9601"/>
                </a:lnTo>
                <a:lnTo>
                  <a:pt x="108564" y="12577"/>
                </a:lnTo>
                <a:lnTo>
                  <a:pt x="110334" y="15299"/>
                </a:lnTo>
                <a:lnTo>
                  <a:pt x="114126" y="19490"/>
                </a:lnTo>
                <a:lnTo>
                  <a:pt x="116167" y="24853"/>
                </a:lnTo>
                <a:lnTo>
                  <a:pt x="117238" y="29141"/>
                </a:lnTo>
                <a:lnTo>
                  <a:pt x="116555" y="35749"/>
                </a:lnTo>
                <a:lnTo>
                  <a:pt x="120229" y="39850"/>
                </a:lnTo>
                <a:lnTo>
                  <a:pt x="120125" y="44950"/>
                </a:lnTo>
                <a:lnTo>
                  <a:pt x="122240" y="48790"/>
                </a:lnTo>
                <a:lnTo>
                  <a:pt x="124904" y="54778"/>
                </a:lnTo>
                <a:lnTo>
                  <a:pt x="130152" y="55750"/>
                </a:lnTo>
                <a:lnTo>
                  <a:pt x="127384" y="61037"/>
                </a:lnTo>
                <a:lnTo>
                  <a:pt x="127173" y="61537"/>
                </a:lnTo>
                <a:lnTo>
                  <a:pt x="119067" y="66776"/>
                </a:lnTo>
                <a:lnTo>
                  <a:pt x="117825" y="69106"/>
                </a:lnTo>
                <a:lnTo>
                  <a:pt x="120299" y="79287"/>
                </a:lnTo>
                <a:lnTo>
                  <a:pt x="123806" y="85283"/>
                </a:lnTo>
                <a:lnTo>
                  <a:pt x="124623" y="87323"/>
                </a:lnTo>
                <a:lnTo>
                  <a:pt x="124651" y="88932"/>
                </a:lnTo>
                <a:lnTo>
                  <a:pt x="123950" y="90452"/>
                </a:lnTo>
                <a:lnTo>
                  <a:pt x="123761" y="91922"/>
                </a:lnTo>
                <a:lnTo>
                  <a:pt x="124690" y="94595"/>
                </a:lnTo>
                <a:lnTo>
                  <a:pt x="126090" y="100206"/>
                </a:lnTo>
                <a:lnTo>
                  <a:pt x="126845" y="103238"/>
                </a:lnTo>
                <a:lnTo>
                  <a:pt x="127323" y="104070"/>
                </a:lnTo>
                <a:lnTo>
                  <a:pt x="128987" y="106971"/>
                </a:lnTo>
                <a:lnTo>
                  <a:pt x="128721" y="107968"/>
                </a:lnTo>
                <a:lnTo>
                  <a:pt x="126858" y="109278"/>
                </a:lnTo>
                <a:lnTo>
                  <a:pt x="126798" y="110572"/>
                </a:lnTo>
                <a:lnTo>
                  <a:pt x="127938" y="111655"/>
                </a:lnTo>
                <a:lnTo>
                  <a:pt x="129955" y="111792"/>
                </a:lnTo>
                <a:lnTo>
                  <a:pt x="133238" y="113032"/>
                </a:lnTo>
                <a:lnTo>
                  <a:pt x="132597" y="117417"/>
                </a:lnTo>
                <a:lnTo>
                  <a:pt x="129343" y="122060"/>
                </a:lnTo>
                <a:lnTo>
                  <a:pt x="129926" y="123578"/>
                </a:lnTo>
                <a:lnTo>
                  <a:pt x="132917" y="122639"/>
                </a:lnTo>
                <a:lnTo>
                  <a:pt x="132040" y="126592"/>
                </a:lnTo>
                <a:lnTo>
                  <a:pt x="129786" y="129774"/>
                </a:lnTo>
                <a:lnTo>
                  <a:pt x="127950" y="133077"/>
                </a:lnTo>
                <a:lnTo>
                  <a:pt x="130908" y="136182"/>
                </a:lnTo>
                <a:lnTo>
                  <a:pt x="131527" y="138639"/>
                </a:lnTo>
                <a:lnTo>
                  <a:pt x="130878" y="139276"/>
                </a:lnTo>
                <a:lnTo>
                  <a:pt x="129367" y="139873"/>
                </a:lnTo>
                <a:lnTo>
                  <a:pt x="123625" y="145673"/>
                </a:lnTo>
                <a:lnTo>
                  <a:pt x="120955" y="149301"/>
                </a:lnTo>
                <a:lnTo>
                  <a:pt x="122433" y="151619"/>
                </a:lnTo>
                <a:lnTo>
                  <a:pt x="119171" y="159695"/>
                </a:lnTo>
                <a:lnTo>
                  <a:pt x="117894" y="171360"/>
                </a:lnTo>
                <a:lnTo>
                  <a:pt x="115841" y="175353"/>
                </a:lnTo>
                <a:lnTo>
                  <a:pt x="113047" y="179602"/>
                </a:lnTo>
                <a:lnTo>
                  <a:pt x="111033" y="187631"/>
                </a:lnTo>
                <a:lnTo>
                  <a:pt x="109173" y="191133"/>
                </a:lnTo>
                <a:lnTo>
                  <a:pt x="107462" y="192711"/>
                </a:lnTo>
                <a:lnTo>
                  <a:pt x="105126" y="194737"/>
                </a:lnTo>
                <a:lnTo>
                  <a:pt x="104411" y="195221"/>
                </a:lnTo>
                <a:lnTo>
                  <a:pt x="90453" y="191226"/>
                </a:lnTo>
                <a:lnTo>
                  <a:pt x="86923" y="189492"/>
                </a:lnTo>
                <a:lnTo>
                  <a:pt x="84711" y="187068"/>
                </a:lnTo>
                <a:lnTo>
                  <a:pt x="77223" y="184302"/>
                </a:lnTo>
                <a:lnTo>
                  <a:pt x="73127" y="179819"/>
                </a:lnTo>
                <a:lnTo>
                  <a:pt x="70123" y="181474"/>
                </a:lnTo>
                <a:lnTo>
                  <a:pt x="67883" y="181159"/>
                </a:lnTo>
                <a:lnTo>
                  <a:pt x="64958" y="183326"/>
                </a:lnTo>
                <a:lnTo>
                  <a:pt x="58294" y="178295"/>
                </a:lnTo>
                <a:lnTo>
                  <a:pt x="54010" y="181147"/>
                </a:lnTo>
                <a:lnTo>
                  <a:pt x="47747" y="179565"/>
                </a:lnTo>
                <a:lnTo>
                  <a:pt x="45044" y="181262"/>
                </a:lnTo>
                <a:lnTo>
                  <a:pt x="40839" y="179936"/>
                </a:lnTo>
                <a:lnTo>
                  <a:pt x="39470" y="176287"/>
                </a:lnTo>
                <a:lnTo>
                  <a:pt x="33162" y="175087"/>
                </a:lnTo>
                <a:lnTo>
                  <a:pt x="29724" y="172505"/>
                </a:lnTo>
                <a:lnTo>
                  <a:pt x="25717" y="165550"/>
                </a:lnTo>
                <a:lnTo>
                  <a:pt x="26677" y="162769"/>
                </a:lnTo>
                <a:lnTo>
                  <a:pt x="25293" y="160087"/>
                </a:lnTo>
                <a:lnTo>
                  <a:pt x="21875" y="160420"/>
                </a:lnTo>
                <a:lnTo>
                  <a:pt x="18546" y="157675"/>
                </a:lnTo>
                <a:lnTo>
                  <a:pt x="12913" y="159120"/>
                </a:lnTo>
                <a:lnTo>
                  <a:pt x="12418" y="161130"/>
                </a:lnTo>
                <a:lnTo>
                  <a:pt x="11788" y="161523"/>
                </a:lnTo>
                <a:lnTo>
                  <a:pt x="10531" y="160937"/>
                </a:lnTo>
                <a:lnTo>
                  <a:pt x="9755" y="159277"/>
                </a:lnTo>
                <a:lnTo>
                  <a:pt x="8967" y="158609"/>
                </a:lnTo>
                <a:lnTo>
                  <a:pt x="9058" y="157084"/>
                </a:lnTo>
                <a:lnTo>
                  <a:pt x="7262" y="156225"/>
                </a:lnTo>
                <a:lnTo>
                  <a:pt x="5100" y="153197"/>
                </a:lnTo>
                <a:lnTo>
                  <a:pt x="4269" y="147863"/>
                </a:lnTo>
                <a:lnTo>
                  <a:pt x="6251" y="145023"/>
                </a:lnTo>
                <a:lnTo>
                  <a:pt x="7659" y="145187"/>
                </a:lnTo>
                <a:lnTo>
                  <a:pt x="9964" y="140340"/>
                </a:lnTo>
                <a:lnTo>
                  <a:pt x="13054" y="139663"/>
                </a:lnTo>
                <a:lnTo>
                  <a:pt x="15158" y="134035"/>
                </a:lnTo>
                <a:lnTo>
                  <a:pt x="14670" y="132851"/>
                </a:lnTo>
                <a:lnTo>
                  <a:pt x="15966" y="125049"/>
                </a:lnTo>
                <a:lnTo>
                  <a:pt x="15308" y="124292"/>
                </a:lnTo>
                <a:lnTo>
                  <a:pt x="12682" y="125370"/>
                </a:lnTo>
                <a:lnTo>
                  <a:pt x="10559" y="123099"/>
                </a:lnTo>
                <a:lnTo>
                  <a:pt x="4624" y="121199"/>
                </a:lnTo>
                <a:lnTo>
                  <a:pt x="4308" y="117965"/>
                </a:lnTo>
                <a:lnTo>
                  <a:pt x="4039" y="116830"/>
                </a:lnTo>
                <a:lnTo>
                  <a:pt x="2169" y="115233"/>
                </a:lnTo>
                <a:lnTo>
                  <a:pt x="1006" y="115171"/>
                </a:lnTo>
                <a:lnTo>
                  <a:pt x="47" y="113898"/>
                </a:lnTo>
                <a:lnTo>
                  <a:pt x="0" y="111358"/>
                </a:lnTo>
                <a:lnTo>
                  <a:pt x="5327" y="106726"/>
                </a:lnTo>
                <a:lnTo>
                  <a:pt x="3206" y="104107"/>
                </a:lnTo>
                <a:lnTo>
                  <a:pt x="3592" y="99708"/>
                </a:lnTo>
                <a:lnTo>
                  <a:pt x="5623" y="97297"/>
                </a:lnTo>
                <a:lnTo>
                  <a:pt x="3005" y="95123"/>
                </a:lnTo>
                <a:lnTo>
                  <a:pt x="2606" y="93405"/>
                </a:lnTo>
                <a:lnTo>
                  <a:pt x="6819" y="91841"/>
                </a:lnTo>
                <a:lnTo>
                  <a:pt x="12131" y="85241"/>
                </a:lnTo>
                <a:lnTo>
                  <a:pt x="19488" y="85208"/>
                </a:lnTo>
                <a:lnTo>
                  <a:pt x="20591" y="81956"/>
                </a:lnTo>
                <a:lnTo>
                  <a:pt x="19798" y="80398"/>
                </a:lnTo>
                <a:lnTo>
                  <a:pt x="19059" y="74765"/>
                </a:lnTo>
                <a:lnTo>
                  <a:pt x="21711" y="71758"/>
                </a:lnTo>
                <a:lnTo>
                  <a:pt x="28474" y="70320"/>
                </a:lnTo>
                <a:lnTo>
                  <a:pt x="28816" y="65592"/>
                </a:lnTo>
                <a:lnTo>
                  <a:pt x="30228" y="65013"/>
                </a:lnTo>
                <a:lnTo>
                  <a:pt x="32291" y="68588"/>
                </a:lnTo>
                <a:lnTo>
                  <a:pt x="37006" y="70201"/>
                </a:lnTo>
                <a:lnTo>
                  <a:pt x="43411" y="67306"/>
                </a:lnTo>
                <a:lnTo>
                  <a:pt x="44494" y="68774"/>
                </a:lnTo>
                <a:lnTo>
                  <a:pt x="44496" y="72529"/>
                </a:lnTo>
                <a:lnTo>
                  <a:pt x="43075" y="75269"/>
                </a:lnTo>
                <a:lnTo>
                  <a:pt x="43264" y="77221"/>
                </a:lnTo>
                <a:lnTo>
                  <a:pt x="44738" y="77634"/>
                </a:lnTo>
                <a:lnTo>
                  <a:pt x="48046" y="75232"/>
                </a:lnTo>
                <a:lnTo>
                  <a:pt x="51109" y="67609"/>
                </a:lnTo>
                <a:lnTo>
                  <a:pt x="50418" y="63624"/>
                </a:lnTo>
                <a:lnTo>
                  <a:pt x="54084" y="59620"/>
                </a:lnTo>
                <a:lnTo>
                  <a:pt x="54524" y="56496"/>
                </a:lnTo>
                <a:lnTo>
                  <a:pt x="60995" y="57561"/>
                </a:lnTo>
                <a:lnTo>
                  <a:pt x="64417" y="55712"/>
                </a:lnTo>
                <a:lnTo>
                  <a:pt x="68498" y="56382"/>
                </a:lnTo>
                <a:lnTo>
                  <a:pt x="69569" y="57783"/>
                </a:lnTo>
                <a:lnTo>
                  <a:pt x="72298" y="54802"/>
                </a:lnTo>
                <a:lnTo>
                  <a:pt x="72026" y="47758"/>
                </a:lnTo>
                <a:lnTo>
                  <a:pt x="75758" y="43642"/>
                </a:lnTo>
                <a:lnTo>
                  <a:pt x="75125" y="41683"/>
                </a:lnTo>
                <a:lnTo>
                  <a:pt x="75663" y="38648"/>
                </a:lnTo>
                <a:lnTo>
                  <a:pt x="74058" y="35744"/>
                </a:lnTo>
                <a:lnTo>
                  <a:pt x="71145" y="34750"/>
                </a:lnTo>
                <a:lnTo>
                  <a:pt x="68405" y="26639"/>
                </a:lnTo>
                <a:lnTo>
                  <a:pt x="63290" y="24619"/>
                </a:lnTo>
                <a:lnTo>
                  <a:pt x="59136" y="25541"/>
                </a:lnTo>
                <a:lnTo>
                  <a:pt x="58848" y="24211"/>
                </a:lnTo>
                <a:lnTo>
                  <a:pt x="60103" y="22364"/>
                </a:lnTo>
                <a:lnTo>
                  <a:pt x="56033" y="19394"/>
                </a:lnTo>
                <a:lnTo>
                  <a:pt x="53947" y="15675"/>
                </a:lnTo>
                <a:lnTo>
                  <a:pt x="51379" y="14676"/>
                </a:lnTo>
                <a:lnTo>
                  <a:pt x="44741" y="7985"/>
                </a:lnTo>
                <a:lnTo>
                  <a:pt x="48814" y="3206"/>
                </a:lnTo>
                <a:lnTo>
                  <a:pt x="54596" y="0"/>
                </a:lnTo>
                <a:lnTo>
                  <a:pt x="55572" y="2807"/>
                </a:lnTo>
                <a:lnTo>
                  <a:pt x="56398" y="5504"/>
                </a:lnTo>
                <a:lnTo>
                  <a:pt x="63977" y="12542"/>
                </a:lnTo>
                <a:lnTo>
                  <a:pt x="65367" y="17461"/>
                </a:lnTo>
                <a:lnTo>
                  <a:pt x="67053" y="19171"/>
                </a:lnTo>
                <a:lnTo>
                  <a:pt x="76178" y="18157"/>
                </a:lnTo>
                <a:lnTo>
                  <a:pt x="90453" y="11882"/>
                </a:lnTo>
                <a:close/>
              </a:path>
            </a:pathLst>
          </a:custGeom>
          <a:solidFill>
            <a:srgbClr val="291049">
              <a:alpha val="100000"/>
            </a:srgbClr>
          </a:solidFill>
          <a:ln w="13550" cap="flat">
            <a:solidFill>
              <a:srgbClr val="291049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31" name="pg131"/>
          <p:cNvSpPr/>
          <p:nvPr/>
        </p:nvSpPr>
        <p:spPr>
          <a:xfrm>
            <a:off x="4265648" y="3929388"/>
            <a:ext cx="111258" cy="91819"/>
          </a:xfrm>
          <a:custGeom>
            <a:avLst/>
            <a:gdLst/>
            <a:ahLst/>
            <a:cxnLst/>
            <a:rect l="0" t="0" r="0" b="0"/>
            <a:pathLst>
              <a:path w="111258" h="91819">
                <a:moveTo>
                  <a:pt x="71420" y="0"/>
                </a:moveTo>
                <a:lnTo>
                  <a:pt x="74810" y="1682"/>
                </a:lnTo>
                <a:lnTo>
                  <a:pt x="75624" y="2879"/>
                </a:lnTo>
                <a:lnTo>
                  <a:pt x="77902" y="6432"/>
                </a:lnTo>
                <a:lnTo>
                  <a:pt x="86529" y="7359"/>
                </a:lnTo>
                <a:lnTo>
                  <a:pt x="87675" y="10144"/>
                </a:lnTo>
                <a:lnTo>
                  <a:pt x="91802" y="12741"/>
                </a:lnTo>
                <a:lnTo>
                  <a:pt x="96327" y="10672"/>
                </a:lnTo>
                <a:lnTo>
                  <a:pt x="97898" y="15886"/>
                </a:lnTo>
                <a:lnTo>
                  <a:pt x="98296" y="17604"/>
                </a:lnTo>
                <a:lnTo>
                  <a:pt x="100915" y="19778"/>
                </a:lnTo>
                <a:lnTo>
                  <a:pt x="98884" y="22189"/>
                </a:lnTo>
                <a:lnTo>
                  <a:pt x="98497" y="26588"/>
                </a:lnTo>
                <a:lnTo>
                  <a:pt x="100619" y="29207"/>
                </a:lnTo>
                <a:lnTo>
                  <a:pt x="95291" y="33839"/>
                </a:lnTo>
                <a:lnTo>
                  <a:pt x="95339" y="36379"/>
                </a:lnTo>
                <a:lnTo>
                  <a:pt x="96297" y="37652"/>
                </a:lnTo>
                <a:lnTo>
                  <a:pt x="97460" y="37714"/>
                </a:lnTo>
                <a:lnTo>
                  <a:pt x="99330" y="39311"/>
                </a:lnTo>
                <a:lnTo>
                  <a:pt x="99599" y="40446"/>
                </a:lnTo>
                <a:lnTo>
                  <a:pt x="99916" y="43680"/>
                </a:lnTo>
                <a:lnTo>
                  <a:pt x="105850" y="45580"/>
                </a:lnTo>
                <a:lnTo>
                  <a:pt x="107974" y="47851"/>
                </a:lnTo>
                <a:lnTo>
                  <a:pt x="110600" y="46773"/>
                </a:lnTo>
                <a:lnTo>
                  <a:pt x="111258" y="47531"/>
                </a:lnTo>
                <a:lnTo>
                  <a:pt x="109962" y="55332"/>
                </a:lnTo>
                <a:lnTo>
                  <a:pt x="110450" y="56517"/>
                </a:lnTo>
                <a:lnTo>
                  <a:pt x="108345" y="62144"/>
                </a:lnTo>
                <a:lnTo>
                  <a:pt x="105255" y="62821"/>
                </a:lnTo>
                <a:lnTo>
                  <a:pt x="102951" y="67668"/>
                </a:lnTo>
                <a:lnTo>
                  <a:pt x="101543" y="67504"/>
                </a:lnTo>
                <a:lnTo>
                  <a:pt x="99560" y="70345"/>
                </a:lnTo>
                <a:lnTo>
                  <a:pt x="100392" y="75678"/>
                </a:lnTo>
                <a:lnTo>
                  <a:pt x="102553" y="78706"/>
                </a:lnTo>
                <a:lnTo>
                  <a:pt x="104350" y="79565"/>
                </a:lnTo>
                <a:lnTo>
                  <a:pt x="104258" y="81090"/>
                </a:lnTo>
                <a:lnTo>
                  <a:pt x="105046" y="81759"/>
                </a:lnTo>
                <a:lnTo>
                  <a:pt x="105823" y="83419"/>
                </a:lnTo>
                <a:lnTo>
                  <a:pt x="107079" y="84005"/>
                </a:lnTo>
                <a:lnTo>
                  <a:pt x="107710" y="83611"/>
                </a:lnTo>
                <a:lnTo>
                  <a:pt x="106598" y="86361"/>
                </a:lnTo>
                <a:lnTo>
                  <a:pt x="102960" y="87040"/>
                </a:lnTo>
                <a:lnTo>
                  <a:pt x="99360" y="91462"/>
                </a:lnTo>
                <a:lnTo>
                  <a:pt x="94351" y="89336"/>
                </a:lnTo>
                <a:lnTo>
                  <a:pt x="89612" y="91163"/>
                </a:lnTo>
                <a:lnTo>
                  <a:pt x="87829" y="89282"/>
                </a:lnTo>
                <a:lnTo>
                  <a:pt x="84798" y="90347"/>
                </a:lnTo>
                <a:lnTo>
                  <a:pt x="81667" y="87428"/>
                </a:lnTo>
                <a:lnTo>
                  <a:pt x="79827" y="87311"/>
                </a:lnTo>
                <a:lnTo>
                  <a:pt x="79204" y="84566"/>
                </a:lnTo>
                <a:lnTo>
                  <a:pt x="77468" y="85642"/>
                </a:lnTo>
                <a:lnTo>
                  <a:pt x="77495" y="89081"/>
                </a:lnTo>
                <a:lnTo>
                  <a:pt x="74171" y="91819"/>
                </a:lnTo>
                <a:lnTo>
                  <a:pt x="71674" y="83179"/>
                </a:lnTo>
                <a:lnTo>
                  <a:pt x="71667" y="78601"/>
                </a:lnTo>
                <a:lnTo>
                  <a:pt x="69309" y="78423"/>
                </a:lnTo>
                <a:lnTo>
                  <a:pt x="65970" y="75629"/>
                </a:lnTo>
                <a:lnTo>
                  <a:pt x="63852" y="75853"/>
                </a:lnTo>
                <a:lnTo>
                  <a:pt x="60913" y="72970"/>
                </a:lnTo>
                <a:lnTo>
                  <a:pt x="57418" y="74875"/>
                </a:lnTo>
                <a:lnTo>
                  <a:pt x="53488" y="73269"/>
                </a:lnTo>
                <a:lnTo>
                  <a:pt x="51677" y="74359"/>
                </a:lnTo>
                <a:lnTo>
                  <a:pt x="53266" y="80328"/>
                </a:lnTo>
                <a:lnTo>
                  <a:pt x="51185" y="84970"/>
                </a:lnTo>
                <a:lnTo>
                  <a:pt x="44773" y="82726"/>
                </a:lnTo>
                <a:lnTo>
                  <a:pt x="40803" y="82960"/>
                </a:lnTo>
                <a:lnTo>
                  <a:pt x="38010" y="79357"/>
                </a:lnTo>
                <a:lnTo>
                  <a:pt x="39530" y="75888"/>
                </a:lnTo>
                <a:lnTo>
                  <a:pt x="38994" y="73575"/>
                </a:lnTo>
                <a:lnTo>
                  <a:pt x="37078" y="73960"/>
                </a:lnTo>
                <a:lnTo>
                  <a:pt x="35774" y="73054"/>
                </a:lnTo>
                <a:lnTo>
                  <a:pt x="34878" y="68081"/>
                </a:lnTo>
                <a:lnTo>
                  <a:pt x="32667" y="66456"/>
                </a:lnTo>
                <a:lnTo>
                  <a:pt x="32794" y="63045"/>
                </a:lnTo>
                <a:lnTo>
                  <a:pt x="26765" y="58115"/>
                </a:lnTo>
                <a:lnTo>
                  <a:pt x="22460" y="50954"/>
                </a:lnTo>
                <a:lnTo>
                  <a:pt x="22426" y="49859"/>
                </a:lnTo>
                <a:lnTo>
                  <a:pt x="24686" y="49827"/>
                </a:lnTo>
                <a:lnTo>
                  <a:pt x="25465" y="48015"/>
                </a:lnTo>
                <a:lnTo>
                  <a:pt x="23856" y="44597"/>
                </a:lnTo>
                <a:lnTo>
                  <a:pt x="19715" y="41492"/>
                </a:lnTo>
                <a:lnTo>
                  <a:pt x="19662" y="39846"/>
                </a:lnTo>
                <a:lnTo>
                  <a:pt x="21265" y="38524"/>
                </a:lnTo>
                <a:lnTo>
                  <a:pt x="7657" y="28890"/>
                </a:lnTo>
                <a:lnTo>
                  <a:pt x="3962" y="30430"/>
                </a:lnTo>
                <a:lnTo>
                  <a:pt x="1045" y="29725"/>
                </a:lnTo>
                <a:lnTo>
                  <a:pt x="1068" y="26552"/>
                </a:lnTo>
                <a:lnTo>
                  <a:pt x="1086" y="24099"/>
                </a:lnTo>
                <a:lnTo>
                  <a:pt x="772" y="22688"/>
                </a:lnTo>
                <a:lnTo>
                  <a:pt x="0" y="19213"/>
                </a:lnTo>
                <a:lnTo>
                  <a:pt x="399" y="18029"/>
                </a:lnTo>
                <a:lnTo>
                  <a:pt x="2423" y="15453"/>
                </a:lnTo>
                <a:lnTo>
                  <a:pt x="12040" y="17022"/>
                </a:lnTo>
                <a:lnTo>
                  <a:pt x="14775" y="18813"/>
                </a:lnTo>
                <a:lnTo>
                  <a:pt x="22094" y="17683"/>
                </a:lnTo>
                <a:lnTo>
                  <a:pt x="25677" y="21076"/>
                </a:lnTo>
                <a:lnTo>
                  <a:pt x="29025" y="17455"/>
                </a:lnTo>
                <a:lnTo>
                  <a:pt x="34197" y="16320"/>
                </a:lnTo>
                <a:lnTo>
                  <a:pt x="35604" y="17559"/>
                </a:lnTo>
                <a:lnTo>
                  <a:pt x="37078" y="15888"/>
                </a:lnTo>
                <a:lnTo>
                  <a:pt x="44657" y="12019"/>
                </a:lnTo>
                <a:lnTo>
                  <a:pt x="48030" y="8686"/>
                </a:lnTo>
                <a:lnTo>
                  <a:pt x="50754" y="9419"/>
                </a:lnTo>
                <a:lnTo>
                  <a:pt x="53453" y="6162"/>
                </a:lnTo>
                <a:lnTo>
                  <a:pt x="56882" y="4551"/>
                </a:lnTo>
                <a:lnTo>
                  <a:pt x="61610" y="2879"/>
                </a:lnTo>
                <a:lnTo>
                  <a:pt x="62167" y="1107"/>
                </a:lnTo>
                <a:lnTo>
                  <a:pt x="69497" y="1647"/>
                </a:lnTo>
                <a:close/>
              </a:path>
            </a:pathLst>
          </a:custGeom>
          <a:solidFill>
            <a:srgbClr val="210F37">
              <a:alpha val="100000"/>
            </a:srgbClr>
          </a:solidFill>
          <a:ln w="13550" cap="flat">
            <a:solidFill>
              <a:srgbClr val="210F37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32" name="pg132"/>
          <p:cNvSpPr/>
          <p:nvPr/>
        </p:nvSpPr>
        <p:spPr>
          <a:xfrm>
            <a:off x="4992773" y="3587212"/>
            <a:ext cx="196742" cy="153468"/>
          </a:xfrm>
          <a:custGeom>
            <a:avLst/>
            <a:gdLst/>
            <a:ahLst/>
            <a:cxnLst/>
            <a:rect l="0" t="0" r="0" b="0"/>
            <a:pathLst>
              <a:path w="196742" h="153468">
                <a:moveTo>
                  <a:pt x="190476" y="40513"/>
                </a:moveTo>
                <a:lnTo>
                  <a:pt x="191631" y="46058"/>
                </a:lnTo>
                <a:lnTo>
                  <a:pt x="196639" y="53371"/>
                </a:lnTo>
                <a:lnTo>
                  <a:pt x="196742" y="61443"/>
                </a:lnTo>
                <a:lnTo>
                  <a:pt x="194423" y="67827"/>
                </a:lnTo>
                <a:lnTo>
                  <a:pt x="192840" y="76075"/>
                </a:lnTo>
                <a:lnTo>
                  <a:pt x="192738" y="82255"/>
                </a:lnTo>
                <a:lnTo>
                  <a:pt x="191222" y="84615"/>
                </a:lnTo>
                <a:lnTo>
                  <a:pt x="191151" y="89396"/>
                </a:lnTo>
                <a:lnTo>
                  <a:pt x="189362" y="94817"/>
                </a:lnTo>
                <a:lnTo>
                  <a:pt x="184636" y="105473"/>
                </a:lnTo>
                <a:lnTo>
                  <a:pt x="184368" y="108158"/>
                </a:lnTo>
                <a:lnTo>
                  <a:pt x="182742" y="110135"/>
                </a:lnTo>
                <a:lnTo>
                  <a:pt x="181739" y="114767"/>
                </a:lnTo>
                <a:lnTo>
                  <a:pt x="174507" y="123760"/>
                </a:lnTo>
                <a:lnTo>
                  <a:pt x="174415" y="126821"/>
                </a:lnTo>
                <a:lnTo>
                  <a:pt x="172740" y="131315"/>
                </a:lnTo>
                <a:lnTo>
                  <a:pt x="171810" y="134716"/>
                </a:lnTo>
                <a:lnTo>
                  <a:pt x="168905" y="135556"/>
                </a:lnTo>
                <a:lnTo>
                  <a:pt x="163929" y="134870"/>
                </a:lnTo>
                <a:lnTo>
                  <a:pt x="162389" y="132517"/>
                </a:lnTo>
                <a:lnTo>
                  <a:pt x="158612" y="131315"/>
                </a:lnTo>
                <a:lnTo>
                  <a:pt x="157010" y="130397"/>
                </a:lnTo>
                <a:lnTo>
                  <a:pt x="155770" y="130588"/>
                </a:lnTo>
                <a:lnTo>
                  <a:pt x="153979" y="129430"/>
                </a:lnTo>
                <a:lnTo>
                  <a:pt x="153380" y="129262"/>
                </a:lnTo>
                <a:lnTo>
                  <a:pt x="152632" y="129052"/>
                </a:lnTo>
                <a:lnTo>
                  <a:pt x="156033" y="120318"/>
                </a:lnTo>
                <a:lnTo>
                  <a:pt x="155916" y="116956"/>
                </a:lnTo>
                <a:lnTo>
                  <a:pt x="148972" y="118889"/>
                </a:lnTo>
                <a:lnTo>
                  <a:pt x="147038" y="118198"/>
                </a:lnTo>
                <a:lnTo>
                  <a:pt x="146886" y="116761"/>
                </a:lnTo>
                <a:lnTo>
                  <a:pt x="150056" y="110726"/>
                </a:lnTo>
                <a:lnTo>
                  <a:pt x="150221" y="106714"/>
                </a:lnTo>
                <a:lnTo>
                  <a:pt x="147007" y="102907"/>
                </a:lnTo>
                <a:lnTo>
                  <a:pt x="144346" y="103073"/>
                </a:lnTo>
                <a:lnTo>
                  <a:pt x="140407" y="100285"/>
                </a:lnTo>
                <a:lnTo>
                  <a:pt x="140453" y="97017"/>
                </a:lnTo>
                <a:lnTo>
                  <a:pt x="139046" y="96563"/>
                </a:lnTo>
                <a:lnTo>
                  <a:pt x="138704" y="99748"/>
                </a:lnTo>
                <a:lnTo>
                  <a:pt x="135405" y="98091"/>
                </a:lnTo>
                <a:lnTo>
                  <a:pt x="130629" y="100749"/>
                </a:lnTo>
                <a:lnTo>
                  <a:pt x="128267" y="99745"/>
                </a:lnTo>
                <a:lnTo>
                  <a:pt x="126386" y="96898"/>
                </a:lnTo>
                <a:lnTo>
                  <a:pt x="122539" y="96877"/>
                </a:lnTo>
                <a:lnTo>
                  <a:pt x="120586" y="94609"/>
                </a:lnTo>
                <a:lnTo>
                  <a:pt x="118938" y="94915"/>
                </a:lnTo>
                <a:lnTo>
                  <a:pt x="116936" y="97626"/>
                </a:lnTo>
                <a:lnTo>
                  <a:pt x="116854" y="100654"/>
                </a:lnTo>
                <a:lnTo>
                  <a:pt x="114949" y="102809"/>
                </a:lnTo>
                <a:lnTo>
                  <a:pt x="114627" y="106170"/>
                </a:lnTo>
                <a:lnTo>
                  <a:pt x="116985" y="107898"/>
                </a:lnTo>
                <a:lnTo>
                  <a:pt x="121220" y="107063"/>
                </a:lnTo>
                <a:lnTo>
                  <a:pt x="121492" y="108426"/>
                </a:lnTo>
                <a:lnTo>
                  <a:pt x="119500" y="109995"/>
                </a:lnTo>
                <a:lnTo>
                  <a:pt x="120499" y="112379"/>
                </a:lnTo>
                <a:lnTo>
                  <a:pt x="128768" y="115297"/>
                </a:lnTo>
                <a:lnTo>
                  <a:pt x="129342" y="117101"/>
                </a:lnTo>
                <a:lnTo>
                  <a:pt x="127857" y="121308"/>
                </a:lnTo>
                <a:lnTo>
                  <a:pt x="119105" y="124292"/>
                </a:lnTo>
                <a:lnTo>
                  <a:pt x="115501" y="122803"/>
                </a:lnTo>
                <a:lnTo>
                  <a:pt x="112111" y="123960"/>
                </a:lnTo>
                <a:lnTo>
                  <a:pt x="110367" y="128539"/>
                </a:lnTo>
                <a:lnTo>
                  <a:pt x="103333" y="131315"/>
                </a:lnTo>
                <a:lnTo>
                  <a:pt x="94550" y="136965"/>
                </a:lnTo>
                <a:lnTo>
                  <a:pt x="89804" y="138022"/>
                </a:lnTo>
                <a:lnTo>
                  <a:pt x="85272" y="136128"/>
                </a:lnTo>
                <a:lnTo>
                  <a:pt x="80171" y="140737"/>
                </a:lnTo>
                <a:lnTo>
                  <a:pt x="76538" y="140702"/>
                </a:lnTo>
                <a:lnTo>
                  <a:pt x="75023" y="144300"/>
                </a:lnTo>
                <a:lnTo>
                  <a:pt x="75781" y="148567"/>
                </a:lnTo>
                <a:lnTo>
                  <a:pt x="72371" y="149579"/>
                </a:lnTo>
                <a:lnTo>
                  <a:pt x="70779" y="151783"/>
                </a:lnTo>
                <a:lnTo>
                  <a:pt x="61835" y="150479"/>
                </a:lnTo>
                <a:lnTo>
                  <a:pt x="57367" y="151246"/>
                </a:lnTo>
                <a:lnTo>
                  <a:pt x="54897" y="153468"/>
                </a:lnTo>
                <a:lnTo>
                  <a:pt x="49697" y="151344"/>
                </a:lnTo>
                <a:lnTo>
                  <a:pt x="48773" y="150487"/>
                </a:lnTo>
                <a:lnTo>
                  <a:pt x="46245" y="148140"/>
                </a:lnTo>
                <a:lnTo>
                  <a:pt x="44047" y="144013"/>
                </a:lnTo>
                <a:lnTo>
                  <a:pt x="40302" y="142607"/>
                </a:lnTo>
                <a:lnTo>
                  <a:pt x="39458" y="140866"/>
                </a:lnTo>
                <a:lnTo>
                  <a:pt x="39519" y="136764"/>
                </a:lnTo>
                <a:lnTo>
                  <a:pt x="34675" y="132206"/>
                </a:lnTo>
                <a:lnTo>
                  <a:pt x="33139" y="125454"/>
                </a:lnTo>
                <a:lnTo>
                  <a:pt x="29362" y="120386"/>
                </a:lnTo>
                <a:lnTo>
                  <a:pt x="26671" y="113361"/>
                </a:lnTo>
                <a:lnTo>
                  <a:pt x="29795" y="107772"/>
                </a:lnTo>
                <a:lnTo>
                  <a:pt x="26565" y="105881"/>
                </a:lnTo>
                <a:lnTo>
                  <a:pt x="27330" y="100329"/>
                </a:lnTo>
                <a:lnTo>
                  <a:pt x="25174" y="98195"/>
                </a:lnTo>
                <a:lnTo>
                  <a:pt x="18685" y="95784"/>
                </a:lnTo>
                <a:lnTo>
                  <a:pt x="6829" y="100292"/>
                </a:lnTo>
                <a:lnTo>
                  <a:pt x="7173" y="78339"/>
                </a:lnTo>
                <a:lnTo>
                  <a:pt x="2898" y="72085"/>
                </a:lnTo>
                <a:lnTo>
                  <a:pt x="1408" y="63872"/>
                </a:lnTo>
                <a:lnTo>
                  <a:pt x="1118" y="59475"/>
                </a:lnTo>
                <a:lnTo>
                  <a:pt x="2834" y="57519"/>
                </a:lnTo>
                <a:lnTo>
                  <a:pt x="2808" y="52520"/>
                </a:lnTo>
                <a:lnTo>
                  <a:pt x="1928" y="39981"/>
                </a:lnTo>
                <a:lnTo>
                  <a:pt x="0" y="37939"/>
                </a:lnTo>
                <a:lnTo>
                  <a:pt x="2627" y="33377"/>
                </a:lnTo>
                <a:lnTo>
                  <a:pt x="3701" y="34910"/>
                </a:lnTo>
                <a:lnTo>
                  <a:pt x="8448" y="36265"/>
                </a:lnTo>
                <a:lnTo>
                  <a:pt x="8382" y="34465"/>
                </a:lnTo>
                <a:lnTo>
                  <a:pt x="10402" y="33946"/>
                </a:lnTo>
                <a:lnTo>
                  <a:pt x="15346" y="27993"/>
                </a:lnTo>
                <a:lnTo>
                  <a:pt x="20368" y="29364"/>
                </a:lnTo>
                <a:lnTo>
                  <a:pt x="22949" y="25423"/>
                </a:lnTo>
                <a:lnTo>
                  <a:pt x="25690" y="29926"/>
                </a:lnTo>
                <a:lnTo>
                  <a:pt x="27839" y="29552"/>
                </a:lnTo>
                <a:lnTo>
                  <a:pt x="30175" y="32198"/>
                </a:lnTo>
                <a:lnTo>
                  <a:pt x="35344" y="33986"/>
                </a:lnTo>
                <a:lnTo>
                  <a:pt x="36126" y="37087"/>
                </a:lnTo>
                <a:lnTo>
                  <a:pt x="38173" y="38872"/>
                </a:lnTo>
                <a:lnTo>
                  <a:pt x="40695" y="36949"/>
                </a:lnTo>
                <a:lnTo>
                  <a:pt x="42717" y="37152"/>
                </a:lnTo>
                <a:lnTo>
                  <a:pt x="44580" y="39526"/>
                </a:lnTo>
                <a:lnTo>
                  <a:pt x="48773" y="39176"/>
                </a:lnTo>
                <a:lnTo>
                  <a:pt x="53858" y="38753"/>
                </a:lnTo>
                <a:lnTo>
                  <a:pt x="58568" y="40843"/>
                </a:lnTo>
                <a:lnTo>
                  <a:pt x="69199" y="38266"/>
                </a:lnTo>
                <a:lnTo>
                  <a:pt x="70217" y="37259"/>
                </a:lnTo>
                <a:lnTo>
                  <a:pt x="75638" y="38230"/>
                </a:lnTo>
                <a:lnTo>
                  <a:pt x="82125" y="35074"/>
                </a:lnTo>
                <a:lnTo>
                  <a:pt x="83455" y="35641"/>
                </a:lnTo>
                <a:lnTo>
                  <a:pt x="84128" y="38335"/>
                </a:lnTo>
                <a:lnTo>
                  <a:pt x="86462" y="38674"/>
                </a:lnTo>
                <a:lnTo>
                  <a:pt x="87441" y="35265"/>
                </a:lnTo>
                <a:lnTo>
                  <a:pt x="91012" y="31159"/>
                </a:lnTo>
                <a:lnTo>
                  <a:pt x="91180" y="28025"/>
                </a:lnTo>
                <a:lnTo>
                  <a:pt x="92908" y="26156"/>
                </a:lnTo>
                <a:lnTo>
                  <a:pt x="91010" y="20826"/>
                </a:lnTo>
                <a:lnTo>
                  <a:pt x="95199" y="20945"/>
                </a:lnTo>
                <a:lnTo>
                  <a:pt x="95239" y="18111"/>
                </a:lnTo>
                <a:lnTo>
                  <a:pt x="98224" y="13406"/>
                </a:lnTo>
                <a:lnTo>
                  <a:pt x="101096" y="12451"/>
                </a:lnTo>
                <a:lnTo>
                  <a:pt x="101742" y="9454"/>
                </a:lnTo>
                <a:lnTo>
                  <a:pt x="104128" y="9535"/>
                </a:lnTo>
                <a:lnTo>
                  <a:pt x="116191" y="11357"/>
                </a:lnTo>
                <a:lnTo>
                  <a:pt x="120576" y="13278"/>
                </a:lnTo>
                <a:lnTo>
                  <a:pt x="122112" y="15421"/>
                </a:lnTo>
                <a:lnTo>
                  <a:pt x="128315" y="9869"/>
                </a:lnTo>
                <a:lnTo>
                  <a:pt x="134419" y="9355"/>
                </a:lnTo>
                <a:lnTo>
                  <a:pt x="135266" y="6976"/>
                </a:lnTo>
                <a:lnTo>
                  <a:pt x="142230" y="6855"/>
                </a:lnTo>
                <a:lnTo>
                  <a:pt x="147498" y="2837"/>
                </a:lnTo>
                <a:lnTo>
                  <a:pt x="150302" y="4243"/>
                </a:lnTo>
                <a:lnTo>
                  <a:pt x="152074" y="7784"/>
                </a:lnTo>
                <a:lnTo>
                  <a:pt x="158440" y="7541"/>
                </a:lnTo>
                <a:lnTo>
                  <a:pt x="161577" y="2933"/>
                </a:lnTo>
                <a:lnTo>
                  <a:pt x="161314" y="0"/>
                </a:lnTo>
                <a:lnTo>
                  <a:pt x="164459" y="2408"/>
                </a:lnTo>
                <a:lnTo>
                  <a:pt x="162901" y="5945"/>
                </a:lnTo>
                <a:lnTo>
                  <a:pt x="165408" y="12089"/>
                </a:lnTo>
                <a:lnTo>
                  <a:pt x="171357" y="13789"/>
                </a:lnTo>
                <a:lnTo>
                  <a:pt x="177494" y="18246"/>
                </a:lnTo>
                <a:lnTo>
                  <a:pt x="184188" y="19824"/>
                </a:lnTo>
                <a:lnTo>
                  <a:pt x="187806" y="22283"/>
                </a:lnTo>
                <a:lnTo>
                  <a:pt x="190165" y="26921"/>
                </a:lnTo>
                <a:lnTo>
                  <a:pt x="189224" y="35280"/>
                </a:lnTo>
                <a:lnTo>
                  <a:pt x="190995" y="38807"/>
                </a:lnTo>
                <a:close/>
              </a:path>
            </a:pathLst>
          </a:custGeom>
          <a:solidFill>
            <a:srgbClr val="301057">
              <a:alpha val="100000"/>
            </a:srgbClr>
          </a:solidFill>
          <a:ln w="13550" cap="flat">
            <a:solidFill>
              <a:srgbClr val="301057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33" name="pg133"/>
          <p:cNvSpPr/>
          <p:nvPr/>
        </p:nvSpPr>
        <p:spPr>
          <a:xfrm>
            <a:off x="4996777" y="3670876"/>
            <a:ext cx="2261" cy="2065"/>
          </a:xfrm>
          <a:custGeom>
            <a:avLst/>
            <a:gdLst/>
            <a:ahLst/>
            <a:cxnLst/>
            <a:rect l="0" t="0" r="0" b="0"/>
            <a:pathLst>
              <a:path w="2261" h="2065">
                <a:moveTo>
                  <a:pt x="1565" y="0"/>
                </a:moveTo>
                <a:lnTo>
                  <a:pt x="2261" y="2065"/>
                </a:lnTo>
                <a:lnTo>
                  <a:pt x="0" y="1987"/>
                </a:lnTo>
                <a:lnTo>
                  <a:pt x="136" y="444"/>
                </a:lnTo>
                <a:close/>
              </a:path>
            </a:pathLst>
          </a:custGeom>
          <a:solidFill>
            <a:srgbClr val="301057">
              <a:alpha val="100000"/>
            </a:srgbClr>
          </a:solidFill>
          <a:ln w="13550" cap="flat">
            <a:solidFill>
              <a:srgbClr val="301057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34" name="pg134"/>
          <p:cNvSpPr/>
          <p:nvPr/>
        </p:nvSpPr>
        <p:spPr>
          <a:xfrm>
            <a:off x="4853263" y="3651085"/>
            <a:ext cx="189206" cy="184866"/>
          </a:xfrm>
          <a:custGeom>
            <a:avLst/>
            <a:gdLst/>
            <a:ahLst/>
            <a:cxnLst/>
            <a:rect l="0" t="0" r="0" b="0"/>
            <a:pathLst>
              <a:path w="189206" h="184866">
                <a:moveTo>
                  <a:pt x="140918" y="0"/>
                </a:moveTo>
                <a:lnTo>
                  <a:pt x="142408" y="8212"/>
                </a:lnTo>
                <a:lnTo>
                  <a:pt x="146682" y="14466"/>
                </a:lnTo>
                <a:lnTo>
                  <a:pt x="146338" y="36419"/>
                </a:lnTo>
                <a:lnTo>
                  <a:pt x="158195" y="31911"/>
                </a:lnTo>
                <a:lnTo>
                  <a:pt x="164684" y="34322"/>
                </a:lnTo>
                <a:lnTo>
                  <a:pt x="166840" y="36456"/>
                </a:lnTo>
                <a:lnTo>
                  <a:pt x="166075" y="42008"/>
                </a:lnTo>
                <a:lnTo>
                  <a:pt x="169305" y="43899"/>
                </a:lnTo>
                <a:lnTo>
                  <a:pt x="166180" y="49488"/>
                </a:lnTo>
                <a:lnTo>
                  <a:pt x="168871" y="56513"/>
                </a:lnTo>
                <a:lnTo>
                  <a:pt x="172649" y="61581"/>
                </a:lnTo>
                <a:lnTo>
                  <a:pt x="174185" y="68333"/>
                </a:lnTo>
                <a:lnTo>
                  <a:pt x="179028" y="72892"/>
                </a:lnTo>
                <a:lnTo>
                  <a:pt x="178968" y="76994"/>
                </a:lnTo>
                <a:lnTo>
                  <a:pt x="179812" y="78734"/>
                </a:lnTo>
                <a:lnTo>
                  <a:pt x="183557" y="80140"/>
                </a:lnTo>
                <a:lnTo>
                  <a:pt x="185755" y="84267"/>
                </a:lnTo>
                <a:lnTo>
                  <a:pt x="188283" y="86615"/>
                </a:lnTo>
                <a:lnTo>
                  <a:pt x="189206" y="87472"/>
                </a:lnTo>
                <a:lnTo>
                  <a:pt x="188283" y="87662"/>
                </a:lnTo>
                <a:lnTo>
                  <a:pt x="184869" y="90634"/>
                </a:lnTo>
                <a:lnTo>
                  <a:pt x="176722" y="92039"/>
                </a:lnTo>
                <a:lnTo>
                  <a:pt x="176917" y="97540"/>
                </a:lnTo>
                <a:lnTo>
                  <a:pt x="175220" y="100145"/>
                </a:lnTo>
                <a:lnTo>
                  <a:pt x="174964" y="103012"/>
                </a:lnTo>
                <a:lnTo>
                  <a:pt x="173199" y="104391"/>
                </a:lnTo>
                <a:lnTo>
                  <a:pt x="168714" y="109568"/>
                </a:lnTo>
                <a:lnTo>
                  <a:pt x="164585" y="107726"/>
                </a:lnTo>
                <a:lnTo>
                  <a:pt x="161799" y="102842"/>
                </a:lnTo>
                <a:lnTo>
                  <a:pt x="159799" y="101844"/>
                </a:lnTo>
                <a:lnTo>
                  <a:pt x="159441" y="105839"/>
                </a:lnTo>
                <a:lnTo>
                  <a:pt x="154304" y="109324"/>
                </a:lnTo>
                <a:lnTo>
                  <a:pt x="153733" y="113473"/>
                </a:lnTo>
                <a:lnTo>
                  <a:pt x="151210" y="114270"/>
                </a:lnTo>
                <a:lnTo>
                  <a:pt x="149023" y="111619"/>
                </a:lnTo>
                <a:lnTo>
                  <a:pt x="146036" y="112259"/>
                </a:lnTo>
                <a:lnTo>
                  <a:pt x="139977" y="126996"/>
                </a:lnTo>
                <a:lnTo>
                  <a:pt x="133467" y="125076"/>
                </a:lnTo>
                <a:lnTo>
                  <a:pt x="128712" y="127640"/>
                </a:lnTo>
                <a:lnTo>
                  <a:pt x="123609" y="126249"/>
                </a:lnTo>
                <a:lnTo>
                  <a:pt x="122175" y="130780"/>
                </a:lnTo>
                <a:lnTo>
                  <a:pt x="121703" y="136976"/>
                </a:lnTo>
                <a:lnTo>
                  <a:pt x="114235" y="144507"/>
                </a:lnTo>
                <a:lnTo>
                  <a:pt x="101185" y="135491"/>
                </a:lnTo>
                <a:lnTo>
                  <a:pt x="99218" y="138153"/>
                </a:lnTo>
                <a:lnTo>
                  <a:pt x="97432" y="136939"/>
                </a:lnTo>
                <a:lnTo>
                  <a:pt x="91976" y="139565"/>
                </a:lnTo>
                <a:lnTo>
                  <a:pt x="88354" y="145213"/>
                </a:lnTo>
                <a:lnTo>
                  <a:pt x="84821" y="142700"/>
                </a:lnTo>
                <a:lnTo>
                  <a:pt x="75435" y="144022"/>
                </a:lnTo>
                <a:lnTo>
                  <a:pt x="67988" y="146053"/>
                </a:lnTo>
                <a:lnTo>
                  <a:pt x="65553" y="149849"/>
                </a:lnTo>
                <a:lnTo>
                  <a:pt x="65117" y="153662"/>
                </a:lnTo>
                <a:lnTo>
                  <a:pt x="62500" y="153898"/>
                </a:lnTo>
                <a:lnTo>
                  <a:pt x="59100" y="158383"/>
                </a:lnTo>
                <a:lnTo>
                  <a:pt x="55992" y="159351"/>
                </a:lnTo>
                <a:lnTo>
                  <a:pt x="55494" y="163796"/>
                </a:lnTo>
                <a:lnTo>
                  <a:pt x="51746" y="167313"/>
                </a:lnTo>
                <a:lnTo>
                  <a:pt x="50876" y="173018"/>
                </a:lnTo>
                <a:lnTo>
                  <a:pt x="48647" y="173742"/>
                </a:lnTo>
                <a:lnTo>
                  <a:pt x="48091" y="179207"/>
                </a:lnTo>
                <a:lnTo>
                  <a:pt x="48799" y="181948"/>
                </a:lnTo>
                <a:lnTo>
                  <a:pt x="47404" y="184866"/>
                </a:lnTo>
                <a:lnTo>
                  <a:pt x="44621" y="184126"/>
                </a:lnTo>
                <a:lnTo>
                  <a:pt x="42995" y="180902"/>
                </a:lnTo>
                <a:lnTo>
                  <a:pt x="43810" y="176118"/>
                </a:lnTo>
                <a:lnTo>
                  <a:pt x="39316" y="172278"/>
                </a:lnTo>
                <a:lnTo>
                  <a:pt x="41283" y="170709"/>
                </a:lnTo>
                <a:lnTo>
                  <a:pt x="41007" y="169182"/>
                </a:lnTo>
                <a:lnTo>
                  <a:pt x="35008" y="167305"/>
                </a:lnTo>
                <a:lnTo>
                  <a:pt x="34339" y="161565"/>
                </a:lnTo>
                <a:lnTo>
                  <a:pt x="32662" y="159253"/>
                </a:lnTo>
                <a:lnTo>
                  <a:pt x="27535" y="159459"/>
                </a:lnTo>
                <a:lnTo>
                  <a:pt x="24014" y="159599"/>
                </a:lnTo>
                <a:lnTo>
                  <a:pt x="22670" y="157630"/>
                </a:lnTo>
                <a:lnTo>
                  <a:pt x="17068" y="157148"/>
                </a:lnTo>
                <a:lnTo>
                  <a:pt x="11654" y="153533"/>
                </a:lnTo>
                <a:lnTo>
                  <a:pt x="11064" y="147209"/>
                </a:lnTo>
                <a:lnTo>
                  <a:pt x="8349" y="145742"/>
                </a:lnTo>
                <a:lnTo>
                  <a:pt x="7003" y="142227"/>
                </a:lnTo>
                <a:lnTo>
                  <a:pt x="4678" y="140935"/>
                </a:lnTo>
                <a:lnTo>
                  <a:pt x="5053" y="139715"/>
                </a:lnTo>
                <a:lnTo>
                  <a:pt x="2334" y="138636"/>
                </a:lnTo>
                <a:lnTo>
                  <a:pt x="1935" y="137181"/>
                </a:lnTo>
                <a:lnTo>
                  <a:pt x="7039" y="134655"/>
                </a:lnTo>
                <a:lnTo>
                  <a:pt x="7216" y="132375"/>
                </a:lnTo>
                <a:lnTo>
                  <a:pt x="8961" y="129652"/>
                </a:lnTo>
                <a:lnTo>
                  <a:pt x="5648" y="124075"/>
                </a:lnTo>
                <a:lnTo>
                  <a:pt x="1671" y="124567"/>
                </a:lnTo>
                <a:lnTo>
                  <a:pt x="0" y="120811"/>
                </a:lnTo>
                <a:lnTo>
                  <a:pt x="1220" y="118827"/>
                </a:lnTo>
                <a:lnTo>
                  <a:pt x="5181" y="117048"/>
                </a:lnTo>
                <a:lnTo>
                  <a:pt x="5555" y="113021"/>
                </a:lnTo>
                <a:lnTo>
                  <a:pt x="7321" y="111800"/>
                </a:lnTo>
                <a:lnTo>
                  <a:pt x="14295" y="105669"/>
                </a:lnTo>
                <a:lnTo>
                  <a:pt x="16439" y="112364"/>
                </a:lnTo>
                <a:lnTo>
                  <a:pt x="16372" y="117249"/>
                </a:lnTo>
                <a:lnTo>
                  <a:pt x="19218" y="118294"/>
                </a:lnTo>
                <a:lnTo>
                  <a:pt x="22733" y="114781"/>
                </a:lnTo>
                <a:lnTo>
                  <a:pt x="28082" y="114209"/>
                </a:lnTo>
                <a:lnTo>
                  <a:pt x="26859" y="111179"/>
                </a:lnTo>
                <a:lnTo>
                  <a:pt x="29448" y="106649"/>
                </a:lnTo>
                <a:lnTo>
                  <a:pt x="32474" y="106810"/>
                </a:lnTo>
                <a:lnTo>
                  <a:pt x="35345" y="104149"/>
                </a:lnTo>
                <a:lnTo>
                  <a:pt x="41014" y="104200"/>
                </a:lnTo>
                <a:lnTo>
                  <a:pt x="45830" y="99771"/>
                </a:lnTo>
                <a:lnTo>
                  <a:pt x="47230" y="96888"/>
                </a:lnTo>
                <a:lnTo>
                  <a:pt x="41973" y="94380"/>
                </a:lnTo>
                <a:lnTo>
                  <a:pt x="40686" y="90272"/>
                </a:lnTo>
                <a:lnTo>
                  <a:pt x="41926" y="87307"/>
                </a:lnTo>
                <a:lnTo>
                  <a:pt x="37731" y="85764"/>
                </a:lnTo>
                <a:lnTo>
                  <a:pt x="38420" y="81830"/>
                </a:lnTo>
                <a:lnTo>
                  <a:pt x="41757" y="81671"/>
                </a:lnTo>
                <a:lnTo>
                  <a:pt x="43891" y="78564"/>
                </a:lnTo>
                <a:lnTo>
                  <a:pt x="40435" y="76747"/>
                </a:lnTo>
                <a:lnTo>
                  <a:pt x="39463" y="73871"/>
                </a:lnTo>
                <a:lnTo>
                  <a:pt x="39980" y="72085"/>
                </a:lnTo>
                <a:lnTo>
                  <a:pt x="49099" y="71280"/>
                </a:lnTo>
                <a:lnTo>
                  <a:pt x="54497" y="66318"/>
                </a:lnTo>
                <a:lnTo>
                  <a:pt x="59133" y="67726"/>
                </a:lnTo>
                <a:lnTo>
                  <a:pt x="62786" y="61261"/>
                </a:lnTo>
                <a:lnTo>
                  <a:pt x="68552" y="56992"/>
                </a:lnTo>
                <a:lnTo>
                  <a:pt x="81104" y="56933"/>
                </a:lnTo>
                <a:lnTo>
                  <a:pt x="82792" y="53655"/>
                </a:lnTo>
                <a:lnTo>
                  <a:pt x="80367" y="50468"/>
                </a:lnTo>
                <a:lnTo>
                  <a:pt x="79011" y="43665"/>
                </a:lnTo>
                <a:lnTo>
                  <a:pt x="85677" y="42640"/>
                </a:lnTo>
                <a:lnTo>
                  <a:pt x="88507" y="39783"/>
                </a:lnTo>
                <a:lnTo>
                  <a:pt x="90708" y="39369"/>
                </a:lnTo>
                <a:lnTo>
                  <a:pt x="89859" y="35842"/>
                </a:lnTo>
                <a:lnTo>
                  <a:pt x="90706" y="31992"/>
                </a:lnTo>
                <a:lnTo>
                  <a:pt x="90166" y="28768"/>
                </a:lnTo>
                <a:lnTo>
                  <a:pt x="92645" y="22460"/>
                </a:lnTo>
                <a:lnTo>
                  <a:pt x="98090" y="22500"/>
                </a:lnTo>
                <a:lnTo>
                  <a:pt x="100917" y="24008"/>
                </a:lnTo>
                <a:lnTo>
                  <a:pt x="107765" y="22625"/>
                </a:lnTo>
                <a:lnTo>
                  <a:pt x="107900" y="17249"/>
                </a:lnTo>
                <a:lnTo>
                  <a:pt x="104532" y="12505"/>
                </a:lnTo>
                <a:lnTo>
                  <a:pt x="108562" y="4399"/>
                </a:lnTo>
                <a:lnTo>
                  <a:pt x="111880" y="2134"/>
                </a:lnTo>
                <a:lnTo>
                  <a:pt x="117787" y="1306"/>
                </a:lnTo>
                <a:lnTo>
                  <a:pt x="122502" y="5044"/>
                </a:lnTo>
                <a:lnTo>
                  <a:pt x="125657" y="2809"/>
                </a:lnTo>
                <a:lnTo>
                  <a:pt x="130455" y="3085"/>
                </a:lnTo>
                <a:lnTo>
                  <a:pt x="131331" y="1430"/>
                </a:lnTo>
                <a:close/>
              </a:path>
            </a:pathLst>
          </a:custGeom>
          <a:solidFill>
            <a:srgbClr val="33105E">
              <a:alpha val="100000"/>
            </a:srgbClr>
          </a:solidFill>
          <a:ln w="13550" cap="flat">
            <a:solidFill>
              <a:srgbClr val="33105E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36" name="pg136"/>
          <p:cNvSpPr/>
          <p:nvPr/>
        </p:nvSpPr>
        <p:spPr>
          <a:xfrm>
            <a:off x="4882720" y="3571920"/>
            <a:ext cx="112887" cy="122830"/>
          </a:xfrm>
          <a:custGeom>
            <a:avLst/>
            <a:gdLst/>
            <a:ahLst/>
            <a:cxnLst/>
            <a:rect l="0" t="0" r="0" b="0"/>
            <a:pathLst>
              <a:path w="112887" h="122830">
                <a:moveTo>
                  <a:pt x="95735" y="6173"/>
                </a:moveTo>
                <a:lnTo>
                  <a:pt x="99672" y="12879"/>
                </a:lnTo>
                <a:lnTo>
                  <a:pt x="103098" y="11685"/>
                </a:lnTo>
                <a:lnTo>
                  <a:pt x="106802" y="14926"/>
                </a:lnTo>
                <a:lnTo>
                  <a:pt x="105780" y="20139"/>
                </a:lnTo>
                <a:lnTo>
                  <a:pt x="110031" y="22649"/>
                </a:lnTo>
                <a:lnTo>
                  <a:pt x="112377" y="28892"/>
                </a:lnTo>
                <a:lnTo>
                  <a:pt x="110039" y="36440"/>
                </a:lnTo>
                <a:lnTo>
                  <a:pt x="111664" y="39515"/>
                </a:lnTo>
                <a:lnTo>
                  <a:pt x="111175" y="43196"/>
                </a:lnTo>
                <a:lnTo>
                  <a:pt x="112679" y="48669"/>
                </a:lnTo>
                <a:lnTo>
                  <a:pt x="110052" y="53231"/>
                </a:lnTo>
                <a:lnTo>
                  <a:pt x="111981" y="55273"/>
                </a:lnTo>
                <a:lnTo>
                  <a:pt x="112860" y="67812"/>
                </a:lnTo>
                <a:lnTo>
                  <a:pt x="112887" y="72811"/>
                </a:lnTo>
                <a:lnTo>
                  <a:pt x="111171" y="74767"/>
                </a:lnTo>
                <a:lnTo>
                  <a:pt x="111461" y="79164"/>
                </a:lnTo>
                <a:lnTo>
                  <a:pt x="101874" y="80595"/>
                </a:lnTo>
                <a:lnTo>
                  <a:pt x="100998" y="82250"/>
                </a:lnTo>
                <a:lnTo>
                  <a:pt x="96200" y="81974"/>
                </a:lnTo>
                <a:lnTo>
                  <a:pt x="93045" y="84209"/>
                </a:lnTo>
                <a:lnTo>
                  <a:pt x="88330" y="80471"/>
                </a:lnTo>
                <a:lnTo>
                  <a:pt x="82423" y="81298"/>
                </a:lnTo>
                <a:lnTo>
                  <a:pt x="79105" y="83564"/>
                </a:lnTo>
                <a:lnTo>
                  <a:pt x="75075" y="91670"/>
                </a:lnTo>
                <a:lnTo>
                  <a:pt x="78443" y="96414"/>
                </a:lnTo>
                <a:lnTo>
                  <a:pt x="78308" y="101789"/>
                </a:lnTo>
                <a:lnTo>
                  <a:pt x="71460" y="103173"/>
                </a:lnTo>
                <a:lnTo>
                  <a:pt x="68634" y="101665"/>
                </a:lnTo>
                <a:lnTo>
                  <a:pt x="63188" y="101625"/>
                </a:lnTo>
                <a:lnTo>
                  <a:pt x="60709" y="107933"/>
                </a:lnTo>
                <a:lnTo>
                  <a:pt x="61249" y="111157"/>
                </a:lnTo>
                <a:lnTo>
                  <a:pt x="60402" y="115007"/>
                </a:lnTo>
                <a:lnTo>
                  <a:pt x="61251" y="118533"/>
                </a:lnTo>
                <a:lnTo>
                  <a:pt x="59050" y="118948"/>
                </a:lnTo>
                <a:lnTo>
                  <a:pt x="56220" y="121805"/>
                </a:lnTo>
                <a:lnTo>
                  <a:pt x="49554" y="122830"/>
                </a:lnTo>
                <a:lnTo>
                  <a:pt x="48278" y="120669"/>
                </a:lnTo>
                <a:lnTo>
                  <a:pt x="45299" y="121612"/>
                </a:lnTo>
                <a:lnTo>
                  <a:pt x="40766" y="119588"/>
                </a:lnTo>
                <a:lnTo>
                  <a:pt x="40901" y="115565"/>
                </a:lnTo>
                <a:lnTo>
                  <a:pt x="37852" y="114020"/>
                </a:lnTo>
                <a:lnTo>
                  <a:pt x="37357" y="108895"/>
                </a:lnTo>
                <a:lnTo>
                  <a:pt x="33657" y="107816"/>
                </a:lnTo>
                <a:lnTo>
                  <a:pt x="32443" y="105270"/>
                </a:lnTo>
                <a:lnTo>
                  <a:pt x="23432" y="105617"/>
                </a:lnTo>
                <a:lnTo>
                  <a:pt x="19357" y="101733"/>
                </a:lnTo>
                <a:lnTo>
                  <a:pt x="14007" y="103390"/>
                </a:lnTo>
                <a:lnTo>
                  <a:pt x="8248" y="100997"/>
                </a:lnTo>
                <a:lnTo>
                  <a:pt x="7750" y="99237"/>
                </a:lnTo>
                <a:lnTo>
                  <a:pt x="9013" y="96444"/>
                </a:lnTo>
                <a:lnTo>
                  <a:pt x="4881" y="94170"/>
                </a:lnTo>
                <a:lnTo>
                  <a:pt x="6262" y="88049"/>
                </a:lnTo>
                <a:lnTo>
                  <a:pt x="2591" y="86950"/>
                </a:lnTo>
                <a:lnTo>
                  <a:pt x="5192" y="81890"/>
                </a:lnTo>
                <a:lnTo>
                  <a:pt x="3962" y="75248"/>
                </a:lnTo>
                <a:lnTo>
                  <a:pt x="1957" y="73311"/>
                </a:lnTo>
                <a:lnTo>
                  <a:pt x="2011" y="71275"/>
                </a:lnTo>
                <a:lnTo>
                  <a:pt x="0" y="63804"/>
                </a:lnTo>
                <a:lnTo>
                  <a:pt x="4422" y="61303"/>
                </a:lnTo>
                <a:lnTo>
                  <a:pt x="2489" y="48662"/>
                </a:lnTo>
                <a:lnTo>
                  <a:pt x="3700" y="45355"/>
                </a:lnTo>
                <a:lnTo>
                  <a:pt x="851" y="43355"/>
                </a:lnTo>
                <a:lnTo>
                  <a:pt x="85" y="38898"/>
                </a:lnTo>
                <a:lnTo>
                  <a:pt x="5443" y="33760"/>
                </a:lnTo>
                <a:lnTo>
                  <a:pt x="4393" y="28675"/>
                </a:lnTo>
                <a:lnTo>
                  <a:pt x="4997" y="26527"/>
                </a:lnTo>
                <a:lnTo>
                  <a:pt x="9471" y="20994"/>
                </a:lnTo>
                <a:lnTo>
                  <a:pt x="14437" y="21265"/>
                </a:lnTo>
                <a:lnTo>
                  <a:pt x="20319" y="17134"/>
                </a:lnTo>
                <a:lnTo>
                  <a:pt x="28352" y="17513"/>
                </a:lnTo>
                <a:lnTo>
                  <a:pt x="30885" y="13278"/>
                </a:lnTo>
                <a:lnTo>
                  <a:pt x="36491" y="14489"/>
                </a:lnTo>
                <a:lnTo>
                  <a:pt x="43316" y="12853"/>
                </a:lnTo>
                <a:lnTo>
                  <a:pt x="45603" y="9953"/>
                </a:lnTo>
                <a:lnTo>
                  <a:pt x="49869" y="9902"/>
                </a:lnTo>
                <a:lnTo>
                  <a:pt x="51639" y="11382"/>
                </a:lnTo>
                <a:lnTo>
                  <a:pt x="54170" y="9409"/>
                </a:lnTo>
                <a:lnTo>
                  <a:pt x="57182" y="3895"/>
                </a:lnTo>
                <a:lnTo>
                  <a:pt x="65695" y="6036"/>
                </a:lnTo>
                <a:lnTo>
                  <a:pt x="73320" y="0"/>
                </a:lnTo>
                <a:lnTo>
                  <a:pt x="76394" y="4185"/>
                </a:lnTo>
                <a:lnTo>
                  <a:pt x="78599" y="3398"/>
                </a:lnTo>
                <a:lnTo>
                  <a:pt x="80392" y="6486"/>
                </a:lnTo>
                <a:lnTo>
                  <a:pt x="84194" y="7297"/>
                </a:lnTo>
                <a:lnTo>
                  <a:pt x="86904" y="5366"/>
                </a:lnTo>
                <a:lnTo>
                  <a:pt x="87315" y="3337"/>
                </a:lnTo>
                <a:lnTo>
                  <a:pt x="89632" y="2639"/>
                </a:lnTo>
                <a:lnTo>
                  <a:pt x="91727" y="3745"/>
                </a:lnTo>
                <a:lnTo>
                  <a:pt x="92915" y="7462"/>
                </a:lnTo>
                <a:close/>
              </a:path>
            </a:pathLst>
          </a:custGeom>
          <a:solidFill>
            <a:srgbClr val="291049">
              <a:alpha val="100000"/>
            </a:srgbClr>
          </a:solidFill>
          <a:ln w="13550" cap="flat">
            <a:solidFill>
              <a:srgbClr val="291049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38" name="pg138"/>
          <p:cNvSpPr/>
          <p:nvPr/>
        </p:nvSpPr>
        <p:spPr>
          <a:xfrm>
            <a:off x="4713320" y="3335081"/>
            <a:ext cx="279120" cy="366608"/>
          </a:xfrm>
          <a:custGeom>
            <a:avLst/>
            <a:gdLst/>
            <a:ahLst/>
            <a:cxnLst/>
            <a:rect l="0" t="0" r="0" b="0"/>
            <a:pathLst>
              <a:path w="279120" h="366608">
                <a:moveTo>
                  <a:pt x="166716" y="25661"/>
                </a:moveTo>
                <a:lnTo>
                  <a:pt x="166536" y="28067"/>
                </a:lnTo>
                <a:lnTo>
                  <a:pt x="167479" y="31282"/>
                </a:lnTo>
                <a:lnTo>
                  <a:pt x="173624" y="28565"/>
                </a:lnTo>
                <a:lnTo>
                  <a:pt x="177634" y="31325"/>
                </a:lnTo>
                <a:lnTo>
                  <a:pt x="179143" y="36699"/>
                </a:lnTo>
                <a:lnTo>
                  <a:pt x="180048" y="39921"/>
                </a:lnTo>
                <a:lnTo>
                  <a:pt x="179749" y="42864"/>
                </a:lnTo>
                <a:lnTo>
                  <a:pt x="176989" y="43913"/>
                </a:lnTo>
                <a:lnTo>
                  <a:pt x="175535" y="48076"/>
                </a:lnTo>
                <a:lnTo>
                  <a:pt x="176575" y="51643"/>
                </a:lnTo>
                <a:lnTo>
                  <a:pt x="174556" y="54913"/>
                </a:lnTo>
                <a:lnTo>
                  <a:pt x="178388" y="63512"/>
                </a:lnTo>
                <a:lnTo>
                  <a:pt x="178105" y="70861"/>
                </a:lnTo>
                <a:lnTo>
                  <a:pt x="174734" y="72823"/>
                </a:lnTo>
                <a:lnTo>
                  <a:pt x="171665" y="72456"/>
                </a:lnTo>
                <a:lnTo>
                  <a:pt x="172002" y="80973"/>
                </a:lnTo>
                <a:lnTo>
                  <a:pt x="168847" y="87699"/>
                </a:lnTo>
                <a:lnTo>
                  <a:pt x="172740" y="88149"/>
                </a:lnTo>
                <a:lnTo>
                  <a:pt x="171481" y="92809"/>
                </a:lnTo>
                <a:lnTo>
                  <a:pt x="173218" y="94224"/>
                </a:lnTo>
                <a:lnTo>
                  <a:pt x="175664" y="93890"/>
                </a:lnTo>
                <a:lnTo>
                  <a:pt x="178159" y="90515"/>
                </a:lnTo>
                <a:lnTo>
                  <a:pt x="180099" y="90890"/>
                </a:lnTo>
                <a:lnTo>
                  <a:pt x="182071" y="95254"/>
                </a:lnTo>
                <a:lnTo>
                  <a:pt x="185574" y="95161"/>
                </a:lnTo>
                <a:lnTo>
                  <a:pt x="187783" y="98107"/>
                </a:lnTo>
                <a:lnTo>
                  <a:pt x="186988" y="101947"/>
                </a:lnTo>
                <a:lnTo>
                  <a:pt x="182902" y="108769"/>
                </a:lnTo>
                <a:lnTo>
                  <a:pt x="185108" y="110716"/>
                </a:lnTo>
                <a:lnTo>
                  <a:pt x="184698" y="113683"/>
                </a:lnTo>
                <a:lnTo>
                  <a:pt x="185423" y="115465"/>
                </a:lnTo>
                <a:lnTo>
                  <a:pt x="183930" y="117772"/>
                </a:lnTo>
                <a:lnTo>
                  <a:pt x="185606" y="121407"/>
                </a:lnTo>
                <a:lnTo>
                  <a:pt x="181180" y="130044"/>
                </a:lnTo>
                <a:lnTo>
                  <a:pt x="179696" y="137235"/>
                </a:lnTo>
                <a:lnTo>
                  <a:pt x="183837" y="141809"/>
                </a:lnTo>
                <a:lnTo>
                  <a:pt x="180103" y="144358"/>
                </a:lnTo>
                <a:lnTo>
                  <a:pt x="179180" y="148862"/>
                </a:lnTo>
                <a:lnTo>
                  <a:pt x="176693" y="151187"/>
                </a:lnTo>
                <a:lnTo>
                  <a:pt x="178837" y="156088"/>
                </a:lnTo>
                <a:lnTo>
                  <a:pt x="179368" y="156678"/>
                </a:lnTo>
                <a:lnTo>
                  <a:pt x="181443" y="158982"/>
                </a:lnTo>
                <a:lnTo>
                  <a:pt x="182680" y="163185"/>
                </a:lnTo>
                <a:lnTo>
                  <a:pt x="186648" y="165335"/>
                </a:lnTo>
                <a:lnTo>
                  <a:pt x="188719" y="169567"/>
                </a:lnTo>
                <a:lnTo>
                  <a:pt x="193265" y="173488"/>
                </a:lnTo>
                <a:lnTo>
                  <a:pt x="199986" y="178159"/>
                </a:lnTo>
                <a:lnTo>
                  <a:pt x="203708" y="175586"/>
                </a:lnTo>
                <a:lnTo>
                  <a:pt x="205873" y="179264"/>
                </a:lnTo>
                <a:lnTo>
                  <a:pt x="209826" y="180998"/>
                </a:lnTo>
                <a:lnTo>
                  <a:pt x="211376" y="184047"/>
                </a:lnTo>
                <a:lnTo>
                  <a:pt x="217999" y="184484"/>
                </a:lnTo>
                <a:lnTo>
                  <a:pt x="223922" y="179282"/>
                </a:lnTo>
                <a:lnTo>
                  <a:pt x="235185" y="185007"/>
                </a:lnTo>
                <a:lnTo>
                  <a:pt x="236674" y="187551"/>
                </a:lnTo>
                <a:lnTo>
                  <a:pt x="242993" y="187521"/>
                </a:lnTo>
                <a:lnTo>
                  <a:pt x="244507" y="192629"/>
                </a:lnTo>
                <a:lnTo>
                  <a:pt x="248575" y="193657"/>
                </a:lnTo>
                <a:lnTo>
                  <a:pt x="251797" y="192192"/>
                </a:lnTo>
                <a:lnTo>
                  <a:pt x="254747" y="192767"/>
                </a:lnTo>
                <a:lnTo>
                  <a:pt x="256881" y="195799"/>
                </a:lnTo>
                <a:lnTo>
                  <a:pt x="257211" y="198276"/>
                </a:lnTo>
                <a:lnTo>
                  <a:pt x="264334" y="199161"/>
                </a:lnTo>
                <a:lnTo>
                  <a:pt x="263227" y="202584"/>
                </a:lnTo>
                <a:lnTo>
                  <a:pt x="264096" y="203784"/>
                </a:lnTo>
                <a:lnTo>
                  <a:pt x="267662" y="204321"/>
                </a:lnTo>
                <a:lnTo>
                  <a:pt x="273378" y="202077"/>
                </a:lnTo>
                <a:lnTo>
                  <a:pt x="275319" y="203746"/>
                </a:lnTo>
                <a:lnTo>
                  <a:pt x="275771" y="205939"/>
                </a:lnTo>
                <a:lnTo>
                  <a:pt x="273138" y="207408"/>
                </a:lnTo>
                <a:lnTo>
                  <a:pt x="276739" y="215620"/>
                </a:lnTo>
                <a:lnTo>
                  <a:pt x="275738" y="222903"/>
                </a:lnTo>
                <a:lnTo>
                  <a:pt x="279120" y="230478"/>
                </a:lnTo>
                <a:lnTo>
                  <a:pt x="276623" y="232350"/>
                </a:lnTo>
                <a:lnTo>
                  <a:pt x="275791" y="236299"/>
                </a:lnTo>
                <a:lnTo>
                  <a:pt x="265135" y="243011"/>
                </a:lnTo>
                <a:lnTo>
                  <a:pt x="262315" y="244301"/>
                </a:lnTo>
                <a:lnTo>
                  <a:pt x="261127" y="240583"/>
                </a:lnTo>
                <a:lnTo>
                  <a:pt x="259032" y="239478"/>
                </a:lnTo>
                <a:lnTo>
                  <a:pt x="256715" y="240176"/>
                </a:lnTo>
                <a:lnTo>
                  <a:pt x="256304" y="242205"/>
                </a:lnTo>
                <a:lnTo>
                  <a:pt x="253594" y="244136"/>
                </a:lnTo>
                <a:lnTo>
                  <a:pt x="249792" y="243324"/>
                </a:lnTo>
                <a:lnTo>
                  <a:pt x="247999" y="240237"/>
                </a:lnTo>
                <a:lnTo>
                  <a:pt x="245795" y="241024"/>
                </a:lnTo>
                <a:lnTo>
                  <a:pt x="242720" y="236838"/>
                </a:lnTo>
                <a:lnTo>
                  <a:pt x="235095" y="242875"/>
                </a:lnTo>
                <a:lnTo>
                  <a:pt x="226582" y="240734"/>
                </a:lnTo>
                <a:lnTo>
                  <a:pt x="223570" y="246247"/>
                </a:lnTo>
                <a:lnTo>
                  <a:pt x="221039" y="248221"/>
                </a:lnTo>
                <a:lnTo>
                  <a:pt x="219269" y="246741"/>
                </a:lnTo>
                <a:lnTo>
                  <a:pt x="215003" y="246791"/>
                </a:lnTo>
                <a:lnTo>
                  <a:pt x="212716" y="249692"/>
                </a:lnTo>
                <a:lnTo>
                  <a:pt x="205891" y="251327"/>
                </a:lnTo>
                <a:lnTo>
                  <a:pt x="200286" y="250117"/>
                </a:lnTo>
                <a:lnTo>
                  <a:pt x="197752" y="254352"/>
                </a:lnTo>
                <a:lnTo>
                  <a:pt x="189719" y="253972"/>
                </a:lnTo>
                <a:lnTo>
                  <a:pt x="183837" y="258104"/>
                </a:lnTo>
                <a:lnTo>
                  <a:pt x="178871" y="257833"/>
                </a:lnTo>
                <a:lnTo>
                  <a:pt x="174397" y="263366"/>
                </a:lnTo>
                <a:lnTo>
                  <a:pt x="173793" y="265514"/>
                </a:lnTo>
                <a:lnTo>
                  <a:pt x="174843" y="270599"/>
                </a:lnTo>
                <a:lnTo>
                  <a:pt x="169485" y="275737"/>
                </a:lnTo>
                <a:lnTo>
                  <a:pt x="170251" y="280194"/>
                </a:lnTo>
                <a:lnTo>
                  <a:pt x="173100" y="282193"/>
                </a:lnTo>
                <a:lnTo>
                  <a:pt x="171889" y="285501"/>
                </a:lnTo>
                <a:lnTo>
                  <a:pt x="173822" y="298141"/>
                </a:lnTo>
                <a:lnTo>
                  <a:pt x="169400" y="300643"/>
                </a:lnTo>
                <a:lnTo>
                  <a:pt x="171411" y="308114"/>
                </a:lnTo>
                <a:lnTo>
                  <a:pt x="171357" y="310150"/>
                </a:lnTo>
                <a:lnTo>
                  <a:pt x="173362" y="312086"/>
                </a:lnTo>
                <a:lnTo>
                  <a:pt x="174592" y="318728"/>
                </a:lnTo>
                <a:lnTo>
                  <a:pt x="171992" y="323789"/>
                </a:lnTo>
                <a:lnTo>
                  <a:pt x="175662" y="324888"/>
                </a:lnTo>
                <a:lnTo>
                  <a:pt x="174281" y="331008"/>
                </a:lnTo>
                <a:lnTo>
                  <a:pt x="178413" y="333282"/>
                </a:lnTo>
                <a:lnTo>
                  <a:pt x="177150" y="336076"/>
                </a:lnTo>
                <a:lnTo>
                  <a:pt x="177648" y="337836"/>
                </a:lnTo>
                <a:lnTo>
                  <a:pt x="183407" y="340229"/>
                </a:lnTo>
                <a:lnTo>
                  <a:pt x="180171" y="348924"/>
                </a:lnTo>
                <a:lnTo>
                  <a:pt x="183384" y="349958"/>
                </a:lnTo>
                <a:lnTo>
                  <a:pt x="184210" y="352636"/>
                </a:lnTo>
                <a:lnTo>
                  <a:pt x="179251" y="360121"/>
                </a:lnTo>
                <a:lnTo>
                  <a:pt x="178617" y="364257"/>
                </a:lnTo>
                <a:lnTo>
                  <a:pt x="177084" y="366291"/>
                </a:lnTo>
                <a:lnTo>
                  <a:pt x="176240" y="366608"/>
                </a:lnTo>
                <a:lnTo>
                  <a:pt x="175728" y="364069"/>
                </a:lnTo>
                <a:lnTo>
                  <a:pt x="172590" y="361085"/>
                </a:lnTo>
                <a:lnTo>
                  <a:pt x="170626" y="363550"/>
                </a:lnTo>
                <a:lnTo>
                  <a:pt x="167479" y="362341"/>
                </a:lnTo>
                <a:lnTo>
                  <a:pt x="163061" y="360644"/>
                </a:lnTo>
                <a:lnTo>
                  <a:pt x="155451" y="361710"/>
                </a:lnTo>
                <a:lnTo>
                  <a:pt x="153780" y="358152"/>
                </a:lnTo>
                <a:lnTo>
                  <a:pt x="150332" y="357359"/>
                </a:lnTo>
                <a:lnTo>
                  <a:pt x="150325" y="353381"/>
                </a:lnTo>
                <a:lnTo>
                  <a:pt x="147131" y="351048"/>
                </a:lnTo>
                <a:lnTo>
                  <a:pt x="144275" y="351295"/>
                </a:lnTo>
                <a:lnTo>
                  <a:pt x="143661" y="348978"/>
                </a:lnTo>
                <a:lnTo>
                  <a:pt x="141062" y="346669"/>
                </a:lnTo>
                <a:lnTo>
                  <a:pt x="128143" y="347973"/>
                </a:lnTo>
                <a:lnTo>
                  <a:pt x="125618" y="345382"/>
                </a:lnTo>
                <a:lnTo>
                  <a:pt x="124917" y="344663"/>
                </a:lnTo>
                <a:lnTo>
                  <a:pt x="121702" y="343811"/>
                </a:lnTo>
                <a:lnTo>
                  <a:pt x="120940" y="341004"/>
                </a:lnTo>
                <a:lnTo>
                  <a:pt x="117519" y="337302"/>
                </a:lnTo>
                <a:lnTo>
                  <a:pt x="112814" y="338275"/>
                </a:lnTo>
                <a:lnTo>
                  <a:pt x="108222" y="335714"/>
                </a:lnTo>
                <a:lnTo>
                  <a:pt x="104316" y="338075"/>
                </a:lnTo>
                <a:lnTo>
                  <a:pt x="98329" y="337864"/>
                </a:lnTo>
                <a:lnTo>
                  <a:pt x="96512" y="336529"/>
                </a:lnTo>
                <a:lnTo>
                  <a:pt x="95188" y="331311"/>
                </a:lnTo>
                <a:lnTo>
                  <a:pt x="97366" y="329028"/>
                </a:lnTo>
                <a:lnTo>
                  <a:pt x="96519" y="323219"/>
                </a:lnTo>
                <a:lnTo>
                  <a:pt x="93421" y="319647"/>
                </a:lnTo>
                <a:lnTo>
                  <a:pt x="88886" y="320304"/>
                </a:lnTo>
                <a:lnTo>
                  <a:pt x="86112" y="317467"/>
                </a:lnTo>
                <a:lnTo>
                  <a:pt x="87761" y="313295"/>
                </a:lnTo>
                <a:lnTo>
                  <a:pt x="90515" y="314000"/>
                </a:lnTo>
                <a:lnTo>
                  <a:pt x="97196" y="304694"/>
                </a:lnTo>
                <a:lnTo>
                  <a:pt x="92106" y="298939"/>
                </a:lnTo>
                <a:lnTo>
                  <a:pt x="92393" y="296866"/>
                </a:lnTo>
                <a:lnTo>
                  <a:pt x="90601" y="296397"/>
                </a:lnTo>
                <a:lnTo>
                  <a:pt x="89933" y="296448"/>
                </a:lnTo>
                <a:lnTo>
                  <a:pt x="89423" y="295181"/>
                </a:lnTo>
                <a:lnTo>
                  <a:pt x="88795" y="294578"/>
                </a:lnTo>
                <a:lnTo>
                  <a:pt x="88585" y="293422"/>
                </a:lnTo>
                <a:lnTo>
                  <a:pt x="88410" y="289442"/>
                </a:lnTo>
                <a:lnTo>
                  <a:pt x="83441" y="288487"/>
                </a:lnTo>
                <a:lnTo>
                  <a:pt x="80659" y="284903"/>
                </a:lnTo>
                <a:lnTo>
                  <a:pt x="74144" y="286220"/>
                </a:lnTo>
                <a:lnTo>
                  <a:pt x="70193" y="284350"/>
                </a:lnTo>
                <a:lnTo>
                  <a:pt x="63433" y="285713"/>
                </a:lnTo>
                <a:lnTo>
                  <a:pt x="62808" y="285839"/>
                </a:lnTo>
                <a:lnTo>
                  <a:pt x="54069" y="281436"/>
                </a:lnTo>
                <a:lnTo>
                  <a:pt x="48169" y="283208"/>
                </a:lnTo>
                <a:lnTo>
                  <a:pt x="44393" y="281635"/>
                </a:lnTo>
                <a:lnTo>
                  <a:pt x="42709" y="274930"/>
                </a:lnTo>
                <a:lnTo>
                  <a:pt x="43436" y="271930"/>
                </a:lnTo>
                <a:lnTo>
                  <a:pt x="40641" y="268519"/>
                </a:lnTo>
                <a:lnTo>
                  <a:pt x="39720" y="265203"/>
                </a:lnTo>
                <a:lnTo>
                  <a:pt x="39983" y="261720"/>
                </a:lnTo>
                <a:lnTo>
                  <a:pt x="36156" y="259533"/>
                </a:lnTo>
                <a:lnTo>
                  <a:pt x="34587" y="254537"/>
                </a:lnTo>
                <a:lnTo>
                  <a:pt x="35217" y="252333"/>
                </a:lnTo>
                <a:lnTo>
                  <a:pt x="39423" y="251969"/>
                </a:lnTo>
                <a:lnTo>
                  <a:pt x="37785" y="248488"/>
                </a:lnTo>
                <a:lnTo>
                  <a:pt x="35031" y="249195"/>
                </a:lnTo>
                <a:lnTo>
                  <a:pt x="32447" y="246690"/>
                </a:lnTo>
                <a:lnTo>
                  <a:pt x="31647" y="245915"/>
                </a:lnTo>
                <a:lnTo>
                  <a:pt x="28091" y="246662"/>
                </a:lnTo>
                <a:lnTo>
                  <a:pt x="26772" y="244593"/>
                </a:lnTo>
                <a:lnTo>
                  <a:pt x="21959" y="243151"/>
                </a:lnTo>
                <a:lnTo>
                  <a:pt x="14923" y="243972"/>
                </a:lnTo>
                <a:lnTo>
                  <a:pt x="11912" y="239235"/>
                </a:lnTo>
                <a:lnTo>
                  <a:pt x="11067" y="232486"/>
                </a:lnTo>
                <a:lnTo>
                  <a:pt x="6709" y="224074"/>
                </a:lnTo>
                <a:lnTo>
                  <a:pt x="2538" y="219678"/>
                </a:lnTo>
                <a:lnTo>
                  <a:pt x="1737" y="214243"/>
                </a:lnTo>
                <a:lnTo>
                  <a:pt x="2319" y="208168"/>
                </a:lnTo>
                <a:lnTo>
                  <a:pt x="8574" y="201246"/>
                </a:lnTo>
                <a:lnTo>
                  <a:pt x="9040" y="198970"/>
                </a:lnTo>
                <a:lnTo>
                  <a:pt x="5850" y="193918"/>
                </a:lnTo>
                <a:lnTo>
                  <a:pt x="7905" y="188905"/>
                </a:lnTo>
                <a:lnTo>
                  <a:pt x="3256" y="185443"/>
                </a:lnTo>
                <a:lnTo>
                  <a:pt x="0" y="180669"/>
                </a:lnTo>
                <a:lnTo>
                  <a:pt x="2748" y="179182"/>
                </a:lnTo>
                <a:lnTo>
                  <a:pt x="7206" y="179404"/>
                </a:lnTo>
                <a:lnTo>
                  <a:pt x="9719" y="176721"/>
                </a:lnTo>
                <a:lnTo>
                  <a:pt x="10263" y="173844"/>
                </a:lnTo>
                <a:lnTo>
                  <a:pt x="25584" y="172985"/>
                </a:lnTo>
                <a:lnTo>
                  <a:pt x="28674" y="172992"/>
                </a:lnTo>
                <a:lnTo>
                  <a:pt x="29843" y="172591"/>
                </a:lnTo>
                <a:lnTo>
                  <a:pt x="31610" y="172299"/>
                </a:lnTo>
                <a:lnTo>
                  <a:pt x="32447" y="171723"/>
                </a:lnTo>
                <a:lnTo>
                  <a:pt x="33238" y="171179"/>
                </a:lnTo>
                <a:lnTo>
                  <a:pt x="41174" y="171118"/>
                </a:lnTo>
                <a:lnTo>
                  <a:pt x="42934" y="171473"/>
                </a:lnTo>
                <a:lnTo>
                  <a:pt x="43150" y="167518"/>
                </a:lnTo>
                <a:lnTo>
                  <a:pt x="41677" y="163591"/>
                </a:lnTo>
                <a:lnTo>
                  <a:pt x="51606" y="156678"/>
                </a:lnTo>
                <a:lnTo>
                  <a:pt x="52699" y="152160"/>
                </a:lnTo>
                <a:lnTo>
                  <a:pt x="49118" y="149663"/>
                </a:lnTo>
                <a:lnTo>
                  <a:pt x="48619" y="146845"/>
                </a:lnTo>
                <a:lnTo>
                  <a:pt x="55248" y="141405"/>
                </a:lnTo>
                <a:lnTo>
                  <a:pt x="51793" y="134805"/>
                </a:lnTo>
                <a:lnTo>
                  <a:pt x="49008" y="132178"/>
                </a:lnTo>
                <a:lnTo>
                  <a:pt x="48762" y="130439"/>
                </a:lnTo>
                <a:lnTo>
                  <a:pt x="50086" y="127439"/>
                </a:lnTo>
                <a:lnTo>
                  <a:pt x="46224" y="122343"/>
                </a:lnTo>
                <a:lnTo>
                  <a:pt x="52444" y="119851"/>
                </a:lnTo>
                <a:lnTo>
                  <a:pt x="53716" y="116104"/>
                </a:lnTo>
                <a:lnTo>
                  <a:pt x="48025" y="111830"/>
                </a:lnTo>
                <a:lnTo>
                  <a:pt x="42763" y="105047"/>
                </a:lnTo>
                <a:lnTo>
                  <a:pt x="39753" y="98852"/>
                </a:lnTo>
                <a:lnTo>
                  <a:pt x="41722" y="94857"/>
                </a:lnTo>
                <a:lnTo>
                  <a:pt x="47659" y="94486"/>
                </a:lnTo>
                <a:lnTo>
                  <a:pt x="42332" y="87501"/>
                </a:lnTo>
                <a:lnTo>
                  <a:pt x="40382" y="82974"/>
                </a:lnTo>
                <a:lnTo>
                  <a:pt x="40788" y="78363"/>
                </a:lnTo>
                <a:lnTo>
                  <a:pt x="43684" y="75475"/>
                </a:lnTo>
                <a:lnTo>
                  <a:pt x="43973" y="72409"/>
                </a:lnTo>
                <a:lnTo>
                  <a:pt x="38376" y="73906"/>
                </a:lnTo>
                <a:lnTo>
                  <a:pt x="32447" y="63461"/>
                </a:lnTo>
                <a:lnTo>
                  <a:pt x="28528" y="56559"/>
                </a:lnTo>
                <a:lnTo>
                  <a:pt x="24982" y="55598"/>
                </a:lnTo>
                <a:lnTo>
                  <a:pt x="24201" y="50543"/>
                </a:lnTo>
                <a:lnTo>
                  <a:pt x="21273" y="45103"/>
                </a:lnTo>
                <a:lnTo>
                  <a:pt x="21093" y="42169"/>
                </a:lnTo>
                <a:lnTo>
                  <a:pt x="21017" y="38468"/>
                </a:lnTo>
                <a:lnTo>
                  <a:pt x="21539" y="36699"/>
                </a:lnTo>
                <a:lnTo>
                  <a:pt x="22257" y="34266"/>
                </a:lnTo>
                <a:lnTo>
                  <a:pt x="25141" y="33522"/>
                </a:lnTo>
                <a:lnTo>
                  <a:pt x="29851" y="32308"/>
                </a:lnTo>
                <a:lnTo>
                  <a:pt x="34441" y="33141"/>
                </a:lnTo>
                <a:lnTo>
                  <a:pt x="40233" y="31754"/>
                </a:lnTo>
                <a:lnTo>
                  <a:pt x="45063" y="26804"/>
                </a:lnTo>
                <a:lnTo>
                  <a:pt x="46455" y="22493"/>
                </a:lnTo>
                <a:lnTo>
                  <a:pt x="50721" y="21755"/>
                </a:lnTo>
                <a:lnTo>
                  <a:pt x="56519" y="21869"/>
                </a:lnTo>
                <a:lnTo>
                  <a:pt x="58184" y="24505"/>
                </a:lnTo>
                <a:lnTo>
                  <a:pt x="63433" y="23111"/>
                </a:lnTo>
                <a:lnTo>
                  <a:pt x="69047" y="24278"/>
                </a:lnTo>
                <a:lnTo>
                  <a:pt x="72798" y="27169"/>
                </a:lnTo>
                <a:lnTo>
                  <a:pt x="76738" y="26497"/>
                </a:lnTo>
                <a:lnTo>
                  <a:pt x="79773" y="27668"/>
                </a:lnTo>
                <a:lnTo>
                  <a:pt x="89882" y="22983"/>
                </a:lnTo>
                <a:lnTo>
                  <a:pt x="96156" y="17674"/>
                </a:lnTo>
                <a:lnTo>
                  <a:pt x="100504" y="16770"/>
                </a:lnTo>
                <a:lnTo>
                  <a:pt x="99400" y="13023"/>
                </a:lnTo>
                <a:lnTo>
                  <a:pt x="100128" y="9888"/>
                </a:lnTo>
                <a:lnTo>
                  <a:pt x="101064" y="5851"/>
                </a:lnTo>
                <a:lnTo>
                  <a:pt x="105675" y="6398"/>
                </a:lnTo>
                <a:lnTo>
                  <a:pt x="110380" y="169"/>
                </a:lnTo>
                <a:lnTo>
                  <a:pt x="113900" y="0"/>
                </a:lnTo>
                <a:lnTo>
                  <a:pt x="114227" y="4212"/>
                </a:lnTo>
                <a:lnTo>
                  <a:pt x="118392" y="5452"/>
                </a:lnTo>
                <a:lnTo>
                  <a:pt x="120739" y="9549"/>
                </a:lnTo>
                <a:lnTo>
                  <a:pt x="125733" y="8977"/>
                </a:lnTo>
                <a:lnTo>
                  <a:pt x="135658" y="14984"/>
                </a:lnTo>
                <a:lnTo>
                  <a:pt x="136276" y="16736"/>
                </a:lnTo>
                <a:lnTo>
                  <a:pt x="135350" y="20267"/>
                </a:lnTo>
                <a:lnTo>
                  <a:pt x="137727" y="22747"/>
                </a:lnTo>
                <a:lnTo>
                  <a:pt x="150397" y="27500"/>
                </a:lnTo>
                <a:lnTo>
                  <a:pt x="156416" y="26043"/>
                </a:lnTo>
                <a:lnTo>
                  <a:pt x="163975" y="27634"/>
                </a:lnTo>
                <a:close/>
              </a:path>
            </a:pathLst>
          </a:custGeom>
          <a:solidFill>
            <a:srgbClr val="2B104D">
              <a:alpha val="100000"/>
            </a:srgbClr>
          </a:solidFill>
          <a:ln w="13550" cap="flat">
            <a:solidFill>
              <a:srgbClr val="2B104D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39" name="pg139"/>
          <p:cNvSpPr/>
          <p:nvPr/>
        </p:nvSpPr>
        <p:spPr>
          <a:xfrm>
            <a:off x="4504663" y="3007132"/>
            <a:ext cx="269013" cy="271325"/>
          </a:xfrm>
          <a:custGeom>
            <a:avLst/>
            <a:gdLst/>
            <a:ahLst/>
            <a:cxnLst/>
            <a:rect l="0" t="0" r="0" b="0"/>
            <a:pathLst>
              <a:path w="269013" h="271325">
                <a:moveTo>
                  <a:pt x="54447" y="6661"/>
                </a:moveTo>
                <a:lnTo>
                  <a:pt x="61511" y="8867"/>
                </a:lnTo>
                <a:lnTo>
                  <a:pt x="67610" y="10771"/>
                </a:lnTo>
                <a:lnTo>
                  <a:pt x="67882" y="14744"/>
                </a:lnTo>
                <a:lnTo>
                  <a:pt x="69511" y="17636"/>
                </a:lnTo>
                <a:lnTo>
                  <a:pt x="78614" y="19100"/>
                </a:lnTo>
                <a:lnTo>
                  <a:pt x="83263" y="12944"/>
                </a:lnTo>
                <a:lnTo>
                  <a:pt x="85838" y="12414"/>
                </a:lnTo>
                <a:lnTo>
                  <a:pt x="87145" y="13945"/>
                </a:lnTo>
                <a:lnTo>
                  <a:pt x="87441" y="15474"/>
                </a:lnTo>
                <a:lnTo>
                  <a:pt x="88672" y="17784"/>
                </a:lnTo>
                <a:lnTo>
                  <a:pt x="88279" y="19444"/>
                </a:lnTo>
                <a:lnTo>
                  <a:pt x="88672" y="20207"/>
                </a:lnTo>
                <a:lnTo>
                  <a:pt x="89339" y="19005"/>
                </a:lnTo>
                <a:lnTo>
                  <a:pt x="90675" y="17902"/>
                </a:lnTo>
                <a:lnTo>
                  <a:pt x="91199" y="17015"/>
                </a:lnTo>
                <a:lnTo>
                  <a:pt x="91813" y="15976"/>
                </a:lnTo>
                <a:lnTo>
                  <a:pt x="94790" y="15575"/>
                </a:lnTo>
                <a:lnTo>
                  <a:pt x="105513" y="7296"/>
                </a:lnTo>
                <a:lnTo>
                  <a:pt x="105644" y="11258"/>
                </a:lnTo>
                <a:lnTo>
                  <a:pt x="107121" y="13847"/>
                </a:lnTo>
                <a:lnTo>
                  <a:pt x="126880" y="21094"/>
                </a:lnTo>
                <a:lnTo>
                  <a:pt x="132247" y="26748"/>
                </a:lnTo>
                <a:lnTo>
                  <a:pt x="134842" y="27475"/>
                </a:lnTo>
                <a:lnTo>
                  <a:pt x="137274" y="25820"/>
                </a:lnTo>
                <a:lnTo>
                  <a:pt x="138396" y="24460"/>
                </a:lnTo>
                <a:lnTo>
                  <a:pt x="138909" y="20816"/>
                </a:lnTo>
                <a:lnTo>
                  <a:pt x="139920" y="20629"/>
                </a:lnTo>
                <a:lnTo>
                  <a:pt x="144578" y="24052"/>
                </a:lnTo>
                <a:lnTo>
                  <a:pt x="147890" y="33496"/>
                </a:lnTo>
                <a:lnTo>
                  <a:pt x="151356" y="38079"/>
                </a:lnTo>
                <a:lnTo>
                  <a:pt x="149098" y="39332"/>
                </a:lnTo>
                <a:lnTo>
                  <a:pt x="147018" y="37978"/>
                </a:lnTo>
                <a:lnTo>
                  <a:pt x="145751" y="40703"/>
                </a:lnTo>
                <a:lnTo>
                  <a:pt x="151713" y="44581"/>
                </a:lnTo>
                <a:lnTo>
                  <a:pt x="152211" y="48124"/>
                </a:lnTo>
                <a:lnTo>
                  <a:pt x="151748" y="59545"/>
                </a:lnTo>
                <a:lnTo>
                  <a:pt x="151642" y="62167"/>
                </a:lnTo>
                <a:lnTo>
                  <a:pt x="148673" y="68046"/>
                </a:lnTo>
                <a:lnTo>
                  <a:pt x="144348" y="71940"/>
                </a:lnTo>
                <a:lnTo>
                  <a:pt x="132329" y="76698"/>
                </a:lnTo>
                <a:lnTo>
                  <a:pt x="132662" y="78935"/>
                </a:lnTo>
                <a:lnTo>
                  <a:pt x="135634" y="80819"/>
                </a:lnTo>
                <a:lnTo>
                  <a:pt x="162282" y="74775"/>
                </a:lnTo>
                <a:lnTo>
                  <a:pt x="169474" y="79728"/>
                </a:lnTo>
                <a:lnTo>
                  <a:pt x="166837" y="83761"/>
                </a:lnTo>
                <a:lnTo>
                  <a:pt x="168982" y="89611"/>
                </a:lnTo>
                <a:lnTo>
                  <a:pt x="164571" y="95882"/>
                </a:lnTo>
                <a:lnTo>
                  <a:pt x="165075" y="102438"/>
                </a:lnTo>
                <a:lnTo>
                  <a:pt x="166473" y="101714"/>
                </a:lnTo>
                <a:lnTo>
                  <a:pt x="167438" y="98996"/>
                </a:lnTo>
                <a:lnTo>
                  <a:pt x="173090" y="87463"/>
                </a:lnTo>
                <a:lnTo>
                  <a:pt x="184113" y="83375"/>
                </a:lnTo>
                <a:lnTo>
                  <a:pt x="190702" y="85254"/>
                </a:lnTo>
                <a:lnTo>
                  <a:pt x="200354" y="91208"/>
                </a:lnTo>
                <a:lnTo>
                  <a:pt x="212449" y="95817"/>
                </a:lnTo>
                <a:lnTo>
                  <a:pt x="216525" y="98473"/>
                </a:lnTo>
                <a:lnTo>
                  <a:pt x="222474" y="105354"/>
                </a:lnTo>
                <a:lnTo>
                  <a:pt x="224898" y="106112"/>
                </a:lnTo>
                <a:lnTo>
                  <a:pt x="233799" y="104212"/>
                </a:lnTo>
                <a:lnTo>
                  <a:pt x="248438" y="92676"/>
                </a:lnTo>
                <a:lnTo>
                  <a:pt x="252598" y="92679"/>
                </a:lnTo>
                <a:lnTo>
                  <a:pt x="253935" y="94051"/>
                </a:lnTo>
                <a:lnTo>
                  <a:pt x="254458" y="94588"/>
                </a:lnTo>
                <a:lnTo>
                  <a:pt x="262430" y="93837"/>
                </a:lnTo>
                <a:lnTo>
                  <a:pt x="266269" y="90417"/>
                </a:lnTo>
                <a:lnTo>
                  <a:pt x="269013" y="92140"/>
                </a:lnTo>
                <a:lnTo>
                  <a:pt x="267824" y="94736"/>
                </a:lnTo>
                <a:lnTo>
                  <a:pt x="261917" y="97861"/>
                </a:lnTo>
                <a:lnTo>
                  <a:pt x="263046" y="99820"/>
                </a:lnTo>
                <a:lnTo>
                  <a:pt x="265051" y="124362"/>
                </a:lnTo>
                <a:lnTo>
                  <a:pt x="254458" y="132333"/>
                </a:lnTo>
                <a:lnTo>
                  <a:pt x="253935" y="132830"/>
                </a:lnTo>
                <a:lnTo>
                  <a:pt x="242291" y="143889"/>
                </a:lnTo>
                <a:lnTo>
                  <a:pt x="234649" y="142563"/>
                </a:lnTo>
                <a:lnTo>
                  <a:pt x="233799" y="144578"/>
                </a:lnTo>
                <a:lnTo>
                  <a:pt x="233184" y="146034"/>
                </a:lnTo>
                <a:lnTo>
                  <a:pt x="229446" y="150164"/>
                </a:lnTo>
                <a:lnTo>
                  <a:pt x="229286" y="153517"/>
                </a:lnTo>
                <a:lnTo>
                  <a:pt x="230057" y="155013"/>
                </a:lnTo>
                <a:lnTo>
                  <a:pt x="232215" y="159202"/>
                </a:lnTo>
                <a:lnTo>
                  <a:pt x="233799" y="159632"/>
                </a:lnTo>
                <a:lnTo>
                  <a:pt x="238437" y="160895"/>
                </a:lnTo>
                <a:lnTo>
                  <a:pt x="241806" y="161460"/>
                </a:lnTo>
                <a:lnTo>
                  <a:pt x="243227" y="166334"/>
                </a:lnTo>
                <a:lnTo>
                  <a:pt x="245122" y="167030"/>
                </a:lnTo>
                <a:lnTo>
                  <a:pt x="244806" y="171895"/>
                </a:lnTo>
                <a:lnTo>
                  <a:pt x="249396" y="174088"/>
                </a:lnTo>
                <a:lnTo>
                  <a:pt x="249839" y="175446"/>
                </a:lnTo>
                <a:lnTo>
                  <a:pt x="246361" y="176679"/>
                </a:lnTo>
                <a:lnTo>
                  <a:pt x="244967" y="174211"/>
                </a:lnTo>
                <a:lnTo>
                  <a:pt x="242834" y="173455"/>
                </a:lnTo>
                <a:lnTo>
                  <a:pt x="233799" y="180919"/>
                </a:lnTo>
                <a:lnTo>
                  <a:pt x="231200" y="181848"/>
                </a:lnTo>
                <a:lnTo>
                  <a:pt x="228630" y="186396"/>
                </a:lnTo>
                <a:lnTo>
                  <a:pt x="230139" y="192512"/>
                </a:lnTo>
                <a:lnTo>
                  <a:pt x="230994" y="195813"/>
                </a:lnTo>
                <a:lnTo>
                  <a:pt x="229887" y="203275"/>
                </a:lnTo>
                <a:lnTo>
                  <a:pt x="233799" y="204939"/>
                </a:lnTo>
                <a:lnTo>
                  <a:pt x="234434" y="205208"/>
                </a:lnTo>
                <a:lnTo>
                  <a:pt x="235884" y="209020"/>
                </a:lnTo>
                <a:lnTo>
                  <a:pt x="239832" y="211573"/>
                </a:lnTo>
                <a:lnTo>
                  <a:pt x="246799" y="212284"/>
                </a:lnTo>
                <a:lnTo>
                  <a:pt x="248940" y="215025"/>
                </a:lnTo>
                <a:lnTo>
                  <a:pt x="250261" y="221117"/>
                </a:lnTo>
                <a:lnTo>
                  <a:pt x="247926" y="224726"/>
                </a:lnTo>
                <a:lnTo>
                  <a:pt x="246785" y="230765"/>
                </a:lnTo>
                <a:lnTo>
                  <a:pt x="246247" y="233614"/>
                </a:lnTo>
                <a:lnTo>
                  <a:pt x="240553" y="235451"/>
                </a:lnTo>
                <a:lnTo>
                  <a:pt x="237262" y="233920"/>
                </a:lnTo>
                <a:lnTo>
                  <a:pt x="237068" y="239354"/>
                </a:lnTo>
                <a:lnTo>
                  <a:pt x="235764" y="243979"/>
                </a:lnTo>
                <a:lnTo>
                  <a:pt x="233799" y="244827"/>
                </a:lnTo>
                <a:lnTo>
                  <a:pt x="233032" y="245159"/>
                </a:lnTo>
                <a:lnTo>
                  <a:pt x="229501" y="249594"/>
                </a:lnTo>
                <a:lnTo>
                  <a:pt x="223418" y="251801"/>
                </a:lnTo>
                <a:lnTo>
                  <a:pt x="222443" y="254457"/>
                </a:lnTo>
                <a:lnTo>
                  <a:pt x="218581" y="253860"/>
                </a:lnTo>
                <a:lnTo>
                  <a:pt x="216520" y="255013"/>
                </a:lnTo>
                <a:lnTo>
                  <a:pt x="214959" y="259916"/>
                </a:lnTo>
                <a:lnTo>
                  <a:pt x="214576" y="266329"/>
                </a:lnTo>
                <a:lnTo>
                  <a:pt x="212258" y="270742"/>
                </a:lnTo>
                <a:lnTo>
                  <a:pt x="211454" y="271222"/>
                </a:lnTo>
                <a:lnTo>
                  <a:pt x="209979" y="271325"/>
                </a:lnTo>
                <a:lnTo>
                  <a:pt x="208380" y="270038"/>
                </a:lnTo>
                <a:lnTo>
                  <a:pt x="207717" y="269840"/>
                </a:lnTo>
                <a:lnTo>
                  <a:pt x="205015" y="269598"/>
                </a:lnTo>
                <a:lnTo>
                  <a:pt x="203937" y="269443"/>
                </a:lnTo>
                <a:lnTo>
                  <a:pt x="202023" y="268890"/>
                </a:lnTo>
                <a:lnTo>
                  <a:pt x="198854" y="266910"/>
                </a:lnTo>
                <a:lnTo>
                  <a:pt x="188805" y="260194"/>
                </a:lnTo>
                <a:lnTo>
                  <a:pt x="181685" y="258625"/>
                </a:lnTo>
                <a:lnTo>
                  <a:pt x="182008" y="256720"/>
                </a:lnTo>
                <a:lnTo>
                  <a:pt x="175070" y="250073"/>
                </a:lnTo>
                <a:lnTo>
                  <a:pt x="174096" y="247579"/>
                </a:lnTo>
                <a:lnTo>
                  <a:pt x="172632" y="246921"/>
                </a:lnTo>
                <a:lnTo>
                  <a:pt x="171305" y="243861"/>
                </a:lnTo>
                <a:lnTo>
                  <a:pt x="166890" y="243496"/>
                </a:lnTo>
                <a:lnTo>
                  <a:pt x="165314" y="239431"/>
                </a:lnTo>
                <a:lnTo>
                  <a:pt x="165187" y="233661"/>
                </a:lnTo>
                <a:lnTo>
                  <a:pt x="169318" y="231837"/>
                </a:lnTo>
                <a:lnTo>
                  <a:pt x="169348" y="230765"/>
                </a:lnTo>
                <a:lnTo>
                  <a:pt x="169455" y="227096"/>
                </a:lnTo>
                <a:lnTo>
                  <a:pt x="172162" y="223943"/>
                </a:lnTo>
                <a:lnTo>
                  <a:pt x="169679" y="222694"/>
                </a:lnTo>
                <a:lnTo>
                  <a:pt x="169159" y="219501"/>
                </a:lnTo>
                <a:lnTo>
                  <a:pt x="164842" y="216171"/>
                </a:lnTo>
                <a:lnTo>
                  <a:pt x="166030" y="211138"/>
                </a:lnTo>
                <a:lnTo>
                  <a:pt x="168326" y="209579"/>
                </a:lnTo>
                <a:lnTo>
                  <a:pt x="169093" y="206780"/>
                </a:lnTo>
                <a:lnTo>
                  <a:pt x="166815" y="205566"/>
                </a:lnTo>
                <a:lnTo>
                  <a:pt x="161529" y="209296"/>
                </a:lnTo>
                <a:lnTo>
                  <a:pt x="157658" y="208764"/>
                </a:lnTo>
                <a:lnTo>
                  <a:pt x="156498" y="212476"/>
                </a:lnTo>
                <a:lnTo>
                  <a:pt x="155319" y="215658"/>
                </a:lnTo>
                <a:lnTo>
                  <a:pt x="148685" y="215686"/>
                </a:lnTo>
                <a:lnTo>
                  <a:pt x="147338" y="220729"/>
                </a:lnTo>
                <a:lnTo>
                  <a:pt x="143076" y="220189"/>
                </a:lnTo>
                <a:lnTo>
                  <a:pt x="139356" y="220311"/>
                </a:lnTo>
                <a:lnTo>
                  <a:pt x="136456" y="225666"/>
                </a:lnTo>
                <a:lnTo>
                  <a:pt x="131552" y="230765"/>
                </a:lnTo>
                <a:lnTo>
                  <a:pt x="130615" y="231739"/>
                </a:lnTo>
                <a:lnTo>
                  <a:pt x="128805" y="230765"/>
                </a:lnTo>
                <a:lnTo>
                  <a:pt x="127850" y="230250"/>
                </a:lnTo>
                <a:lnTo>
                  <a:pt x="123755" y="225116"/>
                </a:lnTo>
                <a:lnTo>
                  <a:pt x="122023" y="230765"/>
                </a:lnTo>
                <a:lnTo>
                  <a:pt x="120151" y="236868"/>
                </a:lnTo>
                <a:lnTo>
                  <a:pt x="114220" y="235470"/>
                </a:lnTo>
                <a:lnTo>
                  <a:pt x="107234" y="230765"/>
                </a:lnTo>
                <a:lnTo>
                  <a:pt x="101320" y="226783"/>
                </a:lnTo>
                <a:lnTo>
                  <a:pt x="99497" y="223671"/>
                </a:lnTo>
                <a:lnTo>
                  <a:pt x="96870" y="214484"/>
                </a:lnTo>
                <a:lnTo>
                  <a:pt x="94145" y="210615"/>
                </a:lnTo>
                <a:lnTo>
                  <a:pt x="91199" y="208071"/>
                </a:lnTo>
                <a:lnTo>
                  <a:pt x="87594" y="204961"/>
                </a:lnTo>
                <a:lnTo>
                  <a:pt x="80801" y="191796"/>
                </a:lnTo>
                <a:lnTo>
                  <a:pt x="76402" y="185793"/>
                </a:lnTo>
                <a:lnTo>
                  <a:pt x="71446" y="182627"/>
                </a:lnTo>
                <a:lnTo>
                  <a:pt x="63674" y="180450"/>
                </a:lnTo>
                <a:lnTo>
                  <a:pt x="57560" y="180874"/>
                </a:lnTo>
                <a:lnTo>
                  <a:pt x="55159" y="180673"/>
                </a:lnTo>
                <a:lnTo>
                  <a:pt x="53627" y="180496"/>
                </a:lnTo>
                <a:lnTo>
                  <a:pt x="51217" y="180456"/>
                </a:lnTo>
                <a:lnTo>
                  <a:pt x="50420" y="180379"/>
                </a:lnTo>
                <a:lnTo>
                  <a:pt x="48727" y="180270"/>
                </a:lnTo>
                <a:lnTo>
                  <a:pt x="48016" y="180216"/>
                </a:lnTo>
                <a:lnTo>
                  <a:pt x="46287" y="180291"/>
                </a:lnTo>
                <a:lnTo>
                  <a:pt x="44791" y="180552"/>
                </a:lnTo>
                <a:lnTo>
                  <a:pt x="44353" y="177615"/>
                </a:lnTo>
                <a:lnTo>
                  <a:pt x="39456" y="178386"/>
                </a:lnTo>
                <a:lnTo>
                  <a:pt x="38524" y="177783"/>
                </a:lnTo>
                <a:lnTo>
                  <a:pt x="35914" y="175094"/>
                </a:lnTo>
                <a:lnTo>
                  <a:pt x="35506" y="174211"/>
                </a:lnTo>
                <a:lnTo>
                  <a:pt x="33248" y="172378"/>
                </a:lnTo>
                <a:lnTo>
                  <a:pt x="32405" y="170679"/>
                </a:lnTo>
                <a:lnTo>
                  <a:pt x="31003" y="167856"/>
                </a:lnTo>
                <a:lnTo>
                  <a:pt x="29028" y="162730"/>
                </a:lnTo>
                <a:lnTo>
                  <a:pt x="27147" y="159529"/>
                </a:lnTo>
                <a:lnTo>
                  <a:pt x="26272" y="158044"/>
                </a:lnTo>
                <a:lnTo>
                  <a:pt x="25740" y="157682"/>
                </a:lnTo>
                <a:lnTo>
                  <a:pt x="24576" y="155291"/>
                </a:lnTo>
                <a:lnTo>
                  <a:pt x="29168" y="151895"/>
                </a:lnTo>
                <a:lnTo>
                  <a:pt x="38056" y="153062"/>
                </a:lnTo>
                <a:lnTo>
                  <a:pt x="40249" y="149777"/>
                </a:lnTo>
                <a:lnTo>
                  <a:pt x="34325" y="136867"/>
                </a:lnTo>
                <a:lnTo>
                  <a:pt x="27750" y="137530"/>
                </a:lnTo>
                <a:lnTo>
                  <a:pt x="23743" y="133052"/>
                </a:lnTo>
                <a:lnTo>
                  <a:pt x="22347" y="127156"/>
                </a:lnTo>
                <a:lnTo>
                  <a:pt x="24713" y="120883"/>
                </a:lnTo>
                <a:lnTo>
                  <a:pt x="25876" y="112889"/>
                </a:lnTo>
                <a:lnTo>
                  <a:pt x="23635" y="108743"/>
                </a:lnTo>
                <a:lnTo>
                  <a:pt x="19209" y="110093"/>
                </a:lnTo>
                <a:lnTo>
                  <a:pt x="11513" y="108531"/>
                </a:lnTo>
                <a:lnTo>
                  <a:pt x="9426" y="110394"/>
                </a:lnTo>
                <a:lnTo>
                  <a:pt x="7185" y="110363"/>
                </a:lnTo>
                <a:lnTo>
                  <a:pt x="724" y="105262"/>
                </a:lnTo>
                <a:lnTo>
                  <a:pt x="0" y="102585"/>
                </a:lnTo>
                <a:lnTo>
                  <a:pt x="807" y="99863"/>
                </a:lnTo>
                <a:lnTo>
                  <a:pt x="4443" y="100184"/>
                </a:lnTo>
                <a:lnTo>
                  <a:pt x="9233" y="97131"/>
                </a:lnTo>
                <a:lnTo>
                  <a:pt x="9148" y="94434"/>
                </a:lnTo>
                <a:lnTo>
                  <a:pt x="5458" y="93152"/>
                </a:lnTo>
                <a:lnTo>
                  <a:pt x="6897" y="90132"/>
                </a:lnTo>
                <a:lnTo>
                  <a:pt x="29381" y="88315"/>
                </a:lnTo>
                <a:lnTo>
                  <a:pt x="33191" y="86326"/>
                </a:lnTo>
                <a:lnTo>
                  <a:pt x="38574" y="80224"/>
                </a:lnTo>
                <a:lnTo>
                  <a:pt x="42577" y="78440"/>
                </a:lnTo>
                <a:lnTo>
                  <a:pt x="43751" y="74454"/>
                </a:lnTo>
                <a:lnTo>
                  <a:pt x="40465" y="67917"/>
                </a:lnTo>
                <a:lnTo>
                  <a:pt x="37128" y="69746"/>
                </a:lnTo>
                <a:lnTo>
                  <a:pt x="33963" y="76243"/>
                </a:lnTo>
                <a:lnTo>
                  <a:pt x="31303" y="78584"/>
                </a:lnTo>
                <a:lnTo>
                  <a:pt x="25599" y="78829"/>
                </a:lnTo>
                <a:lnTo>
                  <a:pt x="22394" y="77426"/>
                </a:lnTo>
                <a:lnTo>
                  <a:pt x="22320" y="72071"/>
                </a:lnTo>
                <a:lnTo>
                  <a:pt x="28923" y="66131"/>
                </a:lnTo>
                <a:lnTo>
                  <a:pt x="28730" y="60715"/>
                </a:lnTo>
                <a:lnTo>
                  <a:pt x="29079" y="59545"/>
                </a:lnTo>
                <a:lnTo>
                  <a:pt x="30603" y="54426"/>
                </a:lnTo>
                <a:lnTo>
                  <a:pt x="26265" y="50067"/>
                </a:lnTo>
                <a:lnTo>
                  <a:pt x="23971" y="45258"/>
                </a:lnTo>
                <a:lnTo>
                  <a:pt x="18344" y="41676"/>
                </a:lnTo>
                <a:lnTo>
                  <a:pt x="16765" y="40672"/>
                </a:lnTo>
                <a:lnTo>
                  <a:pt x="14422" y="34011"/>
                </a:lnTo>
                <a:lnTo>
                  <a:pt x="9839" y="32184"/>
                </a:lnTo>
                <a:lnTo>
                  <a:pt x="11711" y="29742"/>
                </a:lnTo>
                <a:lnTo>
                  <a:pt x="9000" y="21195"/>
                </a:lnTo>
                <a:lnTo>
                  <a:pt x="6279" y="20079"/>
                </a:lnTo>
                <a:lnTo>
                  <a:pt x="860" y="11987"/>
                </a:lnTo>
                <a:lnTo>
                  <a:pt x="928" y="4455"/>
                </a:lnTo>
                <a:lnTo>
                  <a:pt x="3414" y="2769"/>
                </a:lnTo>
                <a:lnTo>
                  <a:pt x="3634" y="0"/>
                </a:lnTo>
                <a:lnTo>
                  <a:pt x="8560" y="439"/>
                </a:lnTo>
                <a:lnTo>
                  <a:pt x="13811" y="3136"/>
                </a:lnTo>
                <a:lnTo>
                  <a:pt x="18344" y="3047"/>
                </a:lnTo>
                <a:lnTo>
                  <a:pt x="22396" y="1346"/>
                </a:lnTo>
                <a:lnTo>
                  <a:pt x="36467" y="1765"/>
                </a:lnTo>
                <a:lnTo>
                  <a:pt x="47716" y="6724"/>
                </a:lnTo>
                <a:close/>
              </a:path>
            </a:pathLst>
          </a:custGeom>
          <a:solidFill>
            <a:srgbClr val="2A104A">
              <a:alpha val="100000"/>
            </a:srgbClr>
          </a:solidFill>
          <a:ln w="13550" cap="flat">
            <a:solidFill>
              <a:srgbClr val="2A104A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58" name="pg158"/>
          <p:cNvSpPr/>
          <p:nvPr/>
        </p:nvSpPr>
        <p:spPr>
          <a:xfrm>
            <a:off x="4641118" y="3578233"/>
            <a:ext cx="294938" cy="251882"/>
          </a:xfrm>
          <a:custGeom>
            <a:avLst/>
            <a:gdLst/>
            <a:ahLst/>
            <a:cxnLst/>
            <a:rect l="0" t="0" r="0" b="0"/>
            <a:pathLst>
              <a:path w="294938" h="251882">
                <a:moveTo>
                  <a:pt x="109987" y="5337"/>
                </a:moveTo>
                <a:lnTo>
                  <a:pt x="111625" y="8818"/>
                </a:lnTo>
                <a:lnTo>
                  <a:pt x="107420" y="9181"/>
                </a:lnTo>
                <a:lnTo>
                  <a:pt x="106790" y="11385"/>
                </a:lnTo>
                <a:lnTo>
                  <a:pt x="108358" y="16381"/>
                </a:lnTo>
                <a:lnTo>
                  <a:pt x="112185" y="18568"/>
                </a:lnTo>
                <a:lnTo>
                  <a:pt x="111922" y="22051"/>
                </a:lnTo>
                <a:lnTo>
                  <a:pt x="112843" y="25367"/>
                </a:lnTo>
                <a:lnTo>
                  <a:pt x="115639" y="28778"/>
                </a:lnTo>
                <a:lnTo>
                  <a:pt x="114911" y="31778"/>
                </a:lnTo>
                <a:lnTo>
                  <a:pt x="116595" y="38483"/>
                </a:lnTo>
                <a:lnTo>
                  <a:pt x="120371" y="40056"/>
                </a:lnTo>
                <a:lnTo>
                  <a:pt x="126272" y="38284"/>
                </a:lnTo>
                <a:lnTo>
                  <a:pt x="135010" y="42687"/>
                </a:lnTo>
                <a:lnTo>
                  <a:pt x="135635" y="42561"/>
                </a:lnTo>
                <a:lnTo>
                  <a:pt x="142395" y="41198"/>
                </a:lnTo>
                <a:lnTo>
                  <a:pt x="146347" y="43068"/>
                </a:lnTo>
                <a:lnTo>
                  <a:pt x="152862" y="41751"/>
                </a:lnTo>
                <a:lnTo>
                  <a:pt x="155643" y="45335"/>
                </a:lnTo>
                <a:lnTo>
                  <a:pt x="160612" y="46290"/>
                </a:lnTo>
                <a:lnTo>
                  <a:pt x="160788" y="50270"/>
                </a:lnTo>
                <a:lnTo>
                  <a:pt x="160998" y="51426"/>
                </a:lnTo>
                <a:lnTo>
                  <a:pt x="161626" y="52030"/>
                </a:lnTo>
                <a:lnTo>
                  <a:pt x="162136" y="53296"/>
                </a:lnTo>
                <a:lnTo>
                  <a:pt x="162804" y="53245"/>
                </a:lnTo>
                <a:lnTo>
                  <a:pt x="164596" y="53714"/>
                </a:lnTo>
                <a:lnTo>
                  <a:pt x="164308" y="55787"/>
                </a:lnTo>
                <a:lnTo>
                  <a:pt x="169399" y="61542"/>
                </a:lnTo>
                <a:lnTo>
                  <a:pt x="162717" y="70848"/>
                </a:lnTo>
                <a:lnTo>
                  <a:pt x="159964" y="70143"/>
                </a:lnTo>
                <a:lnTo>
                  <a:pt x="158314" y="74315"/>
                </a:lnTo>
                <a:lnTo>
                  <a:pt x="161088" y="77153"/>
                </a:lnTo>
                <a:lnTo>
                  <a:pt x="165623" y="76495"/>
                </a:lnTo>
                <a:lnTo>
                  <a:pt x="168721" y="80067"/>
                </a:lnTo>
                <a:lnTo>
                  <a:pt x="169569" y="85876"/>
                </a:lnTo>
                <a:lnTo>
                  <a:pt x="167390" y="88159"/>
                </a:lnTo>
                <a:lnTo>
                  <a:pt x="168715" y="93377"/>
                </a:lnTo>
                <a:lnTo>
                  <a:pt x="170532" y="94712"/>
                </a:lnTo>
                <a:lnTo>
                  <a:pt x="176518" y="94924"/>
                </a:lnTo>
                <a:lnTo>
                  <a:pt x="180424" y="92562"/>
                </a:lnTo>
                <a:lnTo>
                  <a:pt x="185016" y="95123"/>
                </a:lnTo>
                <a:lnTo>
                  <a:pt x="189722" y="94150"/>
                </a:lnTo>
                <a:lnTo>
                  <a:pt x="193142" y="97852"/>
                </a:lnTo>
                <a:lnTo>
                  <a:pt x="193905" y="100659"/>
                </a:lnTo>
                <a:lnTo>
                  <a:pt x="197120" y="101511"/>
                </a:lnTo>
                <a:lnTo>
                  <a:pt x="197820" y="102230"/>
                </a:lnTo>
                <a:lnTo>
                  <a:pt x="200345" y="104821"/>
                </a:lnTo>
                <a:lnTo>
                  <a:pt x="213264" y="103518"/>
                </a:lnTo>
                <a:lnTo>
                  <a:pt x="215864" y="105827"/>
                </a:lnTo>
                <a:lnTo>
                  <a:pt x="216477" y="108143"/>
                </a:lnTo>
                <a:lnTo>
                  <a:pt x="219333" y="107896"/>
                </a:lnTo>
                <a:lnTo>
                  <a:pt x="222528" y="110230"/>
                </a:lnTo>
                <a:lnTo>
                  <a:pt x="222534" y="114207"/>
                </a:lnTo>
                <a:lnTo>
                  <a:pt x="225982" y="115000"/>
                </a:lnTo>
                <a:lnTo>
                  <a:pt x="227653" y="118558"/>
                </a:lnTo>
                <a:lnTo>
                  <a:pt x="235264" y="117493"/>
                </a:lnTo>
                <a:lnTo>
                  <a:pt x="239681" y="119189"/>
                </a:lnTo>
                <a:lnTo>
                  <a:pt x="242829" y="120398"/>
                </a:lnTo>
                <a:lnTo>
                  <a:pt x="244793" y="117933"/>
                </a:lnTo>
                <a:lnTo>
                  <a:pt x="247931" y="120918"/>
                </a:lnTo>
                <a:lnTo>
                  <a:pt x="248443" y="123456"/>
                </a:lnTo>
                <a:lnTo>
                  <a:pt x="249286" y="123139"/>
                </a:lnTo>
                <a:lnTo>
                  <a:pt x="250820" y="121105"/>
                </a:lnTo>
                <a:lnTo>
                  <a:pt x="251453" y="116970"/>
                </a:lnTo>
                <a:lnTo>
                  <a:pt x="256413" y="109484"/>
                </a:lnTo>
                <a:lnTo>
                  <a:pt x="255586" y="106806"/>
                </a:lnTo>
                <a:lnTo>
                  <a:pt x="252373" y="105772"/>
                </a:lnTo>
                <a:lnTo>
                  <a:pt x="255610" y="97077"/>
                </a:lnTo>
                <a:lnTo>
                  <a:pt x="260960" y="95420"/>
                </a:lnTo>
                <a:lnTo>
                  <a:pt x="265035" y="99304"/>
                </a:lnTo>
                <a:lnTo>
                  <a:pt x="274046" y="98957"/>
                </a:lnTo>
                <a:lnTo>
                  <a:pt x="275260" y="101503"/>
                </a:lnTo>
                <a:lnTo>
                  <a:pt x="278959" y="102582"/>
                </a:lnTo>
                <a:lnTo>
                  <a:pt x="279455" y="107707"/>
                </a:lnTo>
                <a:lnTo>
                  <a:pt x="282503" y="109252"/>
                </a:lnTo>
                <a:lnTo>
                  <a:pt x="282368" y="113275"/>
                </a:lnTo>
                <a:lnTo>
                  <a:pt x="286901" y="115299"/>
                </a:lnTo>
                <a:lnTo>
                  <a:pt x="289881" y="114356"/>
                </a:lnTo>
                <a:lnTo>
                  <a:pt x="291157" y="116516"/>
                </a:lnTo>
                <a:lnTo>
                  <a:pt x="292512" y="123319"/>
                </a:lnTo>
                <a:lnTo>
                  <a:pt x="294938" y="126507"/>
                </a:lnTo>
                <a:lnTo>
                  <a:pt x="293250" y="129785"/>
                </a:lnTo>
                <a:lnTo>
                  <a:pt x="280697" y="129844"/>
                </a:lnTo>
                <a:lnTo>
                  <a:pt x="274932" y="134112"/>
                </a:lnTo>
                <a:lnTo>
                  <a:pt x="271278" y="140578"/>
                </a:lnTo>
                <a:lnTo>
                  <a:pt x="266643" y="139170"/>
                </a:lnTo>
                <a:lnTo>
                  <a:pt x="261245" y="144132"/>
                </a:lnTo>
                <a:lnTo>
                  <a:pt x="252125" y="144937"/>
                </a:lnTo>
                <a:lnTo>
                  <a:pt x="251609" y="146723"/>
                </a:lnTo>
                <a:lnTo>
                  <a:pt x="252581" y="149599"/>
                </a:lnTo>
                <a:lnTo>
                  <a:pt x="256037" y="151416"/>
                </a:lnTo>
                <a:lnTo>
                  <a:pt x="253903" y="154523"/>
                </a:lnTo>
                <a:lnTo>
                  <a:pt x="250565" y="154682"/>
                </a:lnTo>
                <a:lnTo>
                  <a:pt x="249876" y="158616"/>
                </a:lnTo>
                <a:lnTo>
                  <a:pt x="254072" y="160159"/>
                </a:lnTo>
                <a:lnTo>
                  <a:pt x="252831" y="163124"/>
                </a:lnTo>
                <a:lnTo>
                  <a:pt x="254119" y="167231"/>
                </a:lnTo>
                <a:lnTo>
                  <a:pt x="259376" y="169740"/>
                </a:lnTo>
                <a:lnTo>
                  <a:pt x="257976" y="172623"/>
                </a:lnTo>
                <a:lnTo>
                  <a:pt x="253159" y="177052"/>
                </a:lnTo>
                <a:lnTo>
                  <a:pt x="247491" y="177001"/>
                </a:lnTo>
                <a:lnTo>
                  <a:pt x="244620" y="179662"/>
                </a:lnTo>
                <a:lnTo>
                  <a:pt x="241594" y="179501"/>
                </a:lnTo>
                <a:lnTo>
                  <a:pt x="239005" y="184031"/>
                </a:lnTo>
                <a:lnTo>
                  <a:pt x="240227" y="187061"/>
                </a:lnTo>
                <a:lnTo>
                  <a:pt x="234878" y="187633"/>
                </a:lnTo>
                <a:lnTo>
                  <a:pt x="231363" y="191146"/>
                </a:lnTo>
                <a:lnTo>
                  <a:pt x="228518" y="190101"/>
                </a:lnTo>
                <a:lnTo>
                  <a:pt x="228585" y="185216"/>
                </a:lnTo>
                <a:lnTo>
                  <a:pt x="226440" y="178521"/>
                </a:lnTo>
                <a:lnTo>
                  <a:pt x="219466" y="184652"/>
                </a:lnTo>
                <a:lnTo>
                  <a:pt x="217701" y="185873"/>
                </a:lnTo>
                <a:lnTo>
                  <a:pt x="217327" y="189900"/>
                </a:lnTo>
                <a:lnTo>
                  <a:pt x="213366" y="191679"/>
                </a:lnTo>
                <a:lnTo>
                  <a:pt x="212145" y="193663"/>
                </a:lnTo>
                <a:lnTo>
                  <a:pt x="213817" y="197418"/>
                </a:lnTo>
                <a:lnTo>
                  <a:pt x="217793" y="196927"/>
                </a:lnTo>
                <a:lnTo>
                  <a:pt x="221106" y="202504"/>
                </a:lnTo>
                <a:lnTo>
                  <a:pt x="219362" y="205227"/>
                </a:lnTo>
                <a:lnTo>
                  <a:pt x="219185" y="207506"/>
                </a:lnTo>
                <a:lnTo>
                  <a:pt x="214081" y="210032"/>
                </a:lnTo>
                <a:lnTo>
                  <a:pt x="214479" y="211488"/>
                </a:lnTo>
                <a:lnTo>
                  <a:pt x="217199" y="212567"/>
                </a:lnTo>
                <a:lnTo>
                  <a:pt x="216823" y="213786"/>
                </a:lnTo>
                <a:lnTo>
                  <a:pt x="207069" y="219386"/>
                </a:lnTo>
                <a:lnTo>
                  <a:pt x="202855" y="215018"/>
                </a:lnTo>
                <a:lnTo>
                  <a:pt x="197820" y="216874"/>
                </a:lnTo>
                <a:lnTo>
                  <a:pt x="191548" y="219185"/>
                </a:lnTo>
                <a:lnTo>
                  <a:pt x="185476" y="220047"/>
                </a:lnTo>
                <a:lnTo>
                  <a:pt x="183170" y="218327"/>
                </a:lnTo>
                <a:lnTo>
                  <a:pt x="180407" y="218165"/>
                </a:lnTo>
                <a:lnTo>
                  <a:pt x="178373" y="220647"/>
                </a:lnTo>
                <a:lnTo>
                  <a:pt x="174679" y="222090"/>
                </a:lnTo>
                <a:lnTo>
                  <a:pt x="173569" y="218868"/>
                </a:lnTo>
                <a:lnTo>
                  <a:pt x="170349" y="217831"/>
                </a:lnTo>
                <a:lnTo>
                  <a:pt x="170208" y="212581"/>
                </a:lnTo>
                <a:lnTo>
                  <a:pt x="167113" y="212871"/>
                </a:lnTo>
                <a:lnTo>
                  <a:pt x="163962" y="210242"/>
                </a:lnTo>
                <a:lnTo>
                  <a:pt x="163892" y="202239"/>
                </a:lnTo>
                <a:lnTo>
                  <a:pt x="165581" y="200548"/>
                </a:lnTo>
                <a:lnTo>
                  <a:pt x="163587" y="197927"/>
                </a:lnTo>
                <a:lnTo>
                  <a:pt x="156295" y="196962"/>
                </a:lnTo>
                <a:lnTo>
                  <a:pt x="153615" y="199269"/>
                </a:lnTo>
                <a:lnTo>
                  <a:pt x="152629" y="202330"/>
                </a:lnTo>
                <a:lnTo>
                  <a:pt x="147246" y="204220"/>
                </a:lnTo>
                <a:lnTo>
                  <a:pt x="145298" y="205932"/>
                </a:lnTo>
                <a:lnTo>
                  <a:pt x="145678" y="209473"/>
                </a:lnTo>
                <a:lnTo>
                  <a:pt x="147380" y="212803"/>
                </a:lnTo>
                <a:lnTo>
                  <a:pt x="146824" y="218173"/>
                </a:lnTo>
                <a:lnTo>
                  <a:pt x="148857" y="224597"/>
                </a:lnTo>
                <a:lnTo>
                  <a:pt x="147402" y="226437"/>
                </a:lnTo>
                <a:lnTo>
                  <a:pt x="147696" y="228330"/>
                </a:lnTo>
                <a:lnTo>
                  <a:pt x="146577" y="230273"/>
                </a:lnTo>
                <a:lnTo>
                  <a:pt x="147288" y="234158"/>
                </a:lnTo>
                <a:lnTo>
                  <a:pt x="146263" y="236119"/>
                </a:lnTo>
                <a:lnTo>
                  <a:pt x="146464" y="239455"/>
                </a:lnTo>
                <a:lnTo>
                  <a:pt x="144946" y="240802"/>
                </a:lnTo>
                <a:lnTo>
                  <a:pt x="140323" y="237610"/>
                </a:lnTo>
                <a:lnTo>
                  <a:pt x="139153" y="240645"/>
                </a:lnTo>
                <a:lnTo>
                  <a:pt x="135635" y="238145"/>
                </a:lnTo>
                <a:lnTo>
                  <a:pt x="133873" y="236891"/>
                </a:lnTo>
                <a:lnTo>
                  <a:pt x="133320" y="233768"/>
                </a:lnTo>
                <a:lnTo>
                  <a:pt x="135596" y="230399"/>
                </a:lnTo>
                <a:lnTo>
                  <a:pt x="132992" y="226624"/>
                </a:lnTo>
                <a:lnTo>
                  <a:pt x="131429" y="226169"/>
                </a:lnTo>
                <a:lnTo>
                  <a:pt x="130823" y="224119"/>
                </a:lnTo>
                <a:lnTo>
                  <a:pt x="123802" y="227369"/>
                </a:lnTo>
                <a:lnTo>
                  <a:pt x="122209" y="225078"/>
                </a:lnTo>
                <a:lnTo>
                  <a:pt x="118950" y="224380"/>
                </a:lnTo>
                <a:lnTo>
                  <a:pt x="117681" y="227046"/>
                </a:lnTo>
                <a:lnTo>
                  <a:pt x="113146" y="220479"/>
                </a:lnTo>
                <a:lnTo>
                  <a:pt x="111541" y="219732"/>
                </a:lnTo>
                <a:lnTo>
                  <a:pt x="107898" y="221138"/>
                </a:lnTo>
                <a:lnTo>
                  <a:pt x="105842" y="219024"/>
                </a:lnTo>
                <a:lnTo>
                  <a:pt x="104649" y="219179"/>
                </a:lnTo>
                <a:lnTo>
                  <a:pt x="100996" y="219659"/>
                </a:lnTo>
                <a:lnTo>
                  <a:pt x="95969" y="221221"/>
                </a:lnTo>
                <a:lnTo>
                  <a:pt x="92603" y="225011"/>
                </a:lnTo>
                <a:lnTo>
                  <a:pt x="88905" y="224910"/>
                </a:lnTo>
                <a:lnTo>
                  <a:pt x="88633" y="226694"/>
                </a:lnTo>
                <a:lnTo>
                  <a:pt x="89747" y="228024"/>
                </a:lnTo>
                <a:lnTo>
                  <a:pt x="89068" y="231818"/>
                </a:lnTo>
                <a:lnTo>
                  <a:pt x="94476" y="236467"/>
                </a:lnTo>
                <a:lnTo>
                  <a:pt x="97228" y="236807"/>
                </a:lnTo>
                <a:lnTo>
                  <a:pt x="98562" y="239025"/>
                </a:lnTo>
                <a:lnTo>
                  <a:pt x="102052" y="239941"/>
                </a:lnTo>
                <a:lnTo>
                  <a:pt x="103018" y="242597"/>
                </a:lnTo>
                <a:lnTo>
                  <a:pt x="102405" y="245219"/>
                </a:lnTo>
                <a:lnTo>
                  <a:pt x="100294" y="246347"/>
                </a:lnTo>
                <a:lnTo>
                  <a:pt x="97041" y="244227"/>
                </a:lnTo>
                <a:lnTo>
                  <a:pt x="93570" y="245691"/>
                </a:lnTo>
                <a:lnTo>
                  <a:pt x="90545" y="244355"/>
                </a:lnTo>
                <a:lnTo>
                  <a:pt x="90089" y="247848"/>
                </a:lnTo>
                <a:lnTo>
                  <a:pt x="90002" y="250783"/>
                </a:lnTo>
                <a:lnTo>
                  <a:pt x="88863" y="251882"/>
                </a:lnTo>
                <a:lnTo>
                  <a:pt x="82265" y="248179"/>
                </a:lnTo>
                <a:lnTo>
                  <a:pt x="77408" y="248201"/>
                </a:lnTo>
                <a:lnTo>
                  <a:pt x="76640" y="245717"/>
                </a:lnTo>
                <a:lnTo>
                  <a:pt x="77162" y="243788"/>
                </a:lnTo>
                <a:lnTo>
                  <a:pt x="75752" y="240195"/>
                </a:lnTo>
                <a:lnTo>
                  <a:pt x="76521" y="236679"/>
                </a:lnTo>
                <a:lnTo>
                  <a:pt x="75675" y="233665"/>
                </a:lnTo>
                <a:lnTo>
                  <a:pt x="76039" y="230023"/>
                </a:lnTo>
                <a:lnTo>
                  <a:pt x="72240" y="228764"/>
                </a:lnTo>
                <a:lnTo>
                  <a:pt x="70103" y="224565"/>
                </a:lnTo>
                <a:lnTo>
                  <a:pt x="67455" y="226309"/>
                </a:lnTo>
                <a:lnTo>
                  <a:pt x="65173" y="225741"/>
                </a:lnTo>
                <a:lnTo>
                  <a:pt x="64493" y="223066"/>
                </a:lnTo>
                <a:lnTo>
                  <a:pt x="61819" y="221814"/>
                </a:lnTo>
                <a:lnTo>
                  <a:pt x="60414" y="217787"/>
                </a:lnTo>
                <a:lnTo>
                  <a:pt x="57680" y="219216"/>
                </a:lnTo>
                <a:lnTo>
                  <a:pt x="53997" y="218147"/>
                </a:lnTo>
                <a:lnTo>
                  <a:pt x="53634" y="216937"/>
                </a:lnTo>
                <a:lnTo>
                  <a:pt x="54884" y="213746"/>
                </a:lnTo>
                <a:lnTo>
                  <a:pt x="52524" y="212361"/>
                </a:lnTo>
                <a:lnTo>
                  <a:pt x="48684" y="206494"/>
                </a:lnTo>
                <a:lnTo>
                  <a:pt x="47846" y="202302"/>
                </a:lnTo>
                <a:lnTo>
                  <a:pt x="37301" y="198269"/>
                </a:lnTo>
                <a:lnTo>
                  <a:pt x="36570" y="194798"/>
                </a:lnTo>
                <a:lnTo>
                  <a:pt x="33681" y="191368"/>
                </a:lnTo>
                <a:lnTo>
                  <a:pt x="27377" y="192795"/>
                </a:lnTo>
                <a:lnTo>
                  <a:pt x="24111" y="189613"/>
                </a:lnTo>
                <a:lnTo>
                  <a:pt x="16840" y="197739"/>
                </a:lnTo>
                <a:lnTo>
                  <a:pt x="16852" y="194779"/>
                </a:lnTo>
                <a:lnTo>
                  <a:pt x="18537" y="190775"/>
                </a:lnTo>
                <a:lnTo>
                  <a:pt x="16774" y="180739"/>
                </a:lnTo>
                <a:lnTo>
                  <a:pt x="18304" y="178902"/>
                </a:lnTo>
                <a:lnTo>
                  <a:pt x="20869" y="179156"/>
                </a:lnTo>
                <a:lnTo>
                  <a:pt x="20697" y="176546"/>
                </a:lnTo>
                <a:lnTo>
                  <a:pt x="17685" y="170644"/>
                </a:lnTo>
                <a:lnTo>
                  <a:pt x="12649" y="169895"/>
                </a:lnTo>
                <a:lnTo>
                  <a:pt x="7345" y="172000"/>
                </a:lnTo>
                <a:lnTo>
                  <a:pt x="8737" y="176128"/>
                </a:lnTo>
                <a:lnTo>
                  <a:pt x="7670" y="178047"/>
                </a:lnTo>
                <a:lnTo>
                  <a:pt x="0" y="176399"/>
                </a:lnTo>
                <a:lnTo>
                  <a:pt x="153" y="170273"/>
                </a:lnTo>
                <a:lnTo>
                  <a:pt x="3311" y="166948"/>
                </a:lnTo>
                <a:lnTo>
                  <a:pt x="3201" y="164485"/>
                </a:lnTo>
                <a:lnTo>
                  <a:pt x="5917" y="159363"/>
                </a:lnTo>
                <a:lnTo>
                  <a:pt x="5968" y="156741"/>
                </a:lnTo>
                <a:lnTo>
                  <a:pt x="4402" y="155135"/>
                </a:lnTo>
                <a:lnTo>
                  <a:pt x="4576" y="153846"/>
                </a:lnTo>
                <a:lnTo>
                  <a:pt x="7267" y="151920"/>
                </a:lnTo>
                <a:lnTo>
                  <a:pt x="6772" y="148413"/>
                </a:lnTo>
                <a:lnTo>
                  <a:pt x="7949" y="144158"/>
                </a:lnTo>
                <a:lnTo>
                  <a:pt x="15890" y="140870"/>
                </a:lnTo>
                <a:lnTo>
                  <a:pt x="16207" y="139505"/>
                </a:lnTo>
                <a:lnTo>
                  <a:pt x="14931" y="139017"/>
                </a:lnTo>
                <a:lnTo>
                  <a:pt x="14910" y="137294"/>
                </a:lnTo>
                <a:lnTo>
                  <a:pt x="18377" y="133206"/>
                </a:lnTo>
                <a:lnTo>
                  <a:pt x="16235" y="129356"/>
                </a:lnTo>
                <a:lnTo>
                  <a:pt x="14176" y="127295"/>
                </a:lnTo>
                <a:lnTo>
                  <a:pt x="12986" y="127009"/>
                </a:lnTo>
                <a:lnTo>
                  <a:pt x="11685" y="127936"/>
                </a:lnTo>
                <a:lnTo>
                  <a:pt x="10794" y="129356"/>
                </a:lnTo>
                <a:lnTo>
                  <a:pt x="9536" y="129356"/>
                </a:lnTo>
                <a:lnTo>
                  <a:pt x="10610" y="125207"/>
                </a:lnTo>
                <a:lnTo>
                  <a:pt x="7946" y="125936"/>
                </a:lnTo>
                <a:lnTo>
                  <a:pt x="7694" y="123470"/>
                </a:lnTo>
                <a:lnTo>
                  <a:pt x="13697" y="124210"/>
                </a:lnTo>
                <a:lnTo>
                  <a:pt x="18230" y="123048"/>
                </a:lnTo>
                <a:lnTo>
                  <a:pt x="14897" y="116551"/>
                </a:lnTo>
                <a:lnTo>
                  <a:pt x="14733" y="114389"/>
                </a:lnTo>
                <a:lnTo>
                  <a:pt x="16038" y="111480"/>
                </a:lnTo>
                <a:lnTo>
                  <a:pt x="17845" y="110985"/>
                </a:lnTo>
                <a:lnTo>
                  <a:pt x="25430" y="111503"/>
                </a:lnTo>
                <a:lnTo>
                  <a:pt x="27810" y="114052"/>
                </a:lnTo>
                <a:lnTo>
                  <a:pt x="31856" y="113420"/>
                </a:lnTo>
                <a:lnTo>
                  <a:pt x="33967" y="111055"/>
                </a:lnTo>
                <a:lnTo>
                  <a:pt x="34209" y="107662"/>
                </a:lnTo>
                <a:lnTo>
                  <a:pt x="28083" y="102659"/>
                </a:lnTo>
                <a:lnTo>
                  <a:pt x="28360" y="98279"/>
                </a:lnTo>
                <a:lnTo>
                  <a:pt x="30416" y="93547"/>
                </a:lnTo>
                <a:lnTo>
                  <a:pt x="26733" y="88691"/>
                </a:lnTo>
                <a:lnTo>
                  <a:pt x="30364" y="87281"/>
                </a:lnTo>
                <a:lnTo>
                  <a:pt x="33660" y="92443"/>
                </a:lnTo>
                <a:lnTo>
                  <a:pt x="34801" y="87953"/>
                </a:lnTo>
                <a:lnTo>
                  <a:pt x="34361" y="85234"/>
                </a:lnTo>
                <a:lnTo>
                  <a:pt x="37234" y="81211"/>
                </a:lnTo>
                <a:lnTo>
                  <a:pt x="34474" y="79806"/>
                </a:lnTo>
                <a:lnTo>
                  <a:pt x="31005" y="76525"/>
                </a:lnTo>
                <a:lnTo>
                  <a:pt x="20356" y="73540"/>
                </a:lnTo>
                <a:lnTo>
                  <a:pt x="19673" y="70178"/>
                </a:lnTo>
                <a:lnTo>
                  <a:pt x="17579" y="68174"/>
                </a:lnTo>
                <a:lnTo>
                  <a:pt x="18301" y="64838"/>
                </a:lnTo>
                <a:lnTo>
                  <a:pt x="10086" y="63124"/>
                </a:lnTo>
                <a:lnTo>
                  <a:pt x="6550" y="59396"/>
                </a:lnTo>
                <a:lnTo>
                  <a:pt x="6579" y="56100"/>
                </a:lnTo>
                <a:lnTo>
                  <a:pt x="4536" y="50359"/>
                </a:lnTo>
                <a:lnTo>
                  <a:pt x="4806" y="47506"/>
                </a:lnTo>
                <a:lnTo>
                  <a:pt x="11542" y="43073"/>
                </a:lnTo>
                <a:lnTo>
                  <a:pt x="13757" y="39925"/>
                </a:lnTo>
                <a:lnTo>
                  <a:pt x="18246" y="37768"/>
                </a:lnTo>
                <a:lnTo>
                  <a:pt x="19959" y="39550"/>
                </a:lnTo>
                <a:lnTo>
                  <a:pt x="21751" y="37175"/>
                </a:lnTo>
                <a:lnTo>
                  <a:pt x="27704" y="37574"/>
                </a:lnTo>
                <a:lnTo>
                  <a:pt x="28002" y="35426"/>
                </a:lnTo>
                <a:lnTo>
                  <a:pt x="30909" y="34551"/>
                </a:lnTo>
                <a:lnTo>
                  <a:pt x="32027" y="30538"/>
                </a:lnTo>
                <a:lnTo>
                  <a:pt x="33663" y="28686"/>
                </a:lnTo>
                <a:lnTo>
                  <a:pt x="36691" y="30573"/>
                </a:lnTo>
                <a:lnTo>
                  <a:pt x="43784" y="26601"/>
                </a:lnTo>
                <a:lnTo>
                  <a:pt x="45230" y="23529"/>
                </a:lnTo>
                <a:lnTo>
                  <a:pt x="48636" y="22135"/>
                </a:lnTo>
                <a:lnTo>
                  <a:pt x="51306" y="18127"/>
                </a:lnTo>
                <a:lnTo>
                  <a:pt x="52580" y="14312"/>
                </a:lnTo>
                <a:lnTo>
                  <a:pt x="52470" y="10577"/>
                </a:lnTo>
                <a:lnTo>
                  <a:pt x="58385" y="9797"/>
                </a:lnTo>
                <a:lnTo>
                  <a:pt x="64462" y="12612"/>
                </a:lnTo>
                <a:lnTo>
                  <a:pt x="67495" y="15953"/>
                </a:lnTo>
                <a:lnTo>
                  <a:pt x="72324" y="15468"/>
                </a:lnTo>
                <a:lnTo>
                  <a:pt x="77083" y="11970"/>
                </a:lnTo>
                <a:lnTo>
                  <a:pt x="81940" y="15008"/>
                </a:lnTo>
                <a:lnTo>
                  <a:pt x="82984" y="12306"/>
                </a:lnTo>
                <a:lnTo>
                  <a:pt x="80648" y="10607"/>
                </a:lnTo>
                <a:lnTo>
                  <a:pt x="80127" y="8002"/>
                </a:lnTo>
                <a:lnTo>
                  <a:pt x="81074" y="4553"/>
                </a:lnTo>
                <a:lnTo>
                  <a:pt x="84560" y="1486"/>
                </a:lnTo>
                <a:lnTo>
                  <a:pt x="87125" y="820"/>
                </a:lnTo>
                <a:lnTo>
                  <a:pt x="94161" y="0"/>
                </a:lnTo>
                <a:lnTo>
                  <a:pt x="98974" y="1441"/>
                </a:lnTo>
                <a:lnTo>
                  <a:pt x="100294" y="3510"/>
                </a:lnTo>
                <a:lnTo>
                  <a:pt x="103849" y="2763"/>
                </a:lnTo>
                <a:lnTo>
                  <a:pt x="104649" y="3538"/>
                </a:lnTo>
                <a:lnTo>
                  <a:pt x="107234" y="6043"/>
                </a:lnTo>
                <a:close/>
              </a:path>
            </a:pathLst>
          </a:custGeom>
          <a:solidFill>
            <a:srgbClr val="2D1050">
              <a:alpha val="100000"/>
            </a:srgbClr>
          </a:solidFill>
          <a:ln w="13550" cap="flat">
            <a:solidFill>
              <a:srgbClr val="2D1050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59" name="pg159"/>
          <p:cNvSpPr/>
          <p:nvPr/>
        </p:nvSpPr>
        <p:spPr>
          <a:xfrm>
            <a:off x="4850101" y="2794131"/>
            <a:ext cx="88626" cy="99874"/>
          </a:xfrm>
          <a:custGeom>
            <a:avLst/>
            <a:gdLst/>
            <a:ahLst/>
            <a:cxnLst/>
            <a:rect l="0" t="0" r="0" b="0"/>
            <a:pathLst>
              <a:path w="88626" h="99874">
                <a:moveTo>
                  <a:pt x="78488" y="56216"/>
                </a:moveTo>
                <a:lnTo>
                  <a:pt x="80222" y="64348"/>
                </a:lnTo>
                <a:lnTo>
                  <a:pt x="78635" y="71254"/>
                </a:lnTo>
                <a:lnTo>
                  <a:pt x="80947" y="72008"/>
                </a:lnTo>
                <a:lnTo>
                  <a:pt x="80721" y="73941"/>
                </a:lnTo>
                <a:lnTo>
                  <a:pt x="80446" y="76297"/>
                </a:lnTo>
                <a:lnTo>
                  <a:pt x="83316" y="76845"/>
                </a:lnTo>
                <a:lnTo>
                  <a:pt x="84663" y="79294"/>
                </a:lnTo>
                <a:lnTo>
                  <a:pt x="85586" y="84848"/>
                </a:lnTo>
                <a:lnTo>
                  <a:pt x="88626" y="88035"/>
                </a:lnTo>
                <a:lnTo>
                  <a:pt x="88094" y="94624"/>
                </a:lnTo>
                <a:lnTo>
                  <a:pt x="80205" y="99874"/>
                </a:lnTo>
                <a:lnTo>
                  <a:pt x="77205" y="99703"/>
                </a:lnTo>
                <a:lnTo>
                  <a:pt x="71434" y="94407"/>
                </a:lnTo>
                <a:lnTo>
                  <a:pt x="70879" y="91362"/>
                </a:lnTo>
                <a:lnTo>
                  <a:pt x="72550" y="87078"/>
                </a:lnTo>
                <a:lnTo>
                  <a:pt x="70186" y="86063"/>
                </a:lnTo>
                <a:lnTo>
                  <a:pt x="68366" y="92364"/>
                </a:lnTo>
                <a:lnTo>
                  <a:pt x="58431" y="90319"/>
                </a:lnTo>
                <a:lnTo>
                  <a:pt x="55137" y="93678"/>
                </a:lnTo>
                <a:lnTo>
                  <a:pt x="54641" y="92894"/>
                </a:lnTo>
                <a:lnTo>
                  <a:pt x="45824" y="89042"/>
                </a:lnTo>
                <a:lnTo>
                  <a:pt x="40309" y="89259"/>
                </a:lnTo>
                <a:lnTo>
                  <a:pt x="38151" y="91561"/>
                </a:lnTo>
                <a:lnTo>
                  <a:pt x="34042" y="90307"/>
                </a:lnTo>
                <a:lnTo>
                  <a:pt x="33746" y="89350"/>
                </a:lnTo>
                <a:lnTo>
                  <a:pt x="32968" y="80845"/>
                </a:lnTo>
                <a:lnTo>
                  <a:pt x="34042" y="79505"/>
                </a:lnTo>
                <a:lnTo>
                  <a:pt x="42657" y="73941"/>
                </a:lnTo>
                <a:lnTo>
                  <a:pt x="39853" y="70437"/>
                </a:lnTo>
                <a:lnTo>
                  <a:pt x="39337" y="67149"/>
                </a:lnTo>
                <a:lnTo>
                  <a:pt x="33895" y="66452"/>
                </a:lnTo>
                <a:lnTo>
                  <a:pt x="25973" y="60960"/>
                </a:lnTo>
                <a:lnTo>
                  <a:pt x="24725" y="59992"/>
                </a:lnTo>
                <a:lnTo>
                  <a:pt x="23103" y="53272"/>
                </a:lnTo>
                <a:lnTo>
                  <a:pt x="21194" y="50170"/>
                </a:lnTo>
                <a:lnTo>
                  <a:pt x="21836" y="48454"/>
                </a:lnTo>
                <a:lnTo>
                  <a:pt x="22699" y="46147"/>
                </a:lnTo>
                <a:lnTo>
                  <a:pt x="23310" y="44513"/>
                </a:lnTo>
                <a:lnTo>
                  <a:pt x="22266" y="41611"/>
                </a:lnTo>
                <a:lnTo>
                  <a:pt x="18174" y="30229"/>
                </a:lnTo>
                <a:lnTo>
                  <a:pt x="16714" y="28618"/>
                </a:lnTo>
                <a:lnTo>
                  <a:pt x="14145" y="28565"/>
                </a:lnTo>
                <a:lnTo>
                  <a:pt x="4264" y="32735"/>
                </a:lnTo>
                <a:lnTo>
                  <a:pt x="955" y="31887"/>
                </a:lnTo>
                <a:lnTo>
                  <a:pt x="0" y="28416"/>
                </a:lnTo>
                <a:lnTo>
                  <a:pt x="1495" y="26370"/>
                </a:lnTo>
                <a:lnTo>
                  <a:pt x="16628" y="17637"/>
                </a:lnTo>
                <a:lnTo>
                  <a:pt x="34042" y="5550"/>
                </a:lnTo>
                <a:lnTo>
                  <a:pt x="38482" y="2468"/>
                </a:lnTo>
                <a:lnTo>
                  <a:pt x="47143" y="0"/>
                </a:lnTo>
                <a:lnTo>
                  <a:pt x="49126" y="183"/>
                </a:lnTo>
                <a:lnTo>
                  <a:pt x="54724" y="2468"/>
                </a:lnTo>
                <a:lnTo>
                  <a:pt x="57848" y="4709"/>
                </a:lnTo>
                <a:lnTo>
                  <a:pt x="73283" y="8221"/>
                </a:lnTo>
                <a:lnTo>
                  <a:pt x="82083" y="15587"/>
                </a:lnTo>
                <a:lnTo>
                  <a:pt x="80368" y="20078"/>
                </a:lnTo>
                <a:lnTo>
                  <a:pt x="75874" y="25089"/>
                </a:lnTo>
                <a:lnTo>
                  <a:pt x="71952" y="36111"/>
                </a:lnTo>
                <a:lnTo>
                  <a:pt x="74190" y="41611"/>
                </a:lnTo>
                <a:lnTo>
                  <a:pt x="76036" y="46147"/>
                </a:lnTo>
                <a:lnTo>
                  <a:pt x="76975" y="48454"/>
                </a:lnTo>
                <a:lnTo>
                  <a:pt x="77405" y="49514"/>
                </a:lnTo>
                <a:close/>
              </a:path>
            </a:pathLst>
          </a:custGeom>
          <a:solidFill>
            <a:srgbClr val="31105A">
              <a:alpha val="100000"/>
            </a:srgbClr>
          </a:solidFill>
          <a:ln w="13550" cap="flat">
            <a:solidFill>
              <a:srgbClr val="31105A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60" name="pg160"/>
          <p:cNvSpPr/>
          <p:nvPr/>
        </p:nvSpPr>
        <p:spPr>
          <a:xfrm>
            <a:off x="5152967" y="2940121"/>
            <a:ext cx="49391" cy="52953"/>
          </a:xfrm>
          <a:custGeom>
            <a:avLst/>
            <a:gdLst/>
            <a:ahLst/>
            <a:cxnLst/>
            <a:rect l="0" t="0" r="0" b="0"/>
            <a:pathLst>
              <a:path w="49391" h="52953">
                <a:moveTo>
                  <a:pt x="21257" y="11655"/>
                </a:moveTo>
                <a:lnTo>
                  <a:pt x="27039" y="14597"/>
                </a:lnTo>
                <a:lnTo>
                  <a:pt x="30234" y="14417"/>
                </a:lnTo>
                <a:lnTo>
                  <a:pt x="35474" y="20455"/>
                </a:lnTo>
                <a:lnTo>
                  <a:pt x="48492" y="27673"/>
                </a:lnTo>
                <a:lnTo>
                  <a:pt x="49290" y="29489"/>
                </a:lnTo>
                <a:lnTo>
                  <a:pt x="49391" y="35982"/>
                </a:lnTo>
                <a:lnTo>
                  <a:pt x="45658" y="44315"/>
                </a:lnTo>
                <a:lnTo>
                  <a:pt x="45330" y="49201"/>
                </a:lnTo>
                <a:lnTo>
                  <a:pt x="42122" y="52953"/>
                </a:lnTo>
                <a:lnTo>
                  <a:pt x="30234" y="51094"/>
                </a:lnTo>
                <a:lnTo>
                  <a:pt x="19560" y="45500"/>
                </a:lnTo>
                <a:lnTo>
                  <a:pt x="8268" y="41758"/>
                </a:lnTo>
                <a:lnTo>
                  <a:pt x="0" y="34201"/>
                </a:lnTo>
                <a:lnTo>
                  <a:pt x="1848" y="28110"/>
                </a:lnTo>
                <a:lnTo>
                  <a:pt x="1325" y="18570"/>
                </a:lnTo>
                <a:lnTo>
                  <a:pt x="2240" y="13497"/>
                </a:lnTo>
                <a:lnTo>
                  <a:pt x="8195" y="0"/>
                </a:lnTo>
                <a:lnTo>
                  <a:pt x="12139" y="2940"/>
                </a:lnTo>
                <a:lnTo>
                  <a:pt x="14808" y="7250"/>
                </a:lnTo>
                <a:close/>
              </a:path>
            </a:pathLst>
          </a:custGeom>
          <a:solidFill>
            <a:srgbClr val="31105A">
              <a:alpha val="100000"/>
            </a:srgbClr>
          </a:solidFill>
          <a:ln w="13550" cap="flat">
            <a:solidFill>
              <a:srgbClr val="31105A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67" name="pg167"/>
          <p:cNvSpPr/>
          <p:nvPr/>
        </p:nvSpPr>
        <p:spPr>
          <a:xfrm>
            <a:off x="4754499" y="2820562"/>
            <a:ext cx="159493" cy="176420"/>
          </a:xfrm>
          <a:custGeom>
            <a:avLst/>
            <a:gdLst/>
            <a:ahLst/>
            <a:cxnLst/>
            <a:rect l="0" t="0" r="0" b="0"/>
            <a:pathLst>
              <a:path w="159493" h="176420">
                <a:moveTo>
                  <a:pt x="88542" y="55838"/>
                </a:moveTo>
                <a:lnTo>
                  <a:pt x="91298" y="54867"/>
                </a:lnTo>
                <a:lnTo>
                  <a:pt x="94083" y="50776"/>
                </a:lnTo>
                <a:lnTo>
                  <a:pt x="95277" y="47510"/>
                </a:lnTo>
                <a:lnTo>
                  <a:pt x="95590" y="46654"/>
                </a:lnTo>
                <a:lnTo>
                  <a:pt x="96604" y="43883"/>
                </a:lnTo>
                <a:lnTo>
                  <a:pt x="98754" y="42083"/>
                </a:lnTo>
                <a:lnTo>
                  <a:pt x="101735" y="42878"/>
                </a:lnTo>
                <a:lnTo>
                  <a:pt x="104681" y="40918"/>
                </a:lnTo>
                <a:lnTo>
                  <a:pt x="109986" y="43402"/>
                </a:lnTo>
                <a:lnTo>
                  <a:pt x="108819" y="47510"/>
                </a:lnTo>
                <a:lnTo>
                  <a:pt x="107201" y="53212"/>
                </a:lnTo>
                <a:lnTo>
                  <a:pt x="110113" y="52324"/>
                </a:lnTo>
                <a:lnTo>
                  <a:pt x="112307" y="49024"/>
                </a:lnTo>
                <a:lnTo>
                  <a:pt x="113989" y="50315"/>
                </a:lnTo>
                <a:lnTo>
                  <a:pt x="113791" y="53461"/>
                </a:lnTo>
                <a:lnTo>
                  <a:pt x="120081" y="56137"/>
                </a:lnTo>
                <a:lnTo>
                  <a:pt x="120786" y="51395"/>
                </a:lnTo>
                <a:lnTo>
                  <a:pt x="122744" y="47510"/>
                </a:lnTo>
                <a:lnTo>
                  <a:pt x="123112" y="46780"/>
                </a:lnTo>
                <a:lnTo>
                  <a:pt x="121574" y="34528"/>
                </a:lnTo>
                <a:lnTo>
                  <a:pt x="129496" y="40021"/>
                </a:lnTo>
                <a:lnTo>
                  <a:pt x="134939" y="40717"/>
                </a:lnTo>
                <a:lnTo>
                  <a:pt x="135454" y="44006"/>
                </a:lnTo>
                <a:lnTo>
                  <a:pt x="138258" y="47510"/>
                </a:lnTo>
                <a:lnTo>
                  <a:pt x="129643" y="53074"/>
                </a:lnTo>
                <a:lnTo>
                  <a:pt x="128570" y="54414"/>
                </a:lnTo>
                <a:lnTo>
                  <a:pt x="129347" y="62919"/>
                </a:lnTo>
                <a:lnTo>
                  <a:pt x="129643" y="63876"/>
                </a:lnTo>
                <a:lnTo>
                  <a:pt x="133752" y="65130"/>
                </a:lnTo>
                <a:lnTo>
                  <a:pt x="135910" y="62828"/>
                </a:lnTo>
                <a:lnTo>
                  <a:pt x="141425" y="62611"/>
                </a:lnTo>
                <a:lnTo>
                  <a:pt x="150242" y="66463"/>
                </a:lnTo>
                <a:lnTo>
                  <a:pt x="150739" y="67247"/>
                </a:lnTo>
                <a:lnTo>
                  <a:pt x="144576" y="70329"/>
                </a:lnTo>
                <a:lnTo>
                  <a:pt x="137175" y="77342"/>
                </a:lnTo>
                <a:lnTo>
                  <a:pt x="133207" y="86011"/>
                </a:lnTo>
                <a:lnTo>
                  <a:pt x="133549" y="93426"/>
                </a:lnTo>
                <a:lnTo>
                  <a:pt x="135415" y="96766"/>
                </a:lnTo>
                <a:lnTo>
                  <a:pt x="149063" y="101607"/>
                </a:lnTo>
                <a:lnTo>
                  <a:pt x="155090" y="106346"/>
                </a:lnTo>
                <a:lnTo>
                  <a:pt x="159377" y="112896"/>
                </a:lnTo>
                <a:lnTo>
                  <a:pt x="159493" y="119469"/>
                </a:lnTo>
                <a:lnTo>
                  <a:pt x="156435" y="124533"/>
                </a:lnTo>
                <a:lnTo>
                  <a:pt x="151678" y="127743"/>
                </a:lnTo>
                <a:lnTo>
                  <a:pt x="139894" y="129605"/>
                </a:lnTo>
                <a:lnTo>
                  <a:pt x="130322" y="133997"/>
                </a:lnTo>
                <a:lnTo>
                  <a:pt x="125463" y="138960"/>
                </a:lnTo>
                <a:lnTo>
                  <a:pt x="122263" y="144405"/>
                </a:lnTo>
                <a:lnTo>
                  <a:pt x="119401" y="142281"/>
                </a:lnTo>
                <a:lnTo>
                  <a:pt x="115894" y="144006"/>
                </a:lnTo>
                <a:lnTo>
                  <a:pt x="115662" y="145981"/>
                </a:lnTo>
                <a:lnTo>
                  <a:pt x="117203" y="147961"/>
                </a:lnTo>
                <a:lnTo>
                  <a:pt x="125360" y="148950"/>
                </a:lnTo>
                <a:lnTo>
                  <a:pt x="129363" y="152025"/>
                </a:lnTo>
                <a:lnTo>
                  <a:pt x="128830" y="155513"/>
                </a:lnTo>
                <a:lnTo>
                  <a:pt x="126222" y="160183"/>
                </a:lnTo>
                <a:lnTo>
                  <a:pt x="127350" y="171573"/>
                </a:lnTo>
                <a:lnTo>
                  <a:pt x="116751" y="176420"/>
                </a:lnTo>
                <a:lnTo>
                  <a:pt x="105573" y="172316"/>
                </a:lnTo>
                <a:lnTo>
                  <a:pt x="99862" y="171804"/>
                </a:lnTo>
                <a:lnTo>
                  <a:pt x="90334" y="164174"/>
                </a:lnTo>
                <a:lnTo>
                  <a:pt x="90126" y="159587"/>
                </a:lnTo>
                <a:lnTo>
                  <a:pt x="85803" y="155242"/>
                </a:lnTo>
                <a:lnTo>
                  <a:pt x="84046" y="151404"/>
                </a:lnTo>
                <a:lnTo>
                  <a:pt x="88193" y="146037"/>
                </a:lnTo>
                <a:lnTo>
                  <a:pt x="82273" y="141762"/>
                </a:lnTo>
                <a:lnTo>
                  <a:pt x="79894" y="136927"/>
                </a:lnTo>
                <a:lnTo>
                  <a:pt x="74450" y="140774"/>
                </a:lnTo>
                <a:lnTo>
                  <a:pt x="55324" y="134702"/>
                </a:lnTo>
                <a:lnTo>
                  <a:pt x="47056" y="136892"/>
                </a:lnTo>
                <a:lnTo>
                  <a:pt x="36936" y="136005"/>
                </a:lnTo>
                <a:lnTo>
                  <a:pt x="33564" y="134081"/>
                </a:lnTo>
                <a:lnTo>
                  <a:pt x="29080" y="121474"/>
                </a:lnTo>
                <a:lnTo>
                  <a:pt x="18242" y="109554"/>
                </a:lnTo>
                <a:lnTo>
                  <a:pt x="18824" y="107635"/>
                </a:lnTo>
                <a:lnTo>
                  <a:pt x="23542" y="104363"/>
                </a:lnTo>
                <a:lnTo>
                  <a:pt x="26493" y="99974"/>
                </a:lnTo>
                <a:lnTo>
                  <a:pt x="26169" y="92933"/>
                </a:lnTo>
                <a:lnTo>
                  <a:pt x="23453" y="85437"/>
                </a:lnTo>
                <a:lnTo>
                  <a:pt x="18160" y="79385"/>
                </a:lnTo>
                <a:lnTo>
                  <a:pt x="20309" y="74569"/>
                </a:lnTo>
                <a:lnTo>
                  <a:pt x="19902" y="67966"/>
                </a:lnTo>
                <a:lnTo>
                  <a:pt x="15892" y="62273"/>
                </a:lnTo>
                <a:lnTo>
                  <a:pt x="7677" y="56882"/>
                </a:lnTo>
                <a:lnTo>
                  <a:pt x="10799" y="54360"/>
                </a:lnTo>
                <a:lnTo>
                  <a:pt x="11259" y="52072"/>
                </a:lnTo>
                <a:lnTo>
                  <a:pt x="6179" y="47510"/>
                </a:lnTo>
                <a:lnTo>
                  <a:pt x="0" y="41805"/>
                </a:lnTo>
                <a:lnTo>
                  <a:pt x="12041" y="42246"/>
                </a:lnTo>
                <a:lnTo>
                  <a:pt x="21902" y="40238"/>
                </a:lnTo>
                <a:lnTo>
                  <a:pt x="27535" y="41842"/>
                </a:lnTo>
                <a:lnTo>
                  <a:pt x="34968" y="41553"/>
                </a:lnTo>
                <a:lnTo>
                  <a:pt x="43671" y="36076"/>
                </a:lnTo>
                <a:lnTo>
                  <a:pt x="47704" y="25708"/>
                </a:lnTo>
                <a:lnTo>
                  <a:pt x="56761" y="22110"/>
                </a:lnTo>
                <a:lnTo>
                  <a:pt x="60109" y="18234"/>
                </a:lnTo>
                <a:lnTo>
                  <a:pt x="60608" y="11907"/>
                </a:lnTo>
                <a:lnTo>
                  <a:pt x="58677" y="7855"/>
                </a:lnTo>
                <a:lnTo>
                  <a:pt x="53798" y="5242"/>
                </a:lnTo>
                <a:lnTo>
                  <a:pt x="43017" y="2634"/>
                </a:lnTo>
                <a:lnTo>
                  <a:pt x="40531" y="1215"/>
                </a:lnTo>
                <a:lnTo>
                  <a:pt x="40607" y="0"/>
                </a:lnTo>
                <a:lnTo>
                  <a:pt x="58197" y="3881"/>
                </a:lnTo>
                <a:lnTo>
                  <a:pt x="67751" y="3699"/>
                </a:lnTo>
                <a:lnTo>
                  <a:pt x="73705" y="5854"/>
                </a:lnTo>
                <a:lnTo>
                  <a:pt x="86917" y="2662"/>
                </a:lnTo>
                <a:lnTo>
                  <a:pt x="87392" y="4689"/>
                </a:lnTo>
                <a:lnTo>
                  <a:pt x="84915" y="10873"/>
                </a:lnTo>
                <a:lnTo>
                  <a:pt x="79411" y="12278"/>
                </a:lnTo>
                <a:lnTo>
                  <a:pt x="77974" y="14410"/>
                </a:lnTo>
                <a:lnTo>
                  <a:pt x="81147" y="22238"/>
                </a:lnTo>
                <a:lnTo>
                  <a:pt x="81495" y="27131"/>
                </a:lnTo>
                <a:lnTo>
                  <a:pt x="76218" y="29846"/>
                </a:lnTo>
                <a:lnTo>
                  <a:pt x="73489" y="33561"/>
                </a:lnTo>
                <a:lnTo>
                  <a:pt x="75694" y="35135"/>
                </a:lnTo>
                <a:lnTo>
                  <a:pt x="84386" y="35873"/>
                </a:lnTo>
                <a:lnTo>
                  <a:pt x="84843" y="39713"/>
                </a:lnTo>
                <a:lnTo>
                  <a:pt x="81208" y="44029"/>
                </a:lnTo>
                <a:lnTo>
                  <a:pt x="88946" y="47510"/>
                </a:lnTo>
                <a:lnTo>
                  <a:pt x="90085" y="51031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68" name="pg168"/>
          <p:cNvSpPr/>
          <p:nvPr/>
        </p:nvSpPr>
        <p:spPr>
          <a:xfrm>
            <a:off x="4757657" y="2998970"/>
            <a:ext cx="125517" cy="69054"/>
          </a:xfrm>
          <a:custGeom>
            <a:avLst/>
            <a:gdLst/>
            <a:ahLst/>
            <a:cxnLst/>
            <a:rect l="0" t="0" r="0" b="0"/>
            <a:pathLst>
              <a:path w="125517" h="69054">
                <a:moveTo>
                  <a:pt x="56671" y="22056"/>
                </a:moveTo>
                <a:lnTo>
                  <a:pt x="61057" y="22331"/>
                </a:lnTo>
                <a:lnTo>
                  <a:pt x="62851" y="22159"/>
                </a:lnTo>
                <a:lnTo>
                  <a:pt x="64401" y="18890"/>
                </a:lnTo>
                <a:lnTo>
                  <a:pt x="69710" y="16794"/>
                </a:lnTo>
                <a:lnTo>
                  <a:pt x="71254" y="11877"/>
                </a:lnTo>
                <a:lnTo>
                  <a:pt x="73733" y="11431"/>
                </a:lnTo>
                <a:lnTo>
                  <a:pt x="80524" y="15461"/>
                </a:lnTo>
                <a:lnTo>
                  <a:pt x="86909" y="26482"/>
                </a:lnTo>
                <a:lnTo>
                  <a:pt x="88366" y="27351"/>
                </a:lnTo>
                <a:lnTo>
                  <a:pt x="87433" y="21015"/>
                </a:lnTo>
                <a:lnTo>
                  <a:pt x="83090" y="15622"/>
                </a:lnTo>
                <a:lnTo>
                  <a:pt x="81887" y="7901"/>
                </a:lnTo>
                <a:lnTo>
                  <a:pt x="79420" y="4096"/>
                </a:lnTo>
                <a:lnTo>
                  <a:pt x="82726" y="300"/>
                </a:lnTo>
                <a:lnTo>
                  <a:pt x="88358" y="2321"/>
                </a:lnTo>
                <a:lnTo>
                  <a:pt x="91861" y="194"/>
                </a:lnTo>
                <a:lnTo>
                  <a:pt x="98852" y="6302"/>
                </a:lnTo>
                <a:lnTo>
                  <a:pt x="101808" y="4030"/>
                </a:lnTo>
                <a:lnTo>
                  <a:pt x="104990" y="3904"/>
                </a:lnTo>
                <a:lnTo>
                  <a:pt x="109588" y="10542"/>
                </a:lnTo>
                <a:lnTo>
                  <a:pt x="121412" y="13313"/>
                </a:lnTo>
                <a:lnTo>
                  <a:pt x="125517" y="21813"/>
                </a:lnTo>
                <a:lnTo>
                  <a:pt x="113744" y="34892"/>
                </a:lnTo>
                <a:lnTo>
                  <a:pt x="106119" y="47646"/>
                </a:lnTo>
                <a:lnTo>
                  <a:pt x="105143" y="52960"/>
                </a:lnTo>
                <a:lnTo>
                  <a:pt x="105417" y="67707"/>
                </a:lnTo>
                <a:lnTo>
                  <a:pt x="104848" y="69054"/>
                </a:lnTo>
                <a:lnTo>
                  <a:pt x="102485" y="67707"/>
                </a:lnTo>
                <a:lnTo>
                  <a:pt x="100849" y="66773"/>
                </a:lnTo>
                <a:lnTo>
                  <a:pt x="99473" y="61474"/>
                </a:lnTo>
                <a:lnTo>
                  <a:pt x="95394" y="54131"/>
                </a:lnTo>
                <a:lnTo>
                  <a:pt x="96131" y="47641"/>
                </a:lnTo>
                <a:lnTo>
                  <a:pt x="98631" y="42743"/>
                </a:lnTo>
                <a:lnTo>
                  <a:pt x="95838" y="40303"/>
                </a:lnTo>
                <a:lnTo>
                  <a:pt x="95705" y="36411"/>
                </a:lnTo>
                <a:lnTo>
                  <a:pt x="94064" y="33844"/>
                </a:lnTo>
                <a:lnTo>
                  <a:pt x="93492" y="38756"/>
                </a:lnTo>
                <a:lnTo>
                  <a:pt x="92433" y="39185"/>
                </a:lnTo>
                <a:lnTo>
                  <a:pt x="89912" y="40201"/>
                </a:lnTo>
                <a:lnTo>
                  <a:pt x="89120" y="41987"/>
                </a:lnTo>
                <a:lnTo>
                  <a:pt x="92433" y="46324"/>
                </a:lnTo>
                <a:lnTo>
                  <a:pt x="93148" y="47259"/>
                </a:lnTo>
                <a:lnTo>
                  <a:pt x="92433" y="48675"/>
                </a:lnTo>
                <a:lnTo>
                  <a:pt x="89960" y="53433"/>
                </a:lnTo>
                <a:lnTo>
                  <a:pt x="88058" y="54556"/>
                </a:lnTo>
                <a:lnTo>
                  <a:pt x="75212" y="51724"/>
                </a:lnTo>
                <a:lnTo>
                  <a:pt x="65847" y="51860"/>
                </a:lnTo>
                <a:lnTo>
                  <a:pt x="61057" y="54533"/>
                </a:lnTo>
                <a:lnTo>
                  <a:pt x="50909" y="60199"/>
                </a:lnTo>
                <a:lnTo>
                  <a:pt x="39975" y="53657"/>
                </a:lnTo>
                <a:lnTo>
                  <a:pt x="29632" y="44823"/>
                </a:lnTo>
                <a:lnTo>
                  <a:pt x="8193" y="36804"/>
                </a:lnTo>
                <a:lnTo>
                  <a:pt x="1472" y="31514"/>
                </a:lnTo>
                <a:lnTo>
                  <a:pt x="0" y="28831"/>
                </a:lnTo>
                <a:lnTo>
                  <a:pt x="4245" y="25506"/>
                </a:lnTo>
                <a:lnTo>
                  <a:pt x="9416" y="26725"/>
                </a:lnTo>
                <a:lnTo>
                  <a:pt x="12952" y="23093"/>
                </a:lnTo>
                <a:lnTo>
                  <a:pt x="8223" y="18921"/>
                </a:lnTo>
                <a:lnTo>
                  <a:pt x="7990" y="16278"/>
                </a:lnTo>
                <a:lnTo>
                  <a:pt x="5165" y="13131"/>
                </a:lnTo>
                <a:lnTo>
                  <a:pt x="6298" y="7439"/>
                </a:lnTo>
                <a:lnTo>
                  <a:pt x="11095" y="2998"/>
                </a:lnTo>
                <a:lnTo>
                  <a:pt x="21245" y="0"/>
                </a:lnTo>
                <a:lnTo>
                  <a:pt x="32621" y="1939"/>
                </a:lnTo>
                <a:lnTo>
                  <a:pt x="39802" y="7593"/>
                </a:lnTo>
                <a:lnTo>
                  <a:pt x="43576" y="12792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89" name="pg189"/>
          <p:cNvSpPr/>
          <p:nvPr/>
        </p:nvSpPr>
        <p:spPr>
          <a:xfrm>
            <a:off x="4448671" y="2824858"/>
            <a:ext cx="210414" cy="201373"/>
          </a:xfrm>
          <a:custGeom>
            <a:avLst/>
            <a:gdLst/>
            <a:ahLst/>
            <a:cxnLst/>
            <a:rect l="0" t="0" r="0" b="0"/>
            <a:pathLst>
              <a:path w="210414" h="201373">
                <a:moveTo>
                  <a:pt x="139607" y="5165"/>
                </a:moveTo>
                <a:lnTo>
                  <a:pt x="146421" y="15118"/>
                </a:lnTo>
                <a:lnTo>
                  <a:pt x="145880" y="17727"/>
                </a:lnTo>
                <a:lnTo>
                  <a:pt x="146408" y="20588"/>
                </a:lnTo>
                <a:lnTo>
                  <a:pt x="147190" y="20860"/>
                </a:lnTo>
                <a:lnTo>
                  <a:pt x="151718" y="22422"/>
                </a:lnTo>
                <a:lnTo>
                  <a:pt x="154080" y="28931"/>
                </a:lnTo>
                <a:lnTo>
                  <a:pt x="156367" y="31091"/>
                </a:lnTo>
                <a:lnTo>
                  <a:pt x="159262" y="31422"/>
                </a:lnTo>
                <a:lnTo>
                  <a:pt x="161382" y="31159"/>
                </a:lnTo>
                <a:lnTo>
                  <a:pt x="161025" y="33643"/>
                </a:lnTo>
                <a:lnTo>
                  <a:pt x="161996" y="35057"/>
                </a:lnTo>
                <a:lnTo>
                  <a:pt x="168150" y="34276"/>
                </a:lnTo>
                <a:lnTo>
                  <a:pt x="170417" y="35532"/>
                </a:lnTo>
                <a:lnTo>
                  <a:pt x="171114" y="38072"/>
                </a:lnTo>
                <a:lnTo>
                  <a:pt x="169962" y="42265"/>
                </a:lnTo>
                <a:lnTo>
                  <a:pt x="167530" y="45171"/>
                </a:lnTo>
                <a:lnTo>
                  <a:pt x="184565" y="60370"/>
                </a:lnTo>
                <a:lnTo>
                  <a:pt x="174984" y="74504"/>
                </a:lnTo>
                <a:lnTo>
                  <a:pt x="162262" y="76287"/>
                </a:lnTo>
                <a:lnTo>
                  <a:pt x="160358" y="78138"/>
                </a:lnTo>
                <a:lnTo>
                  <a:pt x="169123" y="85525"/>
                </a:lnTo>
                <a:lnTo>
                  <a:pt x="167986" y="89315"/>
                </a:lnTo>
                <a:lnTo>
                  <a:pt x="163765" y="93933"/>
                </a:lnTo>
                <a:lnTo>
                  <a:pt x="162627" y="101665"/>
                </a:lnTo>
                <a:lnTo>
                  <a:pt x="166844" y="109416"/>
                </a:lnTo>
                <a:lnTo>
                  <a:pt x="172290" y="126206"/>
                </a:lnTo>
                <a:lnTo>
                  <a:pt x="168600" y="133110"/>
                </a:lnTo>
                <a:lnTo>
                  <a:pt x="160686" y="134772"/>
                </a:lnTo>
                <a:lnTo>
                  <a:pt x="154225" y="139325"/>
                </a:lnTo>
                <a:lnTo>
                  <a:pt x="152387" y="145211"/>
                </a:lnTo>
                <a:lnTo>
                  <a:pt x="154653" y="150227"/>
                </a:lnTo>
                <a:lnTo>
                  <a:pt x="154763" y="153982"/>
                </a:lnTo>
                <a:lnTo>
                  <a:pt x="146279" y="161104"/>
                </a:lnTo>
                <a:lnTo>
                  <a:pt x="151135" y="163239"/>
                </a:lnTo>
                <a:lnTo>
                  <a:pt x="162142" y="161658"/>
                </a:lnTo>
                <a:lnTo>
                  <a:pt x="178186" y="172407"/>
                </a:lnTo>
                <a:lnTo>
                  <a:pt x="186238" y="175154"/>
                </a:lnTo>
                <a:lnTo>
                  <a:pt x="185840" y="171935"/>
                </a:lnTo>
                <a:lnTo>
                  <a:pt x="182302" y="167777"/>
                </a:lnTo>
                <a:lnTo>
                  <a:pt x="172823" y="164336"/>
                </a:lnTo>
                <a:lnTo>
                  <a:pt x="169215" y="159172"/>
                </a:lnTo>
                <a:lnTo>
                  <a:pt x="169924" y="156398"/>
                </a:lnTo>
                <a:lnTo>
                  <a:pt x="172292" y="154558"/>
                </a:lnTo>
                <a:lnTo>
                  <a:pt x="181425" y="154346"/>
                </a:lnTo>
                <a:lnTo>
                  <a:pt x="201463" y="167546"/>
                </a:lnTo>
                <a:lnTo>
                  <a:pt x="208382" y="178348"/>
                </a:lnTo>
                <a:lnTo>
                  <a:pt x="210414" y="185432"/>
                </a:lnTo>
                <a:lnTo>
                  <a:pt x="204952" y="189297"/>
                </a:lnTo>
                <a:lnTo>
                  <a:pt x="197634" y="186545"/>
                </a:lnTo>
                <a:lnTo>
                  <a:pt x="201828" y="190846"/>
                </a:lnTo>
                <a:lnTo>
                  <a:pt x="201076" y="192260"/>
                </a:lnTo>
                <a:lnTo>
                  <a:pt x="191982" y="189025"/>
                </a:lnTo>
                <a:lnTo>
                  <a:pt x="191940" y="184610"/>
                </a:lnTo>
                <a:lnTo>
                  <a:pt x="177652" y="184213"/>
                </a:lnTo>
                <a:lnTo>
                  <a:pt x="175800" y="186625"/>
                </a:lnTo>
                <a:lnTo>
                  <a:pt x="177414" y="192485"/>
                </a:lnTo>
                <a:lnTo>
                  <a:pt x="175201" y="193918"/>
                </a:lnTo>
                <a:lnTo>
                  <a:pt x="167682" y="189711"/>
                </a:lnTo>
                <a:lnTo>
                  <a:pt x="165828" y="185460"/>
                </a:lnTo>
                <a:lnTo>
                  <a:pt x="166042" y="181535"/>
                </a:lnTo>
                <a:lnTo>
                  <a:pt x="165204" y="180793"/>
                </a:lnTo>
                <a:lnTo>
                  <a:pt x="157491" y="187500"/>
                </a:lnTo>
                <a:lnTo>
                  <a:pt x="143136" y="196218"/>
                </a:lnTo>
                <a:lnTo>
                  <a:pt x="141830" y="194688"/>
                </a:lnTo>
                <a:lnTo>
                  <a:pt x="139255" y="195218"/>
                </a:lnTo>
                <a:lnTo>
                  <a:pt x="134605" y="201373"/>
                </a:lnTo>
                <a:lnTo>
                  <a:pt x="125503" y="199909"/>
                </a:lnTo>
                <a:lnTo>
                  <a:pt x="123874" y="197018"/>
                </a:lnTo>
                <a:lnTo>
                  <a:pt x="123602" y="193045"/>
                </a:lnTo>
                <a:lnTo>
                  <a:pt x="117502" y="191140"/>
                </a:lnTo>
                <a:lnTo>
                  <a:pt x="110439" y="188934"/>
                </a:lnTo>
                <a:lnTo>
                  <a:pt x="103708" y="188997"/>
                </a:lnTo>
                <a:lnTo>
                  <a:pt x="92458" y="184038"/>
                </a:lnTo>
                <a:lnTo>
                  <a:pt x="78388" y="183620"/>
                </a:lnTo>
                <a:lnTo>
                  <a:pt x="74336" y="185320"/>
                </a:lnTo>
                <a:lnTo>
                  <a:pt x="69803" y="185410"/>
                </a:lnTo>
                <a:lnTo>
                  <a:pt x="64552" y="182712"/>
                </a:lnTo>
                <a:lnTo>
                  <a:pt x="59626" y="182273"/>
                </a:lnTo>
                <a:lnTo>
                  <a:pt x="60235" y="179404"/>
                </a:lnTo>
                <a:lnTo>
                  <a:pt x="61940" y="171382"/>
                </a:lnTo>
                <a:lnTo>
                  <a:pt x="59715" y="157602"/>
                </a:lnTo>
                <a:lnTo>
                  <a:pt x="64160" y="142654"/>
                </a:lnTo>
                <a:lnTo>
                  <a:pt x="62705" y="140340"/>
                </a:lnTo>
                <a:lnTo>
                  <a:pt x="64288" y="137466"/>
                </a:lnTo>
                <a:lnTo>
                  <a:pt x="61067" y="118838"/>
                </a:lnTo>
                <a:lnTo>
                  <a:pt x="62808" y="107266"/>
                </a:lnTo>
                <a:lnTo>
                  <a:pt x="57634" y="91945"/>
                </a:lnTo>
                <a:lnTo>
                  <a:pt x="50095" y="87215"/>
                </a:lnTo>
                <a:lnTo>
                  <a:pt x="39582" y="86691"/>
                </a:lnTo>
                <a:lnTo>
                  <a:pt x="24277" y="69344"/>
                </a:lnTo>
                <a:lnTo>
                  <a:pt x="23684" y="67278"/>
                </a:lnTo>
                <a:lnTo>
                  <a:pt x="25241" y="64896"/>
                </a:lnTo>
                <a:lnTo>
                  <a:pt x="23102" y="63073"/>
                </a:lnTo>
                <a:lnTo>
                  <a:pt x="19856" y="63624"/>
                </a:lnTo>
                <a:lnTo>
                  <a:pt x="17303" y="68880"/>
                </a:lnTo>
                <a:lnTo>
                  <a:pt x="19988" y="73395"/>
                </a:lnTo>
                <a:lnTo>
                  <a:pt x="19624" y="75330"/>
                </a:lnTo>
                <a:lnTo>
                  <a:pt x="24117" y="80093"/>
                </a:lnTo>
                <a:lnTo>
                  <a:pt x="23924" y="83149"/>
                </a:lnTo>
                <a:lnTo>
                  <a:pt x="14902" y="77482"/>
                </a:lnTo>
                <a:lnTo>
                  <a:pt x="5792" y="71760"/>
                </a:lnTo>
                <a:lnTo>
                  <a:pt x="106" y="69335"/>
                </a:lnTo>
                <a:lnTo>
                  <a:pt x="0" y="68039"/>
                </a:lnTo>
                <a:lnTo>
                  <a:pt x="2057" y="63519"/>
                </a:lnTo>
                <a:lnTo>
                  <a:pt x="2250" y="62209"/>
                </a:lnTo>
                <a:lnTo>
                  <a:pt x="5090" y="54767"/>
                </a:lnTo>
                <a:lnTo>
                  <a:pt x="5792" y="52589"/>
                </a:lnTo>
                <a:lnTo>
                  <a:pt x="10592" y="34840"/>
                </a:lnTo>
                <a:lnTo>
                  <a:pt x="10094" y="24192"/>
                </a:lnTo>
                <a:lnTo>
                  <a:pt x="11458" y="23349"/>
                </a:lnTo>
                <a:lnTo>
                  <a:pt x="12758" y="21229"/>
                </a:lnTo>
                <a:lnTo>
                  <a:pt x="14902" y="22757"/>
                </a:lnTo>
                <a:lnTo>
                  <a:pt x="20805" y="26971"/>
                </a:lnTo>
                <a:lnTo>
                  <a:pt x="26235" y="26739"/>
                </a:lnTo>
                <a:lnTo>
                  <a:pt x="29390" y="23462"/>
                </a:lnTo>
                <a:lnTo>
                  <a:pt x="41100" y="31275"/>
                </a:lnTo>
                <a:lnTo>
                  <a:pt x="45873" y="29674"/>
                </a:lnTo>
                <a:lnTo>
                  <a:pt x="46670" y="25497"/>
                </a:lnTo>
                <a:lnTo>
                  <a:pt x="49733" y="23036"/>
                </a:lnTo>
                <a:lnTo>
                  <a:pt x="49006" y="19768"/>
                </a:lnTo>
                <a:lnTo>
                  <a:pt x="51291" y="18606"/>
                </a:lnTo>
                <a:lnTo>
                  <a:pt x="55173" y="20431"/>
                </a:lnTo>
                <a:lnTo>
                  <a:pt x="63962" y="18697"/>
                </a:lnTo>
                <a:lnTo>
                  <a:pt x="66886" y="20433"/>
                </a:lnTo>
                <a:lnTo>
                  <a:pt x="69492" y="24669"/>
                </a:lnTo>
                <a:lnTo>
                  <a:pt x="72803" y="25710"/>
                </a:lnTo>
                <a:lnTo>
                  <a:pt x="74336" y="25161"/>
                </a:lnTo>
                <a:lnTo>
                  <a:pt x="78538" y="23468"/>
                </a:lnTo>
                <a:lnTo>
                  <a:pt x="77470" y="20253"/>
                </a:lnTo>
                <a:lnTo>
                  <a:pt x="79638" y="17727"/>
                </a:lnTo>
                <a:lnTo>
                  <a:pt x="81268" y="13145"/>
                </a:lnTo>
                <a:lnTo>
                  <a:pt x="84554" y="10371"/>
                </a:lnTo>
                <a:lnTo>
                  <a:pt x="93978" y="11695"/>
                </a:lnTo>
                <a:lnTo>
                  <a:pt x="94776" y="13625"/>
                </a:lnTo>
                <a:lnTo>
                  <a:pt x="94544" y="17727"/>
                </a:lnTo>
                <a:lnTo>
                  <a:pt x="94458" y="19261"/>
                </a:lnTo>
                <a:lnTo>
                  <a:pt x="99432" y="21115"/>
                </a:lnTo>
                <a:lnTo>
                  <a:pt x="105904" y="18606"/>
                </a:lnTo>
                <a:lnTo>
                  <a:pt x="106399" y="17727"/>
                </a:lnTo>
                <a:lnTo>
                  <a:pt x="108576" y="13857"/>
                </a:lnTo>
                <a:lnTo>
                  <a:pt x="110975" y="14385"/>
                </a:lnTo>
                <a:lnTo>
                  <a:pt x="114310" y="11999"/>
                </a:lnTo>
                <a:lnTo>
                  <a:pt x="117502" y="8067"/>
                </a:lnTo>
                <a:lnTo>
                  <a:pt x="118750" y="6528"/>
                </a:lnTo>
                <a:lnTo>
                  <a:pt x="121370" y="1497"/>
                </a:lnTo>
                <a:lnTo>
                  <a:pt x="122151" y="0"/>
                </a:lnTo>
                <a:lnTo>
                  <a:pt x="125516" y="185"/>
                </a:lnTo>
                <a:lnTo>
                  <a:pt x="127404" y="1497"/>
                </a:lnTo>
                <a:lnTo>
                  <a:pt x="129494" y="2951"/>
                </a:lnTo>
                <a:lnTo>
                  <a:pt x="136110" y="3034"/>
                </a:lnTo>
                <a:close/>
              </a:path>
            </a:pathLst>
          </a:custGeom>
          <a:solidFill>
            <a:srgbClr val="3C0F70">
              <a:alpha val="100000"/>
            </a:srgbClr>
          </a:solidFill>
          <a:ln w="13550" cap="flat">
            <a:solidFill>
              <a:srgbClr val="3C0F70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90" name="pg190"/>
          <p:cNvSpPr/>
          <p:nvPr/>
        </p:nvSpPr>
        <p:spPr>
          <a:xfrm>
            <a:off x="4619843" y="2883378"/>
            <a:ext cx="123355" cy="117290"/>
          </a:xfrm>
          <a:custGeom>
            <a:avLst/>
            <a:gdLst/>
            <a:ahLst/>
            <a:cxnLst/>
            <a:rect l="0" t="0" r="0" b="0"/>
            <a:pathLst>
              <a:path w="123355" h="117290">
                <a:moveTo>
                  <a:pt x="77625" y="5247"/>
                </a:moveTo>
                <a:lnTo>
                  <a:pt x="85636" y="12157"/>
                </a:lnTo>
                <a:lnTo>
                  <a:pt x="84955" y="16273"/>
                </a:lnTo>
                <a:lnTo>
                  <a:pt x="86212" y="20622"/>
                </a:lnTo>
                <a:lnTo>
                  <a:pt x="81106" y="25729"/>
                </a:lnTo>
                <a:lnTo>
                  <a:pt x="79680" y="30855"/>
                </a:lnTo>
                <a:lnTo>
                  <a:pt x="81693" y="31383"/>
                </a:lnTo>
                <a:lnTo>
                  <a:pt x="84459" y="30589"/>
                </a:lnTo>
                <a:lnTo>
                  <a:pt x="87126" y="26457"/>
                </a:lnTo>
                <a:lnTo>
                  <a:pt x="99138" y="22813"/>
                </a:lnTo>
                <a:lnTo>
                  <a:pt x="98856" y="20263"/>
                </a:lnTo>
                <a:lnTo>
                  <a:pt x="95397" y="17155"/>
                </a:lnTo>
                <a:lnTo>
                  <a:pt x="99777" y="16374"/>
                </a:lnTo>
                <a:lnTo>
                  <a:pt x="98292" y="8289"/>
                </a:lnTo>
                <a:lnTo>
                  <a:pt x="100387" y="8538"/>
                </a:lnTo>
                <a:lnTo>
                  <a:pt x="99806" y="3363"/>
                </a:lnTo>
                <a:lnTo>
                  <a:pt x="100472" y="2188"/>
                </a:lnTo>
                <a:lnTo>
                  <a:pt x="107791" y="12921"/>
                </a:lnTo>
                <a:lnTo>
                  <a:pt x="112407" y="22710"/>
                </a:lnTo>
                <a:lnTo>
                  <a:pt x="105842" y="27675"/>
                </a:lnTo>
                <a:lnTo>
                  <a:pt x="105431" y="29919"/>
                </a:lnTo>
                <a:lnTo>
                  <a:pt x="114927" y="40827"/>
                </a:lnTo>
                <a:lnTo>
                  <a:pt x="118618" y="48421"/>
                </a:lnTo>
                <a:lnTo>
                  <a:pt x="123355" y="56230"/>
                </a:lnTo>
                <a:lnTo>
                  <a:pt x="122067" y="57213"/>
                </a:lnTo>
                <a:lnTo>
                  <a:pt x="118618" y="55465"/>
                </a:lnTo>
                <a:lnTo>
                  <a:pt x="117298" y="56422"/>
                </a:lnTo>
                <a:lnTo>
                  <a:pt x="118618" y="62506"/>
                </a:lnTo>
                <a:lnTo>
                  <a:pt x="120132" y="69479"/>
                </a:lnTo>
                <a:lnTo>
                  <a:pt x="119562" y="75977"/>
                </a:lnTo>
                <a:lnTo>
                  <a:pt x="118618" y="79549"/>
                </a:lnTo>
                <a:lnTo>
                  <a:pt x="115545" y="90689"/>
                </a:lnTo>
                <a:lnTo>
                  <a:pt x="109916" y="98303"/>
                </a:lnTo>
                <a:lnTo>
                  <a:pt x="108819" y="102244"/>
                </a:lnTo>
                <a:lnTo>
                  <a:pt x="105748" y="102571"/>
                </a:lnTo>
                <a:lnTo>
                  <a:pt x="102693" y="100476"/>
                </a:lnTo>
                <a:lnTo>
                  <a:pt x="103225" y="103941"/>
                </a:lnTo>
                <a:lnTo>
                  <a:pt x="100969" y="110207"/>
                </a:lnTo>
                <a:lnTo>
                  <a:pt x="103169" y="111374"/>
                </a:lnTo>
                <a:lnTo>
                  <a:pt x="106255" y="109701"/>
                </a:lnTo>
                <a:lnTo>
                  <a:pt x="106412" y="111799"/>
                </a:lnTo>
                <a:lnTo>
                  <a:pt x="99182" y="116635"/>
                </a:lnTo>
                <a:lnTo>
                  <a:pt x="93336" y="117290"/>
                </a:lnTo>
                <a:lnTo>
                  <a:pt x="90284" y="112694"/>
                </a:lnTo>
                <a:lnTo>
                  <a:pt x="89218" y="108444"/>
                </a:lnTo>
                <a:lnTo>
                  <a:pt x="89569" y="106890"/>
                </a:lnTo>
                <a:lnTo>
                  <a:pt x="97268" y="99531"/>
                </a:lnTo>
                <a:lnTo>
                  <a:pt x="87764" y="102991"/>
                </a:lnTo>
                <a:lnTo>
                  <a:pt x="77433" y="100591"/>
                </a:lnTo>
                <a:lnTo>
                  <a:pt x="73761" y="98125"/>
                </a:lnTo>
                <a:lnTo>
                  <a:pt x="68674" y="98562"/>
                </a:lnTo>
                <a:lnTo>
                  <a:pt x="58266" y="91668"/>
                </a:lnTo>
                <a:lnTo>
                  <a:pt x="55754" y="96038"/>
                </a:lnTo>
                <a:lnTo>
                  <a:pt x="47971" y="93083"/>
                </a:lnTo>
                <a:lnTo>
                  <a:pt x="42417" y="93648"/>
                </a:lnTo>
                <a:lnTo>
                  <a:pt x="43435" y="89933"/>
                </a:lnTo>
                <a:lnTo>
                  <a:pt x="50329" y="85918"/>
                </a:lnTo>
                <a:lnTo>
                  <a:pt x="46567" y="77653"/>
                </a:lnTo>
                <a:lnTo>
                  <a:pt x="44912" y="75986"/>
                </a:lnTo>
                <a:lnTo>
                  <a:pt x="36746" y="76220"/>
                </a:lnTo>
                <a:lnTo>
                  <a:pt x="23438" y="66759"/>
                </a:lnTo>
                <a:lnTo>
                  <a:pt x="21769" y="62354"/>
                </a:lnTo>
                <a:lnTo>
                  <a:pt x="21875" y="54594"/>
                </a:lnTo>
                <a:lnTo>
                  <a:pt x="20388" y="48216"/>
                </a:lnTo>
                <a:lnTo>
                  <a:pt x="12104" y="44240"/>
                </a:lnTo>
                <a:lnTo>
                  <a:pt x="15736" y="40560"/>
                </a:lnTo>
                <a:lnTo>
                  <a:pt x="14017" y="34841"/>
                </a:lnTo>
                <a:lnTo>
                  <a:pt x="7382" y="31948"/>
                </a:lnTo>
                <a:lnTo>
                  <a:pt x="5151" y="27925"/>
                </a:lnTo>
                <a:lnTo>
                  <a:pt x="11588" y="31304"/>
                </a:lnTo>
                <a:lnTo>
                  <a:pt x="12532" y="29992"/>
                </a:lnTo>
                <a:lnTo>
                  <a:pt x="4267" y="22556"/>
                </a:lnTo>
                <a:lnTo>
                  <a:pt x="762" y="23952"/>
                </a:lnTo>
                <a:lnTo>
                  <a:pt x="0" y="20692"/>
                </a:lnTo>
                <a:lnTo>
                  <a:pt x="742" y="18865"/>
                </a:lnTo>
                <a:lnTo>
                  <a:pt x="6373" y="18867"/>
                </a:lnTo>
                <a:lnTo>
                  <a:pt x="9308" y="13509"/>
                </a:lnTo>
                <a:lnTo>
                  <a:pt x="15084" y="11777"/>
                </a:lnTo>
                <a:lnTo>
                  <a:pt x="17321" y="12988"/>
                </a:lnTo>
                <a:lnTo>
                  <a:pt x="19509" y="17776"/>
                </a:lnTo>
                <a:lnTo>
                  <a:pt x="26871" y="18454"/>
                </a:lnTo>
                <a:lnTo>
                  <a:pt x="37848" y="11169"/>
                </a:lnTo>
                <a:lnTo>
                  <a:pt x="49352" y="8055"/>
                </a:lnTo>
                <a:lnTo>
                  <a:pt x="57598" y="3092"/>
                </a:lnTo>
                <a:lnTo>
                  <a:pt x="62317" y="2541"/>
                </a:lnTo>
                <a:lnTo>
                  <a:pt x="65633" y="5665"/>
                </a:lnTo>
                <a:lnTo>
                  <a:pt x="65585" y="1047"/>
                </a:lnTo>
                <a:lnTo>
                  <a:pt x="66836" y="0"/>
                </a:lnTo>
                <a:close/>
              </a:path>
            </a:pathLst>
          </a:custGeom>
          <a:solidFill>
            <a:srgbClr val="3C0F70">
              <a:alpha val="100000"/>
            </a:srgbClr>
          </a:solidFill>
          <a:ln w="13550" cap="flat">
            <a:solidFill>
              <a:srgbClr val="3C0F70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91" name="pg191"/>
          <p:cNvSpPr/>
          <p:nvPr/>
        </p:nvSpPr>
        <p:spPr>
          <a:xfrm>
            <a:off x="4719278" y="2963428"/>
            <a:ext cx="35897" cy="76332"/>
          </a:xfrm>
          <a:custGeom>
            <a:avLst/>
            <a:gdLst/>
            <a:ahLst/>
            <a:cxnLst/>
            <a:rect l="0" t="0" r="0" b="0"/>
            <a:pathLst>
              <a:path w="35897" h="76332">
                <a:moveTo>
                  <a:pt x="12385" y="72771"/>
                </a:moveTo>
                <a:lnTo>
                  <a:pt x="8375" y="76332"/>
                </a:lnTo>
                <a:lnTo>
                  <a:pt x="5860" y="73612"/>
                </a:lnTo>
                <a:lnTo>
                  <a:pt x="4162" y="64068"/>
                </a:lnTo>
                <a:lnTo>
                  <a:pt x="0" y="57892"/>
                </a:lnTo>
                <a:lnTo>
                  <a:pt x="3278" y="56914"/>
                </a:lnTo>
                <a:lnTo>
                  <a:pt x="6193" y="49605"/>
                </a:lnTo>
                <a:lnTo>
                  <a:pt x="10384" y="49266"/>
                </a:lnTo>
                <a:lnTo>
                  <a:pt x="9426" y="45928"/>
                </a:lnTo>
                <a:lnTo>
                  <a:pt x="6785" y="44678"/>
                </a:lnTo>
                <a:lnTo>
                  <a:pt x="8307" y="40834"/>
                </a:lnTo>
                <a:lnTo>
                  <a:pt x="12358" y="35261"/>
                </a:lnTo>
                <a:lnTo>
                  <a:pt x="19183" y="29676"/>
                </a:lnTo>
                <a:lnTo>
                  <a:pt x="20820" y="28338"/>
                </a:lnTo>
                <a:lnTo>
                  <a:pt x="24267" y="21904"/>
                </a:lnTo>
                <a:lnTo>
                  <a:pt x="27788" y="10292"/>
                </a:lnTo>
                <a:lnTo>
                  <a:pt x="29774" y="6671"/>
                </a:lnTo>
                <a:lnTo>
                  <a:pt x="30827" y="3718"/>
                </a:lnTo>
                <a:lnTo>
                  <a:pt x="34405" y="0"/>
                </a:lnTo>
                <a:lnTo>
                  <a:pt x="35897" y="1943"/>
                </a:lnTo>
                <a:lnTo>
                  <a:pt x="35129" y="6671"/>
                </a:lnTo>
                <a:lnTo>
                  <a:pt x="29333" y="29020"/>
                </a:lnTo>
                <a:lnTo>
                  <a:pt x="23409" y="38539"/>
                </a:lnTo>
                <a:lnTo>
                  <a:pt x="22671" y="40834"/>
                </a:lnTo>
                <a:lnTo>
                  <a:pt x="19183" y="51662"/>
                </a:lnTo>
                <a:close/>
              </a:path>
            </a:pathLst>
          </a:custGeom>
          <a:solidFill>
            <a:srgbClr val="3C0F70">
              <a:alpha val="100000"/>
            </a:srgbClr>
          </a:solidFill>
          <a:ln w="13550" cap="flat">
            <a:solidFill>
              <a:srgbClr val="3C0F70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22" name="pg222"/>
          <p:cNvSpPr/>
          <p:nvPr/>
        </p:nvSpPr>
        <p:spPr>
          <a:xfrm>
            <a:off x="4451271" y="2677042"/>
            <a:ext cx="303267" cy="197027"/>
          </a:xfrm>
          <a:custGeom>
            <a:avLst/>
            <a:gdLst/>
            <a:ahLst/>
            <a:cxnLst/>
            <a:rect l="0" t="0" r="0" b="0"/>
            <a:pathLst>
              <a:path w="303267" h="197027">
                <a:moveTo>
                  <a:pt x="129820" y="22224"/>
                </a:moveTo>
                <a:lnTo>
                  <a:pt x="136546" y="23671"/>
                </a:lnTo>
                <a:lnTo>
                  <a:pt x="142719" y="27449"/>
                </a:lnTo>
                <a:lnTo>
                  <a:pt x="144591" y="24937"/>
                </a:lnTo>
                <a:lnTo>
                  <a:pt x="146568" y="22283"/>
                </a:lnTo>
                <a:lnTo>
                  <a:pt x="150136" y="20800"/>
                </a:lnTo>
                <a:lnTo>
                  <a:pt x="157723" y="28955"/>
                </a:lnTo>
                <a:lnTo>
                  <a:pt x="166857" y="30444"/>
                </a:lnTo>
                <a:lnTo>
                  <a:pt x="166897" y="32184"/>
                </a:lnTo>
                <a:lnTo>
                  <a:pt x="164684" y="34565"/>
                </a:lnTo>
                <a:lnTo>
                  <a:pt x="164671" y="37551"/>
                </a:lnTo>
                <a:lnTo>
                  <a:pt x="170199" y="36962"/>
                </a:lnTo>
                <a:lnTo>
                  <a:pt x="176013" y="42083"/>
                </a:lnTo>
                <a:lnTo>
                  <a:pt x="180541" y="41473"/>
                </a:lnTo>
                <a:lnTo>
                  <a:pt x="184502" y="43161"/>
                </a:lnTo>
                <a:lnTo>
                  <a:pt x="188595" y="42438"/>
                </a:lnTo>
                <a:lnTo>
                  <a:pt x="190196" y="39736"/>
                </a:lnTo>
                <a:lnTo>
                  <a:pt x="196292" y="38160"/>
                </a:lnTo>
                <a:lnTo>
                  <a:pt x="198254" y="35737"/>
                </a:lnTo>
                <a:lnTo>
                  <a:pt x="207935" y="33930"/>
                </a:lnTo>
                <a:lnTo>
                  <a:pt x="214340" y="30125"/>
                </a:lnTo>
                <a:lnTo>
                  <a:pt x="215602" y="26961"/>
                </a:lnTo>
                <a:lnTo>
                  <a:pt x="218554" y="25813"/>
                </a:lnTo>
                <a:lnTo>
                  <a:pt x="219791" y="22955"/>
                </a:lnTo>
                <a:lnTo>
                  <a:pt x="220566" y="22224"/>
                </a:lnTo>
                <a:lnTo>
                  <a:pt x="222982" y="19948"/>
                </a:lnTo>
                <a:lnTo>
                  <a:pt x="236405" y="17550"/>
                </a:lnTo>
                <a:lnTo>
                  <a:pt x="238714" y="18794"/>
                </a:lnTo>
                <a:lnTo>
                  <a:pt x="239773" y="21153"/>
                </a:lnTo>
                <a:lnTo>
                  <a:pt x="238462" y="29387"/>
                </a:lnTo>
                <a:lnTo>
                  <a:pt x="227973" y="40607"/>
                </a:lnTo>
                <a:lnTo>
                  <a:pt x="227283" y="46631"/>
                </a:lnTo>
                <a:lnTo>
                  <a:pt x="236465" y="35748"/>
                </a:lnTo>
                <a:lnTo>
                  <a:pt x="243560" y="43841"/>
                </a:lnTo>
                <a:lnTo>
                  <a:pt x="251878" y="48433"/>
                </a:lnTo>
                <a:lnTo>
                  <a:pt x="260451" y="49626"/>
                </a:lnTo>
                <a:lnTo>
                  <a:pt x="287191" y="47114"/>
                </a:lnTo>
                <a:lnTo>
                  <a:pt x="289416" y="46903"/>
                </a:lnTo>
                <a:lnTo>
                  <a:pt x="292953" y="49133"/>
                </a:lnTo>
                <a:lnTo>
                  <a:pt x="303267" y="62398"/>
                </a:lnTo>
                <a:lnTo>
                  <a:pt x="301263" y="67353"/>
                </a:lnTo>
                <a:lnTo>
                  <a:pt x="298569" y="80018"/>
                </a:lnTo>
                <a:lnTo>
                  <a:pt x="288157" y="94778"/>
                </a:lnTo>
                <a:lnTo>
                  <a:pt x="287191" y="95679"/>
                </a:lnTo>
                <a:lnTo>
                  <a:pt x="282361" y="100439"/>
                </a:lnTo>
                <a:lnTo>
                  <a:pt x="280156" y="109348"/>
                </a:lnTo>
                <a:lnTo>
                  <a:pt x="277505" y="113490"/>
                </a:lnTo>
                <a:lnTo>
                  <a:pt x="274911" y="113224"/>
                </a:lnTo>
                <a:lnTo>
                  <a:pt x="271729" y="109442"/>
                </a:lnTo>
                <a:lnTo>
                  <a:pt x="272869" y="104424"/>
                </a:lnTo>
                <a:lnTo>
                  <a:pt x="272351" y="102463"/>
                </a:lnTo>
                <a:lnTo>
                  <a:pt x="266306" y="101753"/>
                </a:lnTo>
                <a:lnTo>
                  <a:pt x="260576" y="109386"/>
                </a:lnTo>
                <a:lnTo>
                  <a:pt x="260532" y="119740"/>
                </a:lnTo>
                <a:lnTo>
                  <a:pt x="258275" y="121549"/>
                </a:lnTo>
                <a:lnTo>
                  <a:pt x="255199" y="117120"/>
                </a:lnTo>
                <a:lnTo>
                  <a:pt x="256636" y="112736"/>
                </a:lnTo>
                <a:lnTo>
                  <a:pt x="256099" y="110258"/>
                </a:lnTo>
                <a:lnTo>
                  <a:pt x="250718" y="108744"/>
                </a:lnTo>
                <a:lnTo>
                  <a:pt x="244904" y="110151"/>
                </a:lnTo>
                <a:lnTo>
                  <a:pt x="241288" y="106682"/>
                </a:lnTo>
                <a:lnTo>
                  <a:pt x="246083" y="102661"/>
                </a:lnTo>
                <a:lnTo>
                  <a:pt x="251372" y="102954"/>
                </a:lnTo>
                <a:lnTo>
                  <a:pt x="252345" y="98081"/>
                </a:lnTo>
                <a:lnTo>
                  <a:pt x="254658" y="93599"/>
                </a:lnTo>
                <a:lnTo>
                  <a:pt x="248416" y="89034"/>
                </a:lnTo>
                <a:lnTo>
                  <a:pt x="243390" y="90332"/>
                </a:lnTo>
                <a:lnTo>
                  <a:pt x="237126" y="98984"/>
                </a:lnTo>
                <a:lnTo>
                  <a:pt x="228805" y="107312"/>
                </a:lnTo>
                <a:lnTo>
                  <a:pt x="227354" y="110865"/>
                </a:lnTo>
                <a:lnTo>
                  <a:pt x="228308" y="113461"/>
                </a:lnTo>
                <a:lnTo>
                  <a:pt x="226019" y="117129"/>
                </a:lnTo>
                <a:lnTo>
                  <a:pt x="230998" y="135225"/>
                </a:lnTo>
                <a:lnTo>
                  <a:pt x="229967" y="148902"/>
                </a:lnTo>
                <a:lnTo>
                  <a:pt x="228971" y="153561"/>
                </a:lnTo>
                <a:lnTo>
                  <a:pt x="224447" y="159732"/>
                </a:lnTo>
                <a:lnTo>
                  <a:pt x="222364" y="166159"/>
                </a:lnTo>
                <a:lnTo>
                  <a:pt x="208949" y="160484"/>
                </a:lnTo>
                <a:lnTo>
                  <a:pt x="202750" y="161279"/>
                </a:lnTo>
                <a:lnTo>
                  <a:pt x="202650" y="163164"/>
                </a:lnTo>
                <a:lnTo>
                  <a:pt x="200510" y="161849"/>
                </a:lnTo>
                <a:lnTo>
                  <a:pt x="190541" y="165234"/>
                </a:lnTo>
                <a:lnTo>
                  <a:pt x="191762" y="167179"/>
                </a:lnTo>
                <a:lnTo>
                  <a:pt x="203508" y="169715"/>
                </a:lnTo>
                <a:lnTo>
                  <a:pt x="207443" y="172477"/>
                </a:lnTo>
                <a:lnTo>
                  <a:pt x="207420" y="174834"/>
                </a:lnTo>
                <a:lnTo>
                  <a:pt x="205173" y="179947"/>
                </a:lnTo>
                <a:lnTo>
                  <a:pt x="207515" y="183993"/>
                </a:lnTo>
                <a:lnTo>
                  <a:pt x="203888" y="187392"/>
                </a:lnTo>
                <a:lnTo>
                  <a:pt x="203609" y="191905"/>
                </a:lnTo>
                <a:lnTo>
                  <a:pt x="182760" y="197027"/>
                </a:lnTo>
                <a:lnTo>
                  <a:pt x="175402" y="195116"/>
                </a:lnTo>
                <a:lnTo>
                  <a:pt x="167362" y="190082"/>
                </a:lnTo>
                <a:lnTo>
                  <a:pt x="168515" y="185889"/>
                </a:lnTo>
                <a:lnTo>
                  <a:pt x="167817" y="183349"/>
                </a:lnTo>
                <a:lnTo>
                  <a:pt x="165551" y="182093"/>
                </a:lnTo>
                <a:lnTo>
                  <a:pt x="159397" y="182873"/>
                </a:lnTo>
                <a:lnTo>
                  <a:pt x="158426" y="181460"/>
                </a:lnTo>
                <a:lnTo>
                  <a:pt x="158783" y="178976"/>
                </a:lnTo>
                <a:lnTo>
                  <a:pt x="156662" y="179238"/>
                </a:lnTo>
                <a:lnTo>
                  <a:pt x="153768" y="178908"/>
                </a:lnTo>
                <a:lnTo>
                  <a:pt x="151481" y="176747"/>
                </a:lnTo>
                <a:lnTo>
                  <a:pt x="149119" y="170238"/>
                </a:lnTo>
                <a:lnTo>
                  <a:pt x="144591" y="168676"/>
                </a:lnTo>
                <a:lnTo>
                  <a:pt x="143808" y="168405"/>
                </a:lnTo>
                <a:lnTo>
                  <a:pt x="143281" y="165543"/>
                </a:lnTo>
                <a:lnTo>
                  <a:pt x="143822" y="162935"/>
                </a:lnTo>
                <a:lnTo>
                  <a:pt x="137008" y="152982"/>
                </a:lnTo>
                <a:lnTo>
                  <a:pt x="133511" y="150851"/>
                </a:lnTo>
                <a:lnTo>
                  <a:pt x="126895" y="150767"/>
                </a:lnTo>
                <a:lnTo>
                  <a:pt x="124804" y="149314"/>
                </a:lnTo>
                <a:lnTo>
                  <a:pt x="122916" y="148002"/>
                </a:lnTo>
                <a:lnTo>
                  <a:pt x="119551" y="147816"/>
                </a:lnTo>
                <a:lnTo>
                  <a:pt x="118771" y="149314"/>
                </a:lnTo>
                <a:lnTo>
                  <a:pt x="116151" y="154344"/>
                </a:lnTo>
                <a:lnTo>
                  <a:pt x="114903" y="155884"/>
                </a:lnTo>
                <a:lnTo>
                  <a:pt x="111710" y="159816"/>
                </a:lnTo>
                <a:lnTo>
                  <a:pt x="108375" y="162202"/>
                </a:lnTo>
                <a:lnTo>
                  <a:pt x="105977" y="161674"/>
                </a:lnTo>
                <a:lnTo>
                  <a:pt x="103799" y="165543"/>
                </a:lnTo>
                <a:lnTo>
                  <a:pt x="103304" y="166423"/>
                </a:lnTo>
                <a:lnTo>
                  <a:pt x="96833" y="168932"/>
                </a:lnTo>
                <a:lnTo>
                  <a:pt x="91859" y="167077"/>
                </a:lnTo>
                <a:lnTo>
                  <a:pt x="91945" y="165543"/>
                </a:lnTo>
                <a:lnTo>
                  <a:pt x="92176" y="161441"/>
                </a:lnTo>
                <a:lnTo>
                  <a:pt x="91379" y="159512"/>
                </a:lnTo>
                <a:lnTo>
                  <a:pt x="81954" y="158188"/>
                </a:lnTo>
                <a:lnTo>
                  <a:pt x="78669" y="160962"/>
                </a:lnTo>
                <a:lnTo>
                  <a:pt x="77039" y="165543"/>
                </a:lnTo>
                <a:lnTo>
                  <a:pt x="74871" y="168069"/>
                </a:lnTo>
                <a:lnTo>
                  <a:pt x="75939" y="171284"/>
                </a:lnTo>
                <a:lnTo>
                  <a:pt x="71737" y="172978"/>
                </a:lnTo>
                <a:lnTo>
                  <a:pt x="70203" y="173527"/>
                </a:lnTo>
                <a:lnTo>
                  <a:pt x="66893" y="172486"/>
                </a:lnTo>
                <a:lnTo>
                  <a:pt x="64287" y="168249"/>
                </a:lnTo>
                <a:lnTo>
                  <a:pt x="61363" y="166514"/>
                </a:lnTo>
                <a:lnTo>
                  <a:pt x="52574" y="168248"/>
                </a:lnTo>
                <a:lnTo>
                  <a:pt x="48691" y="166423"/>
                </a:lnTo>
                <a:lnTo>
                  <a:pt x="46406" y="167585"/>
                </a:lnTo>
                <a:lnTo>
                  <a:pt x="47134" y="170852"/>
                </a:lnTo>
                <a:lnTo>
                  <a:pt x="44071" y="173313"/>
                </a:lnTo>
                <a:lnTo>
                  <a:pt x="43273" y="177491"/>
                </a:lnTo>
                <a:lnTo>
                  <a:pt x="38500" y="179091"/>
                </a:lnTo>
                <a:lnTo>
                  <a:pt x="26791" y="171279"/>
                </a:lnTo>
                <a:lnTo>
                  <a:pt x="23636" y="174555"/>
                </a:lnTo>
                <a:lnTo>
                  <a:pt x="18206" y="174788"/>
                </a:lnTo>
                <a:lnTo>
                  <a:pt x="12302" y="170574"/>
                </a:lnTo>
                <a:lnTo>
                  <a:pt x="10159" y="169045"/>
                </a:lnTo>
                <a:lnTo>
                  <a:pt x="8174" y="168986"/>
                </a:lnTo>
                <a:lnTo>
                  <a:pt x="8145" y="170154"/>
                </a:lnTo>
                <a:lnTo>
                  <a:pt x="8858" y="171165"/>
                </a:lnTo>
                <a:lnTo>
                  <a:pt x="7494" y="172009"/>
                </a:lnTo>
                <a:lnTo>
                  <a:pt x="4044" y="149314"/>
                </a:lnTo>
                <a:lnTo>
                  <a:pt x="0" y="132197"/>
                </a:lnTo>
                <a:lnTo>
                  <a:pt x="3035" y="99655"/>
                </a:lnTo>
                <a:lnTo>
                  <a:pt x="2825" y="95461"/>
                </a:lnTo>
                <a:lnTo>
                  <a:pt x="1698" y="73045"/>
                </a:lnTo>
                <a:lnTo>
                  <a:pt x="1799" y="47914"/>
                </a:lnTo>
                <a:lnTo>
                  <a:pt x="3258" y="38819"/>
                </a:lnTo>
                <a:lnTo>
                  <a:pt x="7033" y="25425"/>
                </a:lnTo>
                <a:lnTo>
                  <a:pt x="11784" y="17008"/>
                </a:lnTo>
                <a:lnTo>
                  <a:pt x="12302" y="18311"/>
                </a:lnTo>
                <a:lnTo>
                  <a:pt x="13119" y="20366"/>
                </a:lnTo>
                <a:lnTo>
                  <a:pt x="12302" y="22434"/>
                </a:lnTo>
                <a:lnTo>
                  <a:pt x="10041" y="28149"/>
                </a:lnTo>
                <a:lnTo>
                  <a:pt x="12302" y="29671"/>
                </a:lnTo>
                <a:lnTo>
                  <a:pt x="15396" y="33862"/>
                </a:lnTo>
                <a:lnTo>
                  <a:pt x="20245" y="35966"/>
                </a:lnTo>
                <a:lnTo>
                  <a:pt x="21451" y="41413"/>
                </a:lnTo>
                <a:lnTo>
                  <a:pt x="24380" y="39232"/>
                </a:lnTo>
                <a:lnTo>
                  <a:pt x="29905" y="38802"/>
                </a:lnTo>
                <a:lnTo>
                  <a:pt x="44013" y="44231"/>
                </a:lnTo>
                <a:lnTo>
                  <a:pt x="49253" y="41338"/>
                </a:lnTo>
                <a:lnTo>
                  <a:pt x="52640" y="47756"/>
                </a:lnTo>
                <a:lnTo>
                  <a:pt x="52805" y="52408"/>
                </a:lnTo>
                <a:lnTo>
                  <a:pt x="56405" y="56408"/>
                </a:lnTo>
                <a:lnTo>
                  <a:pt x="60126" y="57512"/>
                </a:lnTo>
                <a:lnTo>
                  <a:pt x="67407" y="54452"/>
                </a:lnTo>
                <a:lnTo>
                  <a:pt x="68186" y="46820"/>
                </a:lnTo>
                <a:lnTo>
                  <a:pt x="69489" y="43266"/>
                </a:lnTo>
                <a:lnTo>
                  <a:pt x="64295" y="36984"/>
                </a:lnTo>
                <a:lnTo>
                  <a:pt x="62219" y="31752"/>
                </a:lnTo>
                <a:lnTo>
                  <a:pt x="67667" y="29291"/>
                </a:lnTo>
                <a:lnTo>
                  <a:pt x="71737" y="24409"/>
                </a:lnTo>
                <a:lnTo>
                  <a:pt x="76125" y="19143"/>
                </a:lnTo>
                <a:lnTo>
                  <a:pt x="84668" y="17279"/>
                </a:lnTo>
                <a:lnTo>
                  <a:pt x="83868" y="15536"/>
                </a:lnTo>
                <a:lnTo>
                  <a:pt x="79042" y="13707"/>
                </a:lnTo>
                <a:lnTo>
                  <a:pt x="82396" y="6376"/>
                </a:lnTo>
                <a:lnTo>
                  <a:pt x="90482" y="785"/>
                </a:lnTo>
                <a:lnTo>
                  <a:pt x="98045" y="1612"/>
                </a:lnTo>
                <a:lnTo>
                  <a:pt x="102268" y="0"/>
                </a:lnTo>
                <a:lnTo>
                  <a:pt x="105932" y="1588"/>
                </a:lnTo>
                <a:lnTo>
                  <a:pt x="113170" y="14769"/>
                </a:lnTo>
                <a:lnTo>
                  <a:pt x="107186" y="22840"/>
                </a:lnTo>
                <a:lnTo>
                  <a:pt x="105682" y="27019"/>
                </a:lnTo>
                <a:lnTo>
                  <a:pt x="101798" y="31255"/>
                </a:lnTo>
                <a:lnTo>
                  <a:pt x="101058" y="36585"/>
                </a:lnTo>
                <a:lnTo>
                  <a:pt x="102626" y="41177"/>
                </a:lnTo>
                <a:lnTo>
                  <a:pt x="105253" y="39699"/>
                </a:lnTo>
                <a:lnTo>
                  <a:pt x="107061" y="34527"/>
                </a:lnTo>
                <a:lnTo>
                  <a:pt x="110385" y="33008"/>
                </a:lnTo>
                <a:lnTo>
                  <a:pt x="109515" y="30218"/>
                </a:lnTo>
                <a:lnTo>
                  <a:pt x="111692" y="27015"/>
                </a:lnTo>
                <a:lnTo>
                  <a:pt x="114319" y="30110"/>
                </a:lnTo>
                <a:lnTo>
                  <a:pt x="122894" y="30094"/>
                </a:lnTo>
                <a:lnTo>
                  <a:pt x="127731" y="32134"/>
                </a:lnTo>
                <a:lnTo>
                  <a:pt x="129696" y="27167"/>
                </a:lnTo>
                <a:close/>
              </a:path>
            </a:pathLst>
          </a:custGeom>
          <a:solidFill>
            <a:srgbClr val="3A0F6E">
              <a:alpha val="100000"/>
            </a:srgbClr>
          </a:solidFill>
          <a:ln w="13550" cap="flat">
            <a:solidFill>
              <a:srgbClr val="3A0F6E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36" name="pg236"/>
          <p:cNvSpPr/>
          <p:nvPr/>
        </p:nvSpPr>
        <p:spPr>
          <a:xfrm>
            <a:off x="4464834" y="2513478"/>
            <a:ext cx="250893" cy="206725"/>
          </a:xfrm>
          <a:custGeom>
            <a:avLst/>
            <a:gdLst/>
            <a:ahLst/>
            <a:cxnLst/>
            <a:rect l="0" t="0" r="0" b="0"/>
            <a:pathLst>
              <a:path w="250893" h="206725">
                <a:moveTo>
                  <a:pt x="18802" y="185788"/>
                </a:moveTo>
                <a:lnTo>
                  <a:pt x="13099" y="182765"/>
                </a:lnTo>
                <a:lnTo>
                  <a:pt x="7442" y="171760"/>
                </a:lnTo>
                <a:lnTo>
                  <a:pt x="5072" y="169299"/>
                </a:lnTo>
                <a:lnTo>
                  <a:pt x="3138" y="170263"/>
                </a:lnTo>
                <a:lnTo>
                  <a:pt x="2099" y="177008"/>
                </a:lnTo>
                <a:lnTo>
                  <a:pt x="835" y="177381"/>
                </a:lnTo>
                <a:lnTo>
                  <a:pt x="0" y="170936"/>
                </a:lnTo>
                <a:lnTo>
                  <a:pt x="1928" y="161436"/>
                </a:lnTo>
                <a:lnTo>
                  <a:pt x="14599" y="135940"/>
                </a:lnTo>
                <a:lnTo>
                  <a:pt x="38332" y="108393"/>
                </a:lnTo>
                <a:lnTo>
                  <a:pt x="43765" y="107046"/>
                </a:lnTo>
                <a:lnTo>
                  <a:pt x="57779" y="110042"/>
                </a:lnTo>
                <a:lnTo>
                  <a:pt x="67984" y="107452"/>
                </a:lnTo>
                <a:lnTo>
                  <a:pt x="81030" y="101345"/>
                </a:lnTo>
                <a:lnTo>
                  <a:pt x="99324" y="103651"/>
                </a:lnTo>
                <a:lnTo>
                  <a:pt x="126078" y="98235"/>
                </a:lnTo>
                <a:lnTo>
                  <a:pt x="142611" y="84484"/>
                </a:lnTo>
                <a:lnTo>
                  <a:pt x="154385" y="67939"/>
                </a:lnTo>
                <a:lnTo>
                  <a:pt x="166856" y="45806"/>
                </a:lnTo>
                <a:lnTo>
                  <a:pt x="183002" y="26770"/>
                </a:lnTo>
                <a:lnTo>
                  <a:pt x="199736" y="24853"/>
                </a:lnTo>
                <a:lnTo>
                  <a:pt x="214304" y="21290"/>
                </a:lnTo>
                <a:lnTo>
                  <a:pt x="223960" y="16231"/>
                </a:lnTo>
                <a:lnTo>
                  <a:pt x="245327" y="820"/>
                </a:lnTo>
                <a:lnTo>
                  <a:pt x="250893" y="0"/>
                </a:lnTo>
                <a:lnTo>
                  <a:pt x="237674" y="18073"/>
                </a:lnTo>
                <a:lnTo>
                  <a:pt x="235160" y="25276"/>
                </a:lnTo>
                <a:lnTo>
                  <a:pt x="235206" y="28985"/>
                </a:lnTo>
                <a:lnTo>
                  <a:pt x="236647" y="33717"/>
                </a:lnTo>
                <a:lnTo>
                  <a:pt x="245910" y="49752"/>
                </a:lnTo>
                <a:lnTo>
                  <a:pt x="244475" y="62880"/>
                </a:lnTo>
                <a:lnTo>
                  <a:pt x="246029" y="83328"/>
                </a:lnTo>
                <a:lnTo>
                  <a:pt x="234728" y="101810"/>
                </a:lnTo>
                <a:lnTo>
                  <a:pt x="226259" y="124213"/>
                </a:lnTo>
                <a:lnTo>
                  <a:pt x="222775" y="127096"/>
                </a:lnTo>
                <a:lnTo>
                  <a:pt x="212137" y="128648"/>
                </a:lnTo>
                <a:lnTo>
                  <a:pt x="192321" y="116125"/>
                </a:lnTo>
                <a:lnTo>
                  <a:pt x="207699" y="128886"/>
                </a:lnTo>
                <a:lnTo>
                  <a:pt x="218861" y="134088"/>
                </a:lnTo>
                <a:lnTo>
                  <a:pt x="217620" y="152840"/>
                </a:lnTo>
                <a:lnTo>
                  <a:pt x="218975" y="163918"/>
                </a:lnTo>
                <a:lnTo>
                  <a:pt x="221995" y="176016"/>
                </a:lnTo>
                <a:lnTo>
                  <a:pt x="208814" y="179684"/>
                </a:lnTo>
                <a:lnTo>
                  <a:pt x="209418" y="183512"/>
                </a:lnTo>
                <a:lnTo>
                  <a:pt x="207003" y="185788"/>
                </a:lnTo>
                <a:lnTo>
                  <a:pt x="206228" y="186519"/>
                </a:lnTo>
                <a:lnTo>
                  <a:pt x="204990" y="189377"/>
                </a:lnTo>
                <a:lnTo>
                  <a:pt x="202038" y="190525"/>
                </a:lnTo>
                <a:lnTo>
                  <a:pt x="200776" y="193689"/>
                </a:lnTo>
                <a:lnTo>
                  <a:pt x="194371" y="197494"/>
                </a:lnTo>
                <a:lnTo>
                  <a:pt x="184690" y="199301"/>
                </a:lnTo>
                <a:lnTo>
                  <a:pt x="182729" y="201723"/>
                </a:lnTo>
                <a:lnTo>
                  <a:pt x="176632" y="203299"/>
                </a:lnTo>
                <a:lnTo>
                  <a:pt x="175032" y="206002"/>
                </a:lnTo>
                <a:lnTo>
                  <a:pt x="170938" y="206725"/>
                </a:lnTo>
                <a:lnTo>
                  <a:pt x="166978" y="205036"/>
                </a:lnTo>
                <a:lnTo>
                  <a:pt x="162449" y="205647"/>
                </a:lnTo>
                <a:lnTo>
                  <a:pt x="156636" y="200525"/>
                </a:lnTo>
                <a:lnTo>
                  <a:pt x="151108" y="201115"/>
                </a:lnTo>
                <a:lnTo>
                  <a:pt x="151121" y="198129"/>
                </a:lnTo>
                <a:lnTo>
                  <a:pt x="153334" y="195748"/>
                </a:lnTo>
                <a:lnTo>
                  <a:pt x="153293" y="194007"/>
                </a:lnTo>
                <a:lnTo>
                  <a:pt x="144160" y="192519"/>
                </a:lnTo>
                <a:lnTo>
                  <a:pt x="136572" y="184364"/>
                </a:lnTo>
                <a:lnTo>
                  <a:pt x="133005" y="185847"/>
                </a:lnTo>
                <a:lnTo>
                  <a:pt x="131027" y="188501"/>
                </a:lnTo>
                <a:lnTo>
                  <a:pt x="129155" y="191013"/>
                </a:lnTo>
                <a:lnTo>
                  <a:pt x="122982" y="187234"/>
                </a:lnTo>
                <a:lnTo>
                  <a:pt x="116256" y="185788"/>
                </a:lnTo>
                <a:lnTo>
                  <a:pt x="112315" y="182200"/>
                </a:lnTo>
                <a:lnTo>
                  <a:pt x="103243" y="185679"/>
                </a:lnTo>
                <a:lnTo>
                  <a:pt x="100880" y="184657"/>
                </a:lnTo>
                <a:lnTo>
                  <a:pt x="105797" y="177269"/>
                </a:lnTo>
                <a:lnTo>
                  <a:pt x="107206" y="173037"/>
                </a:lnTo>
                <a:lnTo>
                  <a:pt x="106358" y="170569"/>
                </a:lnTo>
                <a:lnTo>
                  <a:pt x="101820" y="165946"/>
                </a:lnTo>
                <a:lnTo>
                  <a:pt x="101334" y="161537"/>
                </a:lnTo>
                <a:lnTo>
                  <a:pt x="103921" y="153797"/>
                </a:lnTo>
                <a:lnTo>
                  <a:pt x="100991" y="148502"/>
                </a:lnTo>
                <a:lnTo>
                  <a:pt x="100706" y="145992"/>
                </a:lnTo>
                <a:lnTo>
                  <a:pt x="102791" y="141242"/>
                </a:lnTo>
                <a:lnTo>
                  <a:pt x="110517" y="130880"/>
                </a:lnTo>
                <a:lnTo>
                  <a:pt x="95805" y="122492"/>
                </a:lnTo>
                <a:lnTo>
                  <a:pt x="88061" y="125812"/>
                </a:lnTo>
                <a:lnTo>
                  <a:pt x="83145" y="125174"/>
                </a:lnTo>
                <a:lnTo>
                  <a:pt x="78082" y="126781"/>
                </a:lnTo>
                <a:lnTo>
                  <a:pt x="72087" y="131429"/>
                </a:lnTo>
                <a:lnTo>
                  <a:pt x="65786" y="130175"/>
                </a:lnTo>
                <a:lnTo>
                  <a:pt x="63923" y="133546"/>
                </a:lnTo>
                <a:lnTo>
                  <a:pt x="58173" y="136930"/>
                </a:lnTo>
                <a:lnTo>
                  <a:pt x="47377" y="137837"/>
                </a:lnTo>
                <a:lnTo>
                  <a:pt x="43438" y="146123"/>
                </a:lnTo>
                <a:lnTo>
                  <a:pt x="42458" y="152074"/>
                </a:lnTo>
                <a:lnTo>
                  <a:pt x="40931" y="155195"/>
                </a:lnTo>
                <a:lnTo>
                  <a:pt x="37112" y="159326"/>
                </a:lnTo>
                <a:lnTo>
                  <a:pt x="32305" y="161175"/>
                </a:lnTo>
                <a:lnTo>
                  <a:pt x="26915" y="166010"/>
                </a:lnTo>
                <a:lnTo>
                  <a:pt x="28105" y="171391"/>
                </a:lnTo>
                <a:lnTo>
                  <a:pt x="27206" y="176747"/>
                </a:lnTo>
                <a:lnTo>
                  <a:pt x="30079" y="179310"/>
                </a:lnTo>
                <a:lnTo>
                  <a:pt x="30354" y="182070"/>
                </a:lnTo>
                <a:lnTo>
                  <a:pt x="23968" y="181864"/>
                </a:lnTo>
                <a:lnTo>
                  <a:pt x="18900" y="185039"/>
                </a:lnTo>
                <a:close/>
              </a:path>
            </a:pathLst>
          </a:custGeom>
          <a:solidFill>
            <a:srgbClr val="3A0F6E">
              <a:alpha val="100000"/>
            </a:srgbClr>
          </a:solidFill>
          <a:ln w="13550" cap="flat">
            <a:solidFill>
              <a:srgbClr val="3A0F6E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37" name="pg237"/>
          <p:cNvSpPr/>
          <p:nvPr/>
        </p:nvSpPr>
        <p:spPr>
          <a:xfrm>
            <a:off x="4495575" y="2650579"/>
            <a:ext cx="42652" cy="48512"/>
          </a:xfrm>
          <a:custGeom>
            <a:avLst/>
            <a:gdLst/>
            <a:ahLst/>
            <a:cxnLst/>
            <a:rect l="0" t="0" r="0" b="0"/>
            <a:pathLst>
              <a:path w="42652" h="48512">
                <a:moveTo>
                  <a:pt x="33527" y="35968"/>
                </a:moveTo>
                <a:lnTo>
                  <a:pt x="27434" y="43700"/>
                </a:lnTo>
                <a:lnTo>
                  <a:pt x="14303" y="48512"/>
                </a:lnTo>
                <a:lnTo>
                  <a:pt x="8342" y="39657"/>
                </a:lnTo>
                <a:lnTo>
                  <a:pt x="5616" y="42452"/>
                </a:lnTo>
                <a:lnTo>
                  <a:pt x="4323" y="38307"/>
                </a:lnTo>
                <a:lnTo>
                  <a:pt x="266" y="37843"/>
                </a:lnTo>
                <a:lnTo>
                  <a:pt x="0" y="37359"/>
                </a:lnTo>
                <a:lnTo>
                  <a:pt x="3312" y="33262"/>
                </a:lnTo>
                <a:lnTo>
                  <a:pt x="4167" y="28488"/>
                </a:lnTo>
                <a:lnTo>
                  <a:pt x="11111" y="27246"/>
                </a:lnTo>
                <a:lnTo>
                  <a:pt x="14752" y="25077"/>
                </a:lnTo>
                <a:lnTo>
                  <a:pt x="14583" y="23660"/>
                </a:lnTo>
                <a:lnTo>
                  <a:pt x="11919" y="21662"/>
                </a:lnTo>
                <a:lnTo>
                  <a:pt x="13484" y="18867"/>
                </a:lnTo>
                <a:lnTo>
                  <a:pt x="14417" y="11408"/>
                </a:lnTo>
                <a:lnTo>
                  <a:pt x="31012" y="8001"/>
                </a:lnTo>
                <a:lnTo>
                  <a:pt x="36436" y="0"/>
                </a:lnTo>
                <a:lnTo>
                  <a:pt x="41497" y="19"/>
                </a:lnTo>
                <a:lnTo>
                  <a:pt x="42652" y="5352"/>
                </a:lnTo>
                <a:lnTo>
                  <a:pt x="40525" y="11489"/>
                </a:lnTo>
                <a:lnTo>
                  <a:pt x="35774" y="11562"/>
                </a:lnTo>
                <a:lnTo>
                  <a:pt x="33832" y="14497"/>
                </a:lnTo>
                <a:lnTo>
                  <a:pt x="35079" y="20804"/>
                </a:lnTo>
                <a:lnTo>
                  <a:pt x="37975" y="26518"/>
                </a:lnTo>
                <a:lnTo>
                  <a:pt x="34773" y="31296"/>
                </a:lnTo>
                <a:close/>
              </a:path>
            </a:pathLst>
          </a:custGeom>
          <a:solidFill>
            <a:srgbClr val="3A0F6E">
              <a:alpha val="100000"/>
            </a:srgbClr>
          </a:solidFill>
          <a:ln w="13550" cap="flat">
            <a:solidFill>
              <a:srgbClr val="3A0F6E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43" name="pg243"/>
          <p:cNvSpPr/>
          <p:nvPr/>
        </p:nvSpPr>
        <p:spPr>
          <a:xfrm>
            <a:off x="6082947" y="2175560"/>
            <a:ext cx="509261" cy="376804"/>
          </a:xfrm>
          <a:custGeom>
            <a:avLst/>
            <a:gdLst/>
            <a:ahLst/>
            <a:cxnLst/>
            <a:rect l="0" t="0" r="0" b="0"/>
            <a:pathLst>
              <a:path w="509261" h="376804">
                <a:moveTo>
                  <a:pt x="256341" y="17746"/>
                </a:moveTo>
                <a:lnTo>
                  <a:pt x="260439" y="15279"/>
                </a:lnTo>
                <a:lnTo>
                  <a:pt x="260694" y="8083"/>
                </a:lnTo>
                <a:lnTo>
                  <a:pt x="265124" y="9442"/>
                </a:lnTo>
                <a:lnTo>
                  <a:pt x="265923" y="14604"/>
                </a:lnTo>
                <a:lnTo>
                  <a:pt x="270757" y="14601"/>
                </a:lnTo>
                <a:lnTo>
                  <a:pt x="271853" y="12050"/>
                </a:lnTo>
                <a:lnTo>
                  <a:pt x="271414" y="6026"/>
                </a:lnTo>
                <a:lnTo>
                  <a:pt x="274318" y="8751"/>
                </a:lnTo>
                <a:lnTo>
                  <a:pt x="279544" y="7226"/>
                </a:lnTo>
                <a:lnTo>
                  <a:pt x="285977" y="13866"/>
                </a:lnTo>
                <a:lnTo>
                  <a:pt x="293001" y="13962"/>
                </a:lnTo>
                <a:lnTo>
                  <a:pt x="302580" y="14095"/>
                </a:lnTo>
                <a:lnTo>
                  <a:pt x="309194" y="18874"/>
                </a:lnTo>
                <a:lnTo>
                  <a:pt x="312081" y="19437"/>
                </a:lnTo>
                <a:lnTo>
                  <a:pt x="320128" y="21010"/>
                </a:lnTo>
                <a:lnTo>
                  <a:pt x="327289" y="26256"/>
                </a:lnTo>
                <a:lnTo>
                  <a:pt x="334889" y="25133"/>
                </a:lnTo>
                <a:lnTo>
                  <a:pt x="336709" y="23114"/>
                </a:lnTo>
                <a:lnTo>
                  <a:pt x="337128" y="20399"/>
                </a:lnTo>
                <a:lnTo>
                  <a:pt x="339280" y="20009"/>
                </a:lnTo>
                <a:lnTo>
                  <a:pt x="353179" y="25674"/>
                </a:lnTo>
                <a:lnTo>
                  <a:pt x="355291" y="29051"/>
                </a:lnTo>
                <a:lnTo>
                  <a:pt x="370575" y="38364"/>
                </a:lnTo>
                <a:lnTo>
                  <a:pt x="376017" y="40026"/>
                </a:lnTo>
                <a:lnTo>
                  <a:pt x="415695" y="38569"/>
                </a:lnTo>
                <a:lnTo>
                  <a:pt x="421095" y="38371"/>
                </a:lnTo>
                <a:lnTo>
                  <a:pt x="447596" y="43817"/>
                </a:lnTo>
                <a:lnTo>
                  <a:pt x="459016" y="43422"/>
                </a:lnTo>
                <a:lnTo>
                  <a:pt x="462277" y="46322"/>
                </a:lnTo>
                <a:lnTo>
                  <a:pt x="466623" y="47247"/>
                </a:lnTo>
                <a:lnTo>
                  <a:pt x="478185" y="46038"/>
                </a:lnTo>
                <a:lnTo>
                  <a:pt x="485194" y="41998"/>
                </a:lnTo>
                <a:lnTo>
                  <a:pt x="491869" y="34178"/>
                </a:lnTo>
                <a:lnTo>
                  <a:pt x="497387" y="37035"/>
                </a:lnTo>
                <a:lnTo>
                  <a:pt x="502600" y="43136"/>
                </a:lnTo>
                <a:lnTo>
                  <a:pt x="507552" y="46318"/>
                </a:lnTo>
                <a:lnTo>
                  <a:pt x="509261" y="49033"/>
                </a:lnTo>
                <a:lnTo>
                  <a:pt x="509254" y="52212"/>
                </a:lnTo>
                <a:lnTo>
                  <a:pt x="508221" y="53882"/>
                </a:lnTo>
                <a:lnTo>
                  <a:pt x="501292" y="65100"/>
                </a:lnTo>
                <a:lnTo>
                  <a:pt x="490889" y="66190"/>
                </a:lnTo>
                <a:lnTo>
                  <a:pt x="482716" y="69113"/>
                </a:lnTo>
                <a:lnTo>
                  <a:pt x="478561" y="72919"/>
                </a:lnTo>
                <a:lnTo>
                  <a:pt x="476798" y="75641"/>
                </a:lnTo>
                <a:lnTo>
                  <a:pt x="475342" y="84169"/>
                </a:lnTo>
                <a:lnTo>
                  <a:pt x="467040" y="94187"/>
                </a:lnTo>
                <a:lnTo>
                  <a:pt x="466742" y="97834"/>
                </a:lnTo>
                <a:lnTo>
                  <a:pt x="465130" y="100428"/>
                </a:lnTo>
                <a:lnTo>
                  <a:pt x="464982" y="103869"/>
                </a:lnTo>
                <a:lnTo>
                  <a:pt x="463017" y="109456"/>
                </a:lnTo>
                <a:lnTo>
                  <a:pt x="460223" y="112512"/>
                </a:lnTo>
                <a:lnTo>
                  <a:pt x="459538" y="119924"/>
                </a:lnTo>
                <a:lnTo>
                  <a:pt x="447596" y="130236"/>
                </a:lnTo>
                <a:lnTo>
                  <a:pt x="434597" y="140887"/>
                </a:lnTo>
                <a:lnTo>
                  <a:pt x="432497" y="142610"/>
                </a:lnTo>
                <a:lnTo>
                  <a:pt x="427054" y="147046"/>
                </a:lnTo>
                <a:lnTo>
                  <a:pt x="418938" y="153650"/>
                </a:lnTo>
                <a:lnTo>
                  <a:pt x="422945" y="167781"/>
                </a:lnTo>
                <a:lnTo>
                  <a:pt x="428622" y="187871"/>
                </a:lnTo>
                <a:lnTo>
                  <a:pt x="439293" y="226042"/>
                </a:lnTo>
                <a:lnTo>
                  <a:pt x="435513" y="235012"/>
                </a:lnTo>
                <a:lnTo>
                  <a:pt x="433344" y="246396"/>
                </a:lnTo>
                <a:lnTo>
                  <a:pt x="433433" y="251621"/>
                </a:lnTo>
                <a:lnTo>
                  <a:pt x="443255" y="269500"/>
                </a:lnTo>
                <a:lnTo>
                  <a:pt x="447660" y="274115"/>
                </a:lnTo>
                <a:lnTo>
                  <a:pt x="446048" y="281215"/>
                </a:lnTo>
                <a:lnTo>
                  <a:pt x="446190" y="284884"/>
                </a:lnTo>
                <a:lnTo>
                  <a:pt x="447563" y="290124"/>
                </a:lnTo>
                <a:lnTo>
                  <a:pt x="449452" y="290721"/>
                </a:lnTo>
                <a:lnTo>
                  <a:pt x="450363" y="289085"/>
                </a:lnTo>
                <a:lnTo>
                  <a:pt x="450365" y="288221"/>
                </a:lnTo>
                <a:lnTo>
                  <a:pt x="450918" y="288230"/>
                </a:lnTo>
                <a:lnTo>
                  <a:pt x="454590" y="290948"/>
                </a:lnTo>
                <a:lnTo>
                  <a:pt x="454818" y="293224"/>
                </a:lnTo>
                <a:lnTo>
                  <a:pt x="453444" y="297847"/>
                </a:lnTo>
                <a:lnTo>
                  <a:pt x="451358" y="299310"/>
                </a:lnTo>
                <a:lnTo>
                  <a:pt x="452411" y="301794"/>
                </a:lnTo>
                <a:lnTo>
                  <a:pt x="453887" y="304474"/>
                </a:lnTo>
                <a:lnTo>
                  <a:pt x="456860" y="305411"/>
                </a:lnTo>
                <a:lnTo>
                  <a:pt x="456320" y="308296"/>
                </a:lnTo>
                <a:lnTo>
                  <a:pt x="467211" y="309709"/>
                </a:lnTo>
                <a:lnTo>
                  <a:pt x="467277" y="315588"/>
                </a:lnTo>
                <a:lnTo>
                  <a:pt x="463902" y="319815"/>
                </a:lnTo>
                <a:lnTo>
                  <a:pt x="459931" y="320985"/>
                </a:lnTo>
                <a:lnTo>
                  <a:pt x="455930" y="318721"/>
                </a:lnTo>
                <a:lnTo>
                  <a:pt x="439800" y="321190"/>
                </a:lnTo>
                <a:lnTo>
                  <a:pt x="437550" y="327088"/>
                </a:lnTo>
                <a:lnTo>
                  <a:pt x="434228" y="328577"/>
                </a:lnTo>
                <a:lnTo>
                  <a:pt x="438040" y="337704"/>
                </a:lnTo>
                <a:lnTo>
                  <a:pt x="436352" y="341611"/>
                </a:lnTo>
                <a:lnTo>
                  <a:pt x="434465" y="342177"/>
                </a:lnTo>
                <a:lnTo>
                  <a:pt x="432689" y="340573"/>
                </a:lnTo>
                <a:lnTo>
                  <a:pt x="428114" y="341402"/>
                </a:lnTo>
                <a:lnTo>
                  <a:pt x="421500" y="348702"/>
                </a:lnTo>
                <a:lnTo>
                  <a:pt x="421572" y="353238"/>
                </a:lnTo>
                <a:lnTo>
                  <a:pt x="423216" y="355379"/>
                </a:lnTo>
                <a:lnTo>
                  <a:pt x="423487" y="359294"/>
                </a:lnTo>
                <a:lnTo>
                  <a:pt x="415396" y="365073"/>
                </a:lnTo>
                <a:lnTo>
                  <a:pt x="418355" y="375615"/>
                </a:lnTo>
                <a:lnTo>
                  <a:pt x="408564" y="370241"/>
                </a:lnTo>
                <a:lnTo>
                  <a:pt x="392238" y="367330"/>
                </a:lnTo>
                <a:lnTo>
                  <a:pt x="385827" y="364269"/>
                </a:lnTo>
                <a:lnTo>
                  <a:pt x="383935" y="360658"/>
                </a:lnTo>
                <a:lnTo>
                  <a:pt x="379093" y="359350"/>
                </a:lnTo>
                <a:lnTo>
                  <a:pt x="375456" y="360541"/>
                </a:lnTo>
                <a:lnTo>
                  <a:pt x="375178" y="357893"/>
                </a:lnTo>
                <a:lnTo>
                  <a:pt x="372049" y="355563"/>
                </a:lnTo>
                <a:lnTo>
                  <a:pt x="366937" y="358482"/>
                </a:lnTo>
                <a:lnTo>
                  <a:pt x="365455" y="362990"/>
                </a:lnTo>
                <a:lnTo>
                  <a:pt x="359752" y="364605"/>
                </a:lnTo>
                <a:lnTo>
                  <a:pt x="356873" y="367977"/>
                </a:lnTo>
                <a:lnTo>
                  <a:pt x="355983" y="367606"/>
                </a:lnTo>
                <a:lnTo>
                  <a:pt x="355886" y="365534"/>
                </a:lnTo>
                <a:lnTo>
                  <a:pt x="353115" y="364027"/>
                </a:lnTo>
                <a:lnTo>
                  <a:pt x="351068" y="366538"/>
                </a:lnTo>
                <a:lnTo>
                  <a:pt x="346669" y="367432"/>
                </a:lnTo>
                <a:lnTo>
                  <a:pt x="340772" y="372648"/>
                </a:lnTo>
                <a:lnTo>
                  <a:pt x="339701" y="376804"/>
                </a:lnTo>
                <a:lnTo>
                  <a:pt x="337538" y="375770"/>
                </a:lnTo>
                <a:lnTo>
                  <a:pt x="336406" y="372429"/>
                </a:lnTo>
                <a:lnTo>
                  <a:pt x="333789" y="376024"/>
                </a:lnTo>
                <a:lnTo>
                  <a:pt x="330219" y="375814"/>
                </a:lnTo>
                <a:lnTo>
                  <a:pt x="327798" y="374227"/>
                </a:lnTo>
                <a:lnTo>
                  <a:pt x="324107" y="365866"/>
                </a:lnTo>
                <a:lnTo>
                  <a:pt x="309660" y="364647"/>
                </a:lnTo>
                <a:lnTo>
                  <a:pt x="303785" y="361680"/>
                </a:lnTo>
                <a:lnTo>
                  <a:pt x="300507" y="355669"/>
                </a:lnTo>
                <a:lnTo>
                  <a:pt x="299551" y="351359"/>
                </a:lnTo>
                <a:lnTo>
                  <a:pt x="293960" y="345980"/>
                </a:lnTo>
                <a:lnTo>
                  <a:pt x="295820" y="341946"/>
                </a:lnTo>
                <a:lnTo>
                  <a:pt x="295556" y="340558"/>
                </a:lnTo>
                <a:lnTo>
                  <a:pt x="289998" y="337839"/>
                </a:lnTo>
                <a:lnTo>
                  <a:pt x="287894" y="334544"/>
                </a:lnTo>
                <a:lnTo>
                  <a:pt x="277541" y="331162"/>
                </a:lnTo>
                <a:lnTo>
                  <a:pt x="277420" y="328848"/>
                </a:lnTo>
                <a:lnTo>
                  <a:pt x="280451" y="320047"/>
                </a:lnTo>
                <a:lnTo>
                  <a:pt x="279866" y="317868"/>
                </a:lnTo>
                <a:lnTo>
                  <a:pt x="276931" y="317871"/>
                </a:lnTo>
                <a:lnTo>
                  <a:pt x="274734" y="316190"/>
                </a:lnTo>
                <a:lnTo>
                  <a:pt x="270537" y="318022"/>
                </a:lnTo>
                <a:lnTo>
                  <a:pt x="262906" y="317682"/>
                </a:lnTo>
                <a:lnTo>
                  <a:pt x="261196" y="315452"/>
                </a:lnTo>
                <a:lnTo>
                  <a:pt x="256283" y="315226"/>
                </a:lnTo>
                <a:lnTo>
                  <a:pt x="251060" y="307418"/>
                </a:lnTo>
                <a:lnTo>
                  <a:pt x="246780" y="304921"/>
                </a:lnTo>
                <a:lnTo>
                  <a:pt x="242909" y="308002"/>
                </a:lnTo>
                <a:lnTo>
                  <a:pt x="240719" y="307909"/>
                </a:lnTo>
                <a:lnTo>
                  <a:pt x="235416" y="303354"/>
                </a:lnTo>
                <a:lnTo>
                  <a:pt x="230378" y="301159"/>
                </a:lnTo>
                <a:lnTo>
                  <a:pt x="230759" y="298225"/>
                </a:lnTo>
                <a:lnTo>
                  <a:pt x="229853" y="296726"/>
                </a:lnTo>
                <a:lnTo>
                  <a:pt x="227461" y="297623"/>
                </a:lnTo>
                <a:lnTo>
                  <a:pt x="222535" y="295201"/>
                </a:lnTo>
                <a:lnTo>
                  <a:pt x="219645" y="295388"/>
                </a:lnTo>
                <a:lnTo>
                  <a:pt x="215746" y="292251"/>
                </a:lnTo>
                <a:lnTo>
                  <a:pt x="217039" y="290326"/>
                </a:lnTo>
                <a:lnTo>
                  <a:pt x="216077" y="288882"/>
                </a:lnTo>
                <a:lnTo>
                  <a:pt x="207036" y="285818"/>
                </a:lnTo>
                <a:lnTo>
                  <a:pt x="199361" y="277339"/>
                </a:lnTo>
                <a:lnTo>
                  <a:pt x="196426" y="280381"/>
                </a:lnTo>
                <a:lnTo>
                  <a:pt x="199947" y="285006"/>
                </a:lnTo>
                <a:lnTo>
                  <a:pt x="199943" y="291484"/>
                </a:lnTo>
                <a:lnTo>
                  <a:pt x="198774" y="292781"/>
                </a:lnTo>
                <a:lnTo>
                  <a:pt x="195980" y="292381"/>
                </a:lnTo>
                <a:lnTo>
                  <a:pt x="193414" y="289689"/>
                </a:lnTo>
                <a:lnTo>
                  <a:pt x="191625" y="286094"/>
                </a:lnTo>
                <a:lnTo>
                  <a:pt x="191456" y="282447"/>
                </a:lnTo>
                <a:lnTo>
                  <a:pt x="190152" y="280138"/>
                </a:lnTo>
                <a:lnTo>
                  <a:pt x="190508" y="277970"/>
                </a:lnTo>
                <a:lnTo>
                  <a:pt x="189592" y="276882"/>
                </a:lnTo>
                <a:lnTo>
                  <a:pt x="186627" y="278116"/>
                </a:lnTo>
                <a:lnTo>
                  <a:pt x="180037" y="277783"/>
                </a:lnTo>
                <a:lnTo>
                  <a:pt x="178697" y="279630"/>
                </a:lnTo>
                <a:lnTo>
                  <a:pt x="175971" y="280199"/>
                </a:lnTo>
                <a:lnTo>
                  <a:pt x="172870" y="284319"/>
                </a:lnTo>
                <a:lnTo>
                  <a:pt x="171762" y="285814"/>
                </a:lnTo>
                <a:lnTo>
                  <a:pt x="169915" y="288305"/>
                </a:lnTo>
                <a:lnTo>
                  <a:pt x="167348" y="289404"/>
                </a:lnTo>
                <a:lnTo>
                  <a:pt x="162413" y="289768"/>
                </a:lnTo>
                <a:lnTo>
                  <a:pt x="158668" y="291877"/>
                </a:lnTo>
                <a:lnTo>
                  <a:pt x="153689" y="294681"/>
                </a:lnTo>
                <a:lnTo>
                  <a:pt x="152496" y="295178"/>
                </a:lnTo>
                <a:lnTo>
                  <a:pt x="150270" y="296103"/>
                </a:lnTo>
                <a:lnTo>
                  <a:pt x="146576" y="293245"/>
                </a:lnTo>
                <a:lnTo>
                  <a:pt x="141146" y="294484"/>
                </a:lnTo>
                <a:lnTo>
                  <a:pt x="140211" y="297249"/>
                </a:lnTo>
                <a:lnTo>
                  <a:pt x="136452" y="299481"/>
                </a:lnTo>
                <a:lnTo>
                  <a:pt x="135263" y="300188"/>
                </a:lnTo>
                <a:lnTo>
                  <a:pt x="131082" y="298537"/>
                </a:lnTo>
                <a:lnTo>
                  <a:pt x="127784" y="301227"/>
                </a:lnTo>
                <a:lnTo>
                  <a:pt x="123602" y="298482"/>
                </a:lnTo>
                <a:lnTo>
                  <a:pt x="110570" y="304934"/>
                </a:lnTo>
                <a:lnTo>
                  <a:pt x="109378" y="306903"/>
                </a:lnTo>
                <a:lnTo>
                  <a:pt x="110025" y="311549"/>
                </a:lnTo>
                <a:lnTo>
                  <a:pt x="109230" y="312907"/>
                </a:lnTo>
                <a:lnTo>
                  <a:pt x="105642" y="314591"/>
                </a:lnTo>
                <a:lnTo>
                  <a:pt x="99021" y="312935"/>
                </a:lnTo>
                <a:lnTo>
                  <a:pt x="104828" y="295495"/>
                </a:lnTo>
                <a:lnTo>
                  <a:pt x="108549" y="289222"/>
                </a:lnTo>
                <a:lnTo>
                  <a:pt x="111639" y="280969"/>
                </a:lnTo>
                <a:lnTo>
                  <a:pt x="112084" y="265977"/>
                </a:lnTo>
                <a:lnTo>
                  <a:pt x="110436" y="259204"/>
                </a:lnTo>
                <a:lnTo>
                  <a:pt x="112214" y="249683"/>
                </a:lnTo>
                <a:lnTo>
                  <a:pt x="122656" y="239235"/>
                </a:lnTo>
                <a:lnTo>
                  <a:pt x="123300" y="236564"/>
                </a:lnTo>
                <a:lnTo>
                  <a:pt x="122328" y="233282"/>
                </a:lnTo>
                <a:lnTo>
                  <a:pt x="118619" y="228515"/>
                </a:lnTo>
                <a:lnTo>
                  <a:pt x="108836" y="224212"/>
                </a:lnTo>
                <a:lnTo>
                  <a:pt x="95303" y="225101"/>
                </a:lnTo>
                <a:lnTo>
                  <a:pt x="92992" y="227975"/>
                </a:lnTo>
                <a:lnTo>
                  <a:pt x="91881" y="235203"/>
                </a:lnTo>
                <a:lnTo>
                  <a:pt x="89167" y="242214"/>
                </a:lnTo>
                <a:lnTo>
                  <a:pt x="80002" y="244776"/>
                </a:lnTo>
                <a:lnTo>
                  <a:pt x="73228" y="249515"/>
                </a:lnTo>
                <a:lnTo>
                  <a:pt x="69146" y="246396"/>
                </a:lnTo>
                <a:lnTo>
                  <a:pt x="62522" y="236763"/>
                </a:lnTo>
                <a:lnTo>
                  <a:pt x="60645" y="237634"/>
                </a:lnTo>
                <a:lnTo>
                  <a:pt x="55718" y="234578"/>
                </a:lnTo>
                <a:lnTo>
                  <a:pt x="50229" y="235077"/>
                </a:lnTo>
                <a:lnTo>
                  <a:pt x="44309" y="229680"/>
                </a:lnTo>
                <a:lnTo>
                  <a:pt x="39716" y="231216"/>
                </a:lnTo>
                <a:lnTo>
                  <a:pt x="39296" y="233280"/>
                </a:lnTo>
                <a:lnTo>
                  <a:pt x="36937" y="230572"/>
                </a:lnTo>
                <a:lnTo>
                  <a:pt x="34975" y="230905"/>
                </a:lnTo>
                <a:lnTo>
                  <a:pt x="27920" y="215843"/>
                </a:lnTo>
                <a:lnTo>
                  <a:pt x="28166" y="206576"/>
                </a:lnTo>
                <a:lnTo>
                  <a:pt x="27310" y="200396"/>
                </a:lnTo>
                <a:lnTo>
                  <a:pt x="22278" y="199451"/>
                </a:lnTo>
                <a:lnTo>
                  <a:pt x="18067" y="195769"/>
                </a:lnTo>
                <a:lnTo>
                  <a:pt x="15714" y="191571"/>
                </a:lnTo>
                <a:lnTo>
                  <a:pt x="13203" y="193213"/>
                </a:lnTo>
                <a:lnTo>
                  <a:pt x="10006" y="191843"/>
                </a:lnTo>
                <a:lnTo>
                  <a:pt x="10784" y="187871"/>
                </a:lnTo>
                <a:lnTo>
                  <a:pt x="11119" y="186158"/>
                </a:lnTo>
                <a:lnTo>
                  <a:pt x="8589" y="172665"/>
                </a:lnTo>
                <a:lnTo>
                  <a:pt x="10173" y="168996"/>
                </a:lnTo>
                <a:lnTo>
                  <a:pt x="14276" y="167027"/>
                </a:lnTo>
                <a:lnTo>
                  <a:pt x="13502" y="163469"/>
                </a:lnTo>
                <a:lnTo>
                  <a:pt x="18866" y="163804"/>
                </a:lnTo>
                <a:lnTo>
                  <a:pt x="27298" y="161077"/>
                </a:lnTo>
                <a:lnTo>
                  <a:pt x="34731" y="161663"/>
                </a:lnTo>
                <a:lnTo>
                  <a:pt x="37851" y="159771"/>
                </a:lnTo>
                <a:lnTo>
                  <a:pt x="32791" y="154712"/>
                </a:lnTo>
                <a:lnTo>
                  <a:pt x="26158" y="156902"/>
                </a:lnTo>
                <a:lnTo>
                  <a:pt x="22394" y="154430"/>
                </a:lnTo>
                <a:lnTo>
                  <a:pt x="13501" y="156360"/>
                </a:lnTo>
                <a:lnTo>
                  <a:pt x="4625" y="155280"/>
                </a:lnTo>
                <a:lnTo>
                  <a:pt x="4558" y="153179"/>
                </a:lnTo>
                <a:lnTo>
                  <a:pt x="5989" y="150806"/>
                </a:lnTo>
                <a:lnTo>
                  <a:pt x="10846" y="147556"/>
                </a:lnTo>
                <a:lnTo>
                  <a:pt x="1769" y="133287"/>
                </a:lnTo>
                <a:lnTo>
                  <a:pt x="1684" y="127978"/>
                </a:lnTo>
                <a:lnTo>
                  <a:pt x="7377" y="127156"/>
                </a:lnTo>
                <a:lnTo>
                  <a:pt x="11277" y="124771"/>
                </a:lnTo>
                <a:lnTo>
                  <a:pt x="14857" y="124957"/>
                </a:lnTo>
                <a:lnTo>
                  <a:pt x="18958" y="121782"/>
                </a:lnTo>
                <a:lnTo>
                  <a:pt x="23442" y="122214"/>
                </a:lnTo>
                <a:lnTo>
                  <a:pt x="24580" y="120807"/>
                </a:lnTo>
                <a:lnTo>
                  <a:pt x="22111" y="117008"/>
                </a:lnTo>
                <a:lnTo>
                  <a:pt x="19936" y="117839"/>
                </a:lnTo>
                <a:lnTo>
                  <a:pt x="17075" y="116714"/>
                </a:lnTo>
                <a:lnTo>
                  <a:pt x="14682" y="121231"/>
                </a:lnTo>
                <a:lnTo>
                  <a:pt x="11563" y="121719"/>
                </a:lnTo>
                <a:lnTo>
                  <a:pt x="3928" y="118915"/>
                </a:lnTo>
                <a:lnTo>
                  <a:pt x="0" y="113618"/>
                </a:lnTo>
                <a:lnTo>
                  <a:pt x="1358" y="110630"/>
                </a:lnTo>
                <a:lnTo>
                  <a:pt x="2204" y="104062"/>
                </a:lnTo>
                <a:lnTo>
                  <a:pt x="11224" y="99739"/>
                </a:lnTo>
                <a:lnTo>
                  <a:pt x="11144" y="97196"/>
                </a:lnTo>
                <a:lnTo>
                  <a:pt x="7353" y="83235"/>
                </a:lnTo>
                <a:lnTo>
                  <a:pt x="8860" y="78811"/>
                </a:lnTo>
                <a:lnTo>
                  <a:pt x="18187" y="77230"/>
                </a:lnTo>
                <a:lnTo>
                  <a:pt x="24723" y="73854"/>
                </a:lnTo>
                <a:lnTo>
                  <a:pt x="29025" y="75944"/>
                </a:lnTo>
                <a:lnTo>
                  <a:pt x="32760" y="74901"/>
                </a:lnTo>
                <a:lnTo>
                  <a:pt x="34426" y="69152"/>
                </a:lnTo>
                <a:lnTo>
                  <a:pt x="40876" y="66652"/>
                </a:lnTo>
                <a:lnTo>
                  <a:pt x="50704" y="68793"/>
                </a:lnTo>
                <a:lnTo>
                  <a:pt x="64729" y="66346"/>
                </a:lnTo>
                <a:lnTo>
                  <a:pt x="71465" y="67373"/>
                </a:lnTo>
                <a:lnTo>
                  <a:pt x="72695" y="65266"/>
                </a:lnTo>
                <a:lnTo>
                  <a:pt x="72742" y="61451"/>
                </a:lnTo>
                <a:lnTo>
                  <a:pt x="66848" y="54283"/>
                </a:lnTo>
                <a:lnTo>
                  <a:pt x="66402" y="49504"/>
                </a:lnTo>
                <a:lnTo>
                  <a:pt x="75972" y="52037"/>
                </a:lnTo>
                <a:lnTo>
                  <a:pt x="82370" y="56099"/>
                </a:lnTo>
                <a:lnTo>
                  <a:pt x="85771" y="56039"/>
                </a:lnTo>
                <a:lnTo>
                  <a:pt x="86889" y="53725"/>
                </a:lnTo>
                <a:lnTo>
                  <a:pt x="84176" y="47338"/>
                </a:lnTo>
                <a:lnTo>
                  <a:pt x="96378" y="42353"/>
                </a:lnTo>
                <a:lnTo>
                  <a:pt x="99594" y="35842"/>
                </a:lnTo>
                <a:lnTo>
                  <a:pt x="101416" y="34313"/>
                </a:lnTo>
                <a:lnTo>
                  <a:pt x="109787" y="34628"/>
                </a:lnTo>
                <a:lnTo>
                  <a:pt x="118694" y="39213"/>
                </a:lnTo>
                <a:lnTo>
                  <a:pt x="124101" y="36864"/>
                </a:lnTo>
                <a:lnTo>
                  <a:pt x="131697" y="40750"/>
                </a:lnTo>
                <a:lnTo>
                  <a:pt x="133333" y="39068"/>
                </a:lnTo>
                <a:lnTo>
                  <a:pt x="132584" y="35497"/>
                </a:lnTo>
                <a:lnTo>
                  <a:pt x="136452" y="32595"/>
                </a:lnTo>
                <a:lnTo>
                  <a:pt x="137674" y="33306"/>
                </a:lnTo>
                <a:lnTo>
                  <a:pt x="139105" y="36984"/>
                </a:lnTo>
                <a:lnTo>
                  <a:pt x="146196" y="38121"/>
                </a:lnTo>
                <a:lnTo>
                  <a:pt x="149247" y="34497"/>
                </a:lnTo>
                <a:lnTo>
                  <a:pt x="149921" y="31729"/>
                </a:lnTo>
                <a:lnTo>
                  <a:pt x="146190" y="22757"/>
                </a:lnTo>
                <a:lnTo>
                  <a:pt x="147063" y="17982"/>
                </a:lnTo>
                <a:lnTo>
                  <a:pt x="155209" y="20639"/>
                </a:lnTo>
                <a:lnTo>
                  <a:pt x="158746" y="27766"/>
                </a:lnTo>
                <a:lnTo>
                  <a:pt x="163662" y="30022"/>
                </a:lnTo>
                <a:lnTo>
                  <a:pt x="169235" y="27951"/>
                </a:lnTo>
                <a:lnTo>
                  <a:pt x="176296" y="28273"/>
                </a:lnTo>
                <a:lnTo>
                  <a:pt x="183566" y="32260"/>
                </a:lnTo>
                <a:lnTo>
                  <a:pt x="186119" y="28812"/>
                </a:lnTo>
                <a:lnTo>
                  <a:pt x="183768" y="25261"/>
                </a:lnTo>
                <a:lnTo>
                  <a:pt x="184401" y="23221"/>
                </a:lnTo>
                <a:lnTo>
                  <a:pt x="190403" y="27829"/>
                </a:lnTo>
                <a:lnTo>
                  <a:pt x="196614" y="25149"/>
                </a:lnTo>
                <a:lnTo>
                  <a:pt x="198272" y="27491"/>
                </a:lnTo>
                <a:lnTo>
                  <a:pt x="202676" y="29494"/>
                </a:lnTo>
                <a:lnTo>
                  <a:pt x="213738" y="30281"/>
                </a:lnTo>
                <a:lnTo>
                  <a:pt x="216237" y="28950"/>
                </a:lnTo>
                <a:lnTo>
                  <a:pt x="217998" y="26015"/>
                </a:lnTo>
                <a:lnTo>
                  <a:pt x="224031" y="25278"/>
                </a:lnTo>
                <a:lnTo>
                  <a:pt x="226385" y="22469"/>
                </a:lnTo>
                <a:lnTo>
                  <a:pt x="226136" y="20107"/>
                </a:lnTo>
                <a:lnTo>
                  <a:pt x="220891" y="10702"/>
                </a:lnTo>
                <a:lnTo>
                  <a:pt x="220721" y="7053"/>
                </a:lnTo>
                <a:lnTo>
                  <a:pt x="221658" y="3942"/>
                </a:lnTo>
                <a:lnTo>
                  <a:pt x="223168" y="4528"/>
                </a:lnTo>
                <a:lnTo>
                  <a:pt x="224554" y="8788"/>
                </a:lnTo>
                <a:lnTo>
                  <a:pt x="228459" y="9750"/>
                </a:lnTo>
                <a:lnTo>
                  <a:pt x="235825" y="16346"/>
                </a:lnTo>
                <a:lnTo>
                  <a:pt x="239733" y="17392"/>
                </a:lnTo>
                <a:lnTo>
                  <a:pt x="242341" y="15738"/>
                </a:lnTo>
                <a:lnTo>
                  <a:pt x="243235" y="12839"/>
                </a:lnTo>
                <a:lnTo>
                  <a:pt x="241107" y="8081"/>
                </a:lnTo>
                <a:lnTo>
                  <a:pt x="240174" y="1854"/>
                </a:lnTo>
                <a:lnTo>
                  <a:pt x="242486" y="0"/>
                </a:lnTo>
                <a:lnTo>
                  <a:pt x="248084" y="3558"/>
                </a:lnTo>
                <a:lnTo>
                  <a:pt x="250559" y="7728"/>
                </a:lnTo>
                <a:lnTo>
                  <a:pt x="251214" y="16011"/>
                </a:lnTo>
                <a:close/>
              </a:path>
            </a:pathLst>
          </a:custGeom>
          <a:solidFill>
            <a:srgbClr val="2E1053">
              <a:alpha val="100000"/>
            </a:srgbClr>
          </a:solidFill>
          <a:ln w="13550" cap="flat">
            <a:solidFill>
              <a:srgbClr val="2E1053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44" name="pg244"/>
          <p:cNvSpPr/>
          <p:nvPr/>
        </p:nvSpPr>
        <p:spPr>
          <a:xfrm>
            <a:off x="5914183" y="2355552"/>
            <a:ext cx="157045" cy="126211"/>
          </a:xfrm>
          <a:custGeom>
            <a:avLst/>
            <a:gdLst/>
            <a:ahLst/>
            <a:cxnLst/>
            <a:rect l="0" t="0" r="0" b="0"/>
            <a:pathLst>
              <a:path w="157045" h="126211">
                <a:moveTo>
                  <a:pt x="84905" y="9146"/>
                </a:moveTo>
                <a:lnTo>
                  <a:pt x="88266" y="9606"/>
                </a:lnTo>
                <a:lnTo>
                  <a:pt x="91410" y="7196"/>
                </a:lnTo>
                <a:lnTo>
                  <a:pt x="94502" y="9927"/>
                </a:lnTo>
                <a:lnTo>
                  <a:pt x="96787" y="10506"/>
                </a:lnTo>
                <a:lnTo>
                  <a:pt x="98242" y="7878"/>
                </a:lnTo>
                <a:lnTo>
                  <a:pt x="100071" y="3871"/>
                </a:lnTo>
                <a:lnTo>
                  <a:pt x="102463" y="2193"/>
                </a:lnTo>
                <a:lnTo>
                  <a:pt x="117853" y="3683"/>
                </a:lnTo>
                <a:lnTo>
                  <a:pt x="124156" y="7878"/>
                </a:lnTo>
                <a:lnTo>
                  <a:pt x="136693" y="14496"/>
                </a:lnTo>
                <a:lnTo>
                  <a:pt x="140065" y="20984"/>
                </a:lnTo>
                <a:lnTo>
                  <a:pt x="153905" y="26999"/>
                </a:lnTo>
                <a:lnTo>
                  <a:pt x="157045" y="33197"/>
                </a:lnTo>
                <a:lnTo>
                  <a:pt x="156114" y="34425"/>
                </a:lnTo>
                <a:lnTo>
                  <a:pt x="154050" y="32783"/>
                </a:lnTo>
                <a:lnTo>
                  <a:pt x="150141" y="32525"/>
                </a:lnTo>
                <a:lnTo>
                  <a:pt x="149909" y="35113"/>
                </a:lnTo>
                <a:lnTo>
                  <a:pt x="148887" y="35706"/>
                </a:lnTo>
                <a:lnTo>
                  <a:pt x="140474" y="30064"/>
                </a:lnTo>
                <a:lnTo>
                  <a:pt x="137365" y="36813"/>
                </a:lnTo>
                <a:lnTo>
                  <a:pt x="131972" y="38576"/>
                </a:lnTo>
                <a:lnTo>
                  <a:pt x="132428" y="43997"/>
                </a:lnTo>
                <a:lnTo>
                  <a:pt x="129292" y="43621"/>
                </a:lnTo>
                <a:lnTo>
                  <a:pt x="125734" y="47947"/>
                </a:lnTo>
                <a:lnTo>
                  <a:pt x="119093" y="45666"/>
                </a:lnTo>
                <a:lnTo>
                  <a:pt x="119160" y="50546"/>
                </a:lnTo>
                <a:lnTo>
                  <a:pt x="114653" y="57949"/>
                </a:lnTo>
                <a:lnTo>
                  <a:pt x="108833" y="57230"/>
                </a:lnTo>
                <a:lnTo>
                  <a:pt x="104060" y="64408"/>
                </a:lnTo>
                <a:lnTo>
                  <a:pt x="94502" y="63566"/>
                </a:lnTo>
                <a:lnTo>
                  <a:pt x="93400" y="63470"/>
                </a:lnTo>
                <a:lnTo>
                  <a:pt x="92884" y="66104"/>
                </a:lnTo>
                <a:lnTo>
                  <a:pt x="94502" y="68917"/>
                </a:lnTo>
                <a:lnTo>
                  <a:pt x="95733" y="71055"/>
                </a:lnTo>
                <a:lnTo>
                  <a:pt x="94502" y="72753"/>
                </a:lnTo>
                <a:lnTo>
                  <a:pt x="94006" y="73439"/>
                </a:lnTo>
                <a:lnTo>
                  <a:pt x="86974" y="71303"/>
                </a:lnTo>
                <a:lnTo>
                  <a:pt x="84585" y="67677"/>
                </a:lnTo>
                <a:lnTo>
                  <a:pt x="80172" y="71427"/>
                </a:lnTo>
                <a:lnTo>
                  <a:pt x="76406" y="71693"/>
                </a:lnTo>
                <a:lnTo>
                  <a:pt x="74084" y="68800"/>
                </a:lnTo>
                <a:lnTo>
                  <a:pt x="70614" y="72218"/>
                </a:lnTo>
                <a:lnTo>
                  <a:pt x="66974" y="69496"/>
                </a:lnTo>
                <a:lnTo>
                  <a:pt x="62562" y="72872"/>
                </a:lnTo>
                <a:lnTo>
                  <a:pt x="55512" y="73226"/>
                </a:lnTo>
                <a:lnTo>
                  <a:pt x="50145" y="75417"/>
                </a:lnTo>
                <a:lnTo>
                  <a:pt x="45024" y="81117"/>
                </a:lnTo>
                <a:lnTo>
                  <a:pt x="44614" y="90615"/>
                </a:lnTo>
                <a:lnTo>
                  <a:pt x="40487" y="103280"/>
                </a:lnTo>
                <a:lnTo>
                  <a:pt x="37908" y="108225"/>
                </a:lnTo>
                <a:lnTo>
                  <a:pt x="37382" y="114853"/>
                </a:lnTo>
                <a:lnTo>
                  <a:pt x="23893" y="125838"/>
                </a:lnTo>
                <a:lnTo>
                  <a:pt x="21271" y="126211"/>
                </a:lnTo>
                <a:lnTo>
                  <a:pt x="19025" y="124666"/>
                </a:lnTo>
                <a:lnTo>
                  <a:pt x="16156" y="117239"/>
                </a:lnTo>
                <a:lnTo>
                  <a:pt x="21247" y="109929"/>
                </a:lnTo>
                <a:lnTo>
                  <a:pt x="25705" y="99374"/>
                </a:lnTo>
                <a:lnTo>
                  <a:pt x="28710" y="97033"/>
                </a:lnTo>
                <a:lnTo>
                  <a:pt x="32349" y="99246"/>
                </a:lnTo>
                <a:lnTo>
                  <a:pt x="34523" y="98716"/>
                </a:lnTo>
                <a:lnTo>
                  <a:pt x="40050" y="86146"/>
                </a:lnTo>
                <a:lnTo>
                  <a:pt x="31153" y="81111"/>
                </a:lnTo>
                <a:lnTo>
                  <a:pt x="24581" y="79432"/>
                </a:lnTo>
                <a:lnTo>
                  <a:pt x="18230" y="69136"/>
                </a:lnTo>
                <a:lnTo>
                  <a:pt x="14071" y="69906"/>
                </a:lnTo>
                <a:lnTo>
                  <a:pt x="3927" y="65350"/>
                </a:lnTo>
                <a:lnTo>
                  <a:pt x="801" y="62462"/>
                </a:lnTo>
                <a:lnTo>
                  <a:pt x="0" y="59842"/>
                </a:lnTo>
                <a:lnTo>
                  <a:pt x="544" y="58292"/>
                </a:lnTo>
                <a:lnTo>
                  <a:pt x="5892" y="57173"/>
                </a:lnTo>
                <a:lnTo>
                  <a:pt x="5496" y="52768"/>
                </a:lnTo>
                <a:lnTo>
                  <a:pt x="11234" y="55567"/>
                </a:lnTo>
                <a:lnTo>
                  <a:pt x="11961" y="51159"/>
                </a:lnTo>
                <a:lnTo>
                  <a:pt x="15613" y="50938"/>
                </a:lnTo>
                <a:lnTo>
                  <a:pt x="17260" y="46042"/>
                </a:lnTo>
                <a:lnTo>
                  <a:pt x="7441" y="31117"/>
                </a:lnTo>
                <a:lnTo>
                  <a:pt x="2618" y="28563"/>
                </a:lnTo>
                <a:lnTo>
                  <a:pt x="1864" y="26651"/>
                </a:lnTo>
                <a:lnTo>
                  <a:pt x="6870" y="26328"/>
                </a:lnTo>
                <a:lnTo>
                  <a:pt x="8031" y="24727"/>
                </a:lnTo>
                <a:lnTo>
                  <a:pt x="10054" y="21935"/>
                </a:lnTo>
                <a:lnTo>
                  <a:pt x="17768" y="23665"/>
                </a:lnTo>
                <a:lnTo>
                  <a:pt x="18830" y="24727"/>
                </a:lnTo>
                <a:lnTo>
                  <a:pt x="20330" y="26230"/>
                </a:lnTo>
                <a:lnTo>
                  <a:pt x="25312" y="36517"/>
                </a:lnTo>
                <a:lnTo>
                  <a:pt x="27741" y="37752"/>
                </a:lnTo>
                <a:lnTo>
                  <a:pt x="29154" y="36155"/>
                </a:lnTo>
                <a:lnTo>
                  <a:pt x="30613" y="26996"/>
                </a:lnTo>
                <a:lnTo>
                  <a:pt x="33471" y="24727"/>
                </a:lnTo>
                <a:lnTo>
                  <a:pt x="37535" y="21500"/>
                </a:lnTo>
                <a:lnTo>
                  <a:pt x="39492" y="16994"/>
                </a:lnTo>
                <a:lnTo>
                  <a:pt x="41905" y="18356"/>
                </a:lnTo>
                <a:lnTo>
                  <a:pt x="43715" y="24727"/>
                </a:lnTo>
                <a:lnTo>
                  <a:pt x="43753" y="24858"/>
                </a:lnTo>
                <a:lnTo>
                  <a:pt x="47231" y="25598"/>
                </a:lnTo>
                <a:lnTo>
                  <a:pt x="47681" y="24727"/>
                </a:lnTo>
                <a:lnTo>
                  <a:pt x="49457" y="20814"/>
                </a:lnTo>
                <a:lnTo>
                  <a:pt x="48190" y="15995"/>
                </a:lnTo>
                <a:lnTo>
                  <a:pt x="49009" y="12594"/>
                </a:lnTo>
                <a:lnTo>
                  <a:pt x="69564" y="7812"/>
                </a:lnTo>
                <a:lnTo>
                  <a:pt x="74884" y="0"/>
                </a:lnTo>
                <a:lnTo>
                  <a:pt x="78181" y="706"/>
                </a:lnTo>
                <a:close/>
              </a:path>
            </a:pathLst>
          </a:custGeom>
          <a:solidFill>
            <a:srgbClr val="2E1053">
              <a:alpha val="100000"/>
            </a:srgbClr>
          </a:solidFill>
          <a:ln w="13550" cap="flat">
            <a:solidFill>
              <a:srgbClr val="2E1053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45" name="pg245"/>
          <p:cNvSpPr/>
          <p:nvPr/>
        </p:nvSpPr>
        <p:spPr>
          <a:xfrm>
            <a:off x="5936579" y="2276751"/>
            <a:ext cx="109140" cy="69762"/>
          </a:xfrm>
          <a:custGeom>
            <a:avLst/>
            <a:gdLst/>
            <a:ahLst/>
            <a:cxnLst/>
            <a:rect l="0" t="0" r="0" b="0"/>
            <a:pathLst>
              <a:path w="109140" h="69762">
                <a:moveTo>
                  <a:pt x="95513" y="25164"/>
                </a:moveTo>
                <a:lnTo>
                  <a:pt x="98199" y="28957"/>
                </a:lnTo>
                <a:lnTo>
                  <a:pt x="98647" y="29557"/>
                </a:lnTo>
                <a:lnTo>
                  <a:pt x="102293" y="30743"/>
                </a:lnTo>
                <a:lnTo>
                  <a:pt x="102864" y="28957"/>
                </a:lnTo>
                <a:lnTo>
                  <a:pt x="103134" y="28110"/>
                </a:lnTo>
                <a:lnTo>
                  <a:pt x="104219" y="28957"/>
                </a:lnTo>
                <a:lnTo>
                  <a:pt x="105654" y="30075"/>
                </a:lnTo>
                <a:lnTo>
                  <a:pt x="105085" y="32230"/>
                </a:lnTo>
                <a:lnTo>
                  <a:pt x="103158" y="32658"/>
                </a:lnTo>
                <a:lnTo>
                  <a:pt x="104277" y="36538"/>
                </a:lnTo>
                <a:lnTo>
                  <a:pt x="108077" y="42934"/>
                </a:lnTo>
                <a:lnTo>
                  <a:pt x="109140" y="46381"/>
                </a:lnTo>
                <a:lnTo>
                  <a:pt x="108565" y="48174"/>
                </a:lnTo>
                <a:lnTo>
                  <a:pt x="107324" y="45111"/>
                </a:lnTo>
                <a:lnTo>
                  <a:pt x="104617" y="45500"/>
                </a:lnTo>
                <a:lnTo>
                  <a:pt x="103016" y="42892"/>
                </a:lnTo>
                <a:lnTo>
                  <a:pt x="97316" y="42022"/>
                </a:lnTo>
                <a:lnTo>
                  <a:pt x="95919" y="42872"/>
                </a:lnTo>
                <a:lnTo>
                  <a:pt x="96178" y="45111"/>
                </a:lnTo>
                <a:lnTo>
                  <a:pt x="93341" y="43824"/>
                </a:lnTo>
                <a:lnTo>
                  <a:pt x="91966" y="46002"/>
                </a:lnTo>
                <a:lnTo>
                  <a:pt x="89162" y="46462"/>
                </a:lnTo>
                <a:lnTo>
                  <a:pt x="87712" y="48757"/>
                </a:lnTo>
                <a:lnTo>
                  <a:pt x="88494" y="52840"/>
                </a:lnTo>
                <a:lnTo>
                  <a:pt x="86042" y="52184"/>
                </a:lnTo>
                <a:lnTo>
                  <a:pt x="82817" y="53940"/>
                </a:lnTo>
                <a:lnTo>
                  <a:pt x="81715" y="55791"/>
                </a:lnTo>
                <a:lnTo>
                  <a:pt x="81021" y="54872"/>
                </a:lnTo>
                <a:lnTo>
                  <a:pt x="78952" y="54776"/>
                </a:lnTo>
                <a:lnTo>
                  <a:pt x="75931" y="50716"/>
                </a:lnTo>
                <a:lnTo>
                  <a:pt x="75414" y="51236"/>
                </a:lnTo>
                <a:lnTo>
                  <a:pt x="73335" y="49689"/>
                </a:lnTo>
                <a:lnTo>
                  <a:pt x="72106" y="50931"/>
                </a:lnTo>
                <a:lnTo>
                  <a:pt x="71282" y="56587"/>
                </a:lnTo>
                <a:lnTo>
                  <a:pt x="65426" y="67609"/>
                </a:lnTo>
                <a:lnTo>
                  <a:pt x="55241" y="69762"/>
                </a:lnTo>
                <a:lnTo>
                  <a:pt x="48841" y="67999"/>
                </a:lnTo>
                <a:lnTo>
                  <a:pt x="45686" y="65053"/>
                </a:lnTo>
                <a:lnTo>
                  <a:pt x="47484" y="61957"/>
                </a:lnTo>
                <a:lnTo>
                  <a:pt x="45299" y="58607"/>
                </a:lnTo>
                <a:lnTo>
                  <a:pt x="45178" y="54710"/>
                </a:lnTo>
                <a:lnTo>
                  <a:pt x="43100" y="52079"/>
                </a:lnTo>
                <a:lnTo>
                  <a:pt x="42834" y="43014"/>
                </a:lnTo>
                <a:lnTo>
                  <a:pt x="36950" y="34817"/>
                </a:lnTo>
                <a:lnTo>
                  <a:pt x="33260" y="33517"/>
                </a:lnTo>
                <a:lnTo>
                  <a:pt x="16683" y="35968"/>
                </a:lnTo>
                <a:lnTo>
                  <a:pt x="11420" y="34399"/>
                </a:lnTo>
                <a:lnTo>
                  <a:pt x="8437" y="31374"/>
                </a:lnTo>
                <a:lnTo>
                  <a:pt x="955" y="28976"/>
                </a:lnTo>
                <a:lnTo>
                  <a:pt x="0" y="27332"/>
                </a:lnTo>
                <a:lnTo>
                  <a:pt x="3271" y="25007"/>
                </a:lnTo>
                <a:lnTo>
                  <a:pt x="17590" y="26375"/>
                </a:lnTo>
                <a:lnTo>
                  <a:pt x="28050" y="24619"/>
                </a:lnTo>
                <a:lnTo>
                  <a:pt x="36766" y="25577"/>
                </a:lnTo>
                <a:lnTo>
                  <a:pt x="39977" y="21853"/>
                </a:lnTo>
                <a:lnTo>
                  <a:pt x="42909" y="20723"/>
                </a:lnTo>
                <a:lnTo>
                  <a:pt x="42650" y="17134"/>
                </a:lnTo>
                <a:lnTo>
                  <a:pt x="46028" y="15227"/>
                </a:lnTo>
                <a:lnTo>
                  <a:pt x="47056" y="11557"/>
                </a:lnTo>
                <a:lnTo>
                  <a:pt x="55269" y="8723"/>
                </a:lnTo>
                <a:lnTo>
                  <a:pt x="57203" y="1179"/>
                </a:lnTo>
                <a:lnTo>
                  <a:pt x="58594" y="0"/>
                </a:lnTo>
                <a:lnTo>
                  <a:pt x="67351" y="2069"/>
                </a:lnTo>
                <a:lnTo>
                  <a:pt x="69807" y="11573"/>
                </a:lnTo>
                <a:lnTo>
                  <a:pt x="72106" y="13518"/>
                </a:lnTo>
                <a:lnTo>
                  <a:pt x="84372" y="15152"/>
                </a:lnTo>
                <a:lnTo>
                  <a:pt x="88837" y="18498"/>
                </a:lnTo>
                <a:lnTo>
                  <a:pt x="93890" y="19269"/>
                </a:lnTo>
                <a:close/>
              </a:path>
            </a:pathLst>
          </a:custGeom>
          <a:solidFill>
            <a:srgbClr val="2E1053">
              <a:alpha val="100000"/>
            </a:srgbClr>
          </a:solidFill>
          <a:ln w="13550" cap="flat">
            <a:solidFill>
              <a:srgbClr val="2E1053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99" name="pg299"/>
          <p:cNvSpPr/>
          <p:nvPr/>
        </p:nvSpPr>
        <p:spPr>
          <a:xfrm>
            <a:off x="6341195" y="5723186"/>
            <a:ext cx="80707" cy="73598"/>
          </a:xfrm>
          <a:custGeom>
            <a:avLst/>
            <a:gdLst/>
            <a:ahLst/>
            <a:cxnLst/>
            <a:rect l="0" t="0" r="0" b="0"/>
            <a:pathLst>
              <a:path w="80707" h="73598">
                <a:moveTo>
                  <a:pt x="54696" y="1677"/>
                </a:moveTo>
                <a:lnTo>
                  <a:pt x="53959" y="4707"/>
                </a:lnTo>
                <a:lnTo>
                  <a:pt x="54611" y="6545"/>
                </a:lnTo>
                <a:lnTo>
                  <a:pt x="60800" y="9087"/>
                </a:lnTo>
                <a:lnTo>
                  <a:pt x="57077" y="17293"/>
                </a:lnTo>
                <a:lnTo>
                  <a:pt x="57076" y="19688"/>
                </a:lnTo>
                <a:lnTo>
                  <a:pt x="66263" y="27972"/>
                </a:lnTo>
                <a:lnTo>
                  <a:pt x="69085" y="34259"/>
                </a:lnTo>
                <a:lnTo>
                  <a:pt x="72885" y="38286"/>
                </a:lnTo>
                <a:lnTo>
                  <a:pt x="73123" y="42255"/>
                </a:lnTo>
                <a:lnTo>
                  <a:pt x="75626" y="47291"/>
                </a:lnTo>
                <a:lnTo>
                  <a:pt x="76076" y="50195"/>
                </a:lnTo>
                <a:lnTo>
                  <a:pt x="80707" y="59172"/>
                </a:lnTo>
                <a:lnTo>
                  <a:pt x="80156" y="64789"/>
                </a:lnTo>
                <a:lnTo>
                  <a:pt x="73435" y="63498"/>
                </a:lnTo>
                <a:lnTo>
                  <a:pt x="71594" y="58568"/>
                </a:lnTo>
                <a:lnTo>
                  <a:pt x="72148" y="53630"/>
                </a:lnTo>
                <a:lnTo>
                  <a:pt x="70489" y="50195"/>
                </a:lnTo>
                <a:lnTo>
                  <a:pt x="69151" y="47851"/>
                </a:lnTo>
                <a:lnTo>
                  <a:pt x="66481" y="47034"/>
                </a:lnTo>
                <a:lnTo>
                  <a:pt x="63919" y="48801"/>
                </a:lnTo>
                <a:lnTo>
                  <a:pt x="63947" y="50195"/>
                </a:lnTo>
                <a:lnTo>
                  <a:pt x="63978" y="51718"/>
                </a:lnTo>
                <a:lnTo>
                  <a:pt x="72069" y="63624"/>
                </a:lnTo>
                <a:lnTo>
                  <a:pt x="73337" y="69143"/>
                </a:lnTo>
                <a:lnTo>
                  <a:pt x="71217" y="71685"/>
                </a:lnTo>
                <a:lnTo>
                  <a:pt x="60387" y="73598"/>
                </a:lnTo>
                <a:lnTo>
                  <a:pt x="51162" y="71016"/>
                </a:lnTo>
                <a:lnTo>
                  <a:pt x="40784" y="64684"/>
                </a:lnTo>
                <a:lnTo>
                  <a:pt x="34106" y="65447"/>
                </a:lnTo>
                <a:lnTo>
                  <a:pt x="26276" y="53879"/>
                </a:lnTo>
                <a:lnTo>
                  <a:pt x="27655" y="51437"/>
                </a:lnTo>
                <a:lnTo>
                  <a:pt x="32526" y="50195"/>
                </a:lnTo>
                <a:lnTo>
                  <a:pt x="36932" y="45285"/>
                </a:lnTo>
                <a:lnTo>
                  <a:pt x="45441" y="39776"/>
                </a:lnTo>
                <a:lnTo>
                  <a:pt x="46761" y="36876"/>
                </a:lnTo>
                <a:lnTo>
                  <a:pt x="46614" y="34663"/>
                </a:lnTo>
                <a:lnTo>
                  <a:pt x="41968" y="31747"/>
                </a:lnTo>
                <a:lnTo>
                  <a:pt x="34998" y="33306"/>
                </a:lnTo>
                <a:lnTo>
                  <a:pt x="28386" y="47272"/>
                </a:lnTo>
                <a:lnTo>
                  <a:pt x="25057" y="50195"/>
                </a:lnTo>
                <a:lnTo>
                  <a:pt x="23290" y="51540"/>
                </a:lnTo>
                <a:lnTo>
                  <a:pt x="18407" y="50195"/>
                </a:lnTo>
                <a:lnTo>
                  <a:pt x="17064" y="49824"/>
                </a:lnTo>
                <a:lnTo>
                  <a:pt x="11894" y="48400"/>
                </a:lnTo>
                <a:lnTo>
                  <a:pt x="9215" y="44625"/>
                </a:lnTo>
                <a:lnTo>
                  <a:pt x="3887" y="41366"/>
                </a:lnTo>
                <a:lnTo>
                  <a:pt x="0" y="36589"/>
                </a:lnTo>
                <a:lnTo>
                  <a:pt x="78" y="34259"/>
                </a:lnTo>
                <a:lnTo>
                  <a:pt x="331" y="26858"/>
                </a:lnTo>
                <a:lnTo>
                  <a:pt x="1722" y="21895"/>
                </a:lnTo>
                <a:lnTo>
                  <a:pt x="6786" y="16355"/>
                </a:lnTo>
                <a:lnTo>
                  <a:pt x="10162" y="18524"/>
                </a:lnTo>
                <a:lnTo>
                  <a:pt x="15302" y="18122"/>
                </a:lnTo>
                <a:lnTo>
                  <a:pt x="17064" y="17333"/>
                </a:lnTo>
                <a:lnTo>
                  <a:pt x="26993" y="12883"/>
                </a:lnTo>
                <a:lnTo>
                  <a:pt x="29630" y="13044"/>
                </a:lnTo>
                <a:lnTo>
                  <a:pt x="34603" y="9524"/>
                </a:lnTo>
                <a:lnTo>
                  <a:pt x="34471" y="2896"/>
                </a:lnTo>
                <a:lnTo>
                  <a:pt x="35575" y="1549"/>
                </a:lnTo>
                <a:lnTo>
                  <a:pt x="40994" y="510"/>
                </a:lnTo>
                <a:lnTo>
                  <a:pt x="49344" y="1731"/>
                </a:lnTo>
                <a:lnTo>
                  <a:pt x="52963" y="0"/>
                </a:lnTo>
                <a:close/>
              </a:path>
            </a:pathLst>
          </a:custGeom>
          <a:solidFill>
            <a:srgbClr val="250F3F">
              <a:alpha val="100000"/>
            </a:srgbClr>
          </a:solidFill>
          <a:ln w="13550" cap="flat">
            <a:solidFill>
              <a:srgbClr val="250F3F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301" name="pg301"/>
          <p:cNvSpPr/>
          <p:nvPr/>
        </p:nvSpPr>
        <p:spPr>
          <a:xfrm>
            <a:off x="6254232" y="5609597"/>
            <a:ext cx="44032" cy="43467"/>
          </a:xfrm>
          <a:custGeom>
            <a:avLst/>
            <a:gdLst/>
            <a:ahLst/>
            <a:cxnLst/>
            <a:rect l="0" t="0" r="0" b="0"/>
            <a:pathLst>
              <a:path w="44032" h="43467">
                <a:moveTo>
                  <a:pt x="43266" y="4423"/>
                </a:moveTo>
                <a:lnTo>
                  <a:pt x="43728" y="9370"/>
                </a:lnTo>
                <a:lnTo>
                  <a:pt x="40951" y="11487"/>
                </a:lnTo>
                <a:lnTo>
                  <a:pt x="39729" y="13995"/>
                </a:lnTo>
                <a:lnTo>
                  <a:pt x="37979" y="16077"/>
                </a:lnTo>
                <a:lnTo>
                  <a:pt x="37506" y="17630"/>
                </a:lnTo>
                <a:lnTo>
                  <a:pt x="37513" y="21407"/>
                </a:lnTo>
                <a:lnTo>
                  <a:pt x="36037" y="21279"/>
                </a:lnTo>
                <a:lnTo>
                  <a:pt x="35001" y="21948"/>
                </a:lnTo>
                <a:lnTo>
                  <a:pt x="34977" y="25569"/>
                </a:lnTo>
                <a:lnTo>
                  <a:pt x="33283" y="28051"/>
                </a:lnTo>
                <a:lnTo>
                  <a:pt x="33337" y="33006"/>
                </a:lnTo>
                <a:lnTo>
                  <a:pt x="35707" y="38735"/>
                </a:lnTo>
                <a:lnTo>
                  <a:pt x="33338" y="43467"/>
                </a:lnTo>
                <a:lnTo>
                  <a:pt x="28827" y="41415"/>
                </a:lnTo>
                <a:lnTo>
                  <a:pt x="27192" y="36722"/>
                </a:lnTo>
                <a:lnTo>
                  <a:pt x="22690" y="31740"/>
                </a:lnTo>
                <a:lnTo>
                  <a:pt x="24616" y="29249"/>
                </a:lnTo>
                <a:lnTo>
                  <a:pt x="25658" y="24946"/>
                </a:lnTo>
                <a:lnTo>
                  <a:pt x="23932" y="21577"/>
                </a:lnTo>
                <a:lnTo>
                  <a:pt x="21502" y="21904"/>
                </a:lnTo>
                <a:lnTo>
                  <a:pt x="18288" y="25234"/>
                </a:lnTo>
                <a:lnTo>
                  <a:pt x="19627" y="26370"/>
                </a:lnTo>
                <a:lnTo>
                  <a:pt x="18401" y="27682"/>
                </a:lnTo>
                <a:lnTo>
                  <a:pt x="16068" y="32424"/>
                </a:lnTo>
                <a:lnTo>
                  <a:pt x="17495" y="32919"/>
                </a:lnTo>
                <a:lnTo>
                  <a:pt x="18529" y="34280"/>
                </a:lnTo>
                <a:lnTo>
                  <a:pt x="18824" y="37094"/>
                </a:lnTo>
                <a:lnTo>
                  <a:pt x="20524" y="40180"/>
                </a:lnTo>
                <a:lnTo>
                  <a:pt x="20515" y="41165"/>
                </a:lnTo>
                <a:lnTo>
                  <a:pt x="18223" y="40866"/>
                </a:lnTo>
                <a:lnTo>
                  <a:pt x="14255" y="41064"/>
                </a:lnTo>
                <a:lnTo>
                  <a:pt x="12237" y="39330"/>
                </a:lnTo>
                <a:lnTo>
                  <a:pt x="12447" y="36662"/>
                </a:lnTo>
                <a:lnTo>
                  <a:pt x="14128" y="32487"/>
                </a:lnTo>
                <a:lnTo>
                  <a:pt x="13209" y="31973"/>
                </a:lnTo>
                <a:lnTo>
                  <a:pt x="11065" y="34756"/>
                </a:lnTo>
                <a:lnTo>
                  <a:pt x="10277" y="32968"/>
                </a:lnTo>
                <a:lnTo>
                  <a:pt x="9160" y="32174"/>
                </a:lnTo>
                <a:lnTo>
                  <a:pt x="5778" y="34562"/>
                </a:lnTo>
                <a:lnTo>
                  <a:pt x="4377" y="33892"/>
                </a:lnTo>
                <a:lnTo>
                  <a:pt x="2742" y="34843"/>
                </a:lnTo>
                <a:lnTo>
                  <a:pt x="2068" y="33767"/>
                </a:lnTo>
                <a:lnTo>
                  <a:pt x="3509" y="31607"/>
                </a:lnTo>
                <a:lnTo>
                  <a:pt x="2285" y="29706"/>
                </a:lnTo>
                <a:lnTo>
                  <a:pt x="2916" y="24998"/>
                </a:lnTo>
                <a:lnTo>
                  <a:pt x="3704" y="23387"/>
                </a:lnTo>
                <a:lnTo>
                  <a:pt x="4158" y="20900"/>
                </a:lnTo>
                <a:lnTo>
                  <a:pt x="3553" y="18909"/>
                </a:lnTo>
                <a:lnTo>
                  <a:pt x="2013" y="16787"/>
                </a:lnTo>
                <a:lnTo>
                  <a:pt x="1580" y="12820"/>
                </a:lnTo>
                <a:lnTo>
                  <a:pt x="1534" y="9528"/>
                </a:lnTo>
                <a:lnTo>
                  <a:pt x="0" y="8434"/>
                </a:lnTo>
                <a:lnTo>
                  <a:pt x="1557" y="6774"/>
                </a:lnTo>
                <a:lnTo>
                  <a:pt x="2601" y="8480"/>
                </a:lnTo>
                <a:lnTo>
                  <a:pt x="4719" y="7541"/>
                </a:lnTo>
                <a:lnTo>
                  <a:pt x="7626" y="7238"/>
                </a:lnTo>
                <a:lnTo>
                  <a:pt x="11271" y="5200"/>
                </a:lnTo>
                <a:lnTo>
                  <a:pt x="12352" y="5742"/>
                </a:lnTo>
                <a:lnTo>
                  <a:pt x="13630" y="7612"/>
                </a:lnTo>
                <a:lnTo>
                  <a:pt x="17501" y="6176"/>
                </a:lnTo>
                <a:lnTo>
                  <a:pt x="19654" y="6083"/>
                </a:lnTo>
                <a:lnTo>
                  <a:pt x="21261" y="5475"/>
                </a:lnTo>
                <a:lnTo>
                  <a:pt x="22970" y="7514"/>
                </a:lnTo>
                <a:lnTo>
                  <a:pt x="25137" y="8429"/>
                </a:lnTo>
                <a:lnTo>
                  <a:pt x="25039" y="11963"/>
                </a:lnTo>
                <a:lnTo>
                  <a:pt x="26753" y="14044"/>
                </a:lnTo>
                <a:lnTo>
                  <a:pt x="26541" y="15594"/>
                </a:lnTo>
                <a:lnTo>
                  <a:pt x="27378" y="16086"/>
                </a:lnTo>
                <a:lnTo>
                  <a:pt x="28798" y="15090"/>
                </a:lnTo>
                <a:lnTo>
                  <a:pt x="30559" y="12292"/>
                </a:lnTo>
                <a:lnTo>
                  <a:pt x="31695" y="12855"/>
                </a:lnTo>
                <a:lnTo>
                  <a:pt x="33150" y="11863"/>
                </a:lnTo>
                <a:lnTo>
                  <a:pt x="33105" y="9655"/>
                </a:lnTo>
                <a:lnTo>
                  <a:pt x="35819" y="5781"/>
                </a:lnTo>
                <a:lnTo>
                  <a:pt x="36129" y="3138"/>
                </a:lnTo>
                <a:lnTo>
                  <a:pt x="37060" y="3110"/>
                </a:lnTo>
                <a:lnTo>
                  <a:pt x="38433" y="4626"/>
                </a:lnTo>
                <a:lnTo>
                  <a:pt x="40177" y="3988"/>
                </a:lnTo>
                <a:lnTo>
                  <a:pt x="41439" y="1840"/>
                </a:lnTo>
                <a:lnTo>
                  <a:pt x="44032" y="0"/>
                </a:lnTo>
                <a:lnTo>
                  <a:pt x="43817" y="1684"/>
                </a:lnTo>
                <a:lnTo>
                  <a:pt x="42763" y="3036"/>
                </a:lnTo>
                <a:close/>
              </a:path>
            </a:pathLst>
          </a:custGeom>
          <a:solidFill>
            <a:srgbClr val="250F3F">
              <a:alpha val="100000"/>
            </a:srgbClr>
          </a:solidFill>
          <a:ln w="13550" cap="flat">
            <a:solidFill>
              <a:srgbClr val="250F3F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302" name="pg302"/>
          <p:cNvSpPr/>
          <p:nvPr/>
        </p:nvSpPr>
        <p:spPr>
          <a:xfrm>
            <a:off x="6418209" y="5998337"/>
            <a:ext cx="52094" cy="30501"/>
          </a:xfrm>
          <a:custGeom>
            <a:avLst/>
            <a:gdLst/>
            <a:ahLst/>
            <a:cxnLst/>
            <a:rect l="0" t="0" r="0" b="0"/>
            <a:pathLst>
              <a:path w="52094" h="30501">
                <a:moveTo>
                  <a:pt x="40810" y="9330"/>
                </a:moveTo>
                <a:lnTo>
                  <a:pt x="42159" y="10981"/>
                </a:lnTo>
                <a:lnTo>
                  <a:pt x="42941" y="9839"/>
                </a:lnTo>
                <a:lnTo>
                  <a:pt x="40535" y="5389"/>
                </a:lnTo>
                <a:lnTo>
                  <a:pt x="41613" y="4390"/>
                </a:lnTo>
                <a:lnTo>
                  <a:pt x="43219" y="5114"/>
                </a:lnTo>
                <a:lnTo>
                  <a:pt x="43449" y="3531"/>
                </a:lnTo>
                <a:lnTo>
                  <a:pt x="44300" y="3076"/>
                </a:lnTo>
                <a:lnTo>
                  <a:pt x="44552" y="4551"/>
                </a:lnTo>
                <a:lnTo>
                  <a:pt x="45836" y="5839"/>
                </a:lnTo>
                <a:lnTo>
                  <a:pt x="48351" y="6362"/>
                </a:lnTo>
                <a:lnTo>
                  <a:pt x="51683" y="6073"/>
                </a:lnTo>
                <a:lnTo>
                  <a:pt x="51045" y="7504"/>
                </a:lnTo>
                <a:lnTo>
                  <a:pt x="49077" y="8800"/>
                </a:lnTo>
                <a:lnTo>
                  <a:pt x="48656" y="10011"/>
                </a:lnTo>
                <a:lnTo>
                  <a:pt x="49922" y="12094"/>
                </a:lnTo>
                <a:lnTo>
                  <a:pt x="49951" y="13546"/>
                </a:lnTo>
                <a:lnTo>
                  <a:pt x="52074" y="15183"/>
                </a:lnTo>
                <a:lnTo>
                  <a:pt x="52094" y="17193"/>
                </a:lnTo>
                <a:lnTo>
                  <a:pt x="43923" y="18757"/>
                </a:lnTo>
                <a:lnTo>
                  <a:pt x="36572" y="22541"/>
                </a:lnTo>
                <a:lnTo>
                  <a:pt x="33960" y="25004"/>
                </a:lnTo>
                <a:lnTo>
                  <a:pt x="32421" y="29657"/>
                </a:lnTo>
                <a:lnTo>
                  <a:pt x="29875" y="30501"/>
                </a:lnTo>
                <a:lnTo>
                  <a:pt x="24051" y="29462"/>
                </a:lnTo>
                <a:lnTo>
                  <a:pt x="19276" y="20695"/>
                </a:lnTo>
                <a:lnTo>
                  <a:pt x="15664" y="18034"/>
                </a:lnTo>
                <a:lnTo>
                  <a:pt x="8274" y="19119"/>
                </a:lnTo>
                <a:lnTo>
                  <a:pt x="5142" y="22441"/>
                </a:lnTo>
                <a:lnTo>
                  <a:pt x="2226" y="23083"/>
                </a:lnTo>
                <a:lnTo>
                  <a:pt x="0" y="13546"/>
                </a:lnTo>
                <a:lnTo>
                  <a:pt x="2981" y="8583"/>
                </a:lnTo>
                <a:lnTo>
                  <a:pt x="4187" y="7681"/>
                </a:lnTo>
                <a:lnTo>
                  <a:pt x="5892" y="7588"/>
                </a:lnTo>
                <a:lnTo>
                  <a:pt x="7376" y="6860"/>
                </a:lnTo>
                <a:lnTo>
                  <a:pt x="9066" y="4196"/>
                </a:lnTo>
                <a:lnTo>
                  <a:pt x="10799" y="2809"/>
                </a:lnTo>
                <a:lnTo>
                  <a:pt x="12610" y="2755"/>
                </a:lnTo>
                <a:lnTo>
                  <a:pt x="17456" y="0"/>
                </a:lnTo>
                <a:lnTo>
                  <a:pt x="23321" y="321"/>
                </a:lnTo>
                <a:lnTo>
                  <a:pt x="29715" y="1282"/>
                </a:lnTo>
                <a:lnTo>
                  <a:pt x="32856" y="5366"/>
                </a:lnTo>
                <a:lnTo>
                  <a:pt x="38127" y="7259"/>
                </a:lnTo>
                <a:close/>
              </a:path>
            </a:pathLst>
          </a:custGeom>
          <a:solidFill>
            <a:srgbClr val="250F3F">
              <a:alpha val="100000"/>
            </a:srgbClr>
          </a:solidFill>
          <a:ln w="13550" cap="flat">
            <a:solidFill>
              <a:srgbClr val="250F3F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316" name="pg316"/>
          <p:cNvSpPr/>
          <p:nvPr/>
        </p:nvSpPr>
        <p:spPr>
          <a:xfrm>
            <a:off x="6537137" y="6235933"/>
            <a:ext cx="59078" cy="98817"/>
          </a:xfrm>
          <a:custGeom>
            <a:avLst/>
            <a:gdLst/>
            <a:ahLst/>
            <a:cxnLst/>
            <a:rect l="0" t="0" r="0" b="0"/>
            <a:pathLst>
              <a:path w="59078" h="98817">
                <a:moveTo>
                  <a:pt x="43356" y="61476"/>
                </a:moveTo>
                <a:lnTo>
                  <a:pt x="41614" y="66424"/>
                </a:lnTo>
                <a:lnTo>
                  <a:pt x="42040" y="69396"/>
                </a:lnTo>
                <a:lnTo>
                  <a:pt x="36078" y="66076"/>
                </a:lnTo>
                <a:lnTo>
                  <a:pt x="31224" y="69580"/>
                </a:lnTo>
                <a:lnTo>
                  <a:pt x="28481" y="71562"/>
                </a:lnTo>
                <a:lnTo>
                  <a:pt x="18642" y="91444"/>
                </a:lnTo>
                <a:lnTo>
                  <a:pt x="13710" y="96361"/>
                </a:lnTo>
                <a:lnTo>
                  <a:pt x="11758" y="98307"/>
                </a:lnTo>
                <a:lnTo>
                  <a:pt x="9196" y="98817"/>
                </a:lnTo>
                <a:lnTo>
                  <a:pt x="7099" y="96361"/>
                </a:lnTo>
                <a:lnTo>
                  <a:pt x="5345" y="94306"/>
                </a:lnTo>
                <a:lnTo>
                  <a:pt x="3641" y="89896"/>
                </a:lnTo>
                <a:lnTo>
                  <a:pt x="7166" y="76325"/>
                </a:lnTo>
                <a:lnTo>
                  <a:pt x="7271" y="69580"/>
                </a:lnTo>
                <a:lnTo>
                  <a:pt x="7372" y="62966"/>
                </a:lnTo>
                <a:lnTo>
                  <a:pt x="2619" y="59279"/>
                </a:lnTo>
                <a:lnTo>
                  <a:pt x="2385" y="55255"/>
                </a:lnTo>
                <a:lnTo>
                  <a:pt x="0" y="52313"/>
                </a:lnTo>
                <a:lnTo>
                  <a:pt x="8452" y="45885"/>
                </a:lnTo>
                <a:lnTo>
                  <a:pt x="12640" y="32412"/>
                </a:lnTo>
                <a:lnTo>
                  <a:pt x="15997" y="30430"/>
                </a:lnTo>
                <a:lnTo>
                  <a:pt x="18694" y="26471"/>
                </a:lnTo>
                <a:lnTo>
                  <a:pt x="20410" y="23055"/>
                </a:lnTo>
                <a:lnTo>
                  <a:pt x="24205" y="19539"/>
                </a:lnTo>
                <a:lnTo>
                  <a:pt x="28452" y="16861"/>
                </a:lnTo>
                <a:lnTo>
                  <a:pt x="44794" y="6559"/>
                </a:lnTo>
                <a:lnTo>
                  <a:pt x="48451" y="6055"/>
                </a:lnTo>
                <a:lnTo>
                  <a:pt x="53229" y="5396"/>
                </a:lnTo>
                <a:lnTo>
                  <a:pt x="56707" y="0"/>
                </a:lnTo>
                <a:lnTo>
                  <a:pt x="58487" y="2455"/>
                </a:lnTo>
                <a:lnTo>
                  <a:pt x="57790" y="8277"/>
                </a:lnTo>
                <a:lnTo>
                  <a:pt x="59078" y="12029"/>
                </a:lnTo>
                <a:lnTo>
                  <a:pt x="56135" y="16861"/>
                </a:lnTo>
                <a:lnTo>
                  <a:pt x="55616" y="17713"/>
                </a:lnTo>
                <a:lnTo>
                  <a:pt x="55783" y="22290"/>
                </a:lnTo>
                <a:lnTo>
                  <a:pt x="53330" y="26471"/>
                </a:lnTo>
                <a:lnTo>
                  <a:pt x="51303" y="32391"/>
                </a:lnTo>
                <a:lnTo>
                  <a:pt x="51469" y="35590"/>
                </a:lnTo>
                <a:lnTo>
                  <a:pt x="49114" y="39972"/>
                </a:lnTo>
                <a:lnTo>
                  <a:pt x="47842" y="45976"/>
                </a:lnTo>
                <a:lnTo>
                  <a:pt x="44255" y="48328"/>
                </a:lnTo>
                <a:lnTo>
                  <a:pt x="41382" y="54505"/>
                </a:lnTo>
                <a:lnTo>
                  <a:pt x="40769" y="60124"/>
                </a:lnTo>
                <a:close/>
              </a:path>
            </a:pathLst>
          </a:custGeom>
          <a:solidFill>
            <a:srgbClr val="210F37">
              <a:alpha val="100000"/>
            </a:srgbClr>
          </a:solidFill>
          <a:ln w="13550" cap="flat">
            <a:solidFill>
              <a:srgbClr val="210F37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413" name="pg413"/>
          <p:cNvSpPr/>
          <p:nvPr/>
        </p:nvSpPr>
        <p:spPr>
          <a:xfrm>
            <a:off x="6093316" y="6369397"/>
            <a:ext cx="297329" cy="134240"/>
          </a:xfrm>
          <a:custGeom>
            <a:avLst/>
            <a:gdLst/>
            <a:ahLst/>
            <a:cxnLst/>
            <a:rect l="0" t="0" r="0" b="0"/>
            <a:pathLst>
              <a:path w="297329" h="134240">
                <a:moveTo>
                  <a:pt x="84882" y="58938"/>
                </a:moveTo>
                <a:lnTo>
                  <a:pt x="110192" y="54858"/>
                </a:lnTo>
                <a:lnTo>
                  <a:pt x="115526" y="52402"/>
                </a:lnTo>
                <a:lnTo>
                  <a:pt x="120669" y="47580"/>
                </a:lnTo>
                <a:lnTo>
                  <a:pt x="126255" y="46334"/>
                </a:lnTo>
                <a:lnTo>
                  <a:pt x="136695" y="49241"/>
                </a:lnTo>
                <a:lnTo>
                  <a:pt x="138551" y="49161"/>
                </a:lnTo>
                <a:lnTo>
                  <a:pt x="143296" y="48953"/>
                </a:lnTo>
                <a:lnTo>
                  <a:pt x="145281" y="47203"/>
                </a:lnTo>
                <a:lnTo>
                  <a:pt x="149903" y="49642"/>
                </a:lnTo>
                <a:lnTo>
                  <a:pt x="152877" y="49862"/>
                </a:lnTo>
                <a:lnTo>
                  <a:pt x="154581" y="46590"/>
                </a:lnTo>
                <a:lnTo>
                  <a:pt x="156412" y="47956"/>
                </a:lnTo>
                <a:lnTo>
                  <a:pt x="159138" y="47536"/>
                </a:lnTo>
                <a:lnTo>
                  <a:pt x="160116" y="50307"/>
                </a:lnTo>
                <a:lnTo>
                  <a:pt x="162293" y="51622"/>
                </a:lnTo>
                <a:lnTo>
                  <a:pt x="162018" y="58464"/>
                </a:lnTo>
                <a:lnTo>
                  <a:pt x="164417" y="61257"/>
                </a:lnTo>
                <a:lnTo>
                  <a:pt x="176019" y="60375"/>
                </a:lnTo>
                <a:lnTo>
                  <a:pt x="179022" y="62454"/>
                </a:lnTo>
                <a:lnTo>
                  <a:pt x="183145" y="62786"/>
                </a:lnTo>
                <a:lnTo>
                  <a:pt x="197424" y="61502"/>
                </a:lnTo>
                <a:lnTo>
                  <a:pt x="203100" y="68448"/>
                </a:lnTo>
                <a:lnTo>
                  <a:pt x="203726" y="69216"/>
                </a:lnTo>
                <a:lnTo>
                  <a:pt x="209824" y="68636"/>
                </a:lnTo>
                <a:lnTo>
                  <a:pt x="212272" y="66906"/>
                </a:lnTo>
                <a:lnTo>
                  <a:pt x="213904" y="66349"/>
                </a:lnTo>
                <a:lnTo>
                  <a:pt x="215551" y="64644"/>
                </a:lnTo>
                <a:lnTo>
                  <a:pt x="216223" y="64430"/>
                </a:lnTo>
                <a:lnTo>
                  <a:pt x="227674" y="60428"/>
                </a:lnTo>
                <a:lnTo>
                  <a:pt x="238984" y="61896"/>
                </a:lnTo>
                <a:lnTo>
                  <a:pt x="238538" y="64490"/>
                </a:lnTo>
                <a:lnTo>
                  <a:pt x="235095" y="69753"/>
                </a:lnTo>
                <a:lnTo>
                  <a:pt x="234728" y="74057"/>
                </a:lnTo>
                <a:lnTo>
                  <a:pt x="235671" y="79889"/>
                </a:lnTo>
                <a:lnTo>
                  <a:pt x="233963" y="83181"/>
                </a:lnTo>
                <a:lnTo>
                  <a:pt x="233462" y="89658"/>
                </a:lnTo>
                <a:lnTo>
                  <a:pt x="234553" y="94875"/>
                </a:lnTo>
                <a:lnTo>
                  <a:pt x="235355" y="97635"/>
                </a:lnTo>
                <a:lnTo>
                  <a:pt x="242506" y="101030"/>
                </a:lnTo>
                <a:lnTo>
                  <a:pt x="244787" y="100703"/>
                </a:lnTo>
                <a:lnTo>
                  <a:pt x="247571" y="94875"/>
                </a:lnTo>
                <a:lnTo>
                  <a:pt x="248144" y="93675"/>
                </a:lnTo>
                <a:lnTo>
                  <a:pt x="250802" y="93089"/>
                </a:lnTo>
                <a:lnTo>
                  <a:pt x="253422" y="88596"/>
                </a:lnTo>
                <a:lnTo>
                  <a:pt x="258162" y="88771"/>
                </a:lnTo>
                <a:lnTo>
                  <a:pt x="260261" y="86399"/>
                </a:lnTo>
                <a:lnTo>
                  <a:pt x="263713" y="85507"/>
                </a:lnTo>
                <a:lnTo>
                  <a:pt x="267191" y="81073"/>
                </a:lnTo>
                <a:lnTo>
                  <a:pt x="275575" y="81487"/>
                </a:lnTo>
                <a:lnTo>
                  <a:pt x="276740" y="85420"/>
                </a:lnTo>
                <a:lnTo>
                  <a:pt x="280973" y="85652"/>
                </a:lnTo>
                <a:lnTo>
                  <a:pt x="286892" y="78302"/>
                </a:lnTo>
                <a:lnTo>
                  <a:pt x="289299" y="72788"/>
                </a:lnTo>
                <a:lnTo>
                  <a:pt x="293425" y="70910"/>
                </a:lnTo>
                <a:lnTo>
                  <a:pt x="295070" y="67066"/>
                </a:lnTo>
                <a:lnTo>
                  <a:pt x="296661" y="66612"/>
                </a:lnTo>
                <a:lnTo>
                  <a:pt x="292622" y="76087"/>
                </a:lnTo>
                <a:lnTo>
                  <a:pt x="293496" y="84870"/>
                </a:lnTo>
                <a:lnTo>
                  <a:pt x="297329" y="88241"/>
                </a:lnTo>
                <a:lnTo>
                  <a:pt x="294253" y="92576"/>
                </a:lnTo>
                <a:lnTo>
                  <a:pt x="293581" y="101406"/>
                </a:lnTo>
                <a:lnTo>
                  <a:pt x="288607" y="113992"/>
                </a:lnTo>
                <a:lnTo>
                  <a:pt x="280973" y="119447"/>
                </a:lnTo>
                <a:lnTo>
                  <a:pt x="278048" y="120743"/>
                </a:lnTo>
                <a:lnTo>
                  <a:pt x="274902" y="121131"/>
                </a:lnTo>
                <a:lnTo>
                  <a:pt x="271709" y="117377"/>
                </a:lnTo>
                <a:lnTo>
                  <a:pt x="265862" y="117732"/>
                </a:lnTo>
                <a:lnTo>
                  <a:pt x="261591" y="114291"/>
                </a:lnTo>
                <a:lnTo>
                  <a:pt x="253783" y="115735"/>
                </a:lnTo>
                <a:lnTo>
                  <a:pt x="243058" y="120977"/>
                </a:lnTo>
                <a:lnTo>
                  <a:pt x="231190" y="118477"/>
                </a:lnTo>
                <a:lnTo>
                  <a:pt x="219562" y="120337"/>
                </a:lnTo>
                <a:lnTo>
                  <a:pt x="216199" y="122438"/>
                </a:lnTo>
                <a:lnTo>
                  <a:pt x="210419" y="123737"/>
                </a:lnTo>
                <a:lnTo>
                  <a:pt x="203100" y="122420"/>
                </a:lnTo>
                <a:lnTo>
                  <a:pt x="197486" y="121409"/>
                </a:lnTo>
                <a:lnTo>
                  <a:pt x="192556" y="123739"/>
                </a:lnTo>
                <a:lnTo>
                  <a:pt x="188050" y="123657"/>
                </a:lnTo>
                <a:lnTo>
                  <a:pt x="185667" y="126725"/>
                </a:lnTo>
                <a:lnTo>
                  <a:pt x="179052" y="129790"/>
                </a:lnTo>
                <a:lnTo>
                  <a:pt x="173052" y="128963"/>
                </a:lnTo>
                <a:lnTo>
                  <a:pt x="168166" y="131966"/>
                </a:lnTo>
                <a:lnTo>
                  <a:pt x="162685" y="131167"/>
                </a:lnTo>
                <a:lnTo>
                  <a:pt x="158841" y="133007"/>
                </a:lnTo>
                <a:lnTo>
                  <a:pt x="148780" y="133416"/>
                </a:lnTo>
                <a:lnTo>
                  <a:pt x="140485" y="131289"/>
                </a:lnTo>
                <a:lnTo>
                  <a:pt x="138551" y="131824"/>
                </a:lnTo>
                <a:lnTo>
                  <a:pt x="137504" y="132115"/>
                </a:lnTo>
                <a:lnTo>
                  <a:pt x="136078" y="134240"/>
                </a:lnTo>
                <a:lnTo>
                  <a:pt x="129870" y="134235"/>
                </a:lnTo>
                <a:lnTo>
                  <a:pt x="129210" y="133357"/>
                </a:lnTo>
                <a:lnTo>
                  <a:pt x="130874" y="129918"/>
                </a:lnTo>
                <a:lnTo>
                  <a:pt x="130640" y="121427"/>
                </a:lnTo>
                <a:lnTo>
                  <a:pt x="131952" y="116865"/>
                </a:lnTo>
                <a:lnTo>
                  <a:pt x="130683" y="109357"/>
                </a:lnTo>
                <a:lnTo>
                  <a:pt x="128021" y="104634"/>
                </a:lnTo>
                <a:lnTo>
                  <a:pt x="120669" y="103778"/>
                </a:lnTo>
                <a:lnTo>
                  <a:pt x="110821" y="102634"/>
                </a:lnTo>
                <a:lnTo>
                  <a:pt x="106677" y="96027"/>
                </a:lnTo>
                <a:lnTo>
                  <a:pt x="102132" y="94875"/>
                </a:lnTo>
                <a:lnTo>
                  <a:pt x="98952" y="94066"/>
                </a:lnTo>
                <a:lnTo>
                  <a:pt x="93472" y="90237"/>
                </a:lnTo>
                <a:lnTo>
                  <a:pt x="91877" y="87080"/>
                </a:lnTo>
                <a:lnTo>
                  <a:pt x="88387" y="88593"/>
                </a:lnTo>
                <a:lnTo>
                  <a:pt x="84672" y="87993"/>
                </a:lnTo>
                <a:lnTo>
                  <a:pt x="81699" y="90033"/>
                </a:lnTo>
                <a:lnTo>
                  <a:pt x="75572" y="88743"/>
                </a:lnTo>
                <a:lnTo>
                  <a:pt x="71862" y="85822"/>
                </a:lnTo>
                <a:lnTo>
                  <a:pt x="54820" y="86511"/>
                </a:lnTo>
                <a:lnTo>
                  <a:pt x="49061" y="80616"/>
                </a:lnTo>
                <a:lnTo>
                  <a:pt x="42943" y="81823"/>
                </a:lnTo>
                <a:lnTo>
                  <a:pt x="32797" y="77413"/>
                </a:lnTo>
                <a:lnTo>
                  <a:pt x="26815" y="80419"/>
                </a:lnTo>
                <a:lnTo>
                  <a:pt x="22824" y="78879"/>
                </a:lnTo>
                <a:lnTo>
                  <a:pt x="16994" y="80406"/>
                </a:lnTo>
                <a:lnTo>
                  <a:pt x="14977" y="79317"/>
                </a:lnTo>
                <a:lnTo>
                  <a:pt x="7231" y="79827"/>
                </a:lnTo>
                <a:lnTo>
                  <a:pt x="6073" y="78325"/>
                </a:lnTo>
                <a:lnTo>
                  <a:pt x="5815" y="74959"/>
                </a:lnTo>
                <a:lnTo>
                  <a:pt x="1994" y="72788"/>
                </a:lnTo>
                <a:lnTo>
                  <a:pt x="0" y="68303"/>
                </a:lnTo>
                <a:lnTo>
                  <a:pt x="2196" y="64275"/>
                </a:lnTo>
                <a:lnTo>
                  <a:pt x="1434" y="55612"/>
                </a:lnTo>
                <a:lnTo>
                  <a:pt x="4881" y="45353"/>
                </a:lnTo>
                <a:lnTo>
                  <a:pt x="4148" y="39848"/>
                </a:lnTo>
                <a:lnTo>
                  <a:pt x="5392" y="36092"/>
                </a:lnTo>
                <a:lnTo>
                  <a:pt x="5725" y="35088"/>
                </a:lnTo>
                <a:lnTo>
                  <a:pt x="5279" y="29051"/>
                </a:lnTo>
                <a:lnTo>
                  <a:pt x="6933" y="20095"/>
                </a:lnTo>
                <a:lnTo>
                  <a:pt x="6503" y="17837"/>
                </a:lnTo>
                <a:lnTo>
                  <a:pt x="8745" y="14658"/>
                </a:lnTo>
                <a:lnTo>
                  <a:pt x="10386" y="28736"/>
                </a:lnTo>
                <a:lnTo>
                  <a:pt x="12632" y="31799"/>
                </a:lnTo>
                <a:lnTo>
                  <a:pt x="15129" y="33015"/>
                </a:lnTo>
                <a:lnTo>
                  <a:pt x="20735" y="31843"/>
                </a:lnTo>
                <a:lnTo>
                  <a:pt x="22028" y="24508"/>
                </a:lnTo>
                <a:lnTo>
                  <a:pt x="20157" y="16116"/>
                </a:lnTo>
                <a:lnTo>
                  <a:pt x="19887" y="7556"/>
                </a:lnTo>
                <a:lnTo>
                  <a:pt x="23253" y="0"/>
                </a:lnTo>
                <a:lnTo>
                  <a:pt x="26516" y="3500"/>
                </a:lnTo>
                <a:lnTo>
                  <a:pt x="25950" y="7165"/>
                </a:lnTo>
                <a:lnTo>
                  <a:pt x="27670" y="24484"/>
                </a:lnTo>
                <a:lnTo>
                  <a:pt x="30267" y="26760"/>
                </a:lnTo>
                <a:lnTo>
                  <a:pt x="46424" y="30913"/>
                </a:lnTo>
                <a:lnTo>
                  <a:pt x="54318" y="30169"/>
                </a:lnTo>
                <a:lnTo>
                  <a:pt x="55923" y="28915"/>
                </a:lnTo>
                <a:lnTo>
                  <a:pt x="56944" y="24928"/>
                </a:lnTo>
                <a:lnTo>
                  <a:pt x="59842" y="23625"/>
                </a:lnTo>
                <a:lnTo>
                  <a:pt x="58936" y="19185"/>
                </a:lnTo>
                <a:lnTo>
                  <a:pt x="59719" y="17529"/>
                </a:lnTo>
                <a:lnTo>
                  <a:pt x="64183" y="15825"/>
                </a:lnTo>
                <a:lnTo>
                  <a:pt x="69312" y="18117"/>
                </a:lnTo>
                <a:lnTo>
                  <a:pt x="72219" y="26190"/>
                </a:lnTo>
                <a:lnTo>
                  <a:pt x="70276" y="32200"/>
                </a:lnTo>
                <a:lnTo>
                  <a:pt x="67409" y="33990"/>
                </a:lnTo>
                <a:lnTo>
                  <a:pt x="60116" y="32132"/>
                </a:lnTo>
                <a:lnTo>
                  <a:pt x="58103" y="34584"/>
                </a:lnTo>
                <a:lnTo>
                  <a:pt x="60784" y="36092"/>
                </a:lnTo>
                <a:lnTo>
                  <a:pt x="70958" y="41811"/>
                </a:lnTo>
                <a:lnTo>
                  <a:pt x="77013" y="38746"/>
                </a:lnTo>
                <a:lnTo>
                  <a:pt x="78574" y="42342"/>
                </a:lnTo>
                <a:lnTo>
                  <a:pt x="79012" y="56567"/>
                </a:lnTo>
                <a:close/>
              </a:path>
            </a:pathLst>
          </a:custGeom>
          <a:solidFill>
            <a:srgbClr val="270F43">
              <a:alpha val="100000"/>
            </a:srgbClr>
          </a:solidFill>
          <a:ln w="13550" cap="flat">
            <a:solidFill>
              <a:srgbClr val="270F43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427" name="pg427"/>
          <p:cNvSpPr/>
          <p:nvPr/>
        </p:nvSpPr>
        <p:spPr>
          <a:xfrm>
            <a:off x="6104381" y="5309980"/>
            <a:ext cx="320424" cy="179756"/>
          </a:xfrm>
          <a:custGeom>
            <a:avLst/>
            <a:gdLst/>
            <a:ahLst/>
            <a:cxnLst/>
            <a:rect l="0" t="0" r="0" b="0"/>
            <a:pathLst>
              <a:path w="320424" h="179756">
                <a:moveTo>
                  <a:pt x="291103" y="6286"/>
                </a:moveTo>
                <a:lnTo>
                  <a:pt x="295615" y="10460"/>
                </a:lnTo>
                <a:lnTo>
                  <a:pt x="304862" y="13548"/>
                </a:lnTo>
                <a:lnTo>
                  <a:pt x="305731" y="17067"/>
                </a:lnTo>
                <a:lnTo>
                  <a:pt x="309154" y="21495"/>
                </a:lnTo>
                <a:lnTo>
                  <a:pt x="316352" y="25145"/>
                </a:lnTo>
                <a:lnTo>
                  <a:pt x="316175" y="30979"/>
                </a:lnTo>
                <a:lnTo>
                  <a:pt x="316134" y="32347"/>
                </a:lnTo>
                <a:lnTo>
                  <a:pt x="316887" y="35169"/>
                </a:lnTo>
                <a:lnTo>
                  <a:pt x="316286" y="38405"/>
                </a:lnTo>
                <a:lnTo>
                  <a:pt x="318363" y="55394"/>
                </a:lnTo>
                <a:lnTo>
                  <a:pt x="319770" y="57710"/>
                </a:lnTo>
                <a:lnTo>
                  <a:pt x="320424" y="61882"/>
                </a:lnTo>
                <a:lnTo>
                  <a:pt x="319954" y="69255"/>
                </a:lnTo>
                <a:lnTo>
                  <a:pt x="316036" y="73976"/>
                </a:lnTo>
                <a:lnTo>
                  <a:pt x="309514" y="71210"/>
                </a:lnTo>
                <a:lnTo>
                  <a:pt x="306662" y="73318"/>
                </a:lnTo>
                <a:lnTo>
                  <a:pt x="302203" y="80464"/>
                </a:lnTo>
                <a:lnTo>
                  <a:pt x="296190" y="85917"/>
                </a:lnTo>
                <a:lnTo>
                  <a:pt x="293038" y="86929"/>
                </a:lnTo>
                <a:lnTo>
                  <a:pt x="288761" y="85743"/>
                </a:lnTo>
                <a:lnTo>
                  <a:pt x="287402" y="87083"/>
                </a:lnTo>
                <a:lnTo>
                  <a:pt x="286996" y="88817"/>
                </a:lnTo>
                <a:lnTo>
                  <a:pt x="287931" y="91533"/>
                </a:lnTo>
                <a:lnTo>
                  <a:pt x="285986" y="100941"/>
                </a:lnTo>
                <a:lnTo>
                  <a:pt x="288109" y="105122"/>
                </a:lnTo>
                <a:lnTo>
                  <a:pt x="287174" y="107499"/>
                </a:lnTo>
                <a:lnTo>
                  <a:pt x="286025" y="110415"/>
                </a:lnTo>
                <a:lnTo>
                  <a:pt x="288075" y="112477"/>
                </a:lnTo>
                <a:lnTo>
                  <a:pt x="286568" y="116408"/>
                </a:lnTo>
                <a:lnTo>
                  <a:pt x="286799" y="118332"/>
                </a:lnTo>
                <a:lnTo>
                  <a:pt x="288541" y="123333"/>
                </a:lnTo>
                <a:lnTo>
                  <a:pt x="291641" y="127280"/>
                </a:lnTo>
                <a:lnTo>
                  <a:pt x="291134" y="130005"/>
                </a:lnTo>
                <a:lnTo>
                  <a:pt x="288362" y="133901"/>
                </a:lnTo>
                <a:lnTo>
                  <a:pt x="290585" y="139392"/>
                </a:lnTo>
                <a:lnTo>
                  <a:pt x="284198" y="143509"/>
                </a:lnTo>
                <a:lnTo>
                  <a:pt x="283811" y="148642"/>
                </a:lnTo>
                <a:lnTo>
                  <a:pt x="280592" y="147309"/>
                </a:lnTo>
                <a:lnTo>
                  <a:pt x="279034" y="150694"/>
                </a:lnTo>
                <a:lnTo>
                  <a:pt x="277130" y="151346"/>
                </a:lnTo>
                <a:lnTo>
                  <a:pt x="275386" y="155497"/>
                </a:lnTo>
                <a:lnTo>
                  <a:pt x="275459" y="159788"/>
                </a:lnTo>
                <a:lnTo>
                  <a:pt x="269287" y="164782"/>
                </a:lnTo>
                <a:lnTo>
                  <a:pt x="265916" y="175236"/>
                </a:lnTo>
                <a:lnTo>
                  <a:pt x="261090" y="177981"/>
                </a:lnTo>
                <a:lnTo>
                  <a:pt x="256482" y="177862"/>
                </a:lnTo>
                <a:lnTo>
                  <a:pt x="256472" y="169915"/>
                </a:lnTo>
                <a:lnTo>
                  <a:pt x="253878" y="165867"/>
                </a:lnTo>
                <a:lnTo>
                  <a:pt x="250927" y="161266"/>
                </a:lnTo>
                <a:lnTo>
                  <a:pt x="247903" y="158674"/>
                </a:lnTo>
                <a:lnTo>
                  <a:pt x="232616" y="156834"/>
                </a:lnTo>
                <a:lnTo>
                  <a:pt x="223454" y="157420"/>
                </a:lnTo>
                <a:lnTo>
                  <a:pt x="213851" y="154677"/>
                </a:lnTo>
                <a:lnTo>
                  <a:pt x="209224" y="153697"/>
                </a:lnTo>
                <a:lnTo>
                  <a:pt x="208497" y="154166"/>
                </a:lnTo>
                <a:lnTo>
                  <a:pt x="206169" y="155347"/>
                </a:lnTo>
                <a:lnTo>
                  <a:pt x="203208" y="154280"/>
                </a:lnTo>
                <a:lnTo>
                  <a:pt x="194907" y="148675"/>
                </a:lnTo>
                <a:lnTo>
                  <a:pt x="187403" y="146373"/>
                </a:lnTo>
                <a:lnTo>
                  <a:pt x="184532" y="142094"/>
                </a:lnTo>
                <a:lnTo>
                  <a:pt x="180855" y="140632"/>
                </a:lnTo>
                <a:lnTo>
                  <a:pt x="178422" y="140746"/>
                </a:lnTo>
                <a:lnTo>
                  <a:pt x="174494" y="143812"/>
                </a:lnTo>
                <a:lnTo>
                  <a:pt x="172225" y="141729"/>
                </a:lnTo>
                <a:lnTo>
                  <a:pt x="165218" y="140919"/>
                </a:lnTo>
                <a:lnTo>
                  <a:pt x="160169" y="137676"/>
                </a:lnTo>
                <a:lnTo>
                  <a:pt x="161365" y="132305"/>
                </a:lnTo>
                <a:lnTo>
                  <a:pt x="157947" y="129865"/>
                </a:lnTo>
                <a:lnTo>
                  <a:pt x="153429" y="130351"/>
                </a:lnTo>
                <a:lnTo>
                  <a:pt x="146948" y="137375"/>
                </a:lnTo>
                <a:lnTo>
                  <a:pt x="144947" y="142484"/>
                </a:lnTo>
                <a:lnTo>
                  <a:pt x="135027" y="145519"/>
                </a:lnTo>
                <a:lnTo>
                  <a:pt x="127486" y="154498"/>
                </a:lnTo>
                <a:lnTo>
                  <a:pt x="126643" y="155501"/>
                </a:lnTo>
                <a:lnTo>
                  <a:pt x="124973" y="157253"/>
                </a:lnTo>
                <a:lnTo>
                  <a:pt x="121249" y="155411"/>
                </a:lnTo>
                <a:lnTo>
                  <a:pt x="115625" y="156521"/>
                </a:lnTo>
                <a:lnTo>
                  <a:pt x="111160" y="153109"/>
                </a:lnTo>
                <a:lnTo>
                  <a:pt x="106930" y="154832"/>
                </a:lnTo>
                <a:lnTo>
                  <a:pt x="98789" y="139255"/>
                </a:lnTo>
                <a:lnTo>
                  <a:pt x="94572" y="138146"/>
                </a:lnTo>
                <a:lnTo>
                  <a:pt x="82137" y="142628"/>
                </a:lnTo>
                <a:lnTo>
                  <a:pt x="80179" y="146259"/>
                </a:lnTo>
                <a:lnTo>
                  <a:pt x="74256" y="151763"/>
                </a:lnTo>
                <a:lnTo>
                  <a:pt x="74078" y="153729"/>
                </a:lnTo>
                <a:lnTo>
                  <a:pt x="75552" y="156186"/>
                </a:lnTo>
                <a:lnTo>
                  <a:pt x="73036" y="157927"/>
                </a:lnTo>
                <a:lnTo>
                  <a:pt x="73099" y="162452"/>
                </a:lnTo>
                <a:lnTo>
                  <a:pt x="54752" y="176578"/>
                </a:lnTo>
                <a:lnTo>
                  <a:pt x="49304" y="179348"/>
                </a:lnTo>
                <a:lnTo>
                  <a:pt x="44957" y="179756"/>
                </a:lnTo>
                <a:lnTo>
                  <a:pt x="37173" y="176702"/>
                </a:lnTo>
                <a:lnTo>
                  <a:pt x="25933" y="169383"/>
                </a:lnTo>
                <a:lnTo>
                  <a:pt x="26249" y="165146"/>
                </a:lnTo>
                <a:lnTo>
                  <a:pt x="34982" y="160586"/>
                </a:lnTo>
                <a:lnTo>
                  <a:pt x="43236" y="149672"/>
                </a:lnTo>
                <a:lnTo>
                  <a:pt x="46637" y="148458"/>
                </a:lnTo>
                <a:lnTo>
                  <a:pt x="46710" y="145178"/>
                </a:lnTo>
                <a:lnTo>
                  <a:pt x="50103" y="144806"/>
                </a:lnTo>
                <a:lnTo>
                  <a:pt x="50090" y="141636"/>
                </a:lnTo>
                <a:lnTo>
                  <a:pt x="51760" y="138291"/>
                </a:lnTo>
                <a:lnTo>
                  <a:pt x="51186" y="134564"/>
                </a:lnTo>
                <a:lnTo>
                  <a:pt x="52618" y="129571"/>
                </a:lnTo>
                <a:lnTo>
                  <a:pt x="44181" y="121798"/>
                </a:lnTo>
                <a:lnTo>
                  <a:pt x="43418" y="115958"/>
                </a:lnTo>
                <a:lnTo>
                  <a:pt x="39094" y="111687"/>
                </a:lnTo>
                <a:lnTo>
                  <a:pt x="37381" y="111933"/>
                </a:lnTo>
                <a:lnTo>
                  <a:pt x="34761" y="115392"/>
                </a:lnTo>
                <a:lnTo>
                  <a:pt x="32751" y="115397"/>
                </a:lnTo>
                <a:lnTo>
                  <a:pt x="25301" y="108412"/>
                </a:lnTo>
                <a:lnTo>
                  <a:pt x="23418" y="107499"/>
                </a:lnTo>
                <a:lnTo>
                  <a:pt x="18767" y="105242"/>
                </a:lnTo>
                <a:lnTo>
                  <a:pt x="13753" y="97666"/>
                </a:lnTo>
                <a:lnTo>
                  <a:pt x="10801" y="96921"/>
                </a:lnTo>
                <a:lnTo>
                  <a:pt x="10626" y="92938"/>
                </a:lnTo>
                <a:lnTo>
                  <a:pt x="9030" y="91556"/>
                </a:lnTo>
                <a:lnTo>
                  <a:pt x="7950" y="86483"/>
                </a:lnTo>
                <a:lnTo>
                  <a:pt x="10035" y="80207"/>
                </a:lnTo>
                <a:lnTo>
                  <a:pt x="9572" y="77471"/>
                </a:lnTo>
                <a:lnTo>
                  <a:pt x="8269" y="75998"/>
                </a:lnTo>
                <a:lnTo>
                  <a:pt x="1270" y="74329"/>
                </a:lnTo>
                <a:lnTo>
                  <a:pt x="0" y="64952"/>
                </a:lnTo>
                <a:lnTo>
                  <a:pt x="1954" y="64052"/>
                </a:lnTo>
                <a:lnTo>
                  <a:pt x="5314" y="59216"/>
                </a:lnTo>
                <a:lnTo>
                  <a:pt x="15349" y="60703"/>
                </a:lnTo>
                <a:lnTo>
                  <a:pt x="18877" y="54529"/>
                </a:lnTo>
                <a:lnTo>
                  <a:pt x="28945" y="51353"/>
                </a:lnTo>
                <a:lnTo>
                  <a:pt x="30955" y="46897"/>
                </a:lnTo>
                <a:lnTo>
                  <a:pt x="36517" y="53543"/>
                </a:lnTo>
                <a:lnTo>
                  <a:pt x="41725" y="49458"/>
                </a:lnTo>
                <a:lnTo>
                  <a:pt x="45091" y="51286"/>
                </a:lnTo>
                <a:lnTo>
                  <a:pt x="47589" y="48449"/>
                </a:lnTo>
                <a:lnTo>
                  <a:pt x="46377" y="39346"/>
                </a:lnTo>
                <a:lnTo>
                  <a:pt x="51011" y="35023"/>
                </a:lnTo>
                <a:lnTo>
                  <a:pt x="59771" y="39582"/>
                </a:lnTo>
                <a:lnTo>
                  <a:pt x="62546" y="35169"/>
                </a:lnTo>
                <a:lnTo>
                  <a:pt x="67872" y="31126"/>
                </a:lnTo>
                <a:lnTo>
                  <a:pt x="71341" y="35473"/>
                </a:lnTo>
                <a:lnTo>
                  <a:pt x="72952" y="40455"/>
                </a:lnTo>
                <a:lnTo>
                  <a:pt x="79296" y="39391"/>
                </a:lnTo>
                <a:lnTo>
                  <a:pt x="82692" y="36862"/>
                </a:lnTo>
                <a:lnTo>
                  <a:pt x="87839" y="38611"/>
                </a:lnTo>
                <a:lnTo>
                  <a:pt x="91397" y="33881"/>
                </a:lnTo>
                <a:lnTo>
                  <a:pt x="96292" y="31945"/>
                </a:lnTo>
                <a:lnTo>
                  <a:pt x="98477" y="34630"/>
                </a:lnTo>
                <a:lnTo>
                  <a:pt x="100387" y="44756"/>
                </a:lnTo>
                <a:lnTo>
                  <a:pt x="103429" y="50071"/>
                </a:lnTo>
                <a:lnTo>
                  <a:pt x="104936" y="55205"/>
                </a:lnTo>
                <a:lnTo>
                  <a:pt x="109111" y="54975"/>
                </a:lnTo>
                <a:lnTo>
                  <a:pt x="111166" y="57393"/>
                </a:lnTo>
                <a:lnTo>
                  <a:pt x="116992" y="58087"/>
                </a:lnTo>
                <a:lnTo>
                  <a:pt x="119810" y="63764"/>
                </a:lnTo>
                <a:lnTo>
                  <a:pt x="123499" y="67670"/>
                </a:lnTo>
                <a:lnTo>
                  <a:pt x="125377" y="69578"/>
                </a:lnTo>
                <a:lnTo>
                  <a:pt x="126451" y="68975"/>
                </a:lnTo>
                <a:lnTo>
                  <a:pt x="127594" y="60844"/>
                </a:lnTo>
                <a:lnTo>
                  <a:pt x="133123" y="62053"/>
                </a:lnTo>
                <a:lnTo>
                  <a:pt x="137110" y="59370"/>
                </a:lnTo>
                <a:lnTo>
                  <a:pt x="143869" y="64567"/>
                </a:lnTo>
                <a:lnTo>
                  <a:pt x="152446" y="67084"/>
                </a:lnTo>
                <a:lnTo>
                  <a:pt x="155885" y="71599"/>
                </a:lnTo>
                <a:lnTo>
                  <a:pt x="159317" y="70931"/>
                </a:lnTo>
                <a:lnTo>
                  <a:pt x="160615" y="73778"/>
                </a:lnTo>
                <a:lnTo>
                  <a:pt x="165606" y="76416"/>
                </a:lnTo>
                <a:lnTo>
                  <a:pt x="169614" y="81019"/>
                </a:lnTo>
                <a:lnTo>
                  <a:pt x="170433" y="84386"/>
                </a:lnTo>
                <a:lnTo>
                  <a:pt x="171756" y="87242"/>
                </a:lnTo>
                <a:lnTo>
                  <a:pt x="176501" y="89002"/>
                </a:lnTo>
                <a:lnTo>
                  <a:pt x="181934" y="88322"/>
                </a:lnTo>
                <a:lnTo>
                  <a:pt x="185726" y="85526"/>
                </a:lnTo>
                <a:lnTo>
                  <a:pt x="191490" y="84426"/>
                </a:lnTo>
                <a:lnTo>
                  <a:pt x="196852" y="80503"/>
                </a:lnTo>
                <a:lnTo>
                  <a:pt x="202701" y="81759"/>
                </a:lnTo>
                <a:lnTo>
                  <a:pt x="205095" y="76007"/>
                </a:lnTo>
                <a:lnTo>
                  <a:pt x="208497" y="75580"/>
                </a:lnTo>
                <a:lnTo>
                  <a:pt x="211951" y="77436"/>
                </a:lnTo>
                <a:lnTo>
                  <a:pt x="216336" y="75935"/>
                </a:lnTo>
                <a:lnTo>
                  <a:pt x="221778" y="79271"/>
                </a:lnTo>
                <a:lnTo>
                  <a:pt x="223452" y="75426"/>
                </a:lnTo>
                <a:lnTo>
                  <a:pt x="229388" y="74156"/>
                </a:lnTo>
                <a:lnTo>
                  <a:pt x="234438" y="70343"/>
                </a:lnTo>
                <a:lnTo>
                  <a:pt x="239110" y="73546"/>
                </a:lnTo>
                <a:lnTo>
                  <a:pt x="240266" y="76845"/>
                </a:lnTo>
                <a:lnTo>
                  <a:pt x="243030" y="76875"/>
                </a:lnTo>
                <a:lnTo>
                  <a:pt x="244346" y="75836"/>
                </a:lnTo>
                <a:lnTo>
                  <a:pt x="245346" y="75612"/>
                </a:lnTo>
                <a:lnTo>
                  <a:pt x="246076" y="74669"/>
                </a:lnTo>
                <a:lnTo>
                  <a:pt x="247523" y="74641"/>
                </a:lnTo>
                <a:lnTo>
                  <a:pt x="251473" y="74321"/>
                </a:lnTo>
                <a:lnTo>
                  <a:pt x="253878" y="71943"/>
                </a:lnTo>
                <a:lnTo>
                  <a:pt x="256111" y="69736"/>
                </a:lnTo>
                <a:lnTo>
                  <a:pt x="262321" y="69881"/>
                </a:lnTo>
                <a:lnTo>
                  <a:pt x="266745" y="68308"/>
                </a:lnTo>
                <a:lnTo>
                  <a:pt x="269619" y="62333"/>
                </a:lnTo>
                <a:lnTo>
                  <a:pt x="270477" y="56728"/>
                </a:lnTo>
                <a:lnTo>
                  <a:pt x="273442" y="53286"/>
                </a:lnTo>
                <a:lnTo>
                  <a:pt x="269501" y="46857"/>
                </a:lnTo>
                <a:lnTo>
                  <a:pt x="272399" y="39984"/>
                </a:lnTo>
                <a:lnTo>
                  <a:pt x="271998" y="34922"/>
                </a:lnTo>
                <a:lnTo>
                  <a:pt x="268856" y="32956"/>
                </a:lnTo>
                <a:lnTo>
                  <a:pt x="268919" y="30979"/>
                </a:lnTo>
                <a:lnTo>
                  <a:pt x="269101" y="25205"/>
                </a:lnTo>
                <a:lnTo>
                  <a:pt x="267472" y="20662"/>
                </a:lnTo>
                <a:lnTo>
                  <a:pt x="263721" y="20957"/>
                </a:lnTo>
                <a:lnTo>
                  <a:pt x="260459" y="16437"/>
                </a:lnTo>
                <a:lnTo>
                  <a:pt x="259606" y="9876"/>
                </a:lnTo>
                <a:lnTo>
                  <a:pt x="260724" y="6731"/>
                </a:lnTo>
                <a:lnTo>
                  <a:pt x="264744" y="5478"/>
                </a:lnTo>
                <a:lnTo>
                  <a:pt x="266391" y="2944"/>
                </a:lnTo>
                <a:lnTo>
                  <a:pt x="270967" y="0"/>
                </a:lnTo>
                <a:lnTo>
                  <a:pt x="274902" y="2286"/>
                </a:lnTo>
                <a:lnTo>
                  <a:pt x="277508" y="1653"/>
                </a:lnTo>
                <a:lnTo>
                  <a:pt x="283470" y="6071"/>
                </a:lnTo>
                <a:close/>
              </a:path>
            </a:pathLst>
          </a:custGeom>
          <a:solidFill>
            <a:srgbClr val="220F3A">
              <a:alpha val="100000"/>
            </a:srgbClr>
          </a:solidFill>
          <a:ln w="13550" cap="flat">
            <a:solidFill>
              <a:srgbClr val="220F3A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428" name="pg428"/>
          <p:cNvSpPr/>
          <p:nvPr/>
        </p:nvSpPr>
        <p:spPr>
          <a:xfrm>
            <a:off x="6198918" y="5475979"/>
            <a:ext cx="28495" cy="40124"/>
          </a:xfrm>
          <a:custGeom>
            <a:avLst/>
            <a:gdLst/>
            <a:ahLst/>
            <a:cxnLst/>
            <a:rect l="0" t="0" r="0" b="0"/>
            <a:pathLst>
              <a:path w="28495" h="40124">
                <a:moveTo>
                  <a:pt x="14595" y="0"/>
                </a:moveTo>
                <a:lnTo>
                  <a:pt x="18588" y="3339"/>
                </a:lnTo>
                <a:lnTo>
                  <a:pt x="22264" y="2902"/>
                </a:lnTo>
                <a:lnTo>
                  <a:pt x="24226" y="7373"/>
                </a:lnTo>
                <a:lnTo>
                  <a:pt x="27985" y="10296"/>
                </a:lnTo>
                <a:lnTo>
                  <a:pt x="26808" y="12068"/>
                </a:lnTo>
                <a:lnTo>
                  <a:pt x="26320" y="14197"/>
                </a:lnTo>
                <a:lnTo>
                  <a:pt x="28495" y="18741"/>
                </a:lnTo>
                <a:lnTo>
                  <a:pt x="26933" y="22292"/>
                </a:lnTo>
                <a:lnTo>
                  <a:pt x="28109" y="32246"/>
                </a:lnTo>
                <a:lnTo>
                  <a:pt x="18984" y="36040"/>
                </a:lnTo>
                <a:lnTo>
                  <a:pt x="13929" y="40124"/>
                </a:lnTo>
                <a:lnTo>
                  <a:pt x="13544" y="37719"/>
                </a:lnTo>
                <a:lnTo>
                  <a:pt x="11529" y="37171"/>
                </a:lnTo>
                <a:lnTo>
                  <a:pt x="11594" y="36040"/>
                </a:lnTo>
                <a:lnTo>
                  <a:pt x="7620" y="30629"/>
                </a:lnTo>
                <a:lnTo>
                  <a:pt x="1921" y="30449"/>
                </a:lnTo>
                <a:lnTo>
                  <a:pt x="167" y="27304"/>
                </a:lnTo>
                <a:lnTo>
                  <a:pt x="0" y="24008"/>
                </a:lnTo>
                <a:lnTo>
                  <a:pt x="5486" y="6881"/>
                </a:lnTo>
                <a:close/>
              </a:path>
            </a:pathLst>
          </a:custGeom>
          <a:solidFill>
            <a:srgbClr val="220F3A">
              <a:alpha val="100000"/>
            </a:srgbClr>
          </a:solidFill>
          <a:ln w="13550" cap="flat">
            <a:solidFill>
              <a:srgbClr val="220F3A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429" name="pg429"/>
          <p:cNvSpPr/>
          <p:nvPr/>
        </p:nvSpPr>
        <p:spPr>
          <a:xfrm>
            <a:off x="6299098" y="5526675"/>
            <a:ext cx="26113" cy="19897"/>
          </a:xfrm>
          <a:custGeom>
            <a:avLst/>
            <a:gdLst/>
            <a:ahLst/>
            <a:cxnLst/>
            <a:rect l="0" t="0" r="0" b="0"/>
            <a:pathLst>
              <a:path w="26113" h="19897">
                <a:moveTo>
                  <a:pt x="25545" y="14907"/>
                </a:moveTo>
                <a:lnTo>
                  <a:pt x="13780" y="19897"/>
                </a:lnTo>
                <a:lnTo>
                  <a:pt x="11375" y="19357"/>
                </a:lnTo>
                <a:lnTo>
                  <a:pt x="5725" y="14125"/>
                </a:lnTo>
                <a:lnTo>
                  <a:pt x="0" y="6762"/>
                </a:lnTo>
                <a:lnTo>
                  <a:pt x="6279" y="1331"/>
                </a:lnTo>
                <a:lnTo>
                  <a:pt x="13780" y="0"/>
                </a:lnTo>
                <a:lnTo>
                  <a:pt x="21916" y="2900"/>
                </a:lnTo>
                <a:lnTo>
                  <a:pt x="26113" y="8501"/>
                </a:lnTo>
                <a:close/>
              </a:path>
            </a:pathLst>
          </a:custGeom>
          <a:solidFill>
            <a:srgbClr val="220F3A">
              <a:alpha val="100000"/>
            </a:srgbClr>
          </a:solidFill>
          <a:ln w="13550" cap="flat">
            <a:solidFill>
              <a:srgbClr val="220F3A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431" name="pg431"/>
          <p:cNvSpPr/>
          <p:nvPr/>
        </p:nvSpPr>
        <p:spPr>
          <a:xfrm>
            <a:off x="5900287" y="5369816"/>
            <a:ext cx="256712" cy="261134"/>
          </a:xfrm>
          <a:custGeom>
            <a:avLst/>
            <a:gdLst/>
            <a:ahLst/>
            <a:cxnLst/>
            <a:rect l="0" t="0" r="0" b="0"/>
            <a:pathLst>
              <a:path w="256712" h="261134">
                <a:moveTo>
                  <a:pt x="204094" y="5116"/>
                </a:moveTo>
                <a:lnTo>
                  <a:pt x="205364" y="14494"/>
                </a:lnTo>
                <a:lnTo>
                  <a:pt x="212364" y="16163"/>
                </a:lnTo>
                <a:lnTo>
                  <a:pt x="213666" y="17636"/>
                </a:lnTo>
                <a:lnTo>
                  <a:pt x="214129" y="20371"/>
                </a:lnTo>
                <a:lnTo>
                  <a:pt x="212044" y="26648"/>
                </a:lnTo>
                <a:lnTo>
                  <a:pt x="213124" y="31721"/>
                </a:lnTo>
                <a:lnTo>
                  <a:pt x="214720" y="33103"/>
                </a:lnTo>
                <a:lnTo>
                  <a:pt x="214895" y="37086"/>
                </a:lnTo>
                <a:lnTo>
                  <a:pt x="217847" y="37831"/>
                </a:lnTo>
                <a:lnTo>
                  <a:pt x="222861" y="45407"/>
                </a:lnTo>
                <a:lnTo>
                  <a:pt x="227513" y="47664"/>
                </a:lnTo>
                <a:lnTo>
                  <a:pt x="229395" y="48577"/>
                </a:lnTo>
                <a:lnTo>
                  <a:pt x="236845" y="55562"/>
                </a:lnTo>
                <a:lnTo>
                  <a:pt x="238855" y="55556"/>
                </a:lnTo>
                <a:lnTo>
                  <a:pt x="241475" y="52098"/>
                </a:lnTo>
                <a:lnTo>
                  <a:pt x="243188" y="51851"/>
                </a:lnTo>
                <a:lnTo>
                  <a:pt x="247512" y="56123"/>
                </a:lnTo>
                <a:lnTo>
                  <a:pt x="248275" y="61962"/>
                </a:lnTo>
                <a:lnTo>
                  <a:pt x="256712" y="69736"/>
                </a:lnTo>
                <a:lnTo>
                  <a:pt x="255281" y="74728"/>
                </a:lnTo>
                <a:lnTo>
                  <a:pt x="255855" y="78456"/>
                </a:lnTo>
                <a:lnTo>
                  <a:pt x="254184" y="81801"/>
                </a:lnTo>
                <a:lnTo>
                  <a:pt x="254198" y="84970"/>
                </a:lnTo>
                <a:lnTo>
                  <a:pt x="250804" y="85343"/>
                </a:lnTo>
                <a:lnTo>
                  <a:pt x="250731" y="88623"/>
                </a:lnTo>
                <a:lnTo>
                  <a:pt x="247330" y="89837"/>
                </a:lnTo>
                <a:lnTo>
                  <a:pt x="239076" y="100750"/>
                </a:lnTo>
                <a:lnTo>
                  <a:pt x="230343" y="105311"/>
                </a:lnTo>
                <a:lnTo>
                  <a:pt x="230027" y="109547"/>
                </a:lnTo>
                <a:lnTo>
                  <a:pt x="228947" y="109539"/>
                </a:lnTo>
                <a:lnTo>
                  <a:pt x="227543" y="108661"/>
                </a:lnTo>
                <a:lnTo>
                  <a:pt x="226413" y="108685"/>
                </a:lnTo>
                <a:lnTo>
                  <a:pt x="221257" y="110922"/>
                </a:lnTo>
                <a:lnTo>
                  <a:pt x="219094" y="113193"/>
                </a:lnTo>
                <a:lnTo>
                  <a:pt x="215780" y="114697"/>
                </a:lnTo>
                <a:lnTo>
                  <a:pt x="211786" y="125868"/>
                </a:lnTo>
                <a:lnTo>
                  <a:pt x="212115" y="128866"/>
                </a:lnTo>
                <a:lnTo>
                  <a:pt x="216361" y="131063"/>
                </a:lnTo>
                <a:lnTo>
                  <a:pt x="218218" y="134767"/>
                </a:lnTo>
                <a:lnTo>
                  <a:pt x="220266" y="137417"/>
                </a:lnTo>
                <a:lnTo>
                  <a:pt x="221226" y="141540"/>
                </a:lnTo>
                <a:lnTo>
                  <a:pt x="221765" y="142198"/>
                </a:lnTo>
                <a:lnTo>
                  <a:pt x="226236" y="147632"/>
                </a:lnTo>
                <a:lnTo>
                  <a:pt x="232290" y="148470"/>
                </a:lnTo>
                <a:lnTo>
                  <a:pt x="235002" y="152361"/>
                </a:lnTo>
                <a:lnTo>
                  <a:pt x="233387" y="154514"/>
                </a:lnTo>
                <a:lnTo>
                  <a:pt x="226935" y="155156"/>
                </a:lnTo>
                <a:lnTo>
                  <a:pt x="225484" y="157169"/>
                </a:lnTo>
                <a:lnTo>
                  <a:pt x="225702" y="165041"/>
                </a:lnTo>
                <a:lnTo>
                  <a:pt x="229414" y="172773"/>
                </a:lnTo>
                <a:lnTo>
                  <a:pt x="232284" y="176368"/>
                </a:lnTo>
                <a:lnTo>
                  <a:pt x="236939" y="178960"/>
                </a:lnTo>
                <a:lnTo>
                  <a:pt x="241757" y="179501"/>
                </a:lnTo>
                <a:lnTo>
                  <a:pt x="245280" y="177646"/>
                </a:lnTo>
                <a:lnTo>
                  <a:pt x="244857" y="179586"/>
                </a:lnTo>
                <a:lnTo>
                  <a:pt x="245023" y="181775"/>
                </a:lnTo>
                <a:lnTo>
                  <a:pt x="244758" y="183274"/>
                </a:lnTo>
                <a:lnTo>
                  <a:pt x="244976" y="184173"/>
                </a:lnTo>
                <a:lnTo>
                  <a:pt x="245755" y="187399"/>
                </a:lnTo>
                <a:lnTo>
                  <a:pt x="245378" y="188536"/>
                </a:lnTo>
                <a:lnTo>
                  <a:pt x="244647" y="190741"/>
                </a:lnTo>
                <a:lnTo>
                  <a:pt x="237825" y="183823"/>
                </a:lnTo>
                <a:lnTo>
                  <a:pt x="229553" y="181619"/>
                </a:lnTo>
                <a:lnTo>
                  <a:pt x="221574" y="185781"/>
                </a:lnTo>
                <a:lnTo>
                  <a:pt x="215978" y="185238"/>
                </a:lnTo>
                <a:lnTo>
                  <a:pt x="212647" y="191250"/>
                </a:lnTo>
                <a:lnTo>
                  <a:pt x="213202" y="198171"/>
                </a:lnTo>
                <a:lnTo>
                  <a:pt x="218725" y="207632"/>
                </a:lnTo>
                <a:lnTo>
                  <a:pt x="220697" y="207318"/>
                </a:lnTo>
                <a:lnTo>
                  <a:pt x="221331" y="211362"/>
                </a:lnTo>
                <a:lnTo>
                  <a:pt x="233822" y="218037"/>
                </a:lnTo>
                <a:lnTo>
                  <a:pt x="242128" y="226178"/>
                </a:lnTo>
                <a:lnTo>
                  <a:pt x="243664" y="237394"/>
                </a:lnTo>
                <a:lnTo>
                  <a:pt x="244211" y="239145"/>
                </a:lnTo>
                <a:lnTo>
                  <a:pt x="245463" y="243153"/>
                </a:lnTo>
                <a:lnTo>
                  <a:pt x="242033" y="253530"/>
                </a:lnTo>
                <a:lnTo>
                  <a:pt x="238898" y="255253"/>
                </a:lnTo>
                <a:lnTo>
                  <a:pt x="236560" y="254466"/>
                </a:lnTo>
                <a:lnTo>
                  <a:pt x="228853" y="243905"/>
                </a:lnTo>
                <a:lnTo>
                  <a:pt x="225119" y="243557"/>
                </a:lnTo>
                <a:lnTo>
                  <a:pt x="223702" y="239145"/>
                </a:lnTo>
                <a:lnTo>
                  <a:pt x="219103" y="224812"/>
                </a:lnTo>
                <a:lnTo>
                  <a:pt x="207567" y="207951"/>
                </a:lnTo>
                <a:lnTo>
                  <a:pt x="195363" y="204316"/>
                </a:lnTo>
                <a:lnTo>
                  <a:pt x="181850" y="197833"/>
                </a:lnTo>
                <a:lnTo>
                  <a:pt x="177040" y="201290"/>
                </a:lnTo>
                <a:lnTo>
                  <a:pt x="174653" y="205290"/>
                </a:lnTo>
                <a:lnTo>
                  <a:pt x="173638" y="211129"/>
                </a:lnTo>
                <a:lnTo>
                  <a:pt x="176011" y="218481"/>
                </a:lnTo>
                <a:lnTo>
                  <a:pt x="182160" y="224721"/>
                </a:lnTo>
                <a:lnTo>
                  <a:pt x="189684" y="238447"/>
                </a:lnTo>
                <a:lnTo>
                  <a:pt x="190532" y="239145"/>
                </a:lnTo>
                <a:lnTo>
                  <a:pt x="195490" y="243226"/>
                </a:lnTo>
                <a:lnTo>
                  <a:pt x="207869" y="249526"/>
                </a:lnTo>
                <a:lnTo>
                  <a:pt x="211577" y="256201"/>
                </a:lnTo>
                <a:lnTo>
                  <a:pt x="214814" y="258606"/>
                </a:lnTo>
                <a:lnTo>
                  <a:pt x="211820" y="261134"/>
                </a:lnTo>
                <a:lnTo>
                  <a:pt x="201371" y="259278"/>
                </a:lnTo>
                <a:lnTo>
                  <a:pt x="186995" y="251674"/>
                </a:lnTo>
                <a:lnTo>
                  <a:pt x="177624" y="251612"/>
                </a:lnTo>
                <a:lnTo>
                  <a:pt x="177123" y="243440"/>
                </a:lnTo>
                <a:lnTo>
                  <a:pt x="175262" y="239145"/>
                </a:lnTo>
                <a:lnTo>
                  <a:pt x="170958" y="229217"/>
                </a:lnTo>
                <a:lnTo>
                  <a:pt x="171922" y="214671"/>
                </a:lnTo>
                <a:lnTo>
                  <a:pt x="170230" y="207192"/>
                </a:lnTo>
                <a:lnTo>
                  <a:pt x="142636" y="190619"/>
                </a:lnTo>
                <a:lnTo>
                  <a:pt x="138063" y="184484"/>
                </a:lnTo>
                <a:lnTo>
                  <a:pt x="131653" y="179564"/>
                </a:lnTo>
                <a:lnTo>
                  <a:pt x="126721" y="179534"/>
                </a:lnTo>
                <a:lnTo>
                  <a:pt x="126566" y="175612"/>
                </a:lnTo>
                <a:lnTo>
                  <a:pt x="122264" y="165165"/>
                </a:lnTo>
                <a:lnTo>
                  <a:pt x="118297" y="160988"/>
                </a:lnTo>
                <a:lnTo>
                  <a:pt x="119267" y="157635"/>
                </a:lnTo>
                <a:lnTo>
                  <a:pt x="128341" y="156991"/>
                </a:lnTo>
                <a:lnTo>
                  <a:pt x="134582" y="151722"/>
                </a:lnTo>
                <a:lnTo>
                  <a:pt x="134909" y="149163"/>
                </a:lnTo>
                <a:lnTo>
                  <a:pt x="131478" y="144545"/>
                </a:lnTo>
                <a:lnTo>
                  <a:pt x="131486" y="142198"/>
                </a:lnTo>
                <a:lnTo>
                  <a:pt x="132345" y="138486"/>
                </a:lnTo>
                <a:lnTo>
                  <a:pt x="131190" y="135402"/>
                </a:lnTo>
                <a:lnTo>
                  <a:pt x="126412" y="133428"/>
                </a:lnTo>
                <a:lnTo>
                  <a:pt x="121220" y="136226"/>
                </a:lnTo>
                <a:lnTo>
                  <a:pt x="120763" y="137649"/>
                </a:lnTo>
                <a:lnTo>
                  <a:pt x="122230" y="139717"/>
                </a:lnTo>
                <a:lnTo>
                  <a:pt x="121709" y="142198"/>
                </a:lnTo>
                <a:lnTo>
                  <a:pt x="116385" y="146819"/>
                </a:lnTo>
                <a:lnTo>
                  <a:pt x="111230" y="148129"/>
                </a:lnTo>
                <a:lnTo>
                  <a:pt x="110256" y="154080"/>
                </a:lnTo>
                <a:lnTo>
                  <a:pt x="108284" y="156694"/>
                </a:lnTo>
                <a:lnTo>
                  <a:pt x="103803" y="153239"/>
                </a:lnTo>
                <a:lnTo>
                  <a:pt x="100885" y="155375"/>
                </a:lnTo>
                <a:lnTo>
                  <a:pt x="101837" y="159783"/>
                </a:lnTo>
                <a:lnTo>
                  <a:pt x="100580" y="163255"/>
                </a:lnTo>
                <a:lnTo>
                  <a:pt x="96941" y="162256"/>
                </a:lnTo>
                <a:lnTo>
                  <a:pt x="96179" y="162919"/>
                </a:lnTo>
                <a:lnTo>
                  <a:pt x="93912" y="164891"/>
                </a:lnTo>
                <a:lnTo>
                  <a:pt x="96179" y="173429"/>
                </a:lnTo>
                <a:lnTo>
                  <a:pt x="96941" y="176298"/>
                </a:lnTo>
                <a:lnTo>
                  <a:pt x="97567" y="178652"/>
                </a:lnTo>
                <a:lnTo>
                  <a:pt x="101171" y="181923"/>
                </a:lnTo>
                <a:lnTo>
                  <a:pt x="101063" y="184173"/>
                </a:lnTo>
                <a:lnTo>
                  <a:pt x="96941" y="193654"/>
                </a:lnTo>
                <a:lnTo>
                  <a:pt x="96179" y="195407"/>
                </a:lnTo>
                <a:lnTo>
                  <a:pt x="95307" y="197413"/>
                </a:lnTo>
                <a:lnTo>
                  <a:pt x="93753" y="204484"/>
                </a:lnTo>
                <a:lnTo>
                  <a:pt x="93693" y="209250"/>
                </a:lnTo>
                <a:lnTo>
                  <a:pt x="90468" y="215737"/>
                </a:lnTo>
                <a:lnTo>
                  <a:pt x="89637" y="220442"/>
                </a:lnTo>
                <a:lnTo>
                  <a:pt x="92010" y="235659"/>
                </a:lnTo>
                <a:lnTo>
                  <a:pt x="94599" y="243450"/>
                </a:lnTo>
                <a:lnTo>
                  <a:pt x="96179" y="244908"/>
                </a:lnTo>
                <a:lnTo>
                  <a:pt x="96941" y="245609"/>
                </a:lnTo>
                <a:lnTo>
                  <a:pt x="101903" y="250183"/>
                </a:lnTo>
                <a:lnTo>
                  <a:pt x="103068" y="253077"/>
                </a:lnTo>
                <a:lnTo>
                  <a:pt x="102342" y="254523"/>
                </a:lnTo>
                <a:lnTo>
                  <a:pt x="97720" y="250925"/>
                </a:lnTo>
                <a:lnTo>
                  <a:pt x="96941" y="251460"/>
                </a:lnTo>
                <a:lnTo>
                  <a:pt x="96179" y="251983"/>
                </a:lnTo>
                <a:lnTo>
                  <a:pt x="93498" y="253825"/>
                </a:lnTo>
                <a:lnTo>
                  <a:pt x="86946" y="254271"/>
                </a:lnTo>
                <a:lnTo>
                  <a:pt x="84511" y="251567"/>
                </a:lnTo>
                <a:lnTo>
                  <a:pt x="83369" y="244400"/>
                </a:lnTo>
                <a:lnTo>
                  <a:pt x="81178" y="242600"/>
                </a:lnTo>
                <a:lnTo>
                  <a:pt x="76908" y="239095"/>
                </a:lnTo>
                <a:lnTo>
                  <a:pt x="71569" y="238276"/>
                </a:lnTo>
                <a:lnTo>
                  <a:pt x="68389" y="233585"/>
                </a:lnTo>
                <a:lnTo>
                  <a:pt x="69915" y="228260"/>
                </a:lnTo>
                <a:lnTo>
                  <a:pt x="70299" y="221950"/>
                </a:lnTo>
                <a:lnTo>
                  <a:pt x="68102" y="222199"/>
                </a:lnTo>
                <a:lnTo>
                  <a:pt x="68354" y="217978"/>
                </a:lnTo>
                <a:lnTo>
                  <a:pt x="65502" y="214769"/>
                </a:lnTo>
                <a:lnTo>
                  <a:pt x="61124" y="216207"/>
                </a:lnTo>
                <a:lnTo>
                  <a:pt x="56866" y="225722"/>
                </a:lnTo>
                <a:lnTo>
                  <a:pt x="54478" y="227441"/>
                </a:lnTo>
                <a:lnTo>
                  <a:pt x="53185" y="220318"/>
                </a:lnTo>
                <a:lnTo>
                  <a:pt x="51758" y="218976"/>
                </a:lnTo>
                <a:lnTo>
                  <a:pt x="52257" y="216653"/>
                </a:lnTo>
                <a:lnTo>
                  <a:pt x="54282" y="214724"/>
                </a:lnTo>
                <a:lnTo>
                  <a:pt x="53311" y="212695"/>
                </a:lnTo>
                <a:lnTo>
                  <a:pt x="50652" y="211498"/>
                </a:lnTo>
                <a:lnTo>
                  <a:pt x="43453" y="212488"/>
                </a:lnTo>
                <a:lnTo>
                  <a:pt x="42247" y="211141"/>
                </a:lnTo>
                <a:lnTo>
                  <a:pt x="42576" y="209644"/>
                </a:lnTo>
                <a:lnTo>
                  <a:pt x="49116" y="204471"/>
                </a:lnTo>
                <a:lnTo>
                  <a:pt x="50424" y="199164"/>
                </a:lnTo>
                <a:lnTo>
                  <a:pt x="50490" y="197772"/>
                </a:lnTo>
                <a:lnTo>
                  <a:pt x="51855" y="195680"/>
                </a:lnTo>
                <a:lnTo>
                  <a:pt x="51839" y="194464"/>
                </a:lnTo>
                <a:lnTo>
                  <a:pt x="50707" y="192891"/>
                </a:lnTo>
                <a:lnTo>
                  <a:pt x="48286" y="192659"/>
                </a:lnTo>
                <a:lnTo>
                  <a:pt x="45047" y="189225"/>
                </a:lnTo>
                <a:lnTo>
                  <a:pt x="45363" y="186297"/>
                </a:lnTo>
                <a:lnTo>
                  <a:pt x="47385" y="184173"/>
                </a:lnTo>
                <a:lnTo>
                  <a:pt x="41387" y="179242"/>
                </a:lnTo>
                <a:lnTo>
                  <a:pt x="41853" y="170452"/>
                </a:lnTo>
                <a:lnTo>
                  <a:pt x="38532" y="168727"/>
                </a:lnTo>
                <a:lnTo>
                  <a:pt x="34439" y="169140"/>
                </a:lnTo>
                <a:lnTo>
                  <a:pt x="33066" y="165828"/>
                </a:lnTo>
                <a:lnTo>
                  <a:pt x="29433" y="162293"/>
                </a:lnTo>
                <a:lnTo>
                  <a:pt x="26495" y="161272"/>
                </a:lnTo>
                <a:lnTo>
                  <a:pt x="23860" y="160355"/>
                </a:lnTo>
                <a:lnTo>
                  <a:pt x="22986" y="155294"/>
                </a:lnTo>
                <a:lnTo>
                  <a:pt x="19953" y="149511"/>
                </a:lnTo>
                <a:lnTo>
                  <a:pt x="21683" y="145248"/>
                </a:lnTo>
                <a:lnTo>
                  <a:pt x="19114" y="140961"/>
                </a:lnTo>
                <a:lnTo>
                  <a:pt x="19087" y="133993"/>
                </a:lnTo>
                <a:lnTo>
                  <a:pt x="20669" y="131014"/>
                </a:lnTo>
                <a:lnTo>
                  <a:pt x="21124" y="126452"/>
                </a:lnTo>
                <a:lnTo>
                  <a:pt x="14791" y="122387"/>
                </a:lnTo>
                <a:lnTo>
                  <a:pt x="12155" y="123898"/>
                </a:lnTo>
                <a:lnTo>
                  <a:pt x="10747" y="118787"/>
                </a:lnTo>
                <a:lnTo>
                  <a:pt x="8011" y="115560"/>
                </a:lnTo>
                <a:lnTo>
                  <a:pt x="8852" y="110697"/>
                </a:lnTo>
                <a:lnTo>
                  <a:pt x="3114" y="108584"/>
                </a:lnTo>
                <a:lnTo>
                  <a:pt x="3292" y="102307"/>
                </a:lnTo>
                <a:lnTo>
                  <a:pt x="0" y="95333"/>
                </a:lnTo>
                <a:lnTo>
                  <a:pt x="839" y="93846"/>
                </a:lnTo>
                <a:lnTo>
                  <a:pt x="3034" y="95602"/>
                </a:lnTo>
                <a:lnTo>
                  <a:pt x="7383" y="93659"/>
                </a:lnTo>
                <a:lnTo>
                  <a:pt x="12690" y="88686"/>
                </a:lnTo>
                <a:lnTo>
                  <a:pt x="8491" y="82889"/>
                </a:lnTo>
                <a:lnTo>
                  <a:pt x="8876" y="81585"/>
                </a:lnTo>
                <a:lnTo>
                  <a:pt x="10168" y="80525"/>
                </a:lnTo>
                <a:lnTo>
                  <a:pt x="10407" y="79455"/>
                </a:lnTo>
                <a:lnTo>
                  <a:pt x="9843" y="77973"/>
                </a:lnTo>
                <a:lnTo>
                  <a:pt x="9816" y="75139"/>
                </a:lnTo>
                <a:lnTo>
                  <a:pt x="11579" y="73213"/>
                </a:lnTo>
                <a:lnTo>
                  <a:pt x="14608" y="71494"/>
                </a:lnTo>
                <a:lnTo>
                  <a:pt x="15015" y="69615"/>
                </a:lnTo>
                <a:lnTo>
                  <a:pt x="15651" y="68403"/>
                </a:lnTo>
                <a:lnTo>
                  <a:pt x="16326" y="67526"/>
                </a:lnTo>
                <a:lnTo>
                  <a:pt x="17469" y="67082"/>
                </a:lnTo>
                <a:lnTo>
                  <a:pt x="17866" y="66304"/>
                </a:lnTo>
                <a:lnTo>
                  <a:pt x="18742" y="65900"/>
                </a:lnTo>
                <a:lnTo>
                  <a:pt x="18657" y="63818"/>
                </a:lnTo>
                <a:lnTo>
                  <a:pt x="20258" y="63928"/>
                </a:lnTo>
                <a:lnTo>
                  <a:pt x="21216" y="63143"/>
                </a:lnTo>
                <a:lnTo>
                  <a:pt x="21738" y="62196"/>
                </a:lnTo>
                <a:lnTo>
                  <a:pt x="21408" y="59798"/>
                </a:lnTo>
                <a:lnTo>
                  <a:pt x="20918" y="58673"/>
                </a:lnTo>
                <a:lnTo>
                  <a:pt x="21565" y="56506"/>
                </a:lnTo>
                <a:lnTo>
                  <a:pt x="21431" y="54949"/>
                </a:lnTo>
                <a:lnTo>
                  <a:pt x="22800" y="54286"/>
                </a:lnTo>
                <a:lnTo>
                  <a:pt x="23619" y="53287"/>
                </a:lnTo>
                <a:lnTo>
                  <a:pt x="26495" y="50476"/>
                </a:lnTo>
                <a:lnTo>
                  <a:pt x="28489" y="48528"/>
                </a:lnTo>
                <a:lnTo>
                  <a:pt x="32879" y="47664"/>
                </a:lnTo>
                <a:lnTo>
                  <a:pt x="34034" y="47434"/>
                </a:lnTo>
                <a:lnTo>
                  <a:pt x="37918" y="43115"/>
                </a:lnTo>
                <a:lnTo>
                  <a:pt x="40532" y="46409"/>
                </a:lnTo>
                <a:lnTo>
                  <a:pt x="43381" y="47664"/>
                </a:lnTo>
                <a:lnTo>
                  <a:pt x="45990" y="48811"/>
                </a:lnTo>
                <a:lnTo>
                  <a:pt x="46786" y="47664"/>
                </a:lnTo>
                <a:lnTo>
                  <a:pt x="49574" y="43640"/>
                </a:lnTo>
                <a:lnTo>
                  <a:pt x="54158" y="41023"/>
                </a:lnTo>
                <a:lnTo>
                  <a:pt x="65068" y="45022"/>
                </a:lnTo>
                <a:lnTo>
                  <a:pt x="65955" y="47664"/>
                </a:lnTo>
                <a:lnTo>
                  <a:pt x="65901" y="49261"/>
                </a:lnTo>
                <a:lnTo>
                  <a:pt x="66492" y="49803"/>
                </a:lnTo>
                <a:lnTo>
                  <a:pt x="67822" y="47664"/>
                </a:lnTo>
                <a:lnTo>
                  <a:pt x="71015" y="47069"/>
                </a:lnTo>
                <a:lnTo>
                  <a:pt x="73498" y="47284"/>
                </a:lnTo>
                <a:lnTo>
                  <a:pt x="74089" y="47664"/>
                </a:lnTo>
                <a:lnTo>
                  <a:pt x="77037" y="49911"/>
                </a:lnTo>
                <a:lnTo>
                  <a:pt x="81178" y="49317"/>
                </a:lnTo>
                <a:lnTo>
                  <a:pt x="89410" y="48136"/>
                </a:lnTo>
                <a:lnTo>
                  <a:pt x="93394" y="49778"/>
                </a:lnTo>
                <a:lnTo>
                  <a:pt x="96305" y="47664"/>
                </a:lnTo>
                <a:lnTo>
                  <a:pt x="96941" y="47130"/>
                </a:lnTo>
                <a:lnTo>
                  <a:pt x="101352" y="39019"/>
                </a:lnTo>
                <a:lnTo>
                  <a:pt x="106340" y="45211"/>
                </a:lnTo>
                <a:lnTo>
                  <a:pt x="108766" y="44842"/>
                </a:lnTo>
                <a:lnTo>
                  <a:pt x="110751" y="40464"/>
                </a:lnTo>
                <a:lnTo>
                  <a:pt x="112824" y="14825"/>
                </a:lnTo>
                <a:lnTo>
                  <a:pt x="116969" y="11289"/>
                </a:lnTo>
                <a:lnTo>
                  <a:pt x="124755" y="11253"/>
                </a:lnTo>
                <a:lnTo>
                  <a:pt x="129910" y="11622"/>
                </a:lnTo>
                <a:lnTo>
                  <a:pt x="141313" y="12797"/>
                </a:lnTo>
                <a:lnTo>
                  <a:pt x="148391" y="15286"/>
                </a:lnTo>
                <a:lnTo>
                  <a:pt x="158459" y="14359"/>
                </a:lnTo>
                <a:lnTo>
                  <a:pt x="161379" y="11758"/>
                </a:lnTo>
                <a:lnTo>
                  <a:pt x="162406" y="5483"/>
                </a:lnTo>
                <a:lnTo>
                  <a:pt x="169104" y="731"/>
                </a:lnTo>
                <a:lnTo>
                  <a:pt x="171840" y="1378"/>
                </a:lnTo>
                <a:lnTo>
                  <a:pt x="174216" y="6608"/>
                </a:lnTo>
                <a:lnTo>
                  <a:pt x="180412" y="1107"/>
                </a:lnTo>
                <a:lnTo>
                  <a:pt x="184586" y="0"/>
                </a:lnTo>
                <a:lnTo>
                  <a:pt x="193419" y="269"/>
                </a:lnTo>
                <a:lnTo>
                  <a:pt x="196315" y="2914"/>
                </a:lnTo>
                <a:close/>
              </a:path>
            </a:pathLst>
          </a:custGeom>
          <a:solidFill>
            <a:srgbClr val="1D0E2E">
              <a:alpha val="100000"/>
            </a:srgbClr>
          </a:solidFill>
          <a:ln w="13550" cap="flat">
            <a:solidFill>
              <a:srgbClr val="1D0E2E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434" name="pg434"/>
          <p:cNvSpPr/>
          <p:nvPr/>
        </p:nvSpPr>
        <p:spPr>
          <a:xfrm>
            <a:off x="5801344" y="5451115"/>
            <a:ext cx="150798" cy="193631"/>
          </a:xfrm>
          <a:custGeom>
            <a:avLst/>
            <a:gdLst/>
            <a:ahLst/>
            <a:cxnLst/>
            <a:rect l="0" t="0" r="0" b="0"/>
            <a:pathLst>
              <a:path w="150798" h="193631">
                <a:moveTo>
                  <a:pt x="107434" y="1590"/>
                </a:moveTo>
                <a:lnTo>
                  <a:pt x="111633" y="7387"/>
                </a:lnTo>
                <a:lnTo>
                  <a:pt x="106326" y="12360"/>
                </a:lnTo>
                <a:lnTo>
                  <a:pt x="101977" y="14303"/>
                </a:lnTo>
                <a:lnTo>
                  <a:pt x="99782" y="12547"/>
                </a:lnTo>
                <a:lnTo>
                  <a:pt x="98942" y="14034"/>
                </a:lnTo>
                <a:lnTo>
                  <a:pt x="102235" y="21008"/>
                </a:lnTo>
                <a:lnTo>
                  <a:pt x="102057" y="27285"/>
                </a:lnTo>
                <a:lnTo>
                  <a:pt x="107795" y="29398"/>
                </a:lnTo>
                <a:lnTo>
                  <a:pt x="106954" y="34261"/>
                </a:lnTo>
                <a:lnTo>
                  <a:pt x="109690" y="37488"/>
                </a:lnTo>
                <a:lnTo>
                  <a:pt x="111098" y="42599"/>
                </a:lnTo>
                <a:lnTo>
                  <a:pt x="113734" y="41088"/>
                </a:lnTo>
                <a:lnTo>
                  <a:pt x="120067" y="45153"/>
                </a:lnTo>
                <a:lnTo>
                  <a:pt x="119612" y="49715"/>
                </a:lnTo>
                <a:lnTo>
                  <a:pt x="118029" y="52694"/>
                </a:lnTo>
                <a:lnTo>
                  <a:pt x="118057" y="59662"/>
                </a:lnTo>
                <a:lnTo>
                  <a:pt x="120626" y="63949"/>
                </a:lnTo>
                <a:lnTo>
                  <a:pt x="118896" y="68212"/>
                </a:lnTo>
                <a:lnTo>
                  <a:pt x="121929" y="73995"/>
                </a:lnTo>
                <a:lnTo>
                  <a:pt x="122803" y="79056"/>
                </a:lnTo>
                <a:lnTo>
                  <a:pt x="125438" y="79973"/>
                </a:lnTo>
                <a:lnTo>
                  <a:pt x="128376" y="80994"/>
                </a:lnTo>
                <a:lnTo>
                  <a:pt x="132009" y="84529"/>
                </a:lnTo>
                <a:lnTo>
                  <a:pt x="133382" y="87841"/>
                </a:lnTo>
                <a:lnTo>
                  <a:pt x="137475" y="87428"/>
                </a:lnTo>
                <a:lnTo>
                  <a:pt x="140796" y="89153"/>
                </a:lnTo>
                <a:lnTo>
                  <a:pt x="140330" y="97943"/>
                </a:lnTo>
                <a:lnTo>
                  <a:pt x="146328" y="102874"/>
                </a:lnTo>
                <a:lnTo>
                  <a:pt x="144306" y="104998"/>
                </a:lnTo>
                <a:lnTo>
                  <a:pt x="143990" y="107926"/>
                </a:lnTo>
                <a:lnTo>
                  <a:pt x="147229" y="111360"/>
                </a:lnTo>
                <a:lnTo>
                  <a:pt x="149650" y="111592"/>
                </a:lnTo>
                <a:lnTo>
                  <a:pt x="150782" y="113165"/>
                </a:lnTo>
                <a:lnTo>
                  <a:pt x="150798" y="114381"/>
                </a:lnTo>
                <a:lnTo>
                  <a:pt x="149433" y="116473"/>
                </a:lnTo>
                <a:lnTo>
                  <a:pt x="149367" y="117865"/>
                </a:lnTo>
                <a:lnTo>
                  <a:pt x="148059" y="123172"/>
                </a:lnTo>
                <a:lnTo>
                  <a:pt x="141519" y="128345"/>
                </a:lnTo>
                <a:lnTo>
                  <a:pt x="141190" y="129842"/>
                </a:lnTo>
                <a:lnTo>
                  <a:pt x="142396" y="131189"/>
                </a:lnTo>
                <a:lnTo>
                  <a:pt x="142997" y="135053"/>
                </a:lnTo>
                <a:lnTo>
                  <a:pt x="141090" y="133943"/>
                </a:lnTo>
                <a:lnTo>
                  <a:pt x="140029" y="135088"/>
                </a:lnTo>
                <a:lnTo>
                  <a:pt x="140455" y="139129"/>
                </a:lnTo>
                <a:lnTo>
                  <a:pt x="137697" y="144799"/>
                </a:lnTo>
                <a:lnTo>
                  <a:pt x="132059" y="153244"/>
                </a:lnTo>
                <a:lnTo>
                  <a:pt x="129835" y="154180"/>
                </a:lnTo>
                <a:lnTo>
                  <a:pt x="129137" y="156872"/>
                </a:lnTo>
                <a:lnTo>
                  <a:pt x="126359" y="159344"/>
                </a:lnTo>
                <a:lnTo>
                  <a:pt x="125438" y="161969"/>
                </a:lnTo>
                <a:lnTo>
                  <a:pt x="123814" y="166600"/>
                </a:lnTo>
                <a:lnTo>
                  <a:pt x="120688" y="167957"/>
                </a:lnTo>
                <a:lnTo>
                  <a:pt x="119248" y="170863"/>
                </a:lnTo>
                <a:lnTo>
                  <a:pt x="116241" y="173095"/>
                </a:lnTo>
                <a:lnTo>
                  <a:pt x="120235" y="177977"/>
                </a:lnTo>
                <a:lnTo>
                  <a:pt x="119817" y="181804"/>
                </a:lnTo>
                <a:lnTo>
                  <a:pt x="121310" y="190350"/>
                </a:lnTo>
                <a:lnTo>
                  <a:pt x="112407" y="188749"/>
                </a:lnTo>
                <a:lnTo>
                  <a:pt x="107374" y="191079"/>
                </a:lnTo>
                <a:lnTo>
                  <a:pt x="100547" y="186974"/>
                </a:lnTo>
                <a:lnTo>
                  <a:pt x="95823" y="189536"/>
                </a:lnTo>
                <a:lnTo>
                  <a:pt x="92933" y="186349"/>
                </a:lnTo>
                <a:lnTo>
                  <a:pt x="89188" y="187021"/>
                </a:lnTo>
                <a:lnTo>
                  <a:pt x="85741" y="183634"/>
                </a:lnTo>
                <a:lnTo>
                  <a:pt x="73105" y="182186"/>
                </a:lnTo>
                <a:lnTo>
                  <a:pt x="68849" y="183666"/>
                </a:lnTo>
                <a:lnTo>
                  <a:pt x="67740" y="185903"/>
                </a:lnTo>
                <a:lnTo>
                  <a:pt x="67948" y="190561"/>
                </a:lnTo>
                <a:lnTo>
                  <a:pt x="64252" y="193514"/>
                </a:lnTo>
                <a:lnTo>
                  <a:pt x="59543" y="193631"/>
                </a:lnTo>
                <a:lnTo>
                  <a:pt x="57386" y="188013"/>
                </a:lnTo>
                <a:lnTo>
                  <a:pt x="55065" y="189403"/>
                </a:lnTo>
                <a:lnTo>
                  <a:pt x="52942" y="186471"/>
                </a:lnTo>
                <a:lnTo>
                  <a:pt x="48374" y="184124"/>
                </a:lnTo>
                <a:lnTo>
                  <a:pt x="42937" y="185994"/>
                </a:lnTo>
                <a:lnTo>
                  <a:pt x="40750" y="188744"/>
                </a:lnTo>
                <a:lnTo>
                  <a:pt x="34103" y="185459"/>
                </a:lnTo>
                <a:lnTo>
                  <a:pt x="31957" y="174146"/>
                </a:lnTo>
                <a:lnTo>
                  <a:pt x="26428" y="165597"/>
                </a:lnTo>
                <a:lnTo>
                  <a:pt x="31146" y="164111"/>
                </a:lnTo>
                <a:lnTo>
                  <a:pt x="32234" y="161327"/>
                </a:lnTo>
                <a:lnTo>
                  <a:pt x="32324" y="154876"/>
                </a:lnTo>
                <a:lnTo>
                  <a:pt x="29677" y="153092"/>
                </a:lnTo>
                <a:lnTo>
                  <a:pt x="24627" y="154241"/>
                </a:lnTo>
                <a:lnTo>
                  <a:pt x="19415" y="141505"/>
                </a:lnTo>
                <a:lnTo>
                  <a:pt x="24014" y="137518"/>
                </a:lnTo>
                <a:lnTo>
                  <a:pt x="23244" y="131828"/>
                </a:lnTo>
                <a:lnTo>
                  <a:pt x="22037" y="130407"/>
                </a:lnTo>
                <a:lnTo>
                  <a:pt x="22246" y="127554"/>
                </a:lnTo>
                <a:lnTo>
                  <a:pt x="15289" y="113037"/>
                </a:lnTo>
                <a:lnTo>
                  <a:pt x="10851" y="106645"/>
                </a:lnTo>
                <a:lnTo>
                  <a:pt x="10292" y="102874"/>
                </a:lnTo>
                <a:lnTo>
                  <a:pt x="9152" y="98835"/>
                </a:lnTo>
                <a:lnTo>
                  <a:pt x="8087" y="99487"/>
                </a:lnTo>
                <a:lnTo>
                  <a:pt x="7191" y="102874"/>
                </a:lnTo>
                <a:lnTo>
                  <a:pt x="6628" y="104683"/>
                </a:lnTo>
                <a:lnTo>
                  <a:pt x="4092" y="105512"/>
                </a:lnTo>
                <a:lnTo>
                  <a:pt x="1317" y="104700"/>
                </a:lnTo>
                <a:lnTo>
                  <a:pt x="0" y="103456"/>
                </a:lnTo>
                <a:lnTo>
                  <a:pt x="1238" y="99291"/>
                </a:lnTo>
                <a:lnTo>
                  <a:pt x="1751" y="89277"/>
                </a:lnTo>
                <a:lnTo>
                  <a:pt x="4682" y="86688"/>
                </a:lnTo>
                <a:lnTo>
                  <a:pt x="7708" y="81020"/>
                </a:lnTo>
                <a:lnTo>
                  <a:pt x="16242" y="82995"/>
                </a:lnTo>
                <a:lnTo>
                  <a:pt x="18363" y="82014"/>
                </a:lnTo>
                <a:lnTo>
                  <a:pt x="20848" y="73387"/>
                </a:lnTo>
                <a:lnTo>
                  <a:pt x="24307" y="68483"/>
                </a:lnTo>
                <a:lnTo>
                  <a:pt x="27828" y="65935"/>
                </a:lnTo>
                <a:lnTo>
                  <a:pt x="29558" y="56592"/>
                </a:lnTo>
                <a:lnTo>
                  <a:pt x="29250" y="46962"/>
                </a:lnTo>
                <a:lnTo>
                  <a:pt x="26103" y="40282"/>
                </a:lnTo>
                <a:lnTo>
                  <a:pt x="22311" y="35704"/>
                </a:lnTo>
                <a:lnTo>
                  <a:pt x="21524" y="31303"/>
                </a:lnTo>
                <a:lnTo>
                  <a:pt x="19749" y="29541"/>
                </a:lnTo>
                <a:lnTo>
                  <a:pt x="21806" y="24472"/>
                </a:lnTo>
                <a:lnTo>
                  <a:pt x="21478" y="14791"/>
                </a:lnTo>
                <a:lnTo>
                  <a:pt x="39202" y="14536"/>
                </a:lnTo>
                <a:lnTo>
                  <a:pt x="45856" y="10142"/>
                </a:lnTo>
                <a:lnTo>
                  <a:pt x="50994" y="13794"/>
                </a:lnTo>
                <a:lnTo>
                  <a:pt x="55818" y="12974"/>
                </a:lnTo>
                <a:lnTo>
                  <a:pt x="61957" y="10675"/>
                </a:lnTo>
                <a:lnTo>
                  <a:pt x="68721" y="4012"/>
                </a:lnTo>
                <a:lnTo>
                  <a:pt x="73123" y="5566"/>
                </a:lnTo>
                <a:lnTo>
                  <a:pt x="79539" y="5496"/>
                </a:lnTo>
                <a:lnTo>
                  <a:pt x="84082" y="12442"/>
                </a:lnTo>
                <a:lnTo>
                  <a:pt x="86212" y="12748"/>
                </a:lnTo>
                <a:lnTo>
                  <a:pt x="91685" y="7439"/>
                </a:lnTo>
                <a:lnTo>
                  <a:pt x="94637" y="6829"/>
                </a:lnTo>
                <a:lnTo>
                  <a:pt x="94876" y="3505"/>
                </a:lnTo>
                <a:lnTo>
                  <a:pt x="96869" y="0"/>
                </a:lnTo>
                <a:lnTo>
                  <a:pt x="104244" y="2344"/>
                </a:lnTo>
                <a:close/>
              </a:path>
            </a:pathLst>
          </a:custGeom>
          <a:solidFill>
            <a:srgbClr val="1D0E30">
              <a:alpha val="100000"/>
            </a:srgbClr>
          </a:solidFill>
          <a:ln w="13550" cap="flat">
            <a:solidFill>
              <a:srgbClr val="1D0E30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435" name="pg435"/>
          <p:cNvSpPr/>
          <p:nvPr/>
        </p:nvSpPr>
        <p:spPr>
          <a:xfrm>
            <a:off x="5719381" y="5549950"/>
            <a:ext cx="150922" cy="248887"/>
          </a:xfrm>
          <a:custGeom>
            <a:avLst/>
            <a:gdLst/>
            <a:ahLst/>
            <a:cxnLst/>
            <a:rect l="0" t="0" r="0" b="0"/>
            <a:pathLst>
              <a:path w="150922" h="248887">
                <a:moveTo>
                  <a:pt x="105977" y="38683"/>
                </a:moveTo>
                <a:lnTo>
                  <a:pt x="101378" y="42669"/>
                </a:lnTo>
                <a:lnTo>
                  <a:pt x="106590" y="55406"/>
                </a:lnTo>
                <a:lnTo>
                  <a:pt x="111640" y="54257"/>
                </a:lnTo>
                <a:lnTo>
                  <a:pt x="114287" y="56041"/>
                </a:lnTo>
                <a:lnTo>
                  <a:pt x="114197" y="62492"/>
                </a:lnTo>
                <a:lnTo>
                  <a:pt x="113110" y="65275"/>
                </a:lnTo>
                <a:lnTo>
                  <a:pt x="108391" y="66762"/>
                </a:lnTo>
                <a:lnTo>
                  <a:pt x="113920" y="75311"/>
                </a:lnTo>
                <a:lnTo>
                  <a:pt x="116066" y="86623"/>
                </a:lnTo>
                <a:lnTo>
                  <a:pt x="122713" y="89908"/>
                </a:lnTo>
                <a:lnTo>
                  <a:pt x="124900" y="87159"/>
                </a:lnTo>
                <a:lnTo>
                  <a:pt x="130337" y="85289"/>
                </a:lnTo>
                <a:lnTo>
                  <a:pt x="134906" y="87636"/>
                </a:lnTo>
                <a:lnTo>
                  <a:pt x="137028" y="90568"/>
                </a:lnTo>
                <a:lnTo>
                  <a:pt x="133945" y="91493"/>
                </a:lnTo>
                <a:lnTo>
                  <a:pt x="132015" y="98826"/>
                </a:lnTo>
                <a:lnTo>
                  <a:pt x="129786" y="100441"/>
                </a:lnTo>
                <a:lnTo>
                  <a:pt x="129934" y="111804"/>
                </a:lnTo>
                <a:lnTo>
                  <a:pt x="131937" y="114790"/>
                </a:lnTo>
                <a:lnTo>
                  <a:pt x="131946" y="117937"/>
                </a:lnTo>
                <a:lnTo>
                  <a:pt x="123668" y="115586"/>
                </a:lnTo>
                <a:lnTo>
                  <a:pt x="118789" y="121710"/>
                </a:lnTo>
                <a:lnTo>
                  <a:pt x="119093" y="123816"/>
                </a:lnTo>
                <a:lnTo>
                  <a:pt x="121646" y="127325"/>
                </a:lnTo>
                <a:lnTo>
                  <a:pt x="121926" y="131809"/>
                </a:lnTo>
                <a:lnTo>
                  <a:pt x="124861" y="133675"/>
                </a:lnTo>
                <a:lnTo>
                  <a:pt x="125922" y="138244"/>
                </a:lnTo>
                <a:lnTo>
                  <a:pt x="127025" y="148278"/>
                </a:lnTo>
                <a:lnTo>
                  <a:pt x="124889" y="152907"/>
                </a:lnTo>
                <a:lnTo>
                  <a:pt x="128277" y="154002"/>
                </a:lnTo>
                <a:lnTo>
                  <a:pt x="126774" y="158879"/>
                </a:lnTo>
                <a:lnTo>
                  <a:pt x="129816" y="163985"/>
                </a:lnTo>
                <a:lnTo>
                  <a:pt x="133593" y="167431"/>
                </a:lnTo>
                <a:lnTo>
                  <a:pt x="135141" y="174912"/>
                </a:lnTo>
                <a:lnTo>
                  <a:pt x="138850" y="177933"/>
                </a:lnTo>
                <a:lnTo>
                  <a:pt x="146601" y="178532"/>
                </a:lnTo>
                <a:lnTo>
                  <a:pt x="149363" y="184152"/>
                </a:lnTo>
                <a:lnTo>
                  <a:pt x="150922" y="189288"/>
                </a:lnTo>
                <a:lnTo>
                  <a:pt x="150655" y="191492"/>
                </a:lnTo>
                <a:lnTo>
                  <a:pt x="148218" y="196231"/>
                </a:lnTo>
                <a:lnTo>
                  <a:pt x="145157" y="199140"/>
                </a:lnTo>
                <a:lnTo>
                  <a:pt x="143017" y="204001"/>
                </a:lnTo>
                <a:lnTo>
                  <a:pt x="143447" y="207146"/>
                </a:lnTo>
                <a:lnTo>
                  <a:pt x="145259" y="210017"/>
                </a:lnTo>
                <a:lnTo>
                  <a:pt x="140724" y="212201"/>
                </a:lnTo>
                <a:lnTo>
                  <a:pt x="139443" y="215387"/>
                </a:lnTo>
                <a:lnTo>
                  <a:pt x="134827" y="219494"/>
                </a:lnTo>
                <a:lnTo>
                  <a:pt x="125683" y="217351"/>
                </a:lnTo>
                <a:lnTo>
                  <a:pt x="118520" y="219345"/>
                </a:lnTo>
                <a:lnTo>
                  <a:pt x="116220" y="222464"/>
                </a:lnTo>
                <a:lnTo>
                  <a:pt x="116584" y="225232"/>
                </a:lnTo>
                <a:lnTo>
                  <a:pt x="115263" y="226722"/>
                </a:lnTo>
                <a:lnTo>
                  <a:pt x="117116" y="232488"/>
                </a:lnTo>
                <a:lnTo>
                  <a:pt x="113562" y="233208"/>
                </a:lnTo>
                <a:lnTo>
                  <a:pt x="110754" y="238262"/>
                </a:lnTo>
                <a:lnTo>
                  <a:pt x="108995" y="238939"/>
                </a:lnTo>
                <a:lnTo>
                  <a:pt x="100802" y="234772"/>
                </a:lnTo>
                <a:lnTo>
                  <a:pt x="95772" y="229260"/>
                </a:lnTo>
                <a:lnTo>
                  <a:pt x="91200" y="231421"/>
                </a:lnTo>
                <a:lnTo>
                  <a:pt x="87757" y="228477"/>
                </a:lnTo>
                <a:lnTo>
                  <a:pt x="84591" y="228146"/>
                </a:lnTo>
                <a:lnTo>
                  <a:pt x="79216" y="238119"/>
                </a:lnTo>
                <a:lnTo>
                  <a:pt x="84306" y="245871"/>
                </a:lnTo>
                <a:lnTo>
                  <a:pt x="77698" y="248887"/>
                </a:lnTo>
                <a:lnTo>
                  <a:pt x="74700" y="242719"/>
                </a:lnTo>
                <a:lnTo>
                  <a:pt x="74612" y="236273"/>
                </a:lnTo>
                <a:lnTo>
                  <a:pt x="73217" y="231190"/>
                </a:lnTo>
                <a:lnTo>
                  <a:pt x="51166" y="203048"/>
                </a:lnTo>
                <a:lnTo>
                  <a:pt x="49944" y="192484"/>
                </a:lnTo>
                <a:lnTo>
                  <a:pt x="48073" y="192718"/>
                </a:lnTo>
                <a:lnTo>
                  <a:pt x="38056" y="191083"/>
                </a:lnTo>
                <a:lnTo>
                  <a:pt x="35746" y="190705"/>
                </a:lnTo>
                <a:lnTo>
                  <a:pt x="31080" y="185331"/>
                </a:lnTo>
                <a:lnTo>
                  <a:pt x="29643" y="182063"/>
                </a:lnTo>
                <a:lnTo>
                  <a:pt x="28132" y="173494"/>
                </a:lnTo>
                <a:lnTo>
                  <a:pt x="23202" y="169969"/>
                </a:lnTo>
                <a:lnTo>
                  <a:pt x="22945" y="163451"/>
                </a:lnTo>
                <a:lnTo>
                  <a:pt x="27379" y="161782"/>
                </a:lnTo>
                <a:lnTo>
                  <a:pt x="23552" y="155837"/>
                </a:lnTo>
                <a:lnTo>
                  <a:pt x="26121" y="154846"/>
                </a:lnTo>
                <a:lnTo>
                  <a:pt x="26443" y="152079"/>
                </a:lnTo>
                <a:lnTo>
                  <a:pt x="19932" y="148649"/>
                </a:lnTo>
                <a:lnTo>
                  <a:pt x="17931" y="150629"/>
                </a:lnTo>
                <a:lnTo>
                  <a:pt x="17486" y="147786"/>
                </a:lnTo>
                <a:lnTo>
                  <a:pt x="14736" y="147036"/>
                </a:lnTo>
                <a:lnTo>
                  <a:pt x="18266" y="134230"/>
                </a:lnTo>
                <a:lnTo>
                  <a:pt x="17998" y="131436"/>
                </a:lnTo>
                <a:lnTo>
                  <a:pt x="5652" y="121792"/>
                </a:lnTo>
                <a:lnTo>
                  <a:pt x="0" y="119635"/>
                </a:lnTo>
                <a:lnTo>
                  <a:pt x="2305" y="118507"/>
                </a:lnTo>
                <a:lnTo>
                  <a:pt x="8438" y="121540"/>
                </a:lnTo>
                <a:lnTo>
                  <a:pt x="12608" y="125534"/>
                </a:lnTo>
                <a:lnTo>
                  <a:pt x="19538" y="127595"/>
                </a:lnTo>
                <a:lnTo>
                  <a:pt x="22683" y="127110"/>
                </a:lnTo>
                <a:lnTo>
                  <a:pt x="22691" y="123937"/>
                </a:lnTo>
                <a:lnTo>
                  <a:pt x="23784" y="121409"/>
                </a:lnTo>
                <a:lnTo>
                  <a:pt x="26942" y="122429"/>
                </a:lnTo>
                <a:lnTo>
                  <a:pt x="29187" y="116660"/>
                </a:lnTo>
                <a:lnTo>
                  <a:pt x="32941" y="113051"/>
                </a:lnTo>
                <a:lnTo>
                  <a:pt x="30523" y="107023"/>
                </a:lnTo>
                <a:lnTo>
                  <a:pt x="31421" y="103920"/>
                </a:lnTo>
                <a:lnTo>
                  <a:pt x="30265" y="100203"/>
                </a:lnTo>
                <a:lnTo>
                  <a:pt x="31258" y="98391"/>
                </a:lnTo>
                <a:lnTo>
                  <a:pt x="35782" y="99933"/>
                </a:lnTo>
                <a:lnTo>
                  <a:pt x="38056" y="102043"/>
                </a:lnTo>
                <a:lnTo>
                  <a:pt x="38882" y="102809"/>
                </a:lnTo>
                <a:lnTo>
                  <a:pt x="40731" y="102634"/>
                </a:lnTo>
                <a:lnTo>
                  <a:pt x="42938" y="98247"/>
                </a:lnTo>
                <a:lnTo>
                  <a:pt x="43189" y="93479"/>
                </a:lnTo>
                <a:lnTo>
                  <a:pt x="39785" y="85229"/>
                </a:lnTo>
                <a:lnTo>
                  <a:pt x="38056" y="82745"/>
                </a:lnTo>
                <a:lnTo>
                  <a:pt x="35555" y="79150"/>
                </a:lnTo>
                <a:lnTo>
                  <a:pt x="35468" y="74608"/>
                </a:lnTo>
                <a:lnTo>
                  <a:pt x="32715" y="67633"/>
                </a:lnTo>
                <a:lnTo>
                  <a:pt x="38056" y="66811"/>
                </a:lnTo>
                <a:lnTo>
                  <a:pt x="40457" y="66440"/>
                </a:lnTo>
                <a:lnTo>
                  <a:pt x="43224" y="56251"/>
                </a:lnTo>
                <a:lnTo>
                  <a:pt x="46639" y="53113"/>
                </a:lnTo>
                <a:lnTo>
                  <a:pt x="48073" y="53478"/>
                </a:lnTo>
                <a:lnTo>
                  <a:pt x="51067" y="54243"/>
                </a:lnTo>
                <a:lnTo>
                  <a:pt x="53785" y="51669"/>
                </a:lnTo>
                <a:lnTo>
                  <a:pt x="58329" y="54278"/>
                </a:lnTo>
                <a:lnTo>
                  <a:pt x="64326" y="51701"/>
                </a:lnTo>
                <a:lnTo>
                  <a:pt x="71051" y="48251"/>
                </a:lnTo>
                <a:lnTo>
                  <a:pt x="71243" y="43527"/>
                </a:lnTo>
                <a:lnTo>
                  <a:pt x="72598" y="39346"/>
                </a:lnTo>
                <a:lnTo>
                  <a:pt x="71174" y="36367"/>
                </a:lnTo>
                <a:lnTo>
                  <a:pt x="71323" y="33426"/>
                </a:lnTo>
                <a:lnTo>
                  <a:pt x="74363" y="30393"/>
                </a:lnTo>
                <a:lnTo>
                  <a:pt x="76028" y="26359"/>
                </a:lnTo>
                <a:lnTo>
                  <a:pt x="75084" y="16785"/>
                </a:lnTo>
                <a:lnTo>
                  <a:pt x="77489" y="11881"/>
                </a:lnTo>
                <a:lnTo>
                  <a:pt x="79877" y="9785"/>
                </a:lnTo>
                <a:lnTo>
                  <a:pt x="80310" y="6502"/>
                </a:lnTo>
                <a:lnTo>
                  <a:pt x="81963" y="4621"/>
                </a:lnTo>
                <a:lnTo>
                  <a:pt x="83280" y="5865"/>
                </a:lnTo>
                <a:lnTo>
                  <a:pt x="86055" y="6676"/>
                </a:lnTo>
                <a:lnTo>
                  <a:pt x="88592" y="5847"/>
                </a:lnTo>
                <a:lnTo>
                  <a:pt x="89154" y="4039"/>
                </a:lnTo>
                <a:lnTo>
                  <a:pt x="90051" y="652"/>
                </a:lnTo>
                <a:lnTo>
                  <a:pt x="91115" y="0"/>
                </a:lnTo>
                <a:lnTo>
                  <a:pt x="92255" y="4039"/>
                </a:lnTo>
                <a:lnTo>
                  <a:pt x="92814" y="7810"/>
                </a:lnTo>
                <a:lnTo>
                  <a:pt x="97252" y="14202"/>
                </a:lnTo>
                <a:lnTo>
                  <a:pt x="104209" y="28719"/>
                </a:lnTo>
                <a:lnTo>
                  <a:pt x="104001" y="31572"/>
                </a:lnTo>
                <a:lnTo>
                  <a:pt x="105207" y="32992"/>
                </a:lnTo>
                <a:close/>
              </a:path>
            </a:pathLst>
          </a:custGeom>
          <a:solidFill>
            <a:srgbClr val="1B0D2B">
              <a:alpha val="100000"/>
            </a:srgbClr>
          </a:solidFill>
          <a:ln w="13550" cap="flat">
            <a:solidFill>
              <a:srgbClr val="1B0D2B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436" name="pg436"/>
          <p:cNvSpPr/>
          <p:nvPr/>
        </p:nvSpPr>
        <p:spPr>
          <a:xfrm>
            <a:off x="5815695" y="5787069"/>
            <a:ext cx="1717" cy="2828"/>
          </a:xfrm>
          <a:custGeom>
            <a:avLst/>
            <a:gdLst/>
            <a:ahLst/>
            <a:cxnLst/>
            <a:rect l="0" t="0" r="0" b="0"/>
            <a:pathLst>
              <a:path w="1717" h="2828">
                <a:moveTo>
                  <a:pt x="1716" y="2650"/>
                </a:moveTo>
                <a:lnTo>
                  <a:pt x="538" y="2828"/>
                </a:lnTo>
                <a:lnTo>
                  <a:pt x="0" y="603"/>
                </a:lnTo>
                <a:lnTo>
                  <a:pt x="830" y="0"/>
                </a:lnTo>
                <a:lnTo>
                  <a:pt x="1717" y="1173"/>
                </a:lnTo>
                <a:close/>
              </a:path>
            </a:pathLst>
          </a:custGeom>
          <a:solidFill>
            <a:srgbClr val="1B0D2B">
              <a:alpha val="100000"/>
            </a:srgbClr>
          </a:solidFill>
          <a:ln w="13550" cap="flat">
            <a:solidFill>
              <a:srgbClr val="1B0D2B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437" name="pg437"/>
          <p:cNvSpPr/>
          <p:nvPr/>
        </p:nvSpPr>
        <p:spPr>
          <a:xfrm>
            <a:off x="5838170" y="5581315"/>
            <a:ext cx="236794" cy="214308"/>
          </a:xfrm>
          <a:custGeom>
            <a:avLst/>
            <a:gdLst/>
            <a:ahLst/>
            <a:cxnLst/>
            <a:rect l="0" t="0" r="0" b="0"/>
            <a:pathLst>
              <a:path w="236794" h="214308">
                <a:moveTo>
                  <a:pt x="164020" y="38685"/>
                </a:moveTo>
                <a:lnTo>
                  <a:pt x="168816" y="43077"/>
                </a:lnTo>
                <a:lnTo>
                  <a:pt x="169600" y="50230"/>
                </a:lnTo>
                <a:lnTo>
                  <a:pt x="169727" y="51384"/>
                </a:lnTo>
                <a:lnTo>
                  <a:pt x="171653" y="56744"/>
                </a:lnTo>
                <a:lnTo>
                  <a:pt x="173832" y="58666"/>
                </a:lnTo>
                <a:lnTo>
                  <a:pt x="183928" y="69823"/>
                </a:lnTo>
                <a:lnTo>
                  <a:pt x="189128" y="97366"/>
                </a:lnTo>
                <a:lnTo>
                  <a:pt x="190784" y="103726"/>
                </a:lnTo>
                <a:lnTo>
                  <a:pt x="193391" y="108902"/>
                </a:lnTo>
                <a:lnTo>
                  <a:pt x="209763" y="122025"/>
                </a:lnTo>
                <a:lnTo>
                  <a:pt x="212523" y="129094"/>
                </a:lnTo>
                <a:lnTo>
                  <a:pt x="219572" y="139378"/>
                </a:lnTo>
                <a:lnTo>
                  <a:pt x="222290" y="146041"/>
                </a:lnTo>
                <a:lnTo>
                  <a:pt x="228377" y="153235"/>
                </a:lnTo>
                <a:lnTo>
                  <a:pt x="230321" y="161637"/>
                </a:lnTo>
                <a:lnTo>
                  <a:pt x="233089" y="165781"/>
                </a:lnTo>
                <a:lnTo>
                  <a:pt x="236794" y="176130"/>
                </a:lnTo>
                <a:lnTo>
                  <a:pt x="236064" y="179303"/>
                </a:lnTo>
                <a:lnTo>
                  <a:pt x="233707" y="182882"/>
                </a:lnTo>
                <a:lnTo>
                  <a:pt x="223160" y="186947"/>
                </a:lnTo>
                <a:lnTo>
                  <a:pt x="222505" y="190259"/>
                </a:lnTo>
                <a:lnTo>
                  <a:pt x="221326" y="191425"/>
                </a:lnTo>
                <a:lnTo>
                  <a:pt x="218941" y="192066"/>
                </a:lnTo>
                <a:lnTo>
                  <a:pt x="211903" y="193955"/>
                </a:lnTo>
                <a:lnTo>
                  <a:pt x="207535" y="193547"/>
                </a:lnTo>
                <a:lnTo>
                  <a:pt x="206305" y="192066"/>
                </a:lnTo>
                <a:lnTo>
                  <a:pt x="208634" y="184535"/>
                </a:lnTo>
                <a:lnTo>
                  <a:pt x="211318" y="185056"/>
                </a:lnTo>
                <a:lnTo>
                  <a:pt x="211233" y="190769"/>
                </a:lnTo>
                <a:lnTo>
                  <a:pt x="217313" y="186872"/>
                </a:lnTo>
                <a:lnTo>
                  <a:pt x="219324" y="183326"/>
                </a:lnTo>
                <a:lnTo>
                  <a:pt x="221750" y="182209"/>
                </a:lnTo>
                <a:lnTo>
                  <a:pt x="222118" y="176009"/>
                </a:lnTo>
                <a:lnTo>
                  <a:pt x="219667" y="171347"/>
                </a:lnTo>
                <a:lnTo>
                  <a:pt x="217261" y="162507"/>
                </a:lnTo>
                <a:lnTo>
                  <a:pt x="212802" y="156673"/>
                </a:lnTo>
                <a:lnTo>
                  <a:pt x="202545" y="153449"/>
                </a:lnTo>
                <a:lnTo>
                  <a:pt x="198810" y="148383"/>
                </a:lnTo>
                <a:lnTo>
                  <a:pt x="193303" y="146791"/>
                </a:lnTo>
                <a:lnTo>
                  <a:pt x="192381" y="153094"/>
                </a:lnTo>
                <a:lnTo>
                  <a:pt x="192989" y="156806"/>
                </a:lnTo>
                <a:lnTo>
                  <a:pt x="181568" y="160586"/>
                </a:lnTo>
                <a:lnTo>
                  <a:pt x="180375" y="163171"/>
                </a:lnTo>
                <a:lnTo>
                  <a:pt x="180293" y="168118"/>
                </a:lnTo>
                <a:lnTo>
                  <a:pt x="184071" y="181241"/>
                </a:lnTo>
                <a:lnTo>
                  <a:pt x="185463" y="181043"/>
                </a:lnTo>
                <a:lnTo>
                  <a:pt x="186504" y="177431"/>
                </a:lnTo>
                <a:lnTo>
                  <a:pt x="187686" y="177125"/>
                </a:lnTo>
                <a:lnTo>
                  <a:pt x="190029" y="181493"/>
                </a:lnTo>
                <a:lnTo>
                  <a:pt x="191706" y="188646"/>
                </a:lnTo>
                <a:lnTo>
                  <a:pt x="194661" y="188102"/>
                </a:lnTo>
                <a:lnTo>
                  <a:pt x="197494" y="192066"/>
                </a:lnTo>
                <a:lnTo>
                  <a:pt x="199111" y="197537"/>
                </a:lnTo>
                <a:lnTo>
                  <a:pt x="199007" y="201806"/>
                </a:lnTo>
                <a:lnTo>
                  <a:pt x="195977" y="203945"/>
                </a:lnTo>
                <a:lnTo>
                  <a:pt x="195907" y="207214"/>
                </a:lnTo>
                <a:lnTo>
                  <a:pt x="203582" y="202885"/>
                </a:lnTo>
                <a:lnTo>
                  <a:pt x="206267" y="203034"/>
                </a:lnTo>
                <a:lnTo>
                  <a:pt x="205599" y="205601"/>
                </a:lnTo>
                <a:lnTo>
                  <a:pt x="201551" y="208642"/>
                </a:lnTo>
                <a:lnTo>
                  <a:pt x="196487" y="213081"/>
                </a:lnTo>
                <a:lnTo>
                  <a:pt x="193159" y="214308"/>
                </a:lnTo>
                <a:lnTo>
                  <a:pt x="188308" y="213155"/>
                </a:lnTo>
                <a:lnTo>
                  <a:pt x="185330" y="208902"/>
                </a:lnTo>
                <a:lnTo>
                  <a:pt x="173832" y="208873"/>
                </a:lnTo>
                <a:lnTo>
                  <a:pt x="172508" y="206488"/>
                </a:lnTo>
                <a:lnTo>
                  <a:pt x="168027" y="205311"/>
                </a:lnTo>
                <a:lnTo>
                  <a:pt x="165897" y="200889"/>
                </a:lnTo>
                <a:lnTo>
                  <a:pt x="164359" y="199979"/>
                </a:lnTo>
                <a:lnTo>
                  <a:pt x="159058" y="201415"/>
                </a:lnTo>
                <a:lnTo>
                  <a:pt x="158296" y="201622"/>
                </a:lnTo>
                <a:lnTo>
                  <a:pt x="154282" y="202710"/>
                </a:lnTo>
                <a:lnTo>
                  <a:pt x="146559" y="200646"/>
                </a:lnTo>
                <a:lnTo>
                  <a:pt x="146077" y="192066"/>
                </a:lnTo>
                <a:lnTo>
                  <a:pt x="145908" y="189045"/>
                </a:lnTo>
                <a:lnTo>
                  <a:pt x="147016" y="186365"/>
                </a:lnTo>
                <a:lnTo>
                  <a:pt x="143295" y="184783"/>
                </a:lnTo>
                <a:lnTo>
                  <a:pt x="142184" y="185429"/>
                </a:lnTo>
                <a:lnTo>
                  <a:pt x="140799" y="184643"/>
                </a:lnTo>
                <a:lnTo>
                  <a:pt x="140557" y="183365"/>
                </a:lnTo>
                <a:lnTo>
                  <a:pt x="141294" y="179838"/>
                </a:lnTo>
                <a:lnTo>
                  <a:pt x="140259" y="176665"/>
                </a:lnTo>
                <a:lnTo>
                  <a:pt x="139487" y="175778"/>
                </a:lnTo>
                <a:lnTo>
                  <a:pt x="136858" y="174465"/>
                </a:lnTo>
                <a:lnTo>
                  <a:pt x="136328" y="172873"/>
                </a:lnTo>
                <a:lnTo>
                  <a:pt x="136457" y="171017"/>
                </a:lnTo>
                <a:lnTo>
                  <a:pt x="134984" y="169327"/>
                </a:lnTo>
                <a:lnTo>
                  <a:pt x="133432" y="169504"/>
                </a:lnTo>
                <a:lnTo>
                  <a:pt x="123985" y="167660"/>
                </a:lnTo>
                <a:lnTo>
                  <a:pt x="122763" y="163462"/>
                </a:lnTo>
                <a:lnTo>
                  <a:pt x="121633" y="161453"/>
                </a:lnTo>
                <a:lnTo>
                  <a:pt x="120745" y="161583"/>
                </a:lnTo>
                <a:lnTo>
                  <a:pt x="112452" y="178881"/>
                </a:lnTo>
                <a:lnTo>
                  <a:pt x="109679" y="181514"/>
                </a:lnTo>
                <a:lnTo>
                  <a:pt x="110537" y="187332"/>
                </a:lnTo>
                <a:lnTo>
                  <a:pt x="103595" y="192590"/>
                </a:lnTo>
                <a:lnTo>
                  <a:pt x="101447" y="191158"/>
                </a:lnTo>
                <a:lnTo>
                  <a:pt x="98098" y="195262"/>
                </a:lnTo>
                <a:lnTo>
                  <a:pt x="98620" y="200497"/>
                </a:lnTo>
                <a:lnTo>
                  <a:pt x="94091" y="203494"/>
                </a:lnTo>
                <a:lnTo>
                  <a:pt x="88612" y="204234"/>
                </a:lnTo>
                <a:lnTo>
                  <a:pt x="86702" y="197812"/>
                </a:lnTo>
                <a:lnTo>
                  <a:pt x="85898" y="192038"/>
                </a:lnTo>
                <a:lnTo>
                  <a:pt x="80113" y="187323"/>
                </a:lnTo>
                <a:lnTo>
                  <a:pt x="77546" y="182649"/>
                </a:lnTo>
                <a:lnTo>
                  <a:pt x="75614" y="182836"/>
                </a:lnTo>
                <a:lnTo>
                  <a:pt x="73160" y="187920"/>
                </a:lnTo>
                <a:lnTo>
                  <a:pt x="69427" y="190738"/>
                </a:lnTo>
                <a:lnTo>
                  <a:pt x="65137" y="188943"/>
                </a:lnTo>
                <a:lnTo>
                  <a:pt x="64057" y="183991"/>
                </a:lnTo>
                <a:lnTo>
                  <a:pt x="65386" y="178253"/>
                </a:lnTo>
                <a:lnTo>
                  <a:pt x="61297" y="176529"/>
                </a:lnTo>
                <a:lnTo>
                  <a:pt x="60323" y="172058"/>
                </a:lnTo>
                <a:lnTo>
                  <a:pt x="61403" y="169329"/>
                </a:lnTo>
                <a:lnTo>
                  <a:pt x="59379" y="165545"/>
                </a:lnTo>
                <a:lnTo>
                  <a:pt x="53781" y="164833"/>
                </a:lnTo>
                <a:lnTo>
                  <a:pt x="48284" y="167366"/>
                </a:lnTo>
                <a:lnTo>
                  <a:pt x="45148" y="171083"/>
                </a:lnTo>
                <a:lnTo>
                  <a:pt x="40577" y="168592"/>
                </a:lnTo>
                <a:lnTo>
                  <a:pt x="28971" y="180379"/>
                </a:lnTo>
                <a:lnTo>
                  <a:pt x="27241" y="179910"/>
                </a:lnTo>
                <a:lnTo>
                  <a:pt x="26469" y="178652"/>
                </a:lnTo>
                <a:lnTo>
                  <a:pt x="24658" y="175782"/>
                </a:lnTo>
                <a:lnTo>
                  <a:pt x="24228" y="172637"/>
                </a:lnTo>
                <a:lnTo>
                  <a:pt x="26368" y="167775"/>
                </a:lnTo>
                <a:lnTo>
                  <a:pt x="29429" y="164866"/>
                </a:lnTo>
                <a:lnTo>
                  <a:pt x="31866" y="160128"/>
                </a:lnTo>
                <a:lnTo>
                  <a:pt x="32132" y="157923"/>
                </a:lnTo>
                <a:lnTo>
                  <a:pt x="30573" y="152788"/>
                </a:lnTo>
                <a:lnTo>
                  <a:pt x="27812" y="147167"/>
                </a:lnTo>
                <a:lnTo>
                  <a:pt x="20061" y="146569"/>
                </a:lnTo>
                <a:lnTo>
                  <a:pt x="16352" y="143548"/>
                </a:lnTo>
                <a:lnTo>
                  <a:pt x="14804" y="136066"/>
                </a:lnTo>
                <a:lnTo>
                  <a:pt x="11026" y="132620"/>
                </a:lnTo>
                <a:lnTo>
                  <a:pt x="7985" y="127514"/>
                </a:lnTo>
                <a:lnTo>
                  <a:pt x="9488" y="122637"/>
                </a:lnTo>
                <a:lnTo>
                  <a:pt x="6100" y="121542"/>
                </a:lnTo>
                <a:lnTo>
                  <a:pt x="8235" y="116914"/>
                </a:lnTo>
                <a:lnTo>
                  <a:pt x="7133" y="106880"/>
                </a:lnTo>
                <a:lnTo>
                  <a:pt x="6071" y="102311"/>
                </a:lnTo>
                <a:lnTo>
                  <a:pt x="3137" y="100444"/>
                </a:lnTo>
                <a:lnTo>
                  <a:pt x="2857" y="95961"/>
                </a:lnTo>
                <a:lnTo>
                  <a:pt x="304" y="92452"/>
                </a:lnTo>
                <a:lnTo>
                  <a:pt x="0" y="90346"/>
                </a:lnTo>
                <a:lnTo>
                  <a:pt x="4879" y="84222"/>
                </a:lnTo>
                <a:lnTo>
                  <a:pt x="13157" y="86573"/>
                </a:lnTo>
                <a:lnTo>
                  <a:pt x="13148" y="83426"/>
                </a:lnTo>
                <a:lnTo>
                  <a:pt x="11145" y="80440"/>
                </a:lnTo>
                <a:lnTo>
                  <a:pt x="10997" y="69076"/>
                </a:lnTo>
                <a:lnTo>
                  <a:pt x="13225" y="67462"/>
                </a:lnTo>
                <a:lnTo>
                  <a:pt x="15156" y="60129"/>
                </a:lnTo>
                <a:lnTo>
                  <a:pt x="18239" y="59203"/>
                </a:lnTo>
                <a:lnTo>
                  <a:pt x="20560" y="57813"/>
                </a:lnTo>
                <a:lnTo>
                  <a:pt x="22717" y="63431"/>
                </a:lnTo>
                <a:lnTo>
                  <a:pt x="27426" y="63314"/>
                </a:lnTo>
                <a:lnTo>
                  <a:pt x="31122" y="60361"/>
                </a:lnTo>
                <a:lnTo>
                  <a:pt x="30914" y="55703"/>
                </a:lnTo>
                <a:lnTo>
                  <a:pt x="32023" y="53466"/>
                </a:lnTo>
                <a:lnTo>
                  <a:pt x="36279" y="51986"/>
                </a:lnTo>
                <a:lnTo>
                  <a:pt x="48915" y="53434"/>
                </a:lnTo>
                <a:lnTo>
                  <a:pt x="52362" y="56821"/>
                </a:lnTo>
                <a:lnTo>
                  <a:pt x="56107" y="56149"/>
                </a:lnTo>
                <a:lnTo>
                  <a:pt x="58997" y="59336"/>
                </a:lnTo>
                <a:lnTo>
                  <a:pt x="63721" y="56774"/>
                </a:lnTo>
                <a:lnTo>
                  <a:pt x="70548" y="60879"/>
                </a:lnTo>
                <a:lnTo>
                  <a:pt x="75581" y="58549"/>
                </a:lnTo>
                <a:lnTo>
                  <a:pt x="84484" y="60150"/>
                </a:lnTo>
                <a:lnTo>
                  <a:pt x="82991" y="51605"/>
                </a:lnTo>
                <a:lnTo>
                  <a:pt x="83409" y="47777"/>
                </a:lnTo>
                <a:lnTo>
                  <a:pt x="79416" y="42895"/>
                </a:lnTo>
                <a:lnTo>
                  <a:pt x="82422" y="40663"/>
                </a:lnTo>
                <a:lnTo>
                  <a:pt x="83863" y="37757"/>
                </a:lnTo>
                <a:lnTo>
                  <a:pt x="86988" y="36400"/>
                </a:lnTo>
                <a:lnTo>
                  <a:pt x="88612" y="31770"/>
                </a:lnTo>
                <a:lnTo>
                  <a:pt x="89533" y="29144"/>
                </a:lnTo>
                <a:lnTo>
                  <a:pt x="92311" y="26672"/>
                </a:lnTo>
                <a:lnTo>
                  <a:pt x="93009" y="23980"/>
                </a:lnTo>
                <a:lnTo>
                  <a:pt x="95233" y="23044"/>
                </a:lnTo>
                <a:lnTo>
                  <a:pt x="100871" y="14599"/>
                </a:lnTo>
                <a:lnTo>
                  <a:pt x="103629" y="8930"/>
                </a:lnTo>
                <a:lnTo>
                  <a:pt x="103203" y="4889"/>
                </a:lnTo>
                <a:lnTo>
                  <a:pt x="104264" y="3743"/>
                </a:lnTo>
                <a:lnTo>
                  <a:pt x="106171" y="4854"/>
                </a:lnTo>
                <a:lnTo>
                  <a:pt x="105570" y="990"/>
                </a:lnTo>
                <a:lnTo>
                  <a:pt x="112769" y="0"/>
                </a:lnTo>
                <a:lnTo>
                  <a:pt x="115428" y="1196"/>
                </a:lnTo>
                <a:lnTo>
                  <a:pt x="116399" y="3225"/>
                </a:lnTo>
                <a:lnTo>
                  <a:pt x="114374" y="5155"/>
                </a:lnTo>
                <a:lnTo>
                  <a:pt x="113875" y="7478"/>
                </a:lnTo>
                <a:lnTo>
                  <a:pt x="115302" y="8819"/>
                </a:lnTo>
                <a:lnTo>
                  <a:pt x="116595" y="15942"/>
                </a:lnTo>
                <a:lnTo>
                  <a:pt x="118983" y="14223"/>
                </a:lnTo>
                <a:lnTo>
                  <a:pt x="123241" y="4709"/>
                </a:lnTo>
                <a:lnTo>
                  <a:pt x="127619" y="3271"/>
                </a:lnTo>
                <a:lnTo>
                  <a:pt x="130471" y="6479"/>
                </a:lnTo>
                <a:lnTo>
                  <a:pt x="130219" y="10700"/>
                </a:lnTo>
                <a:lnTo>
                  <a:pt x="132416" y="10451"/>
                </a:lnTo>
                <a:lnTo>
                  <a:pt x="132032" y="16761"/>
                </a:lnTo>
                <a:lnTo>
                  <a:pt x="130506" y="22086"/>
                </a:lnTo>
                <a:lnTo>
                  <a:pt x="133686" y="26777"/>
                </a:lnTo>
                <a:lnTo>
                  <a:pt x="139025" y="27596"/>
                </a:lnTo>
                <a:lnTo>
                  <a:pt x="143295" y="31101"/>
                </a:lnTo>
                <a:lnTo>
                  <a:pt x="145486" y="32901"/>
                </a:lnTo>
                <a:lnTo>
                  <a:pt x="146628" y="40068"/>
                </a:lnTo>
                <a:lnTo>
                  <a:pt x="149063" y="42773"/>
                </a:lnTo>
                <a:lnTo>
                  <a:pt x="155615" y="42327"/>
                </a:lnTo>
                <a:lnTo>
                  <a:pt x="158296" y="40485"/>
                </a:lnTo>
                <a:lnTo>
                  <a:pt x="159058" y="39962"/>
                </a:lnTo>
                <a:lnTo>
                  <a:pt x="159837" y="39426"/>
                </a:lnTo>
                <a:lnTo>
                  <a:pt x="164459" y="43024"/>
                </a:lnTo>
                <a:lnTo>
                  <a:pt x="165185" y="41578"/>
                </a:lnTo>
                <a:close/>
              </a:path>
            </a:pathLst>
          </a:custGeom>
          <a:solidFill>
            <a:srgbClr val="1F0E34">
              <a:alpha val="100000"/>
            </a:srgbClr>
          </a:solidFill>
          <a:ln w="13550" cap="flat">
            <a:solidFill>
              <a:srgbClr val="1F0E34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452" name="pg452"/>
          <p:cNvSpPr/>
          <p:nvPr/>
        </p:nvSpPr>
        <p:spPr>
          <a:xfrm>
            <a:off x="5754883" y="5882806"/>
            <a:ext cx="49601" cy="71272"/>
          </a:xfrm>
          <a:custGeom>
            <a:avLst/>
            <a:gdLst/>
            <a:ahLst/>
            <a:cxnLst/>
            <a:rect l="0" t="0" r="0" b="0"/>
            <a:pathLst>
              <a:path w="49601" h="71272">
                <a:moveTo>
                  <a:pt x="30172" y="25276"/>
                </a:moveTo>
                <a:lnTo>
                  <a:pt x="27790" y="30243"/>
                </a:lnTo>
                <a:lnTo>
                  <a:pt x="31174" y="38121"/>
                </a:lnTo>
                <a:lnTo>
                  <a:pt x="32720" y="37899"/>
                </a:lnTo>
                <a:lnTo>
                  <a:pt x="35122" y="34472"/>
                </a:lnTo>
                <a:lnTo>
                  <a:pt x="37344" y="37112"/>
                </a:lnTo>
                <a:lnTo>
                  <a:pt x="39959" y="43966"/>
                </a:lnTo>
                <a:lnTo>
                  <a:pt x="49290" y="61436"/>
                </a:lnTo>
                <a:lnTo>
                  <a:pt x="49601" y="63507"/>
                </a:lnTo>
                <a:lnTo>
                  <a:pt x="47420" y="71272"/>
                </a:lnTo>
                <a:lnTo>
                  <a:pt x="38840" y="70374"/>
                </a:lnTo>
                <a:lnTo>
                  <a:pt x="29710" y="62657"/>
                </a:lnTo>
                <a:lnTo>
                  <a:pt x="23160" y="66220"/>
                </a:lnTo>
                <a:lnTo>
                  <a:pt x="17409" y="63138"/>
                </a:lnTo>
                <a:lnTo>
                  <a:pt x="15929" y="60890"/>
                </a:lnTo>
                <a:lnTo>
                  <a:pt x="14263" y="51619"/>
                </a:lnTo>
                <a:lnTo>
                  <a:pt x="14646" y="50461"/>
                </a:lnTo>
                <a:lnTo>
                  <a:pt x="16471" y="51423"/>
                </a:lnTo>
                <a:lnTo>
                  <a:pt x="16529" y="50268"/>
                </a:lnTo>
                <a:lnTo>
                  <a:pt x="12570" y="39356"/>
                </a:lnTo>
                <a:lnTo>
                  <a:pt x="10609" y="33949"/>
                </a:lnTo>
                <a:lnTo>
                  <a:pt x="8972" y="35730"/>
                </a:lnTo>
                <a:lnTo>
                  <a:pt x="10102" y="53104"/>
                </a:lnTo>
                <a:lnTo>
                  <a:pt x="4101" y="55292"/>
                </a:lnTo>
                <a:lnTo>
                  <a:pt x="2554" y="53128"/>
                </a:lnTo>
                <a:lnTo>
                  <a:pt x="0" y="49556"/>
                </a:lnTo>
                <a:lnTo>
                  <a:pt x="1719" y="38104"/>
                </a:lnTo>
                <a:lnTo>
                  <a:pt x="2554" y="36881"/>
                </a:lnTo>
                <a:lnTo>
                  <a:pt x="4477" y="34065"/>
                </a:lnTo>
                <a:lnTo>
                  <a:pt x="5128" y="30243"/>
                </a:lnTo>
                <a:lnTo>
                  <a:pt x="6237" y="22462"/>
                </a:lnTo>
                <a:lnTo>
                  <a:pt x="10153" y="21181"/>
                </a:lnTo>
                <a:lnTo>
                  <a:pt x="11629" y="25089"/>
                </a:lnTo>
                <a:lnTo>
                  <a:pt x="12570" y="25897"/>
                </a:lnTo>
                <a:lnTo>
                  <a:pt x="14743" y="27762"/>
                </a:lnTo>
                <a:lnTo>
                  <a:pt x="20336" y="22226"/>
                </a:lnTo>
                <a:lnTo>
                  <a:pt x="21517" y="17985"/>
                </a:lnTo>
                <a:lnTo>
                  <a:pt x="19399" y="15218"/>
                </a:lnTo>
                <a:lnTo>
                  <a:pt x="21620" y="13997"/>
                </a:lnTo>
                <a:lnTo>
                  <a:pt x="21097" y="1772"/>
                </a:lnTo>
                <a:lnTo>
                  <a:pt x="22681" y="0"/>
                </a:lnTo>
                <a:lnTo>
                  <a:pt x="25112" y="1869"/>
                </a:lnTo>
                <a:lnTo>
                  <a:pt x="28696" y="14646"/>
                </a:lnTo>
                <a:close/>
              </a:path>
            </a:pathLst>
          </a:custGeom>
          <a:solidFill>
            <a:srgbClr val="260F41">
              <a:alpha val="100000"/>
            </a:srgbClr>
          </a:solidFill>
          <a:ln w="13550" cap="flat">
            <a:solidFill>
              <a:srgbClr val="260F41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453" name="pg453"/>
          <p:cNvSpPr/>
          <p:nvPr/>
        </p:nvSpPr>
        <p:spPr>
          <a:xfrm>
            <a:off x="5679921" y="5647241"/>
            <a:ext cx="51166" cy="79505"/>
          </a:xfrm>
          <a:custGeom>
            <a:avLst/>
            <a:gdLst/>
            <a:ahLst/>
            <a:cxnLst/>
            <a:rect l="0" t="0" r="0" b="0"/>
            <a:pathLst>
              <a:path w="51166" h="79505">
                <a:moveTo>
                  <a:pt x="22580" y="0"/>
                </a:moveTo>
                <a:lnTo>
                  <a:pt x="31896" y="6565"/>
                </a:lnTo>
                <a:lnTo>
                  <a:pt x="32418" y="5685"/>
                </a:lnTo>
                <a:lnTo>
                  <a:pt x="33652" y="7465"/>
                </a:lnTo>
                <a:lnTo>
                  <a:pt x="33629" y="8630"/>
                </a:lnTo>
                <a:lnTo>
                  <a:pt x="31496" y="13775"/>
                </a:lnTo>
                <a:lnTo>
                  <a:pt x="24969" y="17671"/>
                </a:lnTo>
                <a:lnTo>
                  <a:pt x="21758" y="21304"/>
                </a:lnTo>
                <a:lnTo>
                  <a:pt x="22958" y="26459"/>
                </a:lnTo>
                <a:lnTo>
                  <a:pt x="22649" y="29155"/>
                </a:lnTo>
                <a:lnTo>
                  <a:pt x="30643" y="34317"/>
                </a:lnTo>
                <a:lnTo>
                  <a:pt x="30243" y="38896"/>
                </a:lnTo>
                <a:lnTo>
                  <a:pt x="28412" y="38322"/>
                </a:lnTo>
                <a:lnTo>
                  <a:pt x="31496" y="59095"/>
                </a:lnTo>
                <a:lnTo>
                  <a:pt x="34129" y="61848"/>
                </a:lnTo>
                <a:lnTo>
                  <a:pt x="38141" y="63381"/>
                </a:lnTo>
                <a:lnTo>
                  <a:pt x="40493" y="67010"/>
                </a:lnTo>
                <a:lnTo>
                  <a:pt x="46151" y="63837"/>
                </a:lnTo>
                <a:lnTo>
                  <a:pt x="51166" y="77763"/>
                </a:lnTo>
                <a:lnTo>
                  <a:pt x="50286" y="79505"/>
                </a:lnTo>
                <a:lnTo>
                  <a:pt x="47377" y="78750"/>
                </a:lnTo>
                <a:lnTo>
                  <a:pt x="31496" y="67948"/>
                </a:lnTo>
                <a:lnTo>
                  <a:pt x="28888" y="67402"/>
                </a:lnTo>
                <a:lnTo>
                  <a:pt x="24886" y="63309"/>
                </a:lnTo>
                <a:lnTo>
                  <a:pt x="22867" y="56971"/>
                </a:lnTo>
                <a:lnTo>
                  <a:pt x="22116" y="47370"/>
                </a:lnTo>
                <a:lnTo>
                  <a:pt x="20706" y="43731"/>
                </a:lnTo>
                <a:lnTo>
                  <a:pt x="11310" y="33748"/>
                </a:lnTo>
                <a:lnTo>
                  <a:pt x="8883" y="25700"/>
                </a:lnTo>
                <a:lnTo>
                  <a:pt x="4302" y="24066"/>
                </a:lnTo>
                <a:lnTo>
                  <a:pt x="4279" y="18502"/>
                </a:lnTo>
                <a:lnTo>
                  <a:pt x="2074" y="17167"/>
                </a:lnTo>
                <a:lnTo>
                  <a:pt x="0" y="11762"/>
                </a:lnTo>
                <a:lnTo>
                  <a:pt x="3843" y="4353"/>
                </a:lnTo>
                <a:lnTo>
                  <a:pt x="17023" y="4502"/>
                </a:lnTo>
                <a:close/>
              </a:path>
            </a:pathLst>
          </a:custGeom>
          <a:solidFill>
            <a:srgbClr val="260F41">
              <a:alpha val="100000"/>
            </a:srgbClr>
          </a:solidFill>
          <a:ln w="13550" cap="flat">
            <a:solidFill>
              <a:srgbClr val="260F41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454" name="pg454"/>
          <p:cNvSpPr/>
          <p:nvPr/>
        </p:nvSpPr>
        <p:spPr>
          <a:xfrm>
            <a:off x="5784670" y="5977676"/>
            <a:ext cx="39416" cy="49756"/>
          </a:xfrm>
          <a:custGeom>
            <a:avLst/>
            <a:gdLst/>
            <a:ahLst/>
            <a:cxnLst/>
            <a:rect l="0" t="0" r="0" b="0"/>
            <a:pathLst>
              <a:path w="39416" h="49756">
                <a:moveTo>
                  <a:pt x="13649" y="13448"/>
                </a:moveTo>
                <a:lnTo>
                  <a:pt x="15725" y="15362"/>
                </a:lnTo>
                <a:lnTo>
                  <a:pt x="18102" y="14802"/>
                </a:lnTo>
                <a:lnTo>
                  <a:pt x="21328" y="16142"/>
                </a:lnTo>
                <a:lnTo>
                  <a:pt x="23813" y="17978"/>
                </a:lnTo>
                <a:lnTo>
                  <a:pt x="25218" y="18348"/>
                </a:lnTo>
                <a:lnTo>
                  <a:pt x="26419" y="19679"/>
                </a:lnTo>
                <a:lnTo>
                  <a:pt x="27938" y="20191"/>
                </a:lnTo>
                <a:lnTo>
                  <a:pt x="29863" y="21927"/>
                </a:lnTo>
                <a:lnTo>
                  <a:pt x="29388" y="25840"/>
                </a:lnTo>
                <a:lnTo>
                  <a:pt x="29567" y="26762"/>
                </a:lnTo>
                <a:lnTo>
                  <a:pt x="33842" y="29784"/>
                </a:lnTo>
                <a:lnTo>
                  <a:pt x="35126" y="32471"/>
                </a:lnTo>
                <a:lnTo>
                  <a:pt x="39029" y="35209"/>
                </a:lnTo>
                <a:lnTo>
                  <a:pt x="39416" y="37621"/>
                </a:lnTo>
                <a:lnTo>
                  <a:pt x="39264" y="39732"/>
                </a:lnTo>
                <a:lnTo>
                  <a:pt x="37591" y="38627"/>
                </a:lnTo>
                <a:lnTo>
                  <a:pt x="36175" y="36979"/>
                </a:lnTo>
                <a:lnTo>
                  <a:pt x="33717" y="35998"/>
                </a:lnTo>
                <a:lnTo>
                  <a:pt x="31700" y="34004"/>
                </a:lnTo>
                <a:lnTo>
                  <a:pt x="29383" y="34098"/>
                </a:lnTo>
                <a:lnTo>
                  <a:pt x="26415" y="35767"/>
                </a:lnTo>
                <a:lnTo>
                  <a:pt x="25364" y="38043"/>
                </a:lnTo>
                <a:lnTo>
                  <a:pt x="23417" y="40738"/>
                </a:lnTo>
                <a:lnTo>
                  <a:pt x="22917" y="42906"/>
                </a:lnTo>
                <a:lnTo>
                  <a:pt x="24988" y="45970"/>
                </a:lnTo>
                <a:lnTo>
                  <a:pt x="24977" y="47985"/>
                </a:lnTo>
                <a:lnTo>
                  <a:pt x="22584" y="49756"/>
                </a:lnTo>
                <a:lnTo>
                  <a:pt x="19681" y="48223"/>
                </a:lnTo>
                <a:lnTo>
                  <a:pt x="19090" y="45570"/>
                </a:lnTo>
                <a:lnTo>
                  <a:pt x="17498" y="44671"/>
                </a:lnTo>
                <a:lnTo>
                  <a:pt x="15934" y="42767"/>
                </a:lnTo>
                <a:lnTo>
                  <a:pt x="14719" y="40388"/>
                </a:lnTo>
                <a:lnTo>
                  <a:pt x="14368" y="38791"/>
                </a:lnTo>
                <a:lnTo>
                  <a:pt x="12098" y="36837"/>
                </a:lnTo>
                <a:lnTo>
                  <a:pt x="9618" y="35674"/>
                </a:lnTo>
                <a:lnTo>
                  <a:pt x="7756" y="32860"/>
                </a:lnTo>
                <a:lnTo>
                  <a:pt x="7766" y="29606"/>
                </a:lnTo>
                <a:lnTo>
                  <a:pt x="5765" y="28479"/>
                </a:lnTo>
                <a:lnTo>
                  <a:pt x="5346" y="26956"/>
                </a:lnTo>
                <a:lnTo>
                  <a:pt x="5830" y="24687"/>
                </a:lnTo>
                <a:lnTo>
                  <a:pt x="3196" y="23700"/>
                </a:lnTo>
                <a:lnTo>
                  <a:pt x="2884" y="22602"/>
                </a:lnTo>
                <a:lnTo>
                  <a:pt x="1112" y="20552"/>
                </a:lnTo>
                <a:lnTo>
                  <a:pt x="499" y="18620"/>
                </a:lnTo>
                <a:lnTo>
                  <a:pt x="910" y="17020"/>
                </a:lnTo>
                <a:lnTo>
                  <a:pt x="0" y="14197"/>
                </a:lnTo>
                <a:lnTo>
                  <a:pt x="302" y="12316"/>
                </a:lnTo>
                <a:lnTo>
                  <a:pt x="2824" y="5604"/>
                </a:lnTo>
                <a:lnTo>
                  <a:pt x="8169" y="0"/>
                </a:lnTo>
                <a:lnTo>
                  <a:pt x="12861" y="12316"/>
                </a:lnTo>
                <a:close/>
              </a:path>
            </a:pathLst>
          </a:custGeom>
          <a:solidFill>
            <a:srgbClr val="260F41">
              <a:alpha val="100000"/>
            </a:srgbClr>
          </a:solidFill>
          <a:ln w="13550" cap="flat">
            <a:solidFill>
              <a:srgbClr val="260F41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455" name="pg455"/>
          <p:cNvSpPr/>
          <p:nvPr/>
        </p:nvSpPr>
        <p:spPr>
          <a:xfrm>
            <a:off x="5776596" y="5819355"/>
            <a:ext cx="19607" cy="45683"/>
          </a:xfrm>
          <a:custGeom>
            <a:avLst/>
            <a:gdLst/>
            <a:ahLst/>
            <a:cxnLst/>
            <a:rect l="0" t="0" r="0" b="0"/>
            <a:pathLst>
              <a:path w="19607" h="45683">
                <a:moveTo>
                  <a:pt x="16572" y="35943"/>
                </a:moveTo>
                <a:lnTo>
                  <a:pt x="14098" y="40133"/>
                </a:lnTo>
                <a:lnTo>
                  <a:pt x="11141" y="40327"/>
                </a:lnTo>
                <a:lnTo>
                  <a:pt x="10165" y="44113"/>
                </a:lnTo>
                <a:lnTo>
                  <a:pt x="5184" y="36188"/>
                </a:lnTo>
                <a:lnTo>
                  <a:pt x="682" y="45683"/>
                </a:lnTo>
                <a:lnTo>
                  <a:pt x="0" y="43059"/>
                </a:lnTo>
                <a:lnTo>
                  <a:pt x="1257" y="27194"/>
                </a:lnTo>
                <a:lnTo>
                  <a:pt x="6346" y="8401"/>
                </a:lnTo>
                <a:lnTo>
                  <a:pt x="8096" y="7005"/>
                </a:lnTo>
                <a:lnTo>
                  <a:pt x="10855" y="662"/>
                </a:lnTo>
                <a:lnTo>
                  <a:pt x="16866" y="0"/>
                </a:lnTo>
                <a:lnTo>
                  <a:pt x="18301" y="1971"/>
                </a:lnTo>
                <a:lnTo>
                  <a:pt x="18975" y="5279"/>
                </a:lnTo>
                <a:lnTo>
                  <a:pt x="18674" y="8401"/>
                </a:lnTo>
                <a:lnTo>
                  <a:pt x="18578" y="13527"/>
                </a:lnTo>
                <a:lnTo>
                  <a:pt x="19607" y="17270"/>
                </a:lnTo>
                <a:lnTo>
                  <a:pt x="17918" y="22192"/>
                </a:lnTo>
                <a:lnTo>
                  <a:pt x="18801" y="25476"/>
                </a:lnTo>
                <a:lnTo>
                  <a:pt x="17845" y="29359"/>
                </a:lnTo>
                <a:lnTo>
                  <a:pt x="18434" y="35800"/>
                </a:lnTo>
                <a:close/>
              </a:path>
            </a:pathLst>
          </a:custGeom>
          <a:solidFill>
            <a:srgbClr val="260F41">
              <a:alpha val="100000"/>
            </a:srgbClr>
          </a:solidFill>
          <a:ln w="13550" cap="flat">
            <a:solidFill>
              <a:srgbClr val="260F41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456" name="pg456"/>
          <p:cNvSpPr/>
          <p:nvPr/>
        </p:nvSpPr>
        <p:spPr>
          <a:xfrm>
            <a:off x="5784011" y="5877620"/>
            <a:ext cx="15533" cy="35050"/>
          </a:xfrm>
          <a:custGeom>
            <a:avLst/>
            <a:gdLst/>
            <a:ahLst/>
            <a:cxnLst/>
            <a:rect l="0" t="0" r="0" b="0"/>
            <a:pathLst>
              <a:path w="15533" h="35050">
                <a:moveTo>
                  <a:pt x="6013" y="5639"/>
                </a:moveTo>
                <a:lnTo>
                  <a:pt x="5475" y="7206"/>
                </a:lnTo>
                <a:lnTo>
                  <a:pt x="7186" y="8104"/>
                </a:lnTo>
                <a:lnTo>
                  <a:pt x="8153" y="7518"/>
                </a:lnTo>
                <a:lnTo>
                  <a:pt x="8295" y="9454"/>
                </a:lnTo>
                <a:lnTo>
                  <a:pt x="9739" y="11331"/>
                </a:lnTo>
                <a:lnTo>
                  <a:pt x="8899" y="13476"/>
                </a:lnTo>
                <a:lnTo>
                  <a:pt x="8746" y="15237"/>
                </a:lnTo>
                <a:lnTo>
                  <a:pt x="6504" y="20874"/>
                </a:lnTo>
                <a:lnTo>
                  <a:pt x="6425" y="23457"/>
                </a:lnTo>
                <a:lnTo>
                  <a:pt x="9960" y="22948"/>
                </a:lnTo>
                <a:lnTo>
                  <a:pt x="9493" y="20536"/>
                </a:lnTo>
                <a:lnTo>
                  <a:pt x="10874" y="20842"/>
                </a:lnTo>
                <a:lnTo>
                  <a:pt x="11454" y="19764"/>
                </a:lnTo>
                <a:lnTo>
                  <a:pt x="13580" y="21358"/>
                </a:lnTo>
                <a:lnTo>
                  <a:pt x="14278" y="23258"/>
                </a:lnTo>
                <a:lnTo>
                  <a:pt x="13437" y="24019"/>
                </a:lnTo>
                <a:lnTo>
                  <a:pt x="13934" y="25834"/>
                </a:lnTo>
                <a:lnTo>
                  <a:pt x="13286" y="28002"/>
                </a:lnTo>
                <a:lnTo>
                  <a:pt x="14136" y="29139"/>
                </a:lnTo>
                <a:lnTo>
                  <a:pt x="13976" y="30264"/>
                </a:lnTo>
                <a:lnTo>
                  <a:pt x="15533" y="31504"/>
                </a:lnTo>
                <a:lnTo>
                  <a:pt x="15512" y="32368"/>
                </a:lnTo>
                <a:lnTo>
                  <a:pt x="11271" y="35050"/>
                </a:lnTo>
                <a:lnTo>
                  <a:pt x="10364" y="34663"/>
                </a:lnTo>
                <a:lnTo>
                  <a:pt x="8496" y="32564"/>
                </a:lnTo>
                <a:lnTo>
                  <a:pt x="7345" y="27108"/>
                </a:lnTo>
                <a:lnTo>
                  <a:pt x="5631" y="24732"/>
                </a:lnTo>
                <a:lnTo>
                  <a:pt x="5109" y="20552"/>
                </a:lnTo>
                <a:lnTo>
                  <a:pt x="4029" y="18433"/>
                </a:lnTo>
                <a:lnTo>
                  <a:pt x="2863" y="14426"/>
                </a:lnTo>
                <a:lnTo>
                  <a:pt x="2644" y="11265"/>
                </a:lnTo>
                <a:lnTo>
                  <a:pt x="1428" y="10266"/>
                </a:lnTo>
                <a:lnTo>
                  <a:pt x="0" y="6255"/>
                </a:lnTo>
                <a:lnTo>
                  <a:pt x="40" y="4959"/>
                </a:lnTo>
                <a:lnTo>
                  <a:pt x="1232" y="4289"/>
                </a:lnTo>
                <a:lnTo>
                  <a:pt x="2776" y="5686"/>
                </a:lnTo>
                <a:lnTo>
                  <a:pt x="3457" y="5316"/>
                </a:lnTo>
                <a:lnTo>
                  <a:pt x="3945" y="3304"/>
                </a:lnTo>
                <a:lnTo>
                  <a:pt x="3523" y="1025"/>
                </a:lnTo>
                <a:lnTo>
                  <a:pt x="3837" y="0"/>
                </a:lnTo>
                <a:lnTo>
                  <a:pt x="4835" y="271"/>
                </a:lnTo>
                <a:lnTo>
                  <a:pt x="6435" y="2177"/>
                </a:lnTo>
                <a:close/>
              </a:path>
            </a:pathLst>
          </a:custGeom>
          <a:solidFill>
            <a:srgbClr val="260F41">
              <a:alpha val="100000"/>
            </a:srgbClr>
          </a:solidFill>
          <a:ln w="13550" cap="flat">
            <a:solidFill>
              <a:srgbClr val="260F41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464" name="pg464"/>
          <p:cNvSpPr/>
          <p:nvPr/>
        </p:nvSpPr>
        <p:spPr>
          <a:xfrm>
            <a:off x="5834685" y="5910097"/>
            <a:ext cx="2786" cy="5811"/>
          </a:xfrm>
          <a:custGeom>
            <a:avLst/>
            <a:gdLst/>
            <a:ahLst/>
            <a:cxnLst/>
            <a:rect l="0" t="0" r="0" b="0"/>
            <a:pathLst>
              <a:path w="2786" h="5811">
                <a:moveTo>
                  <a:pt x="924" y="4114"/>
                </a:moveTo>
                <a:lnTo>
                  <a:pt x="1275" y="5811"/>
                </a:lnTo>
                <a:lnTo>
                  <a:pt x="272" y="5489"/>
                </a:lnTo>
                <a:lnTo>
                  <a:pt x="0" y="2952"/>
                </a:lnTo>
                <a:lnTo>
                  <a:pt x="1878" y="0"/>
                </a:lnTo>
                <a:lnTo>
                  <a:pt x="2786" y="820"/>
                </a:lnTo>
                <a:lnTo>
                  <a:pt x="2503" y="2952"/>
                </a:lnTo>
                <a:lnTo>
                  <a:pt x="1532" y="2952"/>
                </a:lnTo>
                <a:close/>
              </a:path>
            </a:pathLst>
          </a:custGeom>
          <a:solidFill>
            <a:srgbClr val="260F41">
              <a:alpha val="100000"/>
            </a:srgbClr>
          </a:solidFill>
          <a:ln w="13550" cap="flat">
            <a:solidFill>
              <a:srgbClr val="260F41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474" name="pg474"/>
          <p:cNvSpPr/>
          <p:nvPr/>
        </p:nvSpPr>
        <p:spPr>
          <a:xfrm>
            <a:off x="5823633" y="5898707"/>
            <a:ext cx="1488" cy="3690"/>
          </a:xfrm>
          <a:custGeom>
            <a:avLst/>
            <a:gdLst/>
            <a:ahLst/>
            <a:cxnLst/>
            <a:rect l="0" t="0" r="0" b="0"/>
            <a:pathLst>
              <a:path w="1488" h="3690">
                <a:moveTo>
                  <a:pt x="1357" y="1392"/>
                </a:moveTo>
                <a:lnTo>
                  <a:pt x="1488" y="3690"/>
                </a:lnTo>
                <a:lnTo>
                  <a:pt x="0" y="2956"/>
                </a:lnTo>
                <a:lnTo>
                  <a:pt x="367" y="0"/>
                </a:lnTo>
                <a:close/>
              </a:path>
            </a:pathLst>
          </a:custGeom>
          <a:solidFill>
            <a:srgbClr val="260F41">
              <a:alpha val="100000"/>
            </a:srgbClr>
          </a:solidFill>
          <a:ln w="13550" cap="flat">
            <a:solidFill>
              <a:srgbClr val="260F41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478" name="pg478"/>
          <p:cNvSpPr/>
          <p:nvPr/>
        </p:nvSpPr>
        <p:spPr>
          <a:xfrm>
            <a:off x="5836380" y="5906497"/>
            <a:ext cx="135140" cy="167845"/>
          </a:xfrm>
          <a:custGeom>
            <a:avLst/>
            <a:gdLst/>
            <a:ahLst/>
            <a:cxnLst/>
            <a:rect l="0" t="0" r="0" b="0"/>
            <a:pathLst>
              <a:path w="135140" h="167845">
                <a:moveTo>
                  <a:pt x="134757" y="34063"/>
                </a:moveTo>
                <a:lnTo>
                  <a:pt x="135140" y="43988"/>
                </a:lnTo>
                <a:lnTo>
                  <a:pt x="133201" y="55763"/>
                </a:lnTo>
                <a:lnTo>
                  <a:pt x="129752" y="60766"/>
                </a:lnTo>
                <a:lnTo>
                  <a:pt x="127494" y="61255"/>
                </a:lnTo>
                <a:lnTo>
                  <a:pt x="126296" y="65016"/>
                </a:lnTo>
                <a:lnTo>
                  <a:pt x="120840" y="67827"/>
                </a:lnTo>
                <a:lnTo>
                  <a:pt x="121120" y="74139"/>
                </a:lnTo>
                <a:lnTo>
                  <a:pt x="119037" y="79229"/>
                </a:lnTo>
                <a:lnTo>
                  <a:pt x="121292" y="83496"/>
                </a:lnTo>
                <a:lnTo>
                  <a:pt x="123186" y="87076"/>
                </a:lnTo>
                <a:lnTo>
                  <a:pt x="116858" y="89022"/>
                </a:lnTo>
                <a:lnTo>
                  <a:pt x="113448" y="94315"/>
                </a:lnTo>
                <a:lnTo>
                  <a:pt x="109935" y="93078"/>
                </a:lnTo>
                <a:lnTo>
                  <a:pt x="108021" y="90040"/>
                </a:lnTo>
                <a:lnTo>
                  <a:pt x="106667" y="89961"/>
                </a:lnTo>
                <a:lnTo>
                  <a:pt x="102617" y="94458"/>
                </a:lnTo>
                <a:lnTo>
                  <a:pt x="100581" y="96718"/>
                </a:lnTo>
                <a:lnTo>
                  <a:pt x="90402" y="91142"/>
                </a:lnTo>
                <a:lnTo>
                  <a:pt x="84891" y="88122"/>
                </a:lnTo>
                <a:lnTo>
                  <a:pt x="83728" y="86352"/>
                </a:lnTo>
                <a:lnTo>
                  <a:pt x="83417" y="83496"/>
                </a:lnTo>
                <a:lnTo>
                  <a:pt x="83298" y="82401"/>
                </a:lnTo>
                <a:lnTo>
                  <a:pt x="82184" y="83496"/>
                </a:lnTo>
                <a:lnTo>
                  <a:pt x="75332" y="90242"/>
                </a:lnTo>
                <a:lnTo>
                  <a:pt x="73407" y="94789"/>
                </a:lnTo>
                <a:lnTo>
                  <a:pt x="73379" y="103798"/>
                </a:lnTo>
                <a:lnTo>
                  <a:pt x="74949" y="113051"/>
                </a:lnTo>
                <a:lnTo>
                  <a:pt x="73003" y="128044"/>
                </a:lnTo>
                <a:lnTo>
                  <a:pt x="74046" y="131139"/>
                </a:lnTo>
                <a:lnTo>
                  <a:pt x="77824" y="128487"/>
                </a:lnTo>
                <a:lnTo>
                  <a:pt x="81772" y="128370"/>
                </a:lnTo>
                <a:lnTo>
                  <a:pt x="85652" y="135947"/>
                </a:lnTo>
                <a:lnTo>
                  <a:pt x="89417" y="138778"/>
                </a:lnTo>
                <a:lnTo>
                  <a:pt x="90402" y="140098"/>
                </a:lnTo>
                <a:lnTo>
                  <a:pt x="94437" y="145514"/>
                </a:lnTo>
                <a:lnTo>
                  <a:pt x="91375" y="149300"/>
                </a:lnTo>
                <a:lnTo>
                  <a:pt x="90402" y="149555"/>
                </a:lnTo>
                <a:lnTo>
                  <a:pt x="88404" y="150076"/>
                </a:lnTo>
                <a:lnTo>
                  <a:pt x="83056" y="155289"/>
                </a:lnTo>
                <a:lnTo>
                  <a:pt x="83392" y="160213"/>
                </a:lnTo>
                <a:lnTo>
                  <a:pt x="83601" y="163260"/>
                </a:lnTo>
                <a:lnTo>
                  <a:pt x="78872" y="165265"/>
                </a:lnTo>
                <a:lnTo>
                  <a:pt x="63919" y="165094"/>
                </a:lnTo>
                <a:lnTo>
                  <a:pt x="60988" y="167845"/>
                </a:lnTo>
                <a:lnTo>
                  <a:pt x="58231" y="160213"/>
                </a:lnTo>
                <a:lnTo>
                  <a:pt x="54352" y="149476"/>
                </a:lnTo>
                <a:lnTo>
                  <a:pt x="46495" y="136187"/>
                </a:lnTo>
                <a:lnTo>
                  <a:pt x="30637" y="120449"/>
                </a:lnTo>
                <a:lnTo>
                  <a:pt x="24548" y="118393"/>
                </a:lnTo>
                <a:lnTo>
                  <a:pt x="21547" y="121638"/>
                </a:lnTo>
                <a:lnTo>
                  <a:pt x="21193" y="116733"/>
                </a:lnTo>
                <a:lnTo>
                  <a:pt x="22236" y="109598"/>
                </a:lnTo>
                <a:lnTo>
                  <a:pt x="20850" y="102110"/>
                </a:lnTo>
                <a:lnTo>
                  <a:pt x="19105" y="98443"/>
                </a:lnTo>
                <a:lnTo>
                  <a:pt x="10717" y="91105"/>
                </a:lnTo>
                <a:lnTo>
                  <a:pt x="1697" y="87097"/>
                </a:lnTo>
                <a:lnTo>
                  <a:pt x="0" y="83496"/>
                </a:lnTo>
                <a:lnTo>
                  <a:pt x="2275" y="69949"/>
                </a:lnTo>
                <a:lnTo>
                  <a:pt x="3480" y="69346"/>
                </a:lnTo>
                <a:lnTo>
                  <a:pt x="6076" y="71399"/>
                </a:lnTo>
                <a:lnTo>
                  <a:pt x="9044" y="70455"/>
                </a:lnTo>
                <a:lnTo>
                  <a:pt x="15726" y="63323"/>
                </a:lnTo>
                <a:lnTo>
                  <a:pt x="21140" y="53646"/>
                </a:lnTo>
                <a:lnTo>
                  <a:pt x="25936" y="41074"/>
                </a:lnTo>
                <a:lnTo>
                  <a:pt x="27530" y="36176"/>
                </a:lnTo>
                <a:lnTo>
                  <a:pt x="27401" y="28408"/>
                </a:lnTo>
                <a:lnTo>
                  <a:pt x="28697" y="21972"/>
                </a:lnTo>
                <a:lnTo>
                  <a:pt x="32488" y="25077"/>
                </a:lnTo>
                <a:lnTo>
                  <a:pt x="36947" y="24759"/>
                </a:lnTo>
                <a:lnTo>
                  <a:pt x="44775" y="31245"/>
                </a:lnTo>
                <a:lnTo>
                  <a:pt x="53403" y="33349"/>
                </a:lnTo>
                <a:lnTo>
                  <a:pt x="60810" y="27836"/>
                </a:lnTo>
                <a:lnTo>
                  <a:pt x="64576" y="21620"/>
                </a:lnTo>
                <a:lnTo>
                  <a:pt x="67648" y="10586"/>
                </a:lnTo>
                <a:lnTo>
                  <a:pt x="70433" y="6552"/>
                </a:lnTo>
                <a:lnTo>
                  <a:pt x="71453" y="5074"/>
                </a:lnTo>
                <a:lnTo>
                  <a:pt x="76530" y="3138"/>
                </a:lnTo>
                <a:lnTo>
                  <a:pt x="79618" y="0"/>
                </a:lnTo>
                <a:lnTo>
                  <a:pt x="82430" y="1826"/>
                </a:lnTo>
                <a:lnTo>
                  <a:pt x="89768" y="1742"/>
                </a:lnTo>
                <a:lnTo>
                  <a:pt x="90402" y="2015"/>
                </a:lnTo>
                <a:lnTo>
                  <a:pt x="96254" y="4546"/>
                </a:lnTo>
                <a:lnTo>
                  <a:pt x="97193" y="6552"/>
                </a:lnTo>
                <a:lnTo>
                  <a:pt x="98520" y="9384"/>
                </a:lnTo>
                <a:lnTo>
                  <a:pt x="102617" y="13161"/>
                </a:lnTo>
                <a:lnTo>
                  <a:pt x="103358" y="13845"/>
                </a:lnTo>
                <a:lnTo>
                  <a:pt x="107463" y="13462"/>
                </a:lnTo>
                <a:lnTo>
                  <a:pt x="111631" y="21383"/>
                </a:lnTo>
                <a:lnTo>
                  <a:pt x="115978" y="24082"/>
                </a:lnTo>
                <a:lnTo>
                  <a:pt x="118241" y="27148"/>
                </a:lnTo>
                <a:lnTo>
                  <a:pt x="123853" y="28887"/>
                </a:lnTo>
                <a:lnTo>
                  <a:pt x="130560" y="28500"/>
                </a:lnTo>
                <a:close/>
              </a:path>
            </a:pathLst>
          </a:custGeom>
          <a:solidFill>
            <a:srgbClr val="1E0E31">
              <a:alpha val="100000"/>
            </a:srgbClr>
          </a:solidFill>
          <a:ln w="13550" cap="flat">
            <a:solidFill>
              <a:srgbClr val="1E0E31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479" name="pg479"/>
          <p:cNvSpPr/>
          <p:nvPr/>
        </p:nvSpPr>
        <p:spPr>
          <a:xfrm>
            <a:off x="5797161" y="5759967"/>
            <a:ext cx="136727" cy="151904"/>
          </a:xfrm>
          <a:custGeom>
            <a:avLst/>
            <a:gdLst/>
            <a:ahLst/>
            <a:cxnLst/>
            <a:rect l="0" t="0" r="0" b="0"/>
            <a:pathLst>
              <a:path w="136727" h="151904">
                <a:moveTo>
                  <a:pt x="128508" y="68328"/>
                </a:moveTo>
                <a:lnTo>
                  <a:pt x="129621" y="69363"/>
                </a:lnTo>
                <a:lnTo>
                  <a:pt x="131120" y="70759"/>
                </a:lnTo>
                <a:lnTo>
                  <a:pt x="132566" y="70331"/>
                </a:lnTo>
                <a:lnTo>
                  <a:pt x="133242" y="69981"/>
                </a:lnTo>
                <a:lnTo>
                  <a:pt x="133827" y="70285"/>
                </a:lnTo>
                <a:lnTo>
                  <a:pt x="134198" y="71020"/>
                </a:lnTo>
                <a:lnTo>
                  <a:pt x="136727" y="77723"/>
                </a:lnTo>
                <a:lnTo>
                  <a:pt x="133913" y="81061"/>
                </a:lnTo>
                <a:lnTo>
                  <a:pt x="133046" y="84178"/>
                </a:lnTo>
                <a:lnTo>
                  <a:pt x="133062" y="91735"/>
                </a:lnTo>
                <a:lnTo>
                  <a:pt x="134309" y="95314"/>
                </a:lnTo>
                <a:lnTo>
                  <a:pt x="131272" y="99493"/>
                </a:lnTo>
                <a:lnTo>
                  <a:pt x="134913" y="102718"/>
                </a:lnTo>
                <a:lnTo>
                  <a:pt x="134144" y="110670"/>
                </a:lnTo>
                <a:lnTo>
                  <a:pt x="133664" y="115628"/>
                </a:lnTo>
                <a:lnTo>
                  <a:pt x="129621" y="118726"/>
                </a:lnTo>
                <a:lnTo>
                  <a:pt x="122203" y="123729"/>
                </a:lnTo>
                <a:lnTo>
                  <a:pt x="121330" y="133343"/>
                </a:lnTo>
                <a:lnTo>
                  <a:pt x="118469" y="139953"/>
                </a:lnTo>
                <a:lnTo>
                  <a:pt x="116212" y="138209"/>
                </a:lnTo>
                <a:lnTo>
                  <a:pt x="113688" y="139297"/>
                </a:lnTo>
                <a:lnTo>
                  <a:pt x="108400" y="146644"/>
                </a:lnTo>
                <a:lnTo>
                  <a:pt x="95078" y="144015"/>
                </a:lnTo>
                <a:lnTo>
                  <a:pt x="80951" y="151904"/>
                </a:lnTo>
                <a:lnTo>
                  <a:pt x="77351" y="142995"/>
                </a:lnTo>
                <a:lnTo>
                  <a:pt x="71562" y="144052"/>
                </a:lnTo>
                <a:lnTo>
                  <a:pt x="67099" y="134298"/>
                </a:lnTo>
                <a:lnTo>
                  <a:pt x="65075" y="124890"/>
                </a:lnTo>
                <a:lnTo>
                  <a:pt x="61966" y="120877"/>
                </a:lnTo>
                <a:lnTo>
                  <a:pt x="61551" y="123570"/>
                </a:lnTo>
                <a:lnTo>
                  <a:pt x="64031" y="129662"/>
                </a:lnTo>
                <a:lnTo>
                  <a:pt x="63198" y="135933"/>
                </a:lnTo>
                <a:lnTo>
                  <a:pt x="51467" y="151673"/>
                </a:lnTo>
                <a:lnTo>
                  <a:pt x="44554" y="151796"/>
                </a:lnTo>
                <a:lnTo>
                  <a:pt x="40239" y="146782"/>
                </a:lnTo>
                <a:lnTo>
                  <a:pt x="38802" y="141620"/>
                </a:lnTo>
                <a:lnTo>
                  <a:pt x="40820" y="136638"/>
                </a:lnTo>
                <a:lnTo>
                  <a:pt x="41138" y="131511"/>
                </a:lnTo>
                <a:lnTo>
                  <a:pt x="37201" y="121194"/>
                </a:lnTo>
                <a:lnTo>
                  <a:pt x="36704" y="114214"/>
                </a:lnTo>
                <a:lnTo>
                  <a:pt x="32596" y="115864"/>
                </a:lnTo>
                <a:lnTo>
                  <a:pt x="29932" y="113452"/>
                </a:lnTo>
                <a:lnTo>
                  <a:pt x="29432" y="99893"/>
                </a:lnTo>
                <a:lnTo>
                  <a:pt x="26691" y="91357"/>
                </a:lnTo>
                <a:lnTo>
                  <a:pt x="18399" y="84818"/>
                </a:lnTo>
                <a:lnTo>
                  <a:pt x="13248" y="68252"/>
                </a:lnTo>
                <a:lnTo>
                  <a:pt x="10916" y="67994"/>
                </a:lnTo>
                <a:lnTo>
                  <a:pt x="4159" y="71406"/>
                </a:lnTo>
                <a:lnTo>
                  <a:pt x="482" y="66704"/>
                </a:lnTo>
                <a:lnTo>
                  <a:pt x="0" y="63587"/>
                </a:lnTo>
                <a:lnTo>
                  <a:pt x="491" y="57232"/>
                </a:lnTo>
                <a:lnTo>
                  <a:pt x="4417" y="52518"/>
                </a:lnTo>
                <a:lnTo>
                  <a:pt x="2183" y="45755"/>
                </a:lnTo>
                <a:lnTo>
                  <a:pt x="3371" y="40633"/>
                </a:lnTo>
                <a:lnTo>
                  <a:pt x="7824" y="44051"/>
                </a:lnTo>
                <a:lnTo>
                  <a:pt x="12924" y="40701"/>
                </a:lnTo>
                <a:lnTo>
                  <a:pt x="16124" y="42783"/>
                </a:lnTo>
                <a:lnTo>
                  <a:pt x="24923" y="41301"/>
                </a:lnTo>
                <a:lnTo>
                  <a:pt x="28962" y="43962"/>
                </a:lnTo>
                <a:lnTo>
                  <a:pt x="31508" y="48932"/>
                </a:lnTo>
                <a:lnTo>
                  <a:pt x="34642" y="51799"/>
                </a:lnTo>
                <a:lnTo>
                  <a:pt x="36413" y="51403"/>
                </a:lnTo>
                <a:lnTo>
                  <a:pt x="39247" y="47326"/>
                </a:lnTo>
                <a:lnTo>
                  <a:pt x="44822" y="50476"/>
                </a:lnTo>
                <a:lnTo>
                  <a:pt x="43287" y="41970"/>
                </a:lnTo>
                <a:lnTo>
                  <a:pt x="43936" y="32795"/>
                </a:lnTo>
                <a:lnTo>
                  <a:pt x="39335" y="22471"/>
                </a:lnTo>
                <a:lnTo>
                  <a:pt x="37482" y="16705"/>
                </a:lnTo>
                <a:lnTo>
                  <a:pt x="38804" y="15215"/>
                </a:lnTo>
                <a:lnTo>
                  <a:pt x="38440" y="12447"/>
                </a:lnTo>
                <a:lnTo>
                  <a:pt x="40740" y="9328"/>
                </a:lnTo>
                <a:lnTo>
                  <a:pt x="47902" y="7334"/>
                </a:lnTo>
                <a:lnTo>
                  <a:pt x="57047" y="9477"/>
                </a:lnTo>
                <a:lnTo>
                  <a:pt x="61663" y="5370"/>
                </a:lnTo>
                <a:lnTo>
                  <a:pt x="62944" y="2184"/>
                </a:lnTo>
                <a:lnTo>
                  <a:pt x="67478" y="0"/>
                </a:lnTo>
                <a:lnTo>
                  <a:pt x="68250" y="1257"/>
                </a:lnTo>
                <a:lnTo>
                  <a:pt x="69980" y="1726"/>
                </a:lnTo>
                <a:lnTo>
                  <a:pt x="70329" y="7173"/>
                </a:lnTo>
                <a:lnTo>
                  <a:pt x="73735" y="12997"/>
                </a:lnTo>
                <a:lnTo>
                  <a:pt x="71754" y="21024"/>
                </a:lnTo>
                <a:lnTo>
                  <a:pt x="68961" y="23375"/>
                </a:lnTo>
                <a:lnTo>
                  <a:pt x="67998" y="27178"/>
                </a:lnTo>
                <a:lnTo>
                  <a:pt x="81446" y="35938"/>
                </a:lnTo>
                <a:lnTo>
                  <a:pt x="81153" y="39629"/>
                </a:lnTo>
                <a:lnTo>
                  <a:pt x="80523" y="42328"/>
                </a:lnTo>
                <a:lnTo>
                  <a:pt x="81821" y="49352"/>
                </a:lnTo>
                <a:lnTo>
                  <a:pt x="92110" y="51145"/>
                </a:lnTo>
                <a:lnTo>
                  <a:pt x="95368" y="53427"/>
                </a:lnTo>
                <a:lnTo>
                  <a:pt x="94060" y="57402"/>
                </a:lnTo>
                <a:lnTo>
                  <a:pt x="88901" y="57673"/>
                </a:lnTo>
                <a:lnTo>
                  <a:pt x="88122" y="62849"/>
                </a:lnTo>
                <a:lnTo>
                  <a:pt x="86618" y="65415"/>
                </a:lnTo>
                <a:lnTo>
                  <a:pt x="87084" y="67789"/>
                </a:lnTo>
                <a:lnTo>
                  <a:pt x="88695" y="76007"/>
                </a:lnTo>
                <a:lnTo>
                  <a:pt x="90651" y="78059"/>
                </a:lnTo>
                <a:lnTo>
                  <a:pt x="101869" y="82453"/>
                </a:lnTo>
                <a:lnTo>
                  <a:pt x="108933" y="80950"/>
                </a:lnTo>
                <a:lnTo>
                  <a:pt x="110249" y="86770"/>
                </a:lnTo>
                <a:lnTo>
                  <a:pt x="114556" y="84536"/>
                </a:lnTo>
                <a:lnTo>
                  <a:pt x="116613" y="76798"/>
                </a:lnTo>
                <a:lnTo>
                  <a:pt x="120815" y="76724"/>
                </a:lnTo>
                <a:lnTo>
                  <a:pt x="123525" y="78370"/>
                </a:lnTo>
                <a:lnTo>
                  <a:pt x="127574" y="75818"/>
                </a:lnTo>
                <a:close/>
              </a:path>
            </a:pathLst>
          </a:custGeom>
          <a:solidFill>
            <a:srgbClr val="1E0E31">
              <a:alpha val="100000"/>
            </a:srgbClr>
          </a:solidFill>
          <a:ln w="13550" cap="flat">
            <a:solidFill>
              <a:srgbClr val="1E0E31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480" name="pg480"/>
          <p:cNvSpPr/>
          <p:nvPr/>
        </p:nvSpPr>
        <p:spPr>
          <a:xfrm>
            <a:off x="5865159" y="5742769"/>
            <a:ext cx="340512" cy="229806"/>
          </a:xfrm>
          <a:custGeom>
            <a:avLst/>
            <a:gdLst/>
            <a:ahLst/>
            <a:cxnLst/>
            <a:rect l="0" t="0" r="0" b="0"/>
            <a:pathLst>
              <a:path w="340512" h="229806">
                <a:moveTo>
                  <a:pt x="120026" y="24911"/>
                </a:moveTo>
                <a:lnTo>
                  <a:pt x="118919" y="27591"/>
                </a:lnTo>
                <a:lnTo>
                  <a:pt x="119088" y="30612"/>
                </a:lnTo>
                <a:lnTo>
                  <a:pt x="119569" y="39192"/>
                </a:lnTo>
                <a:lnTo>
                  <a:pt x="127293" y="41256"/>
                </a:lnTo>
                <a:lnTo>
                  <a:pt x="131306" y="40168"/>
                </a:lnTo>
                <a:lnTo>
                  <a:pt x="132069" y="39962"/>
                </a:lnTo>
                <a:lnTo>
                  <a:pt x="137370" y="38525"/>
                </a:lnTo>
                <a:lnTo>
                  <a:pt x="138908" y="39435"/>
                </a:lnTo>
                <a:lnTo>
                  <a:pt x="141037" y="43857"/>
                </a:lnTo>
                <a:lnTo>
                  <a:pt x="145518" y="45034"/>
                </a:lnTo>
                <a:lnTo>
                  <a:pt x="146842" y="47419"/>
                </a:lnTo>
                <a:lnTo>
                  <a:pt x="158341" y="47448"/>
                </a:lnTo>
                <a:lnTo>
                  <a:pt x="161318" y="51701"/>
                </a:lnTo>
                <a:lnTo>
                  <a:pt x="166170" y="52854"/>
                </a:lnTo>
                <a:lnTo>
                  <a:pt x="169498" y="51627"/>
                </a:lnTo>
                <a:lnTo>
                  <a:pt x="174561" y="47188"/>
                </a:lnTo>
                <a:lnTo>
                  <a:pt x="171569" y="56504"/>
                </a:lnTo>
                <a:lnTo>
                  <a:pt x="168894" y="56623"/>
                </a:lnTo>
                <a:lnTo>
                  <a:pt x="163781" y="61332"/>
                </a:lnTo>
                <a:lnTo>
                  <a:pt x="157765" y="61208"/>
                </a:lnTo>
                <a:lnTo>
                  <a:pt x="154605" y="66704"/>
                </a:lnTo>
                <a:lnTo>
                  <a:pt x="147626" y="69893"/>
                </a:lnTo>
                <a:lnTo>
                  <a:pt x="138332" y="68251"/>
                </a:lnTo>
                <a:lnTo>
                  <a:pt x="134953" y="64929"/>
                </a:lnTo>
                <a:lnTo>
                  <a:pt x="132069" y="64009"/>
                </a:lnTo>
                <a:lnTo>
                  <a:pt x="131306" y="63766"/>
                </a:lnTo>
                <a:lnTo>
                  <a:pt x="125738" y="67852"/>
                </a:lnTo>
                <a:lnTo>
                  <a:pt x="124954" y="70588"/>
                </a:lnTo>
                <a:lnTo>
                  <a:pt x="126420" y="72178"/>
                </a:lnTo>
                <a:lnTo>
                  <a:pt x="126226" y="76159"/>
                </a:lnTo>
                <a:lnTo>
                  <a:pt x="128057" y="77378"/>
                </a:lnTo>
                <a:lnTo>
                  <a:pt x="130014" y="76570"/>
                </a:lnTo>
                <a:lnTo>
                  <a:pt x="131306" y="78279"/>
                </a:lnTo>
                <a:lnTo>
                  <a:pt x="132069" y="77987"/>
                </a:lnTo>
                <a:lnTo>
                  <a:pt x="140356" y="74817"/>
                </a:lnTo>
                <a:lnTo>
                  <a:pt x="147872" y="84988"/>
                </a:lnTo>
                <a:lnTo>
                  <a:pt x="148596" y="85969"/>
                </a:lnTo>
                <a:lnTo>
                  <a:pt x="154012" y="85367"/>
                </a:lnTo>
                <a:lnTo>
                  <a:pt x="158402" y="89872"/>
                </a:lnTo>
                <a:lnTo>
                  <a:pt x="162503" y="87372"/>
                </a:lnTo>
                <a:lnTo>
                  <a:pt x="168973" y="91785"/>
                </a:lnTo>
                <a:lnTo>
                  <a:pt x="176534" y="91684"/>
                </a:lnTo>
                <a:lnTo>
                  <a:pt x="179230" y="96281"/>
                </a:lnTo>
                <a:lnTo>
                  <a:pt x="179776" y="102654"/>
                </a:lnTo>
                <a:lnTo>
                  <a:pt x="181705" y="107277"/>
                </a:lnTo>
                <a:lnTo>
                  <a:pt x="185129" y="111228"/>
                </a:lnTo>
                <a:lnTo>
                  <a:pt x="186360" y="111228"/>
                </a:lnTo>
                <a:lnTo>
                  <a:pt x="191957" y="108844"/>
                </a:lnTo>
                <a:lnTo>
                  <a:pt x="191479" y="105354"/>
                </a:lnTo>
                <a:lnTo>
                  <a:pt x="192680" y="104445"/>
                </a:lnTo>
                <a:lnTo>
                  <a:pt x="198579" y="108627"/>
                </a:lnTo>
                <a:lnTo>
                  <a:pt x="199615" y="109364"/>
                </a:lnTo>
                <a:lnTo>
                  <a:pt x="205521" y="111228"/>
                </a:lnTo>
                <a:lnTo>
                  <a:pt x="206868" y="111654"/>
                </a:lnTo>
                <a:lnTo>
                  <a:pt x="208183" y="113779"/>
                </a:lnTo>
                <a:lnTo>
                  <a:pt x="208400" y="116618"/>
                </a:lnTo>
                <a:lnTo>
                  <a:pt x="206451" y="119917"/>
                </a:lnTo>
                <a:lnTo>
                  <a:pt x="205037" y="123116"/>
                </a:lnTo>
                <a:lnTo>
                  <a:pt x="209020" y="127869"/>
                </a:lnTo>
                <a:lnTo>
                  <a:pt x="211409" y="130719"/>
                </a:lnTo>
                <a:lnTo>
                  <a:pt x="208960" y="132367"/>
                </a:lnTo>
                <a:lnTo>
                  <a:pt x="207708" y="134992"/>
                </a:lnTo>
                <a:lnTo>
                  <a:pt x="215140" y="134142"/>
                </a:lnTo>
                <a:lnTo>
                  <a:pt x="225843" y="137377"/>
                </a:lnTo>
                <a:lnTo>
                  <a:pt x="230954" y="135389"/>
                </a:lnTo>
                <a:lnTo>
                  <a:pt x="236710" y="139052"/>
                </a:lnTo>
                <a:lnTo>
                  <a:pt x="238903" y="136488"/>
                </a:lnTo>
                <a:lnTo>
                  <a:pt x="239519" y="132344"/>
                </a:lnTo>
                <a:lnTo>
                  <a:pt x="237469" y="125273"/>
                </a:lnTo>
                <a:lnTo>
                  <a:pt x="227974" y="119840"/>
                </a:lnTo>
                <a:lnTo>
                  <a:pt x="224828" y="112504"/>
                </a:lnTo>
                <a:lnTo>
                  <a:pt x="220810" y="108384"/>
                </a:lnTo>
                <a:lnTo>
                  <a:pt x="218315" y="103703"/>
                </a:lnTo>
                <a:lnTo>
                  <a:pt x="213436" y="99489"/>
                </a:lnTo>
                <a:lnTo>
                  <a:pt x="207057" y="90045"/>
                </a:lnTo>
                <a:lnTo>
                  <a:pt x="202442" y="87183"/>
                </a:lnTo>
                <a:lnTo>
                  <a:pt x="193321" y="76868"/>
                </a:lnTo>
                <a:lnTo>
                  <a:pt x="187252" y="74161"/>
                </a:lnTo>
                <a:lnTo>
                  <a:pt x="180636" y="74924"/>
                </a:lnTo>
                <a:lnTo>
                  <a:pt x="175447" y="69024"/>
                </a:lnTo>
                <a:lnTo>
                  <a:pt x="170589" y="67708"/>
                </a:lnTo>
                <a:lnTo>
                  <a:pt x="168582" y="68936"/>
                </a:lnTo>
                <a:lnTo>
                  <a:pt x="171067" y="72382"/>
                </a:lnTo>
                <a:lnTo>
                  <a:pt x="168654" y="75519"/>
                </a:lnTo>
                <a:lnTo>
                  <a:pt x="156317" y="76976"/>
                </a:lnTo>
                <a:lnTo>
                  <a:pt x="156028" y="72988"/>
                </a:lnTo>
                <a:lnTo>
                  <a:pt x="158069" y="70343"/>
                </a:lnTo>
                <a:lnTo>
                  <a:pt x="172222" y="63683"/>
                </a:lnTo>
                <a:lnTo>
                  <a:pt x="177448" y="58551"/>
                </a:lnTo>
                <a:lnTo>
                  <a:pt x="181092" y="56912"/>
                </a:lnTo>
                <a:lnTo>
                  <a:pt x="183199" y="50966"/>
                </a:lnTo>
                <a:lnTo>
                  <a:pt x="186464" y="47268"/>
                </a:lnTo>
                <a:lnTo>
                  <a:pt x="194234" y="46553"/>
                </a:lnTo>
                <a:lnTo>
                  <a:pt x="202926" y="41749"/>
                </a:lnTo>
                <a:lnTo>
                  <a:pt x="205752" y="41510"/>
                </a:lnTo>
                <a:lnTo>
                  <a:pt x="211993" y="46745"/>
                </a:lnTo>
                <a:lnTo>
                  <a:pt x="214017" y="53590"/>
                </a:lnTo>
                <a:lnTo>
                  <a:pt x="218094" y="57094"/>
                </a:lnTo>
                <a:lnTo>
                  <a:pt x="218552" y="64619"/>
                </a:lnTo>
                <a:lnTo>
                  <a:pt x="221774" y="74147"/>
                </a:lnTo>
                <a:lnTo>
                  <a:pt x="237268" y="88353"/>
                </a:lnTo>
                <a:lnTo>
                  <a:pt x="243422" y="90421"/>
                </a:lnTo>
                <a:lnTo>
                  <a:pt x="248092" y="90115"/>
                </a:lnTo>
                <a:lnTo>
                  <a:pt x="254272" y="99302"/>
                </a:lnTo>
                <a:lnTo>
                  <a:pt x="263684" y="104462"/>
                </a:lnTo>
                <a:lnTo>
                  <a:pt x="273944" y="106252"/>
                </a:lnTo>
                <a:lnTo>
                  <a:pt x="284090" y="103428"/>
                </a:lnTo>
                <a:lnTo>
                  <a:pt x="293595" y="107999"/>
                </a:lnTo>
                <a:lnTo>
                  <a:pt x="294293" y="109705"/>
                </a:lnTo>
                <a:lnTo>
                  <a:pt x="292866" y="113807"/>
                </a:lnTo>
                <a:lnTo>
                  <a:pt x="293247" y="118591"/>
                </a:lnTo>
                <a:lnTo>
                  <a:pt x="302288" y="131104"/>
                </a:lnTo>
                <a:lnTo>
                  <a:pt x="299528" y="139927"/>
                </a:lnTo>
                <a:lnTo>
                  <a:pt x="299892" y="153757"/>
                </a:lnTo>
                <a:lnTo>
                  <a:pt x="305516" y="172556"/>
                </a:lnTo>
                <a:lnTo>
                  <a:pt x="307069" y="183986"/>
                </a:lnTo>
                <a:lnTo>
                  <a:pt x="317043" y="194187"/>
                </a:lnTo>
                <a:lnTo>
                  <a:pt x="329310" y="197474"/>
                </a:lnTo>
                <a:lnTo>
                  <a:pt x="340439" y="197590"/>
                </a:lnTo>
                <a:lnTo>
                  <a:pt x="340512" y="217713"/>
                </a:lnTo>
                <a:lnTo>
                  <a:pt x="337414" y="225944"/>
                </a:lnTo>
                <a:lnTo>
                  <a:pt x="333352" y="229806"/>
                </a:lnTo>
                <a:lnTo>
                  <a:pt x="331386" y="229297"/>
                </a:lnTo>
                <a:lnTo>
                  <a:pt x="327884" y="224041"/>
                </a:lnTo>
                <a:lnTo>
                  <a:pt x="324751" y="221882"/>
                </a:lnTo>
                <a:lnTo>
                  <a:pt x="322042" y="222841"/>
                </a:lnTo>
                <a:lnTo>
                  <a:pt x="319430" y="226642"/>
                </a:lnTo>
                <a:lnTo>
                  <a:pt x="316673" y="225270"/>
                </a:lnTo>
                <a:lnTo>
                  <a:pt x="313451" y="219559"/>
                </a:lnTo>
                <a:lnTo>
                  <a:pt x="310919" y="210902"/>
                </a:lnTo>
                <a:lnTo>
                  <a:pt x="307324" y="207419"/>
                </a:lnTo>
                <a:lnTo>
                  <a:pt x="302723" y="205593"/>
                </a:lnTo>
                <a:lnTo>
                  <a:pt x="300832" y="202596"/>
                </a:lnTo>
                <a:lnTo>
                  <a:pt x="300035" y="189937"/>
                </a:lnTo>
                <a:lnTo>
                  <a:pt x="297704" y="185469"/>
                </a:lnTo>
                <a:lnTo>
                  <a:pt x="294175" y="183181"/>
                </a:lnTo>
                <a:lnTo>
                  <a:pt x="294326" y="176789"/>
                </a:lnTo>
                <a:lnTo>
                  <a:pt x="291397" y="175596"/>
                </a:lnTo>
                <a:lnTo>
                  <a:pt x="290205" y="168687"/>
                </a:lnTo>
                <a:lnTo>
                  <a:pt x="284467" y="164630"/>
                </a:lnTo>
                <a:lnTo>
                  <a:pt x="284461" y="159711"/>
                </a:lnTo>
                <a:lnTo>
                  <a:pt x="282174" y="153968"/>
                </a:lnTo>
                <a:lnTo>
                  <a:pt x="278233" y="153136"/>
                </a:lnTo>
                <a:lnTo>
                  <a:pt x="269325" y="154976"/>
                </a:lnTo>
                <a:lnTo>
                  <a:pt x="261809" y="152786"/>
                </a:lnTo>
                <a:lnTo>
                  <a:pt x="256319" y="153722"/>
                </a:lnTo>
                <a:lnTo>
                  <a:pt x="247855" y="151269"/>
                </a:lnTo>
                <a:lnTo>
                  <a:pt x="243510" y="151652"/>
                </a:lnTo>
                <a:lnTo>
                  <a:pt x="238492" y="145210"/>
                </a:lnTo>
                <a:lnTo>
                  <a:pt x="236270" y="144517"/>
                </a:lnTo>
                <a:lnTo>
                  <a:pt x="242559" y="161086"/>
                </a:lnTo>
                <a:lnTo>
                  <a:pt x="243682" y="161499"/>
                </a:lnTo>
                <a:lnTo>
                  <a:pt x="244901" y="163180"/>
                </a:lnTo>
                <a:lnTo>
                  <a:pt x="246271" y="163141"/>
                </a:lnTo>
                <a:lnTo>
                  <a:pt x="245506" y="165617"/>
                </a:lnTo>
                <a:lnTo>
                  <a:pt x="243307" y="167354"/>
                </a:lnTo>
                <a:lnTo>
                  <a:pt x="243177" y="170280"/>
                </a:lnTo>
                <a:lnTo>
                  <a:pt x="241891" y="171008"/>
                </a:lnTo>
                <a:lnTo>
                  <a:pt x="241454" y="172764"/>
                </a:lnTo>
                <a:lnTo>
                  <a:pt x="240604" y="174092"/>
                </a:lnTo>
                <a:lnTo>
                  <a:pt x="240561" y="177088"/>
                </a:lnTo>
                <a:lnTo>
                  <a:pt x="240388" y="178374"/>
                </a:lnTo>
                <a:lnTo>
                  <a:pt x="240315" y="185700"/>
                </a:lnTo>
                <a:lnTo>
                  <a:pt x="239233" y="192568"/>
                </a:lnTo>
                <a:lnTo>
                  <a:pt x="229309" y="200014"/>
                </a:lnTo>
                <a:lnTo>
                  <a:pt x="227135" y="199944"/>
                </a:lnTo>
                <a:lnTo>
                  <a:pt x="226727" y="196208"/>
                </a:lnTo>
                <a:lnTo>
                  <a:pt x="222134" y="193551"/>
                </a:lnTo>
                <a:lnTo>
                  <a:pt x="221410" y="186627"/>
                </a:lnTo>
                <a:lnTo>
                  <a:pt x="212795" y="184853"/>
                </a:lnTo>
                <a:lnTo>
                  <a:pt x="212557" y="182955"/>
                </a:lnTo>
                <a:lnTo>
                  <a:pt x="214713" y="178374"/>
                </a:lnTo>
                <a:lnTo>
                  <a:pt x="214718" y="176362"/>
                </a:lnTo>
                <a:lnTo>
                  <a:pt x="213739" y="175857"/>
                </a:lnTo>
                <a:lnTo>
                  <a:pt x="207505" y="177045"/>
                </a:lnTo>
                <a:lnTo>
                  <a:pt x="206284" y="178374"/>
                </a:lnTo>
                <a:lnTo>
                  <a:pt x="203798" y="181547"/>
                </a:lnTo>
                <a:lnTo>
                  <a:pt x="203779" y="188231"/>
                </a:lnTo>
                <a:lnTo>
                  <a:pt x="202865" y="190287"/>
                </a:lnTo>
                <a:lnTo>
                  <a:pt x="198579" y="189911"/>
                </a:lnTo>
                <a:lnTo>
                  <a:pt x="186185" y="193211"/>
                </a:lnTo>
                <a:lnTo>
                  <a:pt x="186556" y="190378"/>
                </a:lnTo>
                <a:lnTo>
                  <a:pt x="185119" y="188490"/>
                </a:lnTo>
                <a:lnTo>
                  <a:pt x="178633" y="191396"/>
                </a:lnTo>
                <a:lnTo>
                  <a:pt x="175118" y="186237"/>
                </a:lnTo>
                <a:lnTo>
                  <a:pt x="168714" y="184754"/>
                </a:lnTo>
                <a:lnTo>
                  <a:pt x="166209" y="186004"/>
                </a:lnTo>
                <a:lnTo>
                  <a:pt x="166910" y="188933"/>
                </a:lnTo>
                <a:lnTo>
                  <a:pt x="164630" y="189284"/>
                </a:lnTo>
                <a:lnTo>
                  <a:pt x="160458" y="182705"/>
                </a:lnTo>
                <a:lnTo>
                  <a:pt x="150237" y="181306"/>
                </a:lnTo>
                <a:lnTo>
                  <a:pt x="149010" y="179354"/>
                </a:lnTo>
                <a:lnTo>
                  <a:pt x="149636" y="174298"/>
                </a:lnTo>
                <a:lnTo>
                  <a:pt x="140034" y="166285"/>
                </a:lnTo>
                <a:lnTo>
                  <a:pt x="137644" y="157175"/>
                </a:lnTo>
                <a:lnTo>
                  <a:pt x="134802" y="156937"/>
                </a:lnTo>
                <a:lnTo>
                  <a:pt x="134058" y="160180"/>
                </a:lnTo>
                <a:lnTo>
                  <a:pt x="132069" y="160203"/>
                </a:lnTo>
                <a:lnTo>
                  <a:pt x="131035" y="159930"/>
                </a:lnTo>
                <a:lnTo>
                  <a:pt x="129334" y="162783"/>
                </a:lnTo>
                <a:lnTo>
                  <a:pt x="130081" y="167537"/>
                </a:lnTo>
                <a:lnTo>
                  <a:pt x="129216" y="170280"/>
                </a:lnTo>
                <a:lnTo>
                  <a:pt x="128710" y="171883"/>
                </a:lnTo>
                <a:lnTo>
                  <a:pt x="125989" y="173060"/>
                </a:lnTo>
                <a:lnTo>
                  <a:pt x="124521" y="170280"/>
                </a:lnTo>
                <a:lnTo>
                  <a:pt x="122151" y="165795"/>
                </a:lnTo>
                <a:lnTo>
                  <a:pt x="123082" y="162538"/>
                </a:lnTo>
                <a:lnTo>
                  <a:pt x="119823" y="156022"/>
                </a:lnTo>
                <a:lnTo>
                  <a:pt x="116305" y="150771"/>
                </a:lnTo>
                <a:lnTo>
                  <a:pt x="114918" y="148700"/>
                </a:lnTo>
                <a:lnTo>
                  <a:pt x="109633" y="144802"/>
                </a:lnTo>
                <a:lnTo>
                  <a:pt x="109005" y="146375"/>
                </a:lnTo>
                <a:lnTo>
                  <a:pt x="109882" y="150235"/>
                </a:lnTo>
                <a:lnTo>
                  <a:pt x="106523" y="154175"/>
                </a:lnTo>
                <a:lnTo>
                  <a:pt x="108598" y="158378"/>
                </a:lnTo>
                <a:lnTo>
                  <a:pt x="107236" y="160040"/>
                </a:lnTo>
                <a:lnTo>
                  <a:pt x="107545" y="162270"/>
                </a:lnTo>
                <a:lnTo>
                  <a:pt x="105933" y="163944"/>
                </a:lnTo>
                <a:lnTo>
                  <a:pt x="103601" y="161961"/>
                </a:lnTo>
                <a:lnTo>
                  <a:pt x="98521" y="161063"/>
                </a:lnTo>
                <a:lnTo>
                  <a:pt x="96568" y="163138"/>
                </a:lnTo>
                <a:lnTo>
                  <a:pt x="92811" y="159734"/>
                </a:lnTo>
                <a:lnTo>
                  <a:pt x="90318" y="160507"/>
                </a:lnTo>
                <a:lnTo>
                  <a:pt x="85748" y="165862"/>
                </a:lnTo>
                <a:lnTo>
                  <a:pt x="79559" y="158767"/>
                </a:lnTo>
                <a:lnTo>
                  <a:pt x="74566" y="156849"/>
                </a:lnTo>
                <a:lnTo>
                  <a:pt x="74587" y="159367"/>
                </a:lnTo>
                <a:lnTo>
                  <a:pt x="73673" y="159318"/>
                </a:lnTo>
                <a:lnTo>
                  <a:pt x="73169" y="155506"/>
                </a:lnTo>
                <a:lnTo>
                  <a:pt x="71872" y="153963"/>
                </a:lnTo>
                <a:lnTo>
                  <a:pt x="67032" y="154260"/>
                </a:lnTo>
                <a:lnTo>
                  <a:pt x="61622" y="151974"/>
                </a:lnTo>
                <a:lnTo>
                  <a:pt x="59033" y="152558"/>
                </a:lnTo>
                <a:lnTo>
                  <a:pt x="54663" y="157432"/>
                </a:lnTo>
                <a:lnTo>
                  <a:pt x="50471" y="157152"/>
                </a:lnTo>
                <a:lnTo>
                  <a:pt x="53331" y="150542"/>
                </a:lnTo>
                <a:lnTo>
                  <a:pt x="54204" y="140928"/>
                </a:lnTo>
                <a:lnTo>
                  <a:pt x="61622" y="135925"/>
                </a:lnTo>
                <a:lnTo>
                  <a:pt x="65666" y="132827"/>
                </a:lnTo>
                <a:lnTo>
                  <a:pt x="66146" y="127869"/>
                </a:lnTo>
                <a:lnTo>
                  <a:pt x="66915" y="119917"/>
                </a:lnTo>
                <a:lnTo>
                  <a:pt x="63274" y="116691"/>
                </a:lnTo>
                <a:lnTo>
                  <a:pt x="66311" y="112512"/>
                </a:lnTo>
                <a:lnTo>
                  <a:pt x="65064" y="108933"/>
                </a:lnTo>
                <a:lnTo>
                  <a:pt x="65048" y="101377"/>
                </a:lnTo>
                <a:lnTo>
                  <a:pt x="65915" y="98259"/>
                </a:lnTo>
                <a:lnTo>
                  <a:pt x="68728" y="94922"/>
                </a:lnTo>
                <a:lnTo>
                  <a:pt x="66199" y="88219"/>
                </a:lnTo>
                <a:lnTo>
                  <a:pt x="65829" y="87484"/>
                </a:lnTo>
                <a:lnTo>
                  <a:pt x="65244" y="87180"/>
                </a:lnTo>
                <a:lnTo>
                  <a:pt x="64568" y="87529"/>
                </a:lnTo>
                <a:lnTo>
                  <a:pt x="63122" y="87958"/>
                </a:lnTo>
                <a:lnTo>
                  <a:pt x="61622" y="86562"/>
                </a:lnTo>
                <a:lnTo>
                  <a:pt x="60510" y="85526"/>
                </a:lnTo>
                <a:lnTo>
                  <a:pt x="59576" y="93017"/>
                </a:lnTo>
                <a:lnTo>
                  <a:pt x="55527" y="95569"/>
                </a:lnTo>
                <a:lnTo>
                  <a:pt x="52817" y="93923"/>
                </a:lnTo>
                <a:lnTo>
                  <a:pt x="48615" y="93996"/>
                </a:lnTo>
                <a:lnTo>
                  <a:pt x="46557" y="101735"/>
                </a:lnTo>
                <a:lnTo>
                  <a:pt x="42251" y="103969"/>
                </a:lnTo>
                <a:lnTo>
                  <a:pt x="40935" y="98149"/>
                </a:lnTo>
                <a:lnTo>
                  <a:pt x="33870" y="99652"/>
                </a:lnTo>
                <a:lnTo>
                  <a:pt x="22653" y="95258"/>
                </a:lnTo>
                <a:lnTo>
                  <a:pt x="20697" y="93206"/>
                </a:lnTo>
                <a:lnTo>
                  <a:pt x="19085" y="84988"/>
                </a:lnTo>
                <a:lnTo>
                  <a:pt x="18620" y="82614"/>
                </a:lnTo>
                <a:lnTo>
                  <a:pt x="20124" y="80048"/>
                </a:lnTo>
                <a:lnTo>
                  <a:pt x="20902" y="74872"/>
                </a:lnTo>
                <a:lnTo>
                  <a:pt x="26062" y="74601"/>
                </a:lnTo>
                <a:lnTo>
                  <a:pt x="27369" y="70626"/>
                </a:lnTo>
                <a:lnTo>
                  <a:pt x="24112" y="68343"/>
                </a:lnTo>
                <a:lnTo>
                  <a:pt x="13823" y="66550"/>
                </a:lnTo>
                <a:lnTo>
                  <a:pt x="12525" y="59527"/>
                </a:lnTo>
                <a:lnTo>
                  <a:pt x="13155" y="56828"/>
                </a:lnTo>
                <a:lnTo>
                  <a:pt x="13448" y="53137"/>
                </a:lnTo>
                <a:lnTo>
                  <a:pt x="0" y="44377"/>
                </a:lnTo>
                <a:lnTo>
                  <a:pt x="962" y="40574"/>
                </a:lnTo>
                <a:lnTo>
                  <a:pt x="3755" y="38223"/>
                </a:lnTo>
                <a:lnTo>
                  <a:pt x="5737" y="30195"/>
                </a:lnTo>
                <a:lnTo>
                  <a:pt x="2331" y="24372"/>
                </a:lnTo>
                <a:lnTo>
                  <a:pt x="1981" y="18925"/>
                </a:lnTo>
                <a:lnTo>
                  <a:pt x="13587" y="7138"/>
                </a:lnTo>
                <a:lnTo>
                  <a:pt x="18158" y="9629"/>
                </a:lnTo>
                <a:lnTo>
                  <a:pt x="21294" y="5912"/>
                </a:lnTo>
                <a:lnTo>
                  <a:pt x="26791" y="3379"/>
                </a:lnTo>
                <a:lnTo>
                  <a:pt x="32389" y="4091"/>
                </a:lnTo>
                <a:lnTo>
                  <a:pt x="34413" y="7875"/>
                </a:lnTo>
                <a:lnTo>
                  <a:pt x="33334" y="10604"/>
                </a:lnTo>
                <a:lnTo>
                  <a:pt x="34307" y="15075"/>
                </a:lnTo>
                <a:lnTo>
                  <a:pt x="38396" y="16799"/>
                </a:lnTo>
                <a:lnTo>
                  <a:pt x="37067" y="22537"/>
                </a:lnTo>
                <a:lnTo>
                  <a:pt x="38147" y="27489"/>
                </a:lnTo>
                <a:lnTo>
                  <a:pt x="42437" y="29284"/>
                </a:lnTo>
                <a:lnTo>
                  <a:pt x="46171" y="26466"/>
                </a:lnTo>
                <a:lnTo>
                  <a:pt x="48624" y="21383"/>
                </a:lnTo>
                <a:lnTo>
                  <a:pt x="50556" y="21195"/>
                </a:lnTo>
                <a:lnTo>
                  <a:pt x="53124" y="25869"/>
                </a:lnTo>
                <a:lnTo>
                  <a:pt x="58908" y="30584"/>
                </a:lnTo>
                <a:lnTo>
                  <a:pt x="59712" y="36358"/>
                </a:lnTo>
                <a:lnTo>
                  <a:pt x="61622" y="42780"/>
                </a:lnTo>
                <a:lnTo>
                  <a:pt x="67101" y="42040"/>
                </a:lnTo>
                <a:lnTo>
                  <a:pt x="71630" y="39043"/>
                </a:lnTo>
                <a:lnTo>
                  <a:pt x="71108" y="33808"/>
                </a:lnTo>
                <a:lnTo>
                  <a:pt x="74457" y="29704"/>
                </a:lnTo>
                <a:lnTo>
                  <a:pt x="76605" y="31136"/>
                </a:lnTo>
                <a:lnTo>
                  <a:pt x="83547" y="25878"/>
                </a:lnTo>
                <a:lnTo>
                  <a:pt x="82689" y="20060"/>
                </a:lnTo>
                <a:lnTo>
                  <a:pt x="85462" y="17427"/>
                </a:lnTo>
                <a:lnTo>
                  <a:pt x="93755" y="129"/>
                </a:lnTo>
                <a:lnTo>
                  <a:pt x="94643" y="0"/>
                </a:lnTo>
                <a:lnTo>
                  <a:pt x="95773" y="2008"/>
                </a:lnTo>
                <a:lnTo>
                  <a:pt x="96996" y="6206"/>
                </a:lnTo>
                <a:lnTo>
                  <a:pt x="106442" y="8050"/>
                </a:lnTo>
                <a:lnTo>
                  <a:pt x="107994" y="7873"/>
                </a:lnTo>
                <a:lnTo>
                  <a:pt x="109468" y="9563"/>
                </a:lnTo>
                <a:lnTo>
                  <a:pt x="109339" y="11419"/>
                </a:lnTo>
                <a:lnTo>
                  <a:pt x="109868" y="13011"/>
                </a:lnTo>
                <a:lnTo>
                  <a:pt x="112497" y="14324"/>
                </a:lnTo>
                <a:lnTo>
                  <a:pt x="113269" y="15211"/>
                </a:lnTo>
                <a:lnTo>
                  <a:pt x="114304" y="18384"/>
                </a:lnTo>
                <a:lnTo>
                  <a:pt x="113568" y="21911"/>
                </a:lnTo>
                <a:lnTo>
                  <a:pt x="113809" y="23190"/>
                </a:lnTo>
                <a:lnTo>
                  <a:pt x="115195" y="23975"/>
                </a:lnTo>
                <a:lnTo>
                  <a:pt x="116305" y="23329"/>
                </a:lnTo>
                <a:close/>
              </a:path>
            </a:pathLst>
          </a:custGeom>
          <a:solidFill>
            <a:srgbClr val="180B24">
              <a:alpha val="100000"/>
            </a:srgbClr>
          </a:solidFill>
          <a:ln w="13550" cap="flat">
            <a:solidFill>
              <a:srgbClr val="180B24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493" name="pg493"/>
          <p:cNvSpPr/>
          <p:nvPr/>
        </p:nvSpPr>
        <p:spPr>
          <a:xfrm>
            <a:off x="5885588" y="5940560"/>
            <a:ext cx="200308" cy="304390"/>
          </a:xfrm>
          <a:custGeom>
            <a:avLst/>
            <a:gdLst/>
            <a:ahLst/>
            <a:cxnLst/>
            <a:rect l="0" t="0" r="0" b="0"/>
            <a:pathLst>
              <a:path w="200308" h="304390">
                <a:moveTo>
                  <a:pt x="85548" y="0"/>
                </a:moveTo>
                <a:lnTo>
                  <a:pt x="89709" y="1723"/>
                </a:lnTo>
                <a:lnTo>
                  <a:pt x="95877" y="1677"/>
                </a:lnTo>
                <a:lnTo>
                  <a:pt x="98854" y="1654"/>
                </a:lnTo>
                <a:lnTo>
                  <a:pt x="103657" y="6076"/>
                </a:lnTo>
                <a:lnTo>
                  <a:pt x="110878" y="9872"/>
                </a:lnTo>
                <a:lnTo>
                  <a:pt x="111640" y="10273"/>
                </a:lnTo>
                <a:lnTo>
                  <a:pt x="114690" y="11875"/>
                </a:lnTo>
                <a:lnTo>
                  <a:pt x="122779" y="18451"/>
                </a:lnTo>
                <a:lnTo>
                  <a:pt x="126413" y="23452"/>
                </a:lnTo>
                <a:lnTo>
                  <a:pt x="131220" y="31049"/>
                </a:lnTo>
                <a:lnTo>
                  <a:pt x="137405" y="35832"/>
                </a:lnTo>
                <a:lnTo>
                  <a:pt x="141536" y="36570"/>
                </a:lnTo>
                <a:lnTo>
                  <a:pt x="146913" y="34492"/>
                </a:lnTo>
                <a:lnTo>
                  <a:pt x="149389" y="29170"/>
                </a:lnTo>
                <a:lnTo>
                  <a:pt x="142930" y="22159"/>
                </a:lnTo>
                <a:lnTo>
                  <a:pt x="137384" y="19990"/>
                </a:lnTo>
                <a:lnTo>
                  <a:pt x="139772" y="16395"/>
                </a:lnTo>
                <a:lnTo>
                  <a:pt x="147797" y="11149"/>
                </a:lnTo>
                <a:lnTo>
                  <a:pt x="154402" y="14938"/>
                </a:lnTo>
                <a:lnTo>
                  <a:pt x="164835" y="14268"/>
                </a:lnTo>
                <a:lnTo>
                  <a:pt x="164998" y="16381"/>
                </a:lnTo>
                <a:lnTo>
                  <a:pt x="164602" y="19644"/>
                </a:lnTo>
                <a:lnTo>
                  <a:pt x="166152" y="21258"/>
                </a:lnTo>
                <a:lnTo>
                  <a:pt x="164527" y="22509"/>
                </a:lnTo>
                <a:lnTo>
                  <a:pt x="163668" y="24895"/>
                </a:lnTo>
                <a:lnTo>
                  <a:pt x="163744" y="25995"/>
                </a:lnTo>
                <a:lnTo>
                  <a:pt x="164497" y="27496"/>
                </a:lnTo>
                <a:lnTo>
                  <a:pt x="167151" y="29197"/>
                </a:lnTo>
                <a:lnTo>
                  <a:pt x="168967" y="29545"/>
                </a:lnTo>
                <a:lnTo>
                  <a:pt x="169643" y="29674"/>
                </a:lnTo>
                <a:lnTo>
                  <a:pt x="170367" y="30164"/>
                </a:lnTo>
                <a:lnTo>
                  <a:pt x="171456" y="33346"/>
                </a:lnTo>
                <a:lnTo>
                  <a:pt x="165989" y="38884"/>
                </a:lnTo>
                <a:lnTo>
                  <a:pt x="159501" y="40122"/>
                </a:lnTo>
                <a:lnTo>
                  <a:pt x="154215" y="38845"/>
                </a:lnTo>
                <a:lnTo>
                  <a:pt x="153572" y="43107"/>
                </a:lnTo>
                <a:lnTo>
                  <a:pt x="151840" y="45921"/>
                </a:lnTo>
                <a:lnTo>
                  <a:pt x="153536" y="51762"/>
                </a:lnTo>
                <a:lnTo>
                  <a:pt x="159231" y="52693"/>
                </a:lnTo>
                <a:lnTo>
                  <a:pt x="163852" y="51685"/>
                </a:lnTo>
                <a:lnTo>
                  <a:pt x="169819" y="58024"/>
                </a:lnTo>
                <a:lnTo>
                  <a:pt x="170893" y="59163"/>
                </a:lnTo>
                <a:lnTo>
                  <a:pt x="170916" y="64014"/>
                </a:lnTo>
                <a:lnTo>
                  <a:pt x="168277" y="66862"/>
                </a:lnTo>
                <a:lnTo>
                  <a:pt x="165425" y="66965"/>
                </a:lnTo>
                <a:lnTo>
                  <a:pt x="165152" y="71322"/>
                </a:lnTo>
                <a:lnTo>
                  <a:pt x="165102" y="72111"/>
                </a:lnTo>
                <a:lnTo>
                  <a:pt x="170672" y="75185"/>
                </a:lnTo>
                <a:lnTo>
                  <a:pt x="168739" y="81480"/>
                </a:lnTo>
                <a:lnTo>
                  <a:pt x="170264" y="86768"/>
                </a:lnTo>
                <a:lnTo>
                  <a:pt x="169328" y="91117"/>
                </a:lnTo>
                <a:lnTo>
                  <a:pt x="173658" y="95434"/>
                </a:lnTo>
                <a:lnTo>
                  <a:pt x="170782" y="101684"/>
                </a:lnTo>
                <a:lnTo>
                  <a:pt x="170401" y="105734"/>
                </a:lnTo>
                <a:lnTo>
                  <a:pt x="171690" y="107760"/>
                </a:lnTo>
                <a:lnTo>
                  <a:pt x="178150" y="110558"/>
                </a:lnTo>
                <a:lnTo>
                  <a:pt x="184635" y="113293"/>
                </a:lnTo>
                <a:lnTo>
                  <a:pt x="186233" y="117514"/>
                </a:lnTo>
                <a:lnTo>
                  <a:pt x="194600" y="119705"/>
                </a:lnTo>
                <a:lnTo>
                  <a:pt x="197525" y="118128"/>
                </a:lnTo>
                <a:lnTo>
                  <a:pt x="200225" y="118882"/>
                </a:lnTo>
                <a:lnTo>
                  <a:pt x="200308" y="121619"/>
                </a:lnTo>
                <a:lnTo>
                  <a:pt x="198257" y="126150"/>
                </a:lnTo>
                <a:lnTo>
                  <a:pt x="197516" y="127787"/>
                </a:lnTo>
                <a:lnTo>
                  <a:pt x="189097" y="127866"/>
                </a:lnTo>
                <a:lnTo>
                  <a:pt x="184582" y="130248"/>
                </a:lnTo>
                <a:lnTo>
                  <a:pt x="180289" y="130290"/>
                </a:lnTo>
                <a:lnTo>
                  <a:pt x="177339" y="134097"/>
                </a:lnTo>
                <a:lnTo>
                  <a:pt x="179591" y="138989"/>
                </a:lnTo>
                <a:lnTo>
                  <a:pt x="173299" y="141365"/>
                </a:lnTo>
                <a:lnTo>
                  <a:pt x="172141" y="147314"/>
                </a:lnTo>
                <a:lnTo>
                  <a:pt x="169948" y="148133"/>
                </a:lnTo>
                <a:lnTo>
                  <a:pt x="160162" y="135293"/>
                </a:lnTo>
                <a:lnTo>
                  <a:pt x="160762" y="131768"/>
                </a:lnTo>
                <a:lnTo>
                  <a:pt x="165975" y="126340"/>
                </a:lnTo>
                <a:lnTo>
                  <a:pt x="164509" y="122154"/>
                </a:lnTo>
                <a:lnTo>
                  <a:pt x="159142" y="120374"/>
                </a:lnTo>
                <a:lnTo>
                  <a:pt x="156117" y="117346"/>
                </a:lnTo>
                <a:lnTo>
                  <a:pt x="153179" y="117139"/>
                </a:lnTo>
                <a:lnTo>
                  <a:pt x="149764" y="110630"/>
                </a:lnTo>
                <a:lnTo>
                  <a:pt x="145960" y="107856"/>
                </a:lnTo>
                <a:lnTo>
                  <a:pt x="140255" y="107670"/>
                </a:lnTo>
                <a:lnTo>
                  <a:pt x="135970" y="109313"/>
                </a:lnTo>
                <a:lnTo>
                  <a:pt x="129023" y="98177"/>
                </a:lnTo>
                <a:lnTo>
                  <a:pt x="126808" y="97712"/>
                </a:lnTo>
                <a:lnTo>
                  <a:pt x="123836" y="99601"/>
                </a:lnTo>
                <a:lnTo>
                  <a:pt x="122845" y="102704"/>
                </a:lnTo>
                <a:lnTo>
                  <a:pt x="124056" y="115185"/>
                </a:lnTo>
                <a:lnTo>
                  <a:pt x="126995" y="125681"/>
                </a:lnTo>
                <a:lnTo>
                  <a:pt x="127085" y="131361"/>
                </a:lnTo>
                <a:lnTo>
                  <a:pt x="131141" y="138326"/>
                </a:lnTo>
                <a:lnTo>
                  <a:pt x="141506" y="164345"/>
                </a:lnTo>
                <a:lnTo>
                  <a:pt x="141728" y="178024"/>
                </a:lnTo>
                <a:lnTo>
                  <a:pt x="143155" y="179831"/>
                </a:lnTo>
                <a:lnTo>
                  <a:pt x="147675" y="181204"/>
                </a:lnTo>
                <a:lnTo>
                  <a:pt x="149476" y="185158"/>
                </a:lnTo>
                <a:lnTo>
                  <a:pt x="150275" y="191425"/>
                </a:lnTo>
                <a:lnTo>
                  <a:pt x="151387" y="192172"/>
                </a:lnTo>
                <a:lnTo>
                  <a:pt x="152645" y="195538"/>
                </a:lnTo>
                <a:lnTo>
                  <a:pt x="152165" y="196997"/>
                </a:lnTo>
                <a:lnTo>
                  <a:pt x="152634" y="198304"/>
                </a:lnTo>
                <a:lnTo>
                  <a:pt x="152489" y="199675"/>
                </a:lnTo>
                <a:lnTo>
                  <a:pt x="152865" y="202010"/>
                </a:lnTo>
                <a:lnTo>
                  <a:pt x="151925" y="203035"/>
                </a:lnTo>
                <a:lnTo>
                  <a:pt x="151652" y="204517"/>
                </a:lnTo>
                <a:lnTo>
                  <a:pt x="152145" y="205295"/>
                </a:lnTo>
                <a:lnTo>
                  <a:pt x="153114" y="205476"/>
                </a:lnTo>
                <a:lnTo>
                  <a:pt x="153154" y="207115"/>
                </a:lnTo>
                <a:lnTo>
                  <a:pt x="154110" y="209154"/>
                </a:lnTo>
                <a:lnTo>
                  <a:pt x="153732" y="210996"/>
                </a:lnTo>
                <a:lnTo>
                  <a:pt x="155484" y="215523"/>
                </a:lnTo>
                <a:lnTo>
                  <a:pt x="156009" y="217572"/>
                </a:lnTo>
                <a:lnTo>
                  <a:pt x="156602" y="221013"/>
                </a:lnTo>
                <a:lnTo>
                  <a:pt x="157362" y="225426"/>
                </a:lnTo>
                <a:lnTo>
                  <a:pt x="161161" y="231254"/>
                </a:lnTo>
                <a:lnTo>
                  <a:pt x="161867" y="236786"/>
                </a:lnTo>
                <a:lnTo>
                  <a:pt x="163538" y="239548"/>
                </a:lnTo>
                <a:lnTo>
                  <a:pt x="161620" y="242131"/>
                </a:lnTo>
                <a:lnTo>
                  <a:pt x="161323" y="246412"/>
                </a:lnTo>
                <a:lnTo>
                  <a:pt x="158100" y="244839"/>
                </a:lnTo>
                <a:lnTo>
                  <a:pt x="155224" y="247883"/>
                </a:lnTo>
                <a:lnTo>
                  <a:pt x="156209" y="255156"/>
                </a:lnTo>
                <a:lnTo>
                  <a:pt x="155234" y="260030"/>
                </a:lnTo>
                <a:lnTo>
                  <a:pt x="155707" y="263959"/>
                </a:lnTo>
                <a:lnTo>
                  <a:pt x="159884" y="272562"/>
                </a:lnTo>
                <a:lnTo>
                  <a:pt x="165560" y="277159"/>
                </a:lnTo>
                <a:lnTo>
                  <a:pt x="167792" y="280733"/>
                </a:lnTo>
                <a:lnTo>
                  <a:pt x="166518" y="287291"/>
                </a:lnTo>
                <a:lnTo>
                  <a:pt x="172704" y="294548"/>
                </a:lnTo>
                <a:lnTo>
                  <a:pt x="172953" y="297762"/>
                </a:lnTo>
                <a:lnTo>
                  <a:pt x="165921" y="299336"/>
                </a:lnTo>
                <a:lnTo>
                  <a:pt x="162480" y="297737"/>
                </a:lnTo>
                <a:lnTo>
                  <a:pt x="159598" y="292496"/>
                </a:lnTo>
                <a:lnTo>
                  <a:pt x="159233" y="287291"/>
                </a:lnTo>
                <a:lnTo>
                  <a:pt x="155410" y="282858"/>
                </a:lnTo>
                <a:lnTo>
                  <a:pt x="149192" y="282986"/>
                </a:lnTo>
                <a:lnTo>
                  <a:pt x="145077" y="272413"/>
                </a:lnTo>
                <a:lnTo>
                  <a:pt x="139638" y="266264"/>
                </a:lnTo>
                <a:lnTo>
                  <a:pt x="139460" y="261659"/>
                </a:lnTo>
                <a:lnTo>
                  <a:pt x="138188" y="258634"/>
                </a:lnTo>
                <a:lnTo>
                  <a:pt x="135278" y="255426"/>
                </a:lnTo>
                <a:lnTo>
                  <a:pt x="133432" y="258081"/>
                </a:lnTo>
                <a:lnTo>
                  <a:pt x="132488" y="257646"/>
                </a:lnTo>
                <a:lnTo>
                  <a:pt x="131932" y="254891"/>
                </a:lnTo>
                <a:lnTo>
                  <a:pt x="132749" y="248686"/>
                </a:lnTo>
                <a:lnTo>
                  <a:pt x="128779" y="235360"/>
                </a:lnTo>
                <a:lnTo>
                  <a:pt x="125304" y="234017"/>
                </a:lnTo>
                <a:lnTo>
                  <a:pt x="114018" y="233815"/>
                </a:lnTo>
                <a:lnTo>
                  <a:pt x="111640" y="234994"/>
                </a:lnTo>
                <a:lnTo>
                  <a:pt x="107037" y="238915"/>
                </a:lnTo>
                <a:lnTo>
                  <a:pt x="106199" y="245933"/>
                </a:lnTo>
                <a:lnTo>
                  <a:pt x="102134" y="251800"/>
                </a:lnTo>
                <a:lnTo>
                  <a:pt x="102004" y="254726"/>
                </a:lnTo>
                <a:lnTo>
                  <a:pt x="103627" y="259082"/>
                </a:lnTo>
                <a:lnTo>
                  <a:pt x="100062" y="259857"/>
                </a:lnTo>
                <a:lnTo>
                  <a:pt x="101006" y="266796"/>
                </a:lnTo>
                <a:lnTo>
                  <a:pt x="97807" y="267536"/>
                </a:lnTo>
                <a:lnTo>
                  <a:pt x="96740" y="269466"/>
                </a:lnTo>
                <a:lnTo>
                  <a:pt x="96603" y="281604"/>
                </a:lnTo>
                <a:lnTo>
                  <a:pt x="99076" y="291660"/>
                </a:lnTo>
                <a:lnTo>
                  <a:pt x="98218" y="303239"/>
                </a:lnTo>
                <a:lnTo>
                  <a:pt x="97258" y="304390"/>
                </a:lnTo>
                <a:lnTo>
                  <a:pt x="95877" y="300903"/>
                </a:lnTo>
                <a:lnTo>
                  <a:pt x="93823" y="295722"/>
                </a:lnTo>
                <a:lnTo>
                  <a:pt x="85920" y="290887"/>
                </a:lnTo>
                <a:lnTo>
                  <a:pt x="83784" y="286605"/>
                </a:lnTo>
                <a:lnTo>
                  <a:pt x="83683" y="283150"/>
                </a:lnTo>
                <a:lnTo>
                  <a:pt x="86585" y="278233"/>
                </a:lnTo>
                <a:lnTo>
                  <a:pt x="85069" y="266082"/>
                </a:lnTo>
                <a:lnTo>
                  <a:pt x="85969" y="253829"/>
                </a:lnTo>
                <a:lnTo>
                  <a:pt x="82308" y="249973"/>
                </a:lnTo>
                <a:lnTo>
                  <a:pt x="76951" y="232645"/>
                </a:lnTo>
                <a:lnTo>
                  <a:pt x="70592" y="220115"/>
                </a:lnTo>
                <a:lnTo>
                  <a:pt x="67219" y="217434"/>
                </a:lnTo>
                <a:lnTo>
                  <a:pt x="63520" y="218007"/>
                </a:lnTo>
                <a:lnTo>
                  <a:pt x="60520" y="215014"/>
                </a:lnTo>
                <a:lnTo>
                  <a:pt x="61896" y="201171"/>
                </a:lnTo>
                <a:lnTo>
                  <a:pt x="60770" y="196937"/>
                </a:lnTo>
                <a:lnTo>
                  <a:pt x="50004" y="195618"/>
                </a:lnTo>
                <a:lnTo>
                  <a:pt x="44306" y="198244"/>
                </a:lnTo>
                <a:lnTo>
                  <a:pt x="39470" y="202497"/>
                </a:lnTo>
                <a:lnTo>
                  <a:pt x="37956" y="221224"/>
                </a:lnTo>
                <a:lnTo>
                  <a:pt x="38838" y="229881"/>
                </a:lnTo>
                <a:lnTo>
                  <a:pt x="40624" y="236140"/>
                </a:lnTo>
                <a:lnTo>
                  <a:pt x="37740" y="242550"/>
                </a:lnTo>
                <a:lnTo>
                  <a:pt x="34293" y="246372"/>
                </a:lnTo>
                <a:lnTo>
                  <a:pt x="29700" y="241817"/>
                </a:lnTo>
                <a:lnTo>
                  <a:pt x="26223" y="235344"/>
                </a:lnTo>
                <a:lnTo>
                  <a:pt x="20239" y="235517"/>
                </a:lnTo>
                <a:lnTo>
                  <a:pt x="15116" y="231680"/>
                </a:lnTo>
                <a:lnTo>
                  <a:pt x="12373" y="221117"/>
                </a:lnTo>
                <a:lnTo>
                  <a:pt x="13889" y="210566"/>
                </a:lnTo>
                <a:lnTo>
                  <a:pt x="11869" y="208948"/>
                </a:lnTo>
                <a:lnTo>
                  <a:pt x="9808" y="210059"/>
                </a:lnTo>
                <a:lnTo>
                  <a:pt x="7597" y="200382"/>
                </a:lnTo>
                <a:lnTo>
                  <a:pt x="1659" y="190224"/>
                </a:lnTo>
                <a:lnTo>
                  <a:pt x="0" y="174569"/>
                </a:lnTo>
                <a:lnTo>
                  <a:pt x="2096" y="164635"/>
                </a:lnTo>
                <a:lnTo>
                  <a:pt x="7809" y="157484"/>
                </a:lnTo>
                <a:lnTo>
                  <a:pt x="9827" y="154960"/>
                </a:lnTo>
                <a:lnTo>
                  <a:pt x="12676" y="148302"/>
                </a:lnTo>
                <a:lnTo>
                  <a:pt x="13306" y="142180"/>
                </a:lnTo>
                <a:lnTo>
                  <a:pt x="11779" y="133782"/>
                </a:lnTo>
                <a:lnTo>
                  <a:pt x="14711" y="131030"/>
                </a:lnTo>
                <a:lnTo>
                  <a:pt x="29664" y="131202"/>
                </a:lnTo>
                <a:lnTo>
                  <a:pt x="34392" y="129197"/>
                </a:lnTo>
                <a:lnTo>
                  <a:pt x="34183" y="126150"/>
                </a:lnTo>
                <a:lnTo>
                  <a:pt x="33848" y="121226"/>
                </a:lnTo>
                <a:lnTo>
                  <a:pt x="39196" y="116013"/>
                </a:lnTo>
                <a:lnTo>
                  <a:pt x="41194" y="115491"/>
                </a:lnTo>
                <a:lnTo>
                  <a:pt x="42167" y="115236"/>
                </a:lnTo>
                <a:lnTo>
                  <a:pt x="45228" y="111451"/>
                </a:lnTo>
                <a:lnTo>
                  <a:pt x="41194" y="106035"/>
                </a:lnTo>
                <a:lnTo>
                  <a:pt x="40209" y="104714"/>
                </a:lnTo>
                <a:lnTo>
                  <a:pt x="36443" y="101884"/>
                </a:lnTo>
                <a:lnTo>
                  <a:pt x="32564" y="94306"/>
                </a:lnTo>
                <a:lnTo>
                  <a:pt x="28615" y="94423"/>
                </a:lnTo>
                <a:lnTo>
                  <a:pt x="24838" y="97075"/>
                </a:lnTo>
                <a:lnTo>
                  <a:pt x="23794" y="93981"/>
                </a:lnTo>
                <a:lnTo>
                  <a:pt x="25741" y="78988"/>
                </a:lnTo>
                <a:lnTo>
                  <a:pt x="24170" y="69734"/>
                </a:lnTo>
                <a:lnTo>
                  <a:pt x="24199" y="60725"/>
                </a:lnTo>
                <a:lnTo>
                  <a:pt x="26123" y="56179"/>
                </a:lnTo>
                <a:lnTo>
                  <a:pt x="32976" y="49432"/>
                </a:lnTo>
                <a:lnTo>
                  <a:pt x="34090" y="48337"/>
                </a:lnTo>
                <a:lnTo>
                  <a:pt x="34209" y="49432"/>
                </a:lnTo>
                <a:lnTo>
                  <a:pt x="34520" y="52289"/>
                </a:lnTo>
                <a:lnTo>
                  <a:pt x="35683" y="54059"/>
                </a:lnTo>
                <a:lnTo>
                  <a:pt x="41194" y="57078"/>
                </a:lnTo>
                <a:lnTo>
                  <a:pt x="51373" y="62655"/>
                </a:lnTo>
                <a:lnTo>
                  <a:pt x="53409" y="60395"/>
                </a:lnTo>
                <a:lnTo>
                  <a:pt x="57459" y="55897"/>
                </a:lnTo>
                <a:lnTo>
                  <a:pt x="58812" y="55976"/>
                </a:lnTo>
                <a:lnTo>
                  <a:pt x="60727" y="59015"/>
                </a:lnTo>
                <a:lnTo>
                  <a:pt x="64240" y="60251"/>
                </a:lnTo>
                <a:lnTo>
                  <a:pt x="67650" y="54958"/>
                </a:lnTo>
                <a:lnTo>
                  <a:pt x="73977" y="53013"/>
                </a:lnTo>
                <a:lnTo>
                  <a:pt x="72084" y="49432"/>
                </a:lnTo>
                <a:lnTo>
                  <a:pt x="69828" y="45166"/>
                </a:lnTo>
                <a:lnTo>
                  <a:pt x="71911" y="40075"/>
                </a:lnTo>
                <a:lnTo>
                  <a:pt x="71631" y="33764"/>
                </a:lnTo>
                <a:lnTo>
                  <a:pt x="77088" y="30953"/>
                </a:lnTo>
                <a:lnTo>
                  <a:pt x="78286" y="27192"/>
                </a:lnTo>
                <a:lnTo>
                  <a:pt x="80543" y="26702"/>
                </a:lnTo>
                <a:lnTo>
                  <a:pt x="83992" y="21699"/>
                </a:lnTo>
                <a:lnTo>
                  <a:pt x="85932" y="9925"/>
                </a:lnTo>
                <a:close/>
              </a:path>
            </a:pathLst>
          </a:custGeom>
          <a:solidFill>
            <a:srgbClr val="1D0E30">
              <a:alpha val="100000"/>
            </a:srgbClr>
          </a:solidFill>
          <a:ln w="13550" cap="flat">
            <a:solidFill>
              <a:srgbClr val="1D0E30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504" name="pg504"/>
          <p:cNvSpPr/>
          <p:nvPr/>
        </p:nvSpPr>
        <p:spPr>
          <a:xfrm>
            <a:off x="2599652" y="4954101"/>
            <a:ext cx="271620" cy="345029"/>
          </a:xfrm>
          <a:custGeom>
            <a:avLst/>
            <a:gdLst/>
            <a:ahLst/>
            <a:cxnLst/>
            <a:rect l="0" t="0" r="0" b="0"/>
            <a:pathLst>
              <a:path w="271620" h="345029">
                <a:moveTo>
                  <a:pt x="169081" y="8113"/>
                </a:moveTo>
                <a:lnTo>
                  <a:pt x="170909" y="8574"/>
                </a:lnTo>
                <a:lnTo>
                  <a:pt x="172416" y="6339"/>
                </a:lnTo>
                <a:lnTo>
                  <a:pt x="175916" y="5597"/>
                </a:lnTo>
                <a:lnTo>
                  <a:pt x="176617" y="9806"/>
                </a:lnTo>
                <a:lnTo>
                  <a:pt x="178883" y="14097"/>
                </a:lnTo>
                <a:lnTo>
                  <a:pt x="178494" y="17153"/>
                </a:lnTo>
                <a:lnTo>
                  <a:pt x="179259" y="18500"/>
                </a:lnTo>
                <a:lnTo>
                  <a:pt x="181627" y="15519"/>
                </a:lnTo>
                <a:lnTo>
                  <a:pt x="181597" y="12778"/>
                </a:lnTo>
                <a:lnTo>
                  <a:pt x="184151" y="11924"/>
                </a:lnTo>
                <a:lnTo>
                  <a:pt x="185178" y="9206"/>
                </a:lnTo>
                <a:lnTo>
                  <a:pt x="192788" y="9893"/>
                </a:lnTo>
                <a:lnTo>
                  <a:pt x="193550" y="13409"/>
                </a:lnTo>
                <a:lnTo>
                  <a:pt x="205236" y="19462"/>
                </a:lnTo>
                <a:lnTo>
                  <a:pt x="212113" y="32653"/>
                </a:lnTo>
                <a:lnTo>
                  <a:pt x="216874" y="36139"/>
                </a:lnTo>
                <a:lnTo>
                  <a:pt x="216030" y="38713"/>
                </a:lnTo>
                <a:lnTo>
                  <a:pt x="216718" y="40423"/>
                </a:lnTo>
                <a:lnTo>
                  <a:pt x="218633" y="37572"/>
                </a:lnTo>
                <a:lnTo>
                  <a:pt x="226786" y="39605"/>
                </a:lnTo>
                <a:lnTo>
                  <a:pt x="237758" y="39206"/>
                </a:lnTo>
                <a:lnTo>
                  <a:pt x="240205" y="41461"/>
                </a:lnTo>
                <a:lnTo>
                  <a:pt x="238112" y="52579"/>
                </a:lnTo>
                <a:lnTo>
                  <a:pt x="237101" y="54075"/>
                </a:lnTo>
                <a:lnTo>
                  <a:pt x="232185" y="61345"/>
                </a:lnTo>
                <a:lnTo>
                  <a:pt x="225925" y="62443"/>
                </a:lnTo>
                <a:lnTo>
                  <a:pt x="225201" y="68350"/>
                </a:lnTo>
                <a:lnTo>
                  <a:pt x="229145" y="71718"/>
                </a:lnTo>
                <a:lnTo>
                  <a:pt x="230102" y="78206"/>
                </a:lnTo>
                <a:lnTo>
                  <a:pt x="232147" y="81846"/>
                </a:lnTo>
                <a:lnTo>
                  <a:pt x="236272" y="84073"/>
                </a:lnTo>
                <a:lnTo>
                  <a:pt x="236465" y="90208"/>
                </a:lnTo>
                <a:lnTo>
                  <a:pt x="238030" y="94756"/>
                </a:lnTo>
                <a:lnTo>
                  <a:pt x="246197" y="101882"/>
                </a:lnTo>
                <a:lnTo>
                  <a:pt x="246390" y="108414"/>
                </a:lnTo>
                <a:lnTo>
                  <a:pt x="247986" y="111732"/>
                </a:lnTo>
                <a:lnTo>
                  <a:pt x="251027" y="112117"/>
                </a:lnTo>
                <a:lnTo>
                  <a:pt x="257615" y="106066"/>
                </a:lnTo>
                <a:lnTo>
                  <a:pt x="261480" y="109906"/>
                </a:lnTo>
                <a:lnTo>
                  <a:pt x="261944" y="112343"/>
                </a:lnTo>
                <a:lnTo>
                  <a:pt x="261050" y="115906"/>
                </a:lnTo>
                <a:lnTo>
                  <a:pt x="253331" y="122730"/>
                </a:lnTo>
                <a:lnTo>
                  <a:pt x="249124" y="123736"/>
                </a:lnTo>
                <a:lnTo>
                  <a:pt x="246886" y="129989"/>
                </a:lnTo>
                <a:lnTo>
                  <a:pt x="244469" y="132664"/>
                </a:lnTo>
                <a:lnTo>
                  <a:pt x="247207" y="137058"/>
                </a:lnTo>
                <a:lnTo>
                  <a:pt x="247792" y="132515"/>
                </a:lnTo>
                <a:lnTo>
                  <a:pt x="248822" y="131527"/>
                </a:lnTo>
                <a:lnTo>
                  <a:pt x="252961" y="137639"/>
                </a:lnTo>
                <a:lnTo>
                  <a:pt x="257506" y="139497"/>
                </a:lnTo>
                <a:lnTo>
                  <a:pt x="260686" y="143880"/>
                </a:lnTo>
                <a:lnTo>
                  <a:pt x="260772" y="149945"/>
                </a:lnTo>
                <a:lnTo>
                  <a:pt x="262319" y="151570"/>
                </a:lnTo>
                <a:lnTo>
                  <a:pt x="260557" y="152786"/>
                </a:lnTo>
                <a:lnTo>
                  <a:pt x="262048" y="158578"/>
                </a:lnTo>
                <a:lnTo>
                  <a:pt x="257668" y="159253"/>
                </a:lnTo>
                <a:lnTo>
                  <a:pt x="260226" y="166817"/>
                </a:lnTo>
                <a:lnTo>
                  <a:pt x="257179" y="174059"/>
                </a:lnTo>
                <a:lnTo>
                  <a:pt x="251615" y="180632"/>
                </a:lnTo>
                <a:lnTo>
                  <a:pt x="247838" y="180855"/>
                </a:lnTo>
                <a:lnTo>
                  <a:pt x="246530" y="184007"/>
                </a:lnTo>
                <a:lnTo>
                  <a:pt x="242334" y="185595"/>
                </a:lnTo>
                <a:lnTo>
                  <a:pt x="239645" y="189367"/>
                </a:lnTo>
                <a:lnTo>
                  <a:pt x="241969" y="198372"/>
                </a:lnTo>
                <a:lnTo>
                  <a:pt x="238837" y="201949"/>
                </a:lnTo>
                <a:lnTo>
                  <a:pt x="239413" y="209628"/>
                </a:lnTo>
                <a:lnTo>
                  <a:pt x="237023" y="214615"/>
                </a:lnTo>
                <a:lnTo>
                  <a:pt x="236702" y="219713"/>
                </a:lnTo>
                <a:lnTo>
                  <a:pt x="235414" y="222746"/>
                </a:lnTo>
                <a:lnTo>
                  <a:pt x="245922" y="225101"/>
                </a:lnTo>
                <a:lnTo>
                  <a:pt x="248031" y="221390"/>
                </a:lnTo>
                <a:lnTo>
                  <a:pt x="251730" y="221173"/>
                </a:lnTo>
                <a:lnTo>
                  <a:pt x="258773" y="226056"/>
                </a:lnTo>
                <a:lnTo>
                  <a:pt x="262098" y="225917"/>
                </a:lnTo>
                <a:lnTo>
                  <a:pt x="263703" y="230168"/>
                </a:lnTo>
                <a:lnTo>
                  <a:pt x="262636" y="233100"/>
                </a:lnTo>
                <a:lnTo>
                  <a:pt x="262825" y="237473"/>
                </a:lnTo>
                <a:lnTo>
                  <a:pt x="260837" y="241360"/>
                </a:lnTo>
                <a:lnTo>
                  <a:pt x="262843" y="243921"/>
                </a:lnTo>
                <a:lnTo>
                  <a:pt x="267118" y="245299"/>
                </a:lnTo>
                <a:lnTo>
                  <a:pt x="271620" y="249258"/>
                </a:lnTo>
                <a:lnTo>
                  <a:pt x="271248" y="258499"/>
                </a:lnTo>
                <a:lnTo>
                  <a:pt x="268196" y="266173"/>
                </a:lnTo>
                <a:lnTo>
                  <a:pt x="266564" y="267267"/>
                </a:lnTo>
                <a:lnTo>
                  <a:pt x="264885" y="269801"/>
                </a:lnTo>
                <a:lnTo>
                  <a:pt x="265615" y="274073"/>
                </a:lnTo>
                <a:lnTo>
                  <a:pt x="260673" y="271972"/>
                </a:lnTo>
                <a:lnTo>
                  <a:pt x="258051" y="272438"/>
                </a:lnTo>
                <a:lnTo>
                  <a:pt x="256019" y="273977"/>
                </a:lnTo>
                <a:lnTo>
                  <a:pt x="254249" y="278028"/>
                </a:lnTo>
                <a:lnTo>
                  <a:pt x="251730" y="279316"/>
                </a:lnTo>
                <a:lnTo>
                  <a:pt x="249846" y="281651"/>
                </a:lnTo>
                <a:lnTo>
                  <a:pt x="248980" y="287651"/>
                </a:lnTo>
                <a:lnTo>
                  <a:pt x="245141" y="290336"/>
                </a:lnTo>
                <a:lnTo>
                  <a:pt x="243062" y="296455"/>
                </a:lnTo>
                <a:lnTo>
                  <a:pt x="240266" y="299089"/>
                </a:lnTo>
                <a:lnTo>
                  <a:pt x="242305" y="302212"/>
                </a:lnTo>
                <a:lnTo>
                  <a:pt x="246058" y="302399"/>
                </a:lnTo>
                <a:lnTo>
                  <a:pt x="247392" y="306546"/>
                </a:lnTo>
                <a:lnTo>
                  <a:pt x="244865" y="313264"/>
                </a:lnTo>
                <a:lnTo>
                  <a:pt x="245108" y="316624"/>
                </a:lnTo>
                <a:lnTo>
                  <a:pt x="242362" y="320175"/>
                </a:lnTo>
                <a:lnTo>
                  <a:pt x="237085" y="320369"/>
                </a:lnTo>
                <a:lnTo>
                  <a:pt x="235545" y="319676"/>
                </a:lnTo>
                <a:lnTo>
                  <a:pt x="233865" y="316106"/>
                </a:lnTo>
                <a:lnTo>
                  <a:pt x="230515" y="313923"/>
                </a:lnTo>
                <a:lnTo>
                  <a:pt x="224737" y="315546"/>
                </a:lnTo>
                <a:lnTo>
                  <a:pt x="223842" y="318190"/>
                </a:lnTo>
                <a:lnTo>
                  <a:pt x="224725" y="325669"/>
                </a:lnTo>
                <a:lnTo>
                  <a:pt x="223708" y="328544"/>
                </a:lnTo>
                <a:lnTo>
                  <a:pt x="222249" y="332665"/>
                </a:lnTo>
                <a:lnTo>
                  <a:pt x="210080" y="338784"/>
                </a:lnTo>
                <a:lnTo>
                  <a:pt x="204149" y="337937"/>
                </a:lnTo>
                <a:lnTo>
                  <a:pt x="198372" y="344843"/>
                </a:lnTo>
                <a:lnTo>
                  <a:pt x="197841" y="340923"/>
                </a:lnTo>
                <a:lnTo>
                  <a:pt x="195162" y="335483"/>
                </a:lnTo>
                <a:lnTo>
                  <a:pt x="190519" y="334418"/>
                </a:lnTo>
                <a:lnTo>
                  <a:pt x="187945" y="339261"/>
                </a:lnTo>
                <a:lnTo>
                  <a:pt x="178861" y="341123"/>
                </a:lnTo>
                <a:lnTo>
                  <a:pt x="178560" y="338632"/>
                </a:lnTo>
                <a:lnTo>
                  <a:pt x="180600" y="332859"/>
                </a:lnTo>
                <a:lnTo>
                  <a:pt x="174134" y="332168"/>
                </a:lnTo>
                <a:lnTo>
                  <a:pt x="169485" y="328544"/>
                </a:lnTo>
                <a:lnTo>
                  <a:pt x="168803" y="328012"/>
                </a:lnTo>
                <a:lnTo>
                  <a:pt x="167095" y="328544"/>
                </a:lnTo>
                <a:lnTo>
                  <a:pt x="154178" y="332562"/>
                </a:lnTo>
                <a:lnTo>
                  <a:pt x="153269" y="335168"/>
                </a:lnTo>
                <a:lnTo>
                  <a:pt x="150051" y="337281"/>
                </a:lnTo>
                <a:lnTo>
                  <a:pt x="148902" y="335896"/>
                </a:lnTo>
                <a:lnTo>
                  <a:pt x="149148" y="328544"/>
                </a:lnTo>
                <a:lnTo>
                  <a:pt x="149253" y="325400"/>
                </a:lnTo>
                <a:lnTo>
                  <a:pt x="147813" y="324431"/>
                </a:lnTo>
                <a:lnTo>
                  <a:pt x="146469" y="328544"/>
                </a:lnTo>
                <a:lnTo>
                  <a:pt x="145105" y="332719"/>
                </a:lnTo>
                <a:lnTo>
                  <a:pt x="139310" y="334075"/>
                </a:lnTo>
                <a:lnTo>
                  <a:pt x="135628" y="340979"/>
                </a:lnTo>
                <a:lnTo>
                  <a:pt x="131584" y="343010"/>
                </a:lnTo>
                <a:lnTo>
                  <a:pt x="130940" y="343612"/>
                </a:lnTo>
                <a:lnTo>
                  <a:pt x="127015" y="344890"/>
                </a:lnTo>
                <a:lnTo>
                  <a:pt x="125534" y="344516"/>
                </a:lnTo>
                <a:lnTo>
                  <a:pt x="123363" y="345029"/>
                </a:lnTo>
                <a:lnTo>
                  <a:pt x="120854" y="343556"/>
                </a:lnTo>
                <a:lnTo>
                  <a:pt x="119528" y="343414"/>
                </a:lnTo>
                <a:lnTo>
                  <a:pt x="119385" y="334507"/>
                </a:lnTo>
                <a:lnTo>
                  <a:pt x="115934" y="332955"/>
                </a:lnTo>
                <a:lnTo>
                  <a:pt x="114810" y="328544"/>
                </a:lnTo>
                <a:lnTo>
                  <a:pt x="114296" y="326528"/>
                </a:lnTo>
                <a:lnTo>
                  <a:pt x="119997" y="314906"/>
                </a:lnTo>
                <a:lnTo>
                  <a:pt x="127482" y="308877"/>
                </a:lnTo>
                <a:lnTo>
                  <a:pt x="128122" y="305695"/>
                </a:lnTo>
                <a:lnTo>
                  <a:pt x="127085" y="300104"/>
                </a:lnTo>
                <a:lnTo>
                  <a:pt x="124958" y="297727"/>
                </a:lnTo>
                <a:lnTo>
                  <a:pt x="117774" y="299294"/>
                </a:lnTo>
                <a:lnTo>
                  <a:pt x="115916" y="284618"/>
                </a:lnTo>
                <a:lnTo>
                  <a:pt x="113877" y="287649"/>
                </a:lnTo>
                <a:lnTo>
                  <a:pt x="110511" y="287784"/>
                </a:lnTo>
                <a:lnTo>
                  <a:pt x="101303" y="296493"/>
                </a:lnTo>
                <a:lnTo>
                  <a:pt x="98393" y="296011"/>
                </a:lnTo>
                <a:lnTo>
                  <a:pt x="96205" y="298021"/>
                </a:lnTo>
                <a:lnTo>
                  <a:pt x="92056" y="298741"/>
                </a:lnTo>
                <a:lnTo>
                  <a:pt x="89164" y="297200"/>
                </a:lnTo>
                <a:lnTo>
                  <a:pt x="81930" y="298049"/>
                </a:lnTo>
                <a:lnTo>
                  <a:pt x="78967" y="301909"/>
                </a:lnTo>
                <a:lnTo>
                  <a:pt x="69744" y="303254"/>
                </a:lnTo>
                <a:lnTo>
                  <a:pt x="67356" y="306195"/>
                </a:lnTo>
                <a:lnTo>
                  <a:pt x="65970" y="311668"/>
                </a:lnTo>
                <a:lnTo>
                  <a:pt x="59044" y="316727"/>
                </a:lnTo>
                <a:lnTo>
                  <a:pt x="56565" y="322962"/>
                </a:lnTo>
                <a:lnTo>
                  <a:pt x="49443" y="328544"/>
                </a:lnTo>
                <a:lnTo>
                  <a:pt x="45187" y="334008"/>
                </a:lnTo>
                <a:lnTo>
                  <a:pt x="43387" y="330877"/>
                </a:lnTo>
                <a:lnTo>
                  <a:pt x="43370" y="328544"/>
                </a:lnTo>
                <a:lnTo>
                  <a:pt x="43240" y="310313"/>
                </a:lnTo>
                <a:lnTo>
                  <a:pt x="41880" y="293135"/>
                </a:lnTo>
                <a:lnTo>
                  <a:pt x="45914" y="290315"/>
                </a:lnTo>
                <a:lnTo>
                  <a:pt x="48880" y="290597"/>
                </a:lnTo>
                <a:lnTo>
                  <a:pt x="49445" y="287775"/>
                </a:lnTo>
                <a:lnTo>
                  <a:pt x="47993" y="284833"/>
                </a:lnTo>
                <a:lnTo>
                  <a:pt x="49476" y="283367"/>
                </a:lnTo>
                <a:lnTo>
                  <a:pt x="50893" y="278765"/>
                </a:lnTo>
                <a:lnTo>
                  <a:pt x="55469" y="272553"/>
                </a:lnTo>
                <a:lnTo>
                  <a:pt x="61467" y="268498"/>
                </a:lnTo>
                <a:lnTo>
                  <a:pt x="67123" y="262099"/>
                </a:lnTo>
                <a:lnTo>
                  <a:pt x="70871" y="260803"/>
                </a:lnTo>
                <a:lnTo>
                  <a:pt x="71700" y="252882"/>
                </a:lnTo>
                <a:lnTo>
                  <a:pt x="69439" y="251740"/>
                </a:lnTo>
                <a:lnTo>
                  <a:pt x="66931" y="259810"/>
                </a:lnTo>
                <a:lnTo>
                  <a:pt x="64274" y="261858"/>
                </a:lnTo>
                <a:lnTo>
                  <a:pt x="59794" y="261805"/>
                </a:lnTo>
                <a:lnTo>
                  <a:pt x="52740" y="267489"/>
                </a:lnTo>
                <a:lnTo>
                  <a:pt x="45101" y="267125"/>
                </a:lnTo>
                <a:lnTo>
                  <a:pt x="45990" y="259579"/>
                </a:lnTo>
                <a:lnTo>
                  <a:pt x="49492" y="261590"/>
                </a:lnTo>
                <a:lnTo>
                  <a:pt x="48867" y="252685"/>
                </a:lnTo>
                <a:lnTo>
                  <a:pt x="54909" y="253182"/>
                </a:lnTo>
                <a:lnTo>
                  <a:pt x="65257" y="237965"/>
                </a:lnTo>
                <a:lnTo>
                  <a:pt x="62835" y="235981"/>
                </a:lnTo>
                <a:lnTo>
                  <a:pt x="55136" y="242677"/>
                </a:lnTo>
                <a:lnTo>
                  <a:pt x="51056" y="242032"/>
                </a:lnTo>
                <a:lnTo>
                  <a:pt x="47845" y="243417"/>
                </a:lnTo>
                <a:lnTo>
                  <a:pt x="44092" y="238976"/>
                </a:lnTo>
                <a:lnTo>
                  <a:pt x="42775" y="232446"/>
                </a:lnTo>
                <a:lnTo>
                  <a:pt x="38200" y="231729"/>
                </a:lnTo>
                <a:lnTo>
                  <a:pt x="37304" y="229603"/>
                </a:lnTo>
                <a:lnTo>
                  <a:pt x="43883" y="224842"/>
                </a:lnTo>
                <a:lnTo>
                  <a:pt x="47039" y="225209"/>
                </a:lnTo>
                <a:lnTo>
                  <a:pt x="47332" y="227305"/>
                </a:lnTo>
                <a:lnTo>
                  <a:pt x="45669" y="227913"/>
                </a:lnTo>
                <a:lnTo>
                  <a:pt x="44872" y="232141"/>
                </a:lnTo>
                <a:lnTo>
                  <a:pt x="49216" y="231562"/>
                </a:lnTo>
                <a:lnTo>
                  <a:pt x="49027" y="226964"/>
                </a:lnTo>
                <a:lnTo>
                  <a:pt x="50828" y="223909"/>
                </a:lnTo>
                <a:lnTo>
                  <a:pt x="48468" y="215880"/>
                </a:lnTo>
                <a:lnTo>
                  <a:pt x="48641" y="212639"/>
                </a:lnTo>
                <a:lnTo>
                  <a:pt x="54692" y="206887"/>
                </a:lnTo>
                <a:lnTo>
                  <a:pt x="55112" y="202957"/>
                </a:lnTo>
                <a:lnTo>
                  <a:pt x="57884" y="197899"/>
                </a:lnTo>
                <a:lnTo>
                  <a:pt x="59716" y="191236"/>
                </a:lnTo>
                <a:lnTo>
                  <a:pt x="56773" y="196941"/>
                </a:lnTo>
                <a:lnTo>
                  <a:pt x="53020" y="199075"/>
                </a:lnTo>
                <a:lnTo>
                  <a:pt x="50832" y="198534"/>
                </a:lnTo>
                <a:lnTo>
                  <a:pt x="47553" y="194756"/>
                </a:lnTo>
                <a:lnTo>
                  <a:pt x="45813" y="203212"/>
                </a:lnTo>
                <a:lnTo>
                  <a:pt x="44276" y="203604"/>
                </a:lnTo>
                <a:lnTo>
                  <a:pt x="42395" y="201069"/>
                </a:lnTo>
                <a:lnTo>
                  <a:pt x="40824" y="201291"/>
                </a:lnTo>
                <a:lnTo>
                  <a:pt x="38570" y="204524"/>
                </a:lnTo>
                <a:lnTo>
                  <a:pt x="37436" y="209135"/>
                </a:lnTo>
                <a:lnTo>
                  <a:pt x="33033" y="212704"/>
                </a:lnTo>
                <a:lnTo>
                  <a:pt x="30680" y="217815"/>
                </a:lnTo>
                <a:lnTo>
                  <a:pt x="27017" y="219200"/>
                </a:lnTo>
                <a:lnTo>
                  <a:pt x="25816" y="213517"/>
                </a:lnTo>
                <a:lnTo>
                  <a:pt x="22257" y="209817"/>
                </a:lnTo>
                <a:lnTo>
                  <a:pt x="25854" y="200182"/>
                </a:lnTo>
                <a:lnTo>
                  <a:pt x="27804" y="190036"/>
                </a:lnTo>
                <a:lnTo>
                  <a:pt x="37777" y="175993"/>
                </a:lnTo>
                <a:lnTo>
                  <a:pt x="41157" y="173672"/>
                </a:lnTo>
                <a:lnTo>
                  <a:pt x="41450" y="169864"/>
                </a:lnTo>
                <a:lnTo>
                  <a:pt x="34370" y="174382"/>
                </a:lnTo>
                <a:lnTo>
                  <a:pt x="26436" y="173672"/>
                </a:lnTo>
                <a:lnTo>
                  <a:pt x="23125" y="179355"/>
                </a:lnTo>
                <a:lnTo>
                  <a:pt x="20256" y="180256"/>
                </a:lnTo>
                <a:lnTo>
                  <a:pt x="16065" y="172880"/>
                </a:lnTo>
                <a:lnTo>
                  <a:pt x="18513" y="166638"/>
                </a:lnTo>
                <a:lnTo>
                  <a:pt x="15619" y="160047"/>
                </a:lnTo>
                <a:lnTo>
                  <a:pt x="15253" y="152170"/>
                </a:lnTo>
                <a:lnTo>
                  <a:pt x="11824" y="148397"/>
                </a:lnTo>
                <a:lnTo>
                  <a:pt x="9393" y="150120"/>
                </a:lnTo>
                <a:lnTo>
                  <a:pt x="6278" y="148386"/>
                </a:lnTo>
                <a:lnTo>
                  <a:pt x="870" y="153683"/>
                </a:lnTo>
                <a:lnTo>
                  <a:pt x="0" y="148860"/>
                </a:lnTo>
                <a:lnTo>
                  <a:pt x="2586" y="137908"/>
                </a:lnTo>
                <a:lnTo>
                  <a:pt x="270" y="128544"/>
                </a:lnTo>
                <a:lnTo>
                  <a:pt x="2405" y="126799"/>
                </a:lnTo>
                <a:lnTo>
                  <a:pt x="4046" y="122333"/>
                </a:lnTo>
                <a:lnTo>
                  <a:pt x="6233" y="119912"/>
                </a:lnTo>
                <a:lnTo>
                  <a:pt x="10567" y="119249"/>
                </a:lnTo>
                <a:lnTo>
                  <a:pt x="12307" y="117057"/>
                </a:lnTo>
                <a:lnTo>
                  <a:pt x="12459" y="113980"/>
                </a:lnTo>
                <a:lnTo>
                  <a:pt x="10103" y="113027"/>
                </a:lnTo>
                <a:lnTo>
                  <a:pt x="9127" y="110805"/>
                </a:lnTo>
                <a:lnTo>
                  <a:pt x="11699" y="105788"/>
                </a:lnTo>
                <a:lnTo>
                  <a:pt x="16754" y="103150"/>
                </a:lnTo>
                <a:lnTo>
                  <a:pt x="23783" y="103498"/>
                </a:lnTo>
                <a:lnTo>
                  <a:pt x="29145" y="97736"/>
                </a:lnTo>
                <a:lnTo>
                  <a:pt x="35099" y="96676"/>
                </a:lnTo>
                <a:lnTo>
                  <a:pt x="35504" y="93290"/>
                </a:lnTo>
                <a:lnTo>
                  <a:pt x="33900" y="87785"/>
                </a:lnTo>
                <a:lnTo>
                  <a:pt x="38322" y="85616"/>
                </a:lnTo>
                <a:lnTo>
                  <a:pt x="41251" y="81746"/>
                </a:lnTo>
                <a:lnTo>
                  <a:pt x="47493" y="78580"/>
                </a:lnTo>
                <a:lnTo>
                  <a:pt x="54755" y="83499"/>
                </a:lnTo>
                <a:lnTo>
                  <a:pt x="63090" y="84993"/>
                </a:lnTo>
                <a:lnTo>
                  <a:pt x="72979" y="81379"/>
                </a:lnTo>
                <a:lnTo>
                  <a:pt x="80001" y="80669"/>
                </a:lnTo>
                <a:lnTo>
                  <a:pt x="85327" y="74660"/>
                </a:lnTo>
                <a:lnTo>
                  <a:pt x="90995" y="70967"/>
                </a:lnTo>
                <a:lnTo>
                  <a:pt x="93788" y="70973"/>
                </a:lnTo>
                <a:lnTo>
                  <a:pt x="96191" y="75096"/>
                </a:lnTo>
                <a:lnTo>
                  <a:pt x="97905" y="75671"/>
                </a:lnTo>
                <a:lnTo>
                  <a:pt x="101120" y="68480"/>
                </a:lnTo>
                <a:lnTo>
                  <a:pt x="103153" y="67254"/>
                </a:lnTo>
                <a:lnTo>
                  <a:pt x="107597" y="69867"/>
                </a:lnTo>
                <a:lnTo>
                  <a:pt x="111044" y="75199"/>
                </a:lnTo>
                <a:lnTo>
                  <a:pt x="113713" y="76670"/>
                </a:lnTo>
                <a:lnTo>
                  <a:pt x="115457" y="64152"/>
                </a:lnTo>
                <a:lnTo>
                  <a:pt x="107291" y="61080"/>
                </a:lnTo>
                <a:lnTo>
                  <a:pt x="101733" y="54075"/>
                </a:lnTo>
                <a:lnTo>
                  <a:pt x="101923" y="52579"/>
                </a:lnTo>
                <a:lnTo>
                  <a:pt x="102566" y="47478"/>
                </a:lnTo>
                <a:lnTo>
                  <a:pt x="104420" y="42942"/>
                </a:lnTo>
                <a:lnTo>
                  <a:pt x="104291" y="38900"/>
                </a:lnTo>
                <a:lnTo>
                  <a:pt x="109763" y="38200"/>
                </a:lnTo>
                <a:lnTo>
                  <a:pt x="117066" y="29735"/>
                </a:lnTo>
                <a:lnTo>
                  <a:pt x="121081" y="27853"/>
                </a:lnTo>
                <a:lnTo>
                  <a:pt x="126325" y="22757"/>
                </a:lnTo>
                <a:lnTo>
                  <a:pt x="129553" y="22579"/>
                </a:lnTo>
                <a:lnTo>
                  <a:pt x="131630" y="13749"/>
                </a:lnTo>
                <a:lnTo>
                  <a:pt x="138310" y="11940"/>
                </a:lnTo>
                <a:lnTo>
                  <a:pt x="147771" y="3155"/>
                </a:lnTo>
                <a:lnTo>
                  <a:pt x="151002" y="3313"/>
                </a:lnTo>
                <a:lnTo>
                  <a:pt x="152145" y="9370"/>
                </a:lnTo>
                <a:lnTo>
                  <a:pt x="152000" y="11606"/>
                </a:lnTo>
                <a:lnTo>
                  <a:pt x="149119" y="17597"/>
                </a:lnTo>
                <a:lnTo>
                  <a:pt x="149430" y="19766"/>
                </a:lnTo>
                <a:lnTo>
                  <a:pt x="152415" y="18984"/>
                </a:lnTo>
                <a:lnTo>
                  <a:pt x="152965" y="14816"/>
                </a:lnTo>
                <a:lnTo>
                  <a:pt x="155660" y="14067"/>
                </a:lnTo>
                <a:lnTo>
                  <a:pt x="157800" y="10283"/>
                </a:lnTo>
                <a:lnTo>
                  <a:pt x="165823" y="5718"/>
                </a:lnTo>
                <a:lnTo>
                  <a:pt x="171818" y="0"/>
                </a:lnTo>
                <a:lnTo>
                  <a:pt x="172219" y="1834"/>
                </a:lnTo>
                <a:close/>
              </a:path>
            </a:pathLst>
          </a:custGeom>
          <a:solidFill>
            <a:srgbClr val="0D0415">
              <a:alpha val="100000"/>
            </a:srgbClr>
          </a:solidFill>
          <a:ln w="13550" cap="flat">
            <a:solidFill>
              <a:srgbClr val="0D0415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513" name="pg513"/>
          <p:cNvSpPr/>
          <p:nvPr/>
        </p:nvSpPr>
        <p:spPr>
          <a:xfrm>
            <a:off x="2824853" y="4976455"/>
            <a:ext cx="283306" cy="134735"/>
          </a:xfrm>
          <a:custGeom>
            <a:avLst/>
            <a:gdLst/>
            <a:ahLst/>
            <a:cxnLst/>
            <a:rect l="0" t="0" r="0" b="0"/>
            <a:pathLst>
              <a:path w="283306" h="134735">
                <a:moveTo>
                  <a:pt x="15004" y="19107"/>
                </a:moveTo>
                <a:lnTo>
                  <a:pt x="16078" y="16801"/>
                </a:lnTo>
                <a:lnTo>
                  <a:pt x="19555" y="17071"/>
                </a:lnTo>
                <a:lnTo>
                  <a:pt x="24445" y="14293"/>
                </a:lnTo>
                <a:lnTo>
                  <a:pt x="34121" y="15271"/>
                </a:lnTo>
                <a:lnTo>
                  <a:pt x="39593" y="16960"/>
                </a:lnTo>
                <a:lnTo>
                  <a:pt x="42901" y="15230"/>
                </a:lnTo>
                <a:lnTo>
                  <a:pt x="47950" y="16682"/>
                </a:lnTo>
                <a:lnTo>
                  <a:pt x="57558" y="14739"/>
                </a:lnTo>
                <a:lnTo>
                  <a:pt x="67776" y="18321"/>
                </a:lnTo>
                <a:lnTo>
                  <a:pt x="73478" y="17819"/>
                </a:lnTo>
                <a:lnTo>
                  <a:pt x="75575" y="15470"/>
                </a:lnTo>
                <a:lnTo>
                  <a:pt x="78959" y="17142"/>
                </a:lnTo>
                <a:lnTo>
                  <a:pt x="86686" y="17664"/>
                </a:lnTo>
                <a:lnTo>
                  <a:pt x="99473" y="11277"/>
                </a:lnTo>
                <a:lnTo>
                  <a:pt x="105387" y="15318"/>
                </a:lnTo>
                <a:lnTo>
                  <a:pt x="113732" y="16754"/>
                </a:lnTo>
                <a:lnTo>
                  <a:pt x="121766" y="12232"/>
                </a:lnTo>
                <a:lnTo>
                  <a:pt x="125197" y="13453"/>
                </a:lnTo>
                <a:lnTo>
                  <a:pt x="129529" y="12589"/>
                </a:lnTo>
                <a:lnTo>
                  <a:pt x="133220" y="8767"/>
                </a:lnTo>
                <a:lnTo>
                  <a:pt x="134577" y="5665"/>
                </a:lnTo>
                <a:lnTo>
                  <a:pt x="138005" y="4395"/>
                </a:lnTo>
                <a:lnTo>
                  <a:pt x="141382" y="0"/>
                </a:lnTo>
                <a:lnTo>
                  <a:pt x="147103" y="4002"/>
                </a:lnTo>
                <a:lnTo>
                  <a:pt x="147909" y="7290"/>
                </a:lnTo>
                <a:lnTo>
                  <a:pt x="150596" y="11244"/>
                </a:lnTo>
                <a:lnTo>
                  <a:pt x="156479" y="14727"/>
                </a:lnTo>
                <a:lnTo>
                  <a:pt x="158478" y="19070"/>
                </a:lnTo>
                <a:lnTo>
                  <a:pt x="165625" y="17424"/>
                </a:lnTo>
                <a:lnTo>
                  <a:pt x="178994" y="18566"/>
                </a:lnTo>
                <a:lnTo>
                  <a:pt x="187550" y="17504"/>
                </a:lnTo>
                <a:lnTo>
                  <a:pt x="190852" y="20256"/>
                </a:lnTo>
                <a:lnTo>
                  <a:pt x="200336" y="21397"/>
                </a:lnTo>
                <a:lnTo>
                  <a:pt x="208233" y="30225"/>
                </a:lnTo>
                <a:lnTo>
                  <a:pt x="208943" y="31018"/>
                </a:lnTo>
                <a:lnTo>
                  <a:pt x="216981" y="30225"/>
                </a:lnTo>
                <a:lnTo>
                  <a:pt x="218581" y="30225"/>
                </a:lnTo>
                <a:lnTo>
                  <a:pt x="222461" y="31721"/>
                </a:lnTo>
                <a:lnTo>
                  <a:pt x="226995" y="33470"/>
                </a:lnTo>
                <a:lnTo>
                  <a:pt x="239410" y="34296"/>
                </a:lnTo>
                <a:lnTo>
                  <a:pt x="271690" y="44776"/>
                </a:lnTo>
                <a:lnTo>
                  <a:pt x="283306" y="45568"/>
                </a:lnTo>
                <a:lnTo>
                  <a:pt x="283132" y="48243"/>
                </a:lnTo>
                <a:lnTo>
                  <a:pt x="281244" y="50485"/>
                </a:lnTo>
                <a:lnTo>
                  <a:pt x="280716" y="53483"/>
                </a:lnTo>
                <a:lnTo>
                  <a:pt x="281874" y="55444"/>
                </a:lnTo>
                <a:lnTo>
                  <a:pt x="282527" y="60766"/>
                </a:lnTo>
                <a:lnTo>
                  <a:pt x="281434" y="66208"/>
                </a:lnTo>
                <a:lnTo>
                  <a:pt x="279730" y="66757"/>
                </a:lnTo>
                <a:lnTo>
                  <a:pt x="278220" y="64075"/>
                </a:lnTo>
                <a:lnTo>
                  <a:pt x="273226" y="62289"/>
                </a:lnTo>
                <a:lnTo>
                  <a:pt x="270133" y="67334"/>
                </a:lnTo>
                <a:lnTo>
                  <a:pt x="263012" y="67908"/>
                </a:lnTo>
                <a:lnTo>
                  <a:pt x="261735" y="68667"/>
                </a:lnTo>
                <a:lnTo>
                  <a:pt x="260421" y="69451"/>
                </a:lnTo>
                <a:lnTo>
                  <a:pt x="260982" y="73250"/>
                </a:lnTo>
                <a:lnTo>
                  <a:pt x="258992" y="81428"/>
                </a:lnTo>
                <a:lnTo>
                  <a:pt x="248299" y="82738"/>
                </a:lnTo>
                <a:lnTo>
                  <a:pt x="245305" y="74933"/>
                </a:lnTo>
                <a:lnTo>
                  <a:pt x="241287" y="72970"/>
                </a:lnTo>
                <a:lnTo>
                  <a:pt x="235354" y="77415"/>
                </a:lnTo>
                <a:lnTo>
                  <a:pt x="231520" y="83555"/>
                </a:lnTo>
                <a:lnTo>
                  <a:pt x="228536" y="82138"/>
                </a:lnTo>
                <a:lnTo>
                  <a:pt x="223542" y="83083"/>
                </a:lnTo>
                <a:lnTo>
                  <a:pt x="221030" y="93211"/>
                </a:lnTo>
                <a:lnTo>
                  <a:pt x="220261" y="96312"/>
                </a:lnTo>
                <a:lnTo>
                  <a:pt x="217271" y="96479"/>
                </a:lnTo>
                <a:lnTo>
                  <a:pt x="215161" y="94724"/>
                </a:lnTo>
                <a:lnTo>
                  <a:pt x="208134" y="99319"/>
                </a:lnTo>
                <a:lnTo>
                  <a:pt x="203631" y="98992"/>
                </a:lnTo>
                <a:lnTo>
                  <a:pt x="200851" y="100483"/>
                </a:lnTo>
                <a:lnTo>
                  <a:pt x="196436" y="100157"/>
                </a:lnTo>
                <a:lnTo>
                  <a:pt x="192338" y="97950"/>
                </a:lnTo>
                <a:lnTo>
                  <a:pt x="190645" y="99533"/>
                </a:lnTo>
                <a:lnTo>
                  <a:pt x="189425" y="105645"/>
                </a:lnTo>
                <a:lnTo>
                  <a:pt x="180718" y="105358"/>
                </a:lnTo>
                <a:lnTo>
                  <a:pt x="178806" y="110079"/>
                </a:lnTo>
                <a:lnTo>
                  <a:pt x="173540" y="110880"/>
                </a:lnTo>
                <a:lnTo>
                  <a:pt x="169077" y="108505"/>
                </a:lnTo>
                <a:lnTo>
                  <a:pt x="163770" y="108034"/>
                </a:lnTo>
                <a:lnTo>
                  <a:pt x="157783" y="104712"/>
                </a:lnTo>
                <a:lnTo>
                  <a:pt x="153838" y="107471"/>
                </a:lnTo>
                <a:lnTo>
                  <a:pt x="149726" y="119254"/>
                </a:lnTo>
                <a:lnTo>
                  <a:pt x="146000" y="120633"/>
                </a:lnTo>
                <a:lnTo>
                  <a:pt x="141376" y="120144"/>
                </a:lnTo>
                <a:lnTo>
                  <a:pt x="134269" y="115395"/>
                </a:lnTo>
                <a:lnTo>
                  <a:pt x="129409" y="110536"/>
                </a:lnTo>
                <a:lnTo>
                  <a:pt x="127135" y="103030"/>
                </a:lnTo>
                <a:lnTo>
                  <a:pt x="122752" y="104489"/>
                </a:lnTo>
                <a:lnTo>
                  <a:pt x="116241" y="101590"/>
                </a:lnTo>
                <a:lnTo>
                  <a:pt x="114191" y="108918"/>
                </a:lnTo>
                <a:lnTo>
                  <a:pt x="110540" y="110270"/>
                </a:lnTo>
                <a:lnTo>
                  <a:pt x="105637" y="106177"/>
                </a:lnTo>
                <a:lnTo>
                  <a:pt x="102424" y="106659"/>
                </a:lnTo>
                <a:lnTo>
                  <a:pt x="100104" y="112255"/>
                </a:lnTo>
                <a:lnTo>
                  <a:pt x="97009" y="111347"/>
                </a:lnTo>
                <a:lnTo>
                  <a:pt x="94616" y="108627"/>
                </a:lnTo>
                <a:lnTo>
                  <a:pt x="90639" y="108729"/>
                </a:lnTo>
                <a:lnTo>
                  <a:pt x="86502" y="104538"/>
                </a:lnTo>
                <a:lnTo>
                  <a:pt x="83110" y="107793"/>
                </a:lnTo>
                <a:lnTo>
                  <a:pt x="82950" y="110452"/>
                </a:lnTo>
                <a:lnTo>
                  <a:pt x="81435" y="111718"/>
                </a:lnTo>
                <a:lnTo>
                  <a:pt x="80281" y="115561"/>
                </a:lnTo>
                <a:lnTo>
                  <a:pt x="76880" y="117097"/>
                </a:lnTo>
                <a:lnTo>
                  <a:pt x="74270" y="116447"/>
                </a:lnTo>
                <a:lnTo>
                  <a:pt x="74717" y="119670"/>
                </a:lnTo>
                <a:lnTo>
                  <a:pt x="78247" y="120811"/>
                </a:lnTo>
                <a:lnTo>
                  <a:pt x="78034" y="124453"/>
                </a:lnTo>
                <a:lnTo>
                  <a:pt x="72541" y="127822"/>
                </a:lnTo>
                <a:lnTo>
                  <a:pt x="70063" y="127213"/>
                </a:lnTo>
                <a:lnTo>
                  <a:pt x="66357" y="129519"/>
                </a:lnTo>
                <a:lnTo>
                  <a:pt x="57558" y="128555"/>
                </a:lnTo>
                <a:lnTo>
                  <a:pt x="51855" y="127932"/>
                </a:lnTo>
                <a:lnTo>
                  <a:pt x="47844" y="129332"/>
                </a:lnTo>
                <a:lnTo>
                  <a:pt x="43519" y="134735"/>
                </a:lnTo>
                <a:lnTo>
                  <a:pt x="41844" y="131537"/>
                </a:lnTo>
                <a:lnTo>
                  <a:pt x="37118" y="129216"/>
                </a:lnTo>
                <a:lnTo>
                  <a:pt x="35571" y="127591"/>
                </a:lnTo>
                <a:lnTo>
                  <a:pt x="35485" y="121526"/>
                </a:lnTo>
                <a:lnTo>
                  <a:pt x="32305" y="117143"/>
                </a:lnTo>
                <a:lnTo>
                  <a:pt x="27760" y="115285"/>
                </a:lnTo>
                <a:lnTo>
                  <a:pt x="23621" y="109173"/>
                </a:lnTo>
                <a:lnTo>
                  <a:pt x="22591" y="110161"/>
                </a:lnTo>
                <a:lnTo>
                  <a:pt x="22005" y="114704"/>
                </a:lnTo>
                <a:lnTo>
                  <a:pt x="19268" y="110310"/>
                </a:lnTo>
                <a:lnTo>
                  <a:pt x="21685" y="107635"/>
                </a:lnTo>
                <a:lnTo>
                  <a:pt x="23923" y="101382"/>
                </a:lnTo>
                <a:lnTo>
                  <a:pt x="28130" y="100376"/>
                </a:lnTo>
                <a:lnTo>
                  <a:pt x="35849" y="93552"/>
                </a:lnTo>
                <a:lnTo>
                  <a:pt x="36742" y="89989"/>
                </a:lnTo>
                <a:lnTo>
                  <a:pt x="36279" y="87552"/>
                </a:lnTo>
                <a:lnTo>
                  <a:pt x="32414" y="83712"/>
                </a:lnTo>
                <a:lnTo>
                  <a:pt x="25826" y="89763"/>
                </a:lnTo>
                <a:lnTo>
                  <a:pt x="22785" y="89378"/>
                </a:lnTo>
                <a:lnTo>
                  <a:pt x="21189" y="86060"/>
                </a:lnTo>
                <a:lnTo>
                  <a:pt x="20996" y="79528"/>
                </a:lnTo>
                <a:lnTo>
                  <a:pt x="12829" y="72402"/>
                </a:lnTo>
                <a:lnTo>
                  <a:pt x="11264" y="67854"/>
                </a:lnTo>
                <a:lnTo>
                  <a:pt x="11071" y="61719"/>
                </a:lnTo>
                <a:lnTo>
                  <a:pt x="6946" y="59492"/>
                </a:lnTo>
                <a:lnTo>
                  <a:pt x="4901" y="55852"/>
                </a:lnTo>
                <a:lnTo>
                  <a:pt x="3944" y="49364"/>
                </a:lnTo>
                <a:lnTo>
                  <a:pt x="0" y="45997"/>
                </a:lnTo>
                <a:lnTo>
                  <a:pt x="724" y="40089"/>
                </a:lnTo>
                <a:lnTo>
                  <a:pt x="6984" y="38991"/>
                </a:lnTo>
                <a:lnTo>
                  <a:pt x="11900" y="31721"/>
                </a:lnTo>
                <a:lnTo>
                  <a:pt x="12911" y="30225"/>
                </a:lnTo>
                <a:close/>
              </a:path>
            </a:pathLst>
          </a:custGeom>
          <a:solidFill>
            <a:srgbClr val="000004">
              <a:alpha val="100000"/>
            </a:srgbClr>
          </a:solidFill>
          <a:ln w="13550" cap="flat">
            <a:solidFill>
              <a:srgbClr val="000004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525" name="pg525"/>
          <p:cNvSpPr/>
          <p:nvPr/>
        </p:nvSpPr>
        <p:spPr>
          <a:xfrm>
            <a:off x="3357349" y="5104520"/>
            <a:ext cx="312895" cy="537305"/>
          </a:xfrm>
          <a:custGeom>
            <a:avLst/>
            <a:gdLst/>
            <a:ahLst/>
            <a:cxnLst/>
            <a:rect l="0" t="0" r="0" b="0"/>
            <a:pathLst>
              <a:path w="312895" h="537305">
                <a:moveTo>
                  <a:pt x="197951" y="12634"/>
                </a:moveTo>
                <a:lnTo>
                  <a:pt x="208651" y="21482"/>
                </a:lnTo>
                <a:lnTo>
                  <a:pt x="214399" y="23254"/>
                </a:lnTo>
                <a:lnTo>
                  <a:pt x="219433" y="32984"/>
                </a:lnTo>
                <a:lnTo>
                  <a:pt x="226611" y="39944"/>
                </a:lnTo>
                <a:lnTo>
                  <a:pt x="229417" y="40666"/>
                </a:lnTo>
                <a:lnTo>
                  <a:pt x="236221" y="38984"/>
                </a:lnTo>
                <a:lnTo>
                  <a:pt x="250902" y="32872"/>
                </a:lnTo>
                <a:lnTo>
                  <a:pt x="258423" y="36164"/>
                </a:lnTo>
                <a:lnTo>
                  <a:pt x="260224" y="40264"/>
                </a:lnTo>
                <a:lnTo>
                  <a:pt x="262785" y="42704"/>
                </a:lnTo>
                <a:lnTo>
                  <a:pt x="264846" y="41599"/>
                </a:lnTo>
                <a:lnTo>
                  <a:pt x="268939" y="35618"/>
                </a:lnTo>
                <a:lnTo>
                  <a:pt x="271260" y="36136"/>
                </a:lnTo>
                <a:lnTo>
                  <a:pt x="277194" y="40301"/>
                </a:lnTo>
                <a:lnTo>
                  <a:pt x="282195" y="38758"/>
                </a:lnTo>
                <a:lnTo>
                  <a:pt x="285468" y="40143"/>
                </a:lnTo>
                <a:lnTo>
                  <a:pt x="286660" y="39311"/>
                </a:lnTo>
                <a:lnTo>
                  <a:pt x="287878" y="38459"/>
                </a:lnTo>
                <a:lnTo>
                  <a:pt x="293147" y="39521"/>
                </a:lnTo>
                <a:lnTo>
                  <a:pt x="295171" y="38214"/>
                </a:lnTo>
                <a:lnTo>
                  <a:pt x="301615" y="40345"/>
                </a:lnTo>
                <a:lnTo>
                  <a:pt x="305131" y="46269"/>
                </a:lnTo>
                <a:lnTo>
                  <a:pt x="306281" y="51837"/>
                </a:lnTo>
                <a:lnTo>
                  <a:pt x="312810" y="54913"/>
                </a:lnTo>
                <a:lnTo>
                  <a:pt x="312341" y="57402"/>
                </a:lnTo>
                <a:lnTo>
                  <a:pt x="310572" y="66795"/>
                </a:lnTo>
                <a:lnTo>
                  <a:pt x="308364" y="69461"/>
                </a:lnTo>
                <a:lnTo>
                  <a:pt x="309396" y="73206"/>
                </a:lnTo>
                <a:lnTo>
                  <a:pt x="305294" y="76345"/>
                </a:lnTo>
                <a:lnTo>
                  <a:pt x="306939" y="84199"/>
                </a:lnTo>
                <a:lnTo>
                  <a:pt x="309156" y="87774"/>
                </a:lnTo>
                <a:lnTo>
                  <a:pt x="309074" y="90419"/>
                </a:lnTo>
                <a:lnTo>
                  <a:pt x="310340" y="93125"/>
                </a:lnTo>
                <a:lnTo>
                  <a:pt x="308856" y="97247"/>
                </a:lnTo>
                <a:lnTo>
                  <a:pt x="312895" y="99615"/>
                </a:lnTo>
                <a:lnTo>
                  <a:pt x="310474" y="102759"/>
                </a:lnTo>
                <a:lnTo>
                  <a:pt x="312296" y="105526"/>
                </a:lnTo>
                <a:lnTo>
                  <a:pt x="310726" y="109077"/>
                </a:lnTo>
                <a:lnTo>
                  <a:pt x="309597" y="116677"/>
                </a:lnTo>
                <a:lnTo>
                  <a:pt x="306109" y="128931"/>
                </a:lnTo>
                <a:lnTo>
                  <a:pt x="306869" y="132636"/>
                </a:lnTo>
                <a:lnTo>
                  <a:pt x="305579" y="135290"/>
                </a:lnTo>
                <a:lnTo>
                  <a:pt x="305832" y="141223"/>
                </a:lnTo>
                <a:lnTo>
                  <a:pt x="301096" y="155352"/>
                </a:lnTo>
                <a:lnTo>
                  <a:pt x="301485" y="160112"/>
                </a:lnTo>
                <a:lnTo>
                  <a:pt x="300055" y="162346"/>
                </a:lnTo>
                <a:lnTo>
                  <a:pt x="297700" y="163075"/>
                </a:lnTo>
                <a:lnTo>
                  <a:pt x="295693" y="167352"/>
                </a:lnTo>
                <a:lnTo>
                  <a:pt x="293722" y="167663"/>
                </a:lnTo>
                <a:lnTo>
                  <a:pt x="291529" y="171778"/>
                </a:lnTo>
                <a:lnTo>
                  <a:pt x="291693" y="173049"/>
                </a:lnTo>
                <a:lnTo>
                  <a:pt x="294784" y="174933"/>
                </a:lnTo>
                <a:lnTo>
                  <a:pt x="295069" y="178124"/>
                </a:lnTo>
                <a:lnTo>
                  <a:pt x="295558" y="183599"/>
                </a:lnTo>
                <a:lnTo>
                  <a:pt x="292752" y="186989"/>
                </a:lnTo>
                <a:lnTo>
                  <a:pt x="290573" y="187224"/>
                </a:lnTo>
                <a:lnTo>
                  <a:pt x="289994" y="189148"/>
                </a:lnTo>
                <a:lnTo>
                  <a:pt x="289071" y="192218"/>
                </a:lnTo>
                <a:lnTo>
                  <a:pt x="286660" y="192562"/>
                </a:lnTo>
                <a:lnTo>
                  <a:pt x="285999" y="192657"/>
                </a:lnTo>
                <a:lnTo>
                  <a:pt x="282824" y="196197"/>
                </a:lnTo>
                <a:lnTo>
                  <a:pt x="281079" y="201947"/>
                </a:lnTo>
                <a:lnTo>
                  <a:pt x="274517" y="203852"/>
                </a:lnTo>
                <a:lnTo>
                  <a:pt x="271260" y="209145"/>
                </a:lnTo>
                <a:lnTo>
                  <a:pt x="266448" y="216970"/>
                </a:lnTo>
                <a:lnTo>
                  <a:pt x="266299" y="220091"/>
                </a:lnTo>
                <a:lnTo>
                  <a:pt x="269070" y="225657"/>
                </a:lnTo>
                <a:lnTo>
                  <a:pt x="268723" y="230908"/>
                </a:lnTo>
                <a:lnTo>
                  <a:pt x="271260" y="231597"/>
                </a:lnTo>
                <a:lnTo>
                  <a:pt x="273636" y="232243"/>
                </a:lnTo>
                <a:lnTo>
                  <a:pt x="276789" y="231380"/>
                </a:lnTo>
                <a:lnTo>
                  <a:pt x="277712" y="236439"/>
                </a:lnTo>
                <a:lnTo>
                  <a:pt x="278561" y="241094"/>
                </a:lnTo>
                <a:lnTo>
                  <a:pt x="273444" y="250260"/>
                </a:lnTo>
                <a:lnTo>
                  <a:pt x="271260" y="250773"/>
                </a:lnTo>
                <a:lnTo>
                  <a:pt x="268087" y="251516"/>
                </a:lnTo>
                <a:lnTo>
                  <a:pt x="268817" y="257441"/>
                </a:lnTo>
                <a:lnTo>
                  <a:pt x="267093" y="264867"/>
                </a:lnTo>
                <a:lnTo>
                  <a:pt x="265926" y="267368"/>
                </a:lnTo>
                <a:lnTo>
                  <a:pt x="270676" y="273832"/>
                </a:lnTo>
                <a:lnTo>
                  <a:pt x="268818" y="278710"/>
                </a:lnTo>
                <a:lnTo>
                  <a:pt x="271260" y="284619"/>
                </a:lnTo>
                <a:lnTo>
                  <a:pt x="272393" y="287361"/>
                </a:lnTo>
                <a:lnTo>
                  <a:pt x="271647" y="293833"/>
                </a:lnTo>
                <a:lnTo>
                  <a:pt x="271260" y="294564"/>
                </a:lnTo>
                <a:lnTo>
                  <a:pt x="265605" y="297412"/>
                </a:lnTo>
                <a:lnTo>
                  <a:pt x="262594" y="308287"/>
                </a:lnTo>
                <a:lnTo>
                  <a:pt x="258666" y="310096"/>
                </a:lnTo>
                <a:lnTo>
                  <a:pt x="257552" y="312923"/>
                </a:lnTo>
                <a:lnTo>
                  <a:pt x="253225" y="314053"/>
                </a:lnTo>
                <a:lnTo>
                  <a:pt x="252854" y="320399"/>
                </a:lnTo>
                <a:lnTo>
                  <a:pt x="254790" y="323642"/>
                </a:lnTo>
                <a:lnTo>
                  <a:pt x="255006" y="328169"/>
                </a:lnTo>
                <a:lnTo>
                  <a:pt x="259980" y="331823"/>
                </a:lnTo>
                <a:lnTo>
                  <a:pt x="259449" y="333804"/>
                </a:lnTo>
                <a:lnTo>
                  <a:pt x="262088" y="341324"/>
                </a:lnTo>
                <a:lnTo>
                  <a:pt x="257236" y="356164"/>
                </a:lnTo>
                <a:lnTo>
                  <a:pt x="260488" y="367244"/>
                </a:lnTo>
                <a:lnTo>
                  <a:pt x="255623" y="376433"/>
                </a:lnTo>
                <a:lnTo>
                  <a:pt x="250902" y="379220"/>
                </a:lnTo>
                <a:lnTo>
                  <a:pt x="250268" y="379592"/>
                </a:lnTo>
                <a:lnTo>
                  <a:pt x="249506" y="382871"/>
                </a:lnTo>
                <a:lnTo>
                  <a:pt x="246769" y="385201"/>
                </a:lnTo>
                <a:lnTo>
                  <a:pt x="242242" y="384438"/>
                </a:lnTo>
                <a:lnTo>
                  <a:pt x="235223" y="389878"/>
                </a:lnTo>
                <a:lnTo>
                  <a:pt x="232674" y="383798"/>
                </a:lnTo>
                <a:lnTo>
                  <a:pt x="223881" y="383420"/>
                </a:lnTo>
                <a:lnTo>
                  <a:pt x="217617" y="378847"/>
                </a:lnTo>
                <a:lnTo>
                  <a:pt x="215534" y="373850"/>
                </a:lnTo>
                <a:lnTo>
                  <a:pt x="211097" y="373802"/>
                </a:lnTo>
                <a:lnTo>
                  <a:pt x="207350" y="380051"/>
                </a:lnTo>
                <a:lnTo>
                  <a:pt x="205793" y="389903"/>
                </a:lnTo>
                <a:lnTo>
                  <a:pt x="198630" y="395243"/>
                </a:lnTo>
                <a:lnTo>
                  <a:pt x="196095" y="392297"/>
                </a:lnTo>
                <a:lnTo>
                  <a:pt x="191742" y="393873"/>
                </a:lnTo>
                <a:lnTo>
                  <a:pt x="191021" y="395320"/>
                </a:lnTo>
                <a:lnTo>
                  <a:pt x="191844" y="403218"/>
                </a:lnTo>
                <a:lnTo>
                  <a:pt x="195943" y="405256"/>
                </a:lnTo>
                <a:lnTo>
                  <a:pt x="199983" y="404918"/>
                </a:lnTo>
                <a:lnTo>
                  <a:pt x="200200" y="415907"/>
                </a:lnTo>
                <a:lnTo>
                  <a:pt x="199408" y="420891"/>
                </a:lnTo>
                <a:lnTo>
                  <a:pt x="201642" y="423747"/>
                </a:lnTo>
                <a:lnTo>
                  <a:pt x="201885" y="427816"/>
                </a:lnTo>
                <a:lnTo>
                  <a:pt x="196156" y="430835"/>
                </a:lnTo>
                <a:lnTo>
                  <a:pt x="194636" y="433470"/>
                </a:lnTo>
                <a:lnTo>
                  <a:pt x="200743" y="443474"/>
                </a:lnTo>
                <a:lnTo>
                  <a:pt x="201177" y="446299"/>
                </a:lnTo>
                <a:lnTo>
                  <a:pt x="195556" y="451340"/>
                </a:lnTo>
                <a:lnTo>
                  <a:pt x="193495" y="455663"/>
                </a:lnTo>
                <a:lnTo>
                  <a:pt x="189430" y="458372"/>
                </a:lnTo>
                <a:lnTo>
                  <a:pt x="190276" y="463073"/>
                </a:lnTo>
                <a:lnTo>
                  <a:pt x="189132" y="465828"/>
                </a:lnTo>
                <a:lnTo>
                  <a:pt x="183653" y="469494"/>
                </a:lnTo>
                <a:lnTo>
                  <a:pt x="178530" y="470738"/>
                </a:lnTo>
                <a:lnTo>
                  <a:pt x="173352" y="467857"/>
                </a:lnTo>
                <a:lnTo>
                  <a:pt x="169482" y="486520"/>
                </a:lnTo>
                <a:lnTo>
                  <a:pt x="164696" y="492786"/>
                </a:lnTo>
                <a:lnTo>
                  <a:pt x="165654" y="498341"/>
                </a:lnTo>
                <a:lnTo>
                  <a:pt x="163265" y="498889"/>
                </a:lnTo>
                <a:lnTo>
                  <a:pt x="159046" y="502891"/>
                </a:lnTo>
                <a:lnTo>
                  <a:pt x="156087" y="503138"/>
                </a:lnTo>
                <a:lnTo>
                  <a:pt x="150676" y="503588"/>
                </a:lnTo>
                <a:lnTo>
                  <a:pt x="149657" y="508274"/>
                </a:lnTo>
                <a:lnTo>
                  <a:pt x="147492" y="512255"/>
                </a:lnTo>
                <a:lnTo>
                  <a:pt x="142034" y="516257"/>
                </a:lnTo>
                <a:lnTo>
                  <a:pt x="141527" y="520480"/>
                </a:lnTo>
                <a:lnTo>
                  <a:pt x="142358" y="525511"/>
                </a:lnTo>
                <a:lnTo>
                  <a:pt x="146379" y="531866"/>
                </a:lnTo>
                <a:lnTo>
                  <a:pt x="139343" y="537305"/>
                </a:lnTo>
                <a:lnTo>
                  <a:pt x="137539" y="537097"/>
                </a:lnTo>
                <a:lnTo>
                  <a:pt x="134542" y="533729"/>
                </a:lnTo>
                <a:lnTo>
                  <a:pt x="135052" y="530173"/>
                </a:lnTo>
                <a:lnTo>
                  <a:pt x="134249" y="525744"/>
                </a:lnTo>
                <a:lnTo>
                  <a:pt x="134944" y="522397"/>
                </a:lnTo>
                <a:lnTo>
                  <a:pt x="133332" y="517863"/>
                </a:lnTo>
                <a:lnTo>
                  <a:pt x="131818" y="518175"/>
                </a:lnTo>
                <a:lnTo>
                  <a:pt x="125431" y="514368"/>
                </a:lnTo>
                <a:lnTo>
                  <a:pt x="117738" y="514694"/>
                </a:lnTo>
                <a:lnTo>
                  <a:pt x="111608" y="517095"/>
                </a:lnTo>
                <a:lnTo>
                  <a:pt x="109670" y="515986"/>
                </a:lnTo>
                <a:lnTo>
                  <a:pt x="109142" y="513056"/>
                </a:lnTo>
                <a:lnTo>
                  <a:pt x="107441" y="511092"/>
                </a:lnTo>
                <a:lnTo>
                  <a:pt x="107243" y="509295"/>
                </a:lnTo>
                <a:lnTo>
                  <a:pt x="109133" y="508274"/>
                </a:lnTo>
                <a:lnTo>
                  <a:pt x="115566" y="504740"/>
                </a:lnTo>
                <a:lnTo>
                  <a:pt x="116888" y="502216"/>
                </a:lnTo>
                <a:lnTo>
                  <a:pt x="116775" y="500068"/>
                </a:lnTo>
                <a:lnTo>
                  <a:pt x="108761" y="491253"/>
                </a:lnTo>
                <a:lnTo>
                  <a:pt x="98729" y="490325"/>
                </a:lnTo>
                <a:lnTo>
                  <a:pt x="98555" y="486020"/>
                </a:lnTo>
                <a:lnTo>
                  <a:pt x="94918" y="481723"/>
                </a:lnTo>
                <a:lnTo>
                  <a:pt x="93281" y="475276"/>
                </a:lnTo>
                <a:lnTo>
                  <a:pt x="90780" y="477599"/>
                </a:lnTo>
                <a:lnTo>
                  <a:pt x="90629" y="485108"/>
                </a:lnTo>
                <a:lnTo>
                  <a:pt x="87251" y="488054"/>
                </a:lnTo>
                <a:lnTo>
                  <a:pt x="77034" y="485637"/>
                </a:lnTo>
                <a:lnTo>
                  <a:pt x="77800" y="477058"/>
                </a:lnTo>
                <a:lnTo>
                  <a:pt x="74189" y="478284"/>
                </a:lnTo>
                <a:lnTo>
                  <a:pt x="70006" y="475713"/>
                </a:lnTo>
                <a:lnTo>
                  <a:pt x="66809" y="477039"/>
                </a:lnTo>
                <a:lnTo>
                  <a:pt x="51516" y="457421"/>
                </a:lnTo>
                <a:lnTo>
                  <a:pt x="50196" y="457846"/>
                </a:lnTo>
                <a:lnTo>
                  <a:pt x="48100" y="461955"/>
                </a:lnTo>
                <a:lnTo>
                  <a:pt x="47462" y="457591"/>
                </a:lnTo>
                <a:lnTo>
                  <a:pt x="50016" y="454395"/>
                </a:lnTo>
                <a:lnTo>
                  <a:pt x="42588" y="443649"/>
                </a:lnTo>
                <a:lnTo>
                  <a:pt x="38964" y="441399"/>
                </a:lnTo>
                <a:lnTo>
                  <a:pt x="45357" y="429884"/>
                </a:lnTo>
                <a:lnTo>
                  <a:pt x="50765" y="425796"/>
                </a:lnTo>
                <a:lnTo>
                  <a:pt x="50276" y="416549"/>
                </a:lnTo>
                <a:lnTo>
                  <a:pt x="51264" y="410303"/>
                </a:lnTo>
                <a:lnTo>
                  <a:pt x="52636" y="408266"/>
                </a:lnTo>
                <a:lnTo>
                  <a:pt x="61225" y="412407"/>
                </a:lnTo>
                <a:lnTo>
                  <a:pt x="66378" y="407194"/>
                </a:lnTo>
                <a:lnTo>
                  <a:pt x="64979" y="403113"/>
                </a:lnTo>
                <a:lnTo>
                  <a:pt x="67287" y="395878"/>
                </a:lnTo>
                <a:lnTo>
                  <a:pt x="67455" y="391278"/>
                </a:lnTo>
                <a:lnTo>
                  <a:pt x="65101" y="382367"/>
                </a:lnTo>
                <a:lnTo>
                  <a:pt x="67109" y="377719"/>
                </a:lnTo>
                <a:lnTo>
                  <a:pt x="67214" y="371073"/>
                </a:lnTo>
                <a:lnTo>
                  <a:pt x="66256" y="367489"/>
                </a:lnTo>
                <a:lnTo>
                  <a:pt x="63127" y="364487"/>
                </a:lnTo>
                <a:lnTo>
                  <a:pt x="58825" y="357001"/>
                </a:lnTo>
                <a:lnTo>
                  <a:pt x="58434" y="354104"/>
                </a:lnTo>
                <a:lnTo>
                  <a:pt x="59883" y="349332"/>
                </a:lnTo>
                <a:lnTo>
                  <a:pt x="59080" y="345978"/>
                </a:lnTo>
                <a:lnTo>
                  <a:pt x="45356" y="329967"/>
                </a:lnTo>
                <a:lnTo>
                  <a:pt x="43530" y="325710"/>
                </a:lnTo>
                <a:lnTo>
                  <a:pt x="39237" y="320698"/>
                </a:lnTo>
                <a:lnTo>
                  <a:pt x="32715" y="317357"/>
                </a:lnTo>
                <a:lnTo>
                  <a:pt x="29853" y="313042"/>
                </a:lnTo>
                <a:lnTo>
                  <a:pt x="25991" y="312099"/>
                </a:lnTo>
                <a:lnTo>
                  <a:pt x="23223" y="306503"/>
                </a:lnTo>
                <a:lnTo>
                  <a:pt x="12837" y="310447"/>
                </a:lnTo>
                <a:lnTo>
                  <a:pt x="11071" y="308404"/>
                </a:lnTo>
                <a:lnTo>
                  <a:pt x="9253" y="306302"/>
                </a:lnTo>
                <a:lnTo>
                  <a:pt x="3065" y="303118"/>
                </a:lnTo>
                <a:lnTo>
                  <a:pt x="1499" y="290317"/>
                </a:lnTo>
                <a:lnTo>
                  <a:pt x="0" y="285428"/>
                </a:lnTo>
                <a:lnTo>
                  <a:pt x="1088" y="276249"/>
                </a:lnTo>
                <a:lnTo>
                  <a:pt x="5241" y="270118"/>
                </a:lnTo>
                <a:lnTo>
                  <a:pt x="6160" y="261938"/>
                </a:lnTo>
                <a:lnTo>
                  <a:pt x="7610" y="258984"/>
                </a:lnTo>
                <a:lnTo>
                  <a:pt x="11071" y="260235"/>
                </a:lnTo>
                <a:lnTo>
                  <a:pt x="13758" y="261205"/>
                </a:lnTo>
                <a:lnTo>
                  <a:pt x="14229" y="267286"/>
                </a:lnTo>
                <a:lnTo>
                  <a:pt x="15135" y="268395"/>
                </a:lnTo>
                <a:lnTo>
                  <a:pt x="24343" y="264422"/>
                </a:lnTo>
                <a:lnTo>
                  <a:pt x="23082" y="255613"/>
                </a:lnTo>
                <a:lnTo>
                  <a:pt x="20812" y="250388"/>
                </a:lnTo>
                <a:lnTo>
                  <a:pt x="21443" y="240578"/>
                </a:lnTo>
                <a:lnTo>
                  <a:pt x="19855" y="236439"/>
                </a:lnTo>
                <a:lnTo>
                  <a:pt x="19364" y="235157"/>
                </a:lnTo>
                <a:lnTo>
                  <a:pt x="19401" y="231734"/>
                </a:lnTo>
                <a:lnTo>
                  <a:pt x="26451" y="230749"/>
                </a:lnTo>
                <a:lnTo>
                  <a:pt x="31057" y="224256"/>
                </a:lnTo>
                <a:lnTo>
                  <a:pt x="33175" y="221271"/>
                </a:lnTo>
                <a:lnTo>
                  <a:pt x="38265" y="219870"/>
                </a:lnTo>
                <a:lnTo>
                  <a:pt x="41019" y="212369"/>
                </a:lnTo>
                <a:lnTo>
                  <a:pt x="41470" y="209084"/>
                </a:lnTo>
                <a:lnTo>
                  <a:pt x="39381" y="207015"/>
                </a:lnTo>
                <a:lnTo>
                  <a:pt x="38004" y="202537"/>
                </a:lnTo>
                <a:lnTo>
                  <a:pt x="34699" y="197485"/>
                </a:lnTo>
                <a:lnTo>
                  <a:pt x="37424" y="188399"/>
                </a:lnTo>
                <a:lnTo>
                  <a:pt x="34224" y="178124"/>
                </a:lnTo>
                <a:lnTo>
                  <a:pt x="33738" y="176565"/>
                </a:lnTo>
                <a:lnTo>
                  <a:pt x="33618" y="167090"/>
                </a:lnTo>
                <a:lnTo>
                  <a:pt x="32800" y="165193"/>
                </a:lnTo>
                <a:lnTo>
                  <a:pt x="34828" y="163472"/>
                </a:lnTo>
                <a:lnTo>
                  <a:pt x="34244" y="161655"/>
                </a:lnTo>
                <a:lnTo>
                  <a:pt x="34615" y="159813"/>
                </a:lnTo>
                <a:lnTo>
                  <a:pt x="36242" y="161747"/>
                </a:lnTo>
                <a:lnTo>
                  <a:pt x="43195" y="162431"/>
                </a:lnTo>
                <a:lnTo>
                  <a:pt x="48698" y="168610"/>
                </a:lnTo>
                <a:lnTo>
                  <a:pt x="55507" y="167721"/>
                </a:lnTo>
                <a:lnTo>
                  <a:pt x="65504" y="176235"/>
                </a:lnTo>
                <a:lnTo>
                  <a:pt x="69281" y="176765"/>
                </a:lnTo>
                <a:lnTo>
                  <a:pt x="72477" y="174458"/>
                </a:lnTo>
                <a:lnTo>
                  <a:pt x="78772" y="176256"/>
                </a:lnTo>
                <a:lnTo>
                  <a:pt x="80853" y="175358"/>
                </a:lnTo>
                <a:lnTo>
                  <a:pt x="83922" y="170861"/>
                </a:lnTo>
                <a:lnTo>
                  <a:pt x="88390" y="158798"/>
                </a:lnTo>
                <a:lnTo>
                  <a:pt x="92324" y="152891"/>
                </a:lnTo>
                <a:lnTo>
                  <a:pt x="91423" y="148986"/>
                </a:lnTo>
                <a:lnTo>
                  <a:pt x="87425" y="148098"/>
                </a:lnTo>
                <a:lnTo>
                  <a:pt x="85404" y="142379"/>
                </a:lnTo>
                <a:lnTo>
                  <a:pt x="82710" y="139175"/>
                </a:lnTo>
                <a:lnTo>
                  <a:pt x="82874" y="128963"/>
                </a:lnTo>
                <a:lnTo>
                  <a:pt x="80620" y="123202"/>
                </a:lnTo>
                <a:lnTo>
                  <a:pt x="82997" y="113621"/>
                </a:lnTo>
                <a:lnTo>
                  <a:pt x="82833" y="109808"/>
                </a:lnTo>
                <a:lnTo>
                  <a:pt x="89477" y="99220"/>
                </a:lnTo>
                <a:lnTo>
                  <a:pt x="89006" y="96731"/>
                </a:lnTo>
                <a:lnTo>
                  <a:pt x="86897" y="95067"/>
                </a:lnTo>
                <a:lnTo>
                  <a:pt x="88622" y="87124"/>
                </a:lnTo>
                <a:lnTo>
                  <a:pt x="95394" y="77900"/>
                </a:lnTo>
                <a:lnTo>
                  <a:pt x="94108" y="70500"/>
                </a:lnTo>
                <a:lnTo>
                  <a:pt x="96632" y="64465"/>
                </a:lnTo>
                <a:lnTo>
                  <a:pt x="100451" y="65971"/>
                </a:lnTo>
                <a:lnTo>
                  <a:pt x="103090" y="64408"/>
                </a:lnTo>
                <a:lnTo>
                  <a:pt x="103601" y="60150"/>
                </a:lnTo>
                <a:lnTo>
                  <a:pt x="107397" y="56450"/>
                </a:lnTo>
                <a:lnTo>
                  <a:pt x="106082" y="54473"/>
                </a:lnTo>
                <a:lnTo>
                  <a:pt x="107976" y="53746"/>
                </a:lnTo>
                <a:lnTo>
                  <a:pt x="108846" y="48285"/>
                </a:lnTo>
                <a:lnTo>
                  <a:pt x="119285" y="48412"/>
                </a:lnTo>
                <a:lnTo>
                  <a:pt x="120692" y="46861"/>
                </a:lnTo>
                <a:lnTo>
                  <a:pt x="121282" y="39788"/>
                </a:lnTo>
                <a:lnTo>
                  <a:pt x="128048" y="37852"/>
                </a:lnTo>
                <a:lnTo>
                  <a:pt x="131598" y="33673"/>
                </a:lnTo>
                <a:lnTo>
                  <a:pt x="131752" y="32765"/>
                </a:lnTo>
                <a:lnTo>
                  <a:pt x="132729" y="32051"/>
                </a:lnTo>
                <a:lnTo>
                  <a:pt x="133032" y="31070"/>
                </a:lnTo>
                <a:lnTo>
                  <a:pt x="135364" y="31294"/>
                </a:lnTo>
                <a:lnTo>
                  <a:pt x="135846" y="28311"/>
                </a:lnTo>
                <a:lnTo>
                  <a:pt x="138465" y="28005"/>
                </a:lnTo>
                <a:lnTo>
                  <a:pt x="140492" y="24930"/>
                </a:lnTo>
                <a:lnTo>
                  <a:pt x="140264" y="13770"/>
                </a:lnTo>
                <a:lnTo>
                  <a:pt x="143941" y="8853"/>
                </a:lnTo>
                <a:lnTo>
                  <a:pt x="144676" y="3537"/>
                </a:lnTo>
                <a:lnTo>
                  <a:pt x="148561" y="0"/>
                </a:lnTo>
                <a:lnTo>
                  <a:pt x="154167" y="250"/>
                </a:lnTo>
                <a:lnTo>
                  <a:pt x="153172" y="2137"/>
                </a:lnTo>
                <a:lnTo>
                  <a:pt x="153951" y="4967"/>
                </a:lnTo>
                <a:lnTo>
                  <a:pt x="156087" y="6706"/>
                </a:lnTo>
                <a:lnTo>
                  <a:pt x="160345" y="8296"/>
                </a:lnTo>
                <a:lnTo>
                  <a:pt x="166435" y="15346"/>
                </a:lnTo>
                <a:lnTo>
                  <a:pt x="167771" y="19855"/>
                </a:lnTo>
                <a:lnTo>
                  <a:pt x="170296" y="20936"/>
                </a:lnTo>
                <a:lnTo>
                  <a:pt x="171964" y="24395"/>
                </a:lnTo>
                <a:lnTo>
                  <a:pt x="174872" y="22079"/>
                </a:lnTo>
                <a:lnTo>
                  <a:pt x="177189" y="17293"/>
                </a:lnTo>
                <a:lnTo>
                  <a:pt x="183837" y="21253"/>
                </a:lnTo>
                <a:lnTo>
                  <a:pt x="189576" y="20828"/>
                </a:lnTo>
                <a:close/>
              </a:path>
            </a:pathLst>
          </a:custGeom>
          <a:solidFill>
            <a:srgbClr val="1F0E34">
              <a:alpha val="100000"/>
            </a:srgbClr>
          </a:solidFill>
          <a:ln w="13550" cap="flat">
            <a:solidFill>
              <a:srgbClr val="1F0E34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528" name="pg528"/>
          <p:cNvSpPr/>
          <p:nvPr/>
        </p:nvSpPr>
        <p:spPr>
          <a:xfrm>
            <a:off x="3101048" y="5411797"/>
            <a:ext cx="162024" cy="223350"/>
          </a:xfrm>
          <a:custGeom>
            <a:avLst/>
            <a:gdLst/>
            <a:ahLst/>
            <a:cxnLst/>
            <a:rect l="0" t="0" r="0" b="0"/>
            <a:pathLst>
              <a:path w="162024" h="223350">
                <a:moveTo>
                  <a:pt x="44596" y="83114"/>
                </a:moveTo>
                <a:lnTo>
                  <a:pt x="51117" y="72815"/>
                </a:lnTo>
                <a:lnTo>
                  <a:pt x="54210" y="65385"/>
                </a:lnTo>
                <a:lnTo>
                  <a:pt x="58848" y="66989"/>
                </a:lnTo>
                <a:lnTo>
                  <a:pt x="63704" y="65985"/>
                </a:lnTo>
                <a:lnTo>
                  <a:pt x="67318" y="52192"/>
                </a:lnTo>
                <a:lnTo>
                  <a:pt x="67168" y="46869"/>
                </a:lnTo>
                <a:lnTo>
                  <a:pt x="68462" y="42087"/>
                </a:lnTo>
                <a:lnTo>
                  <a:pt x="73004" y="34834"/>
                </a:lnTo>
                <a:lnTo>
                  <a:pt x="84667" y="28861"/>
                </a:lnTo>
                <a:lnTo>
                  <a:pt x="89740" y="19208"/>
                </a:lnTo>
                <a:lnTo>
                  <a:pt x="96541" y="13123"/>
                </a:lnTo>
                <a:lnTo>
                  <a:pt x="102203" y="3509"/>
                </a:lnTo>
                <a:lnTo>
                  <a:pt x="110696" y="0"/>
                </a:lnTo>
                <a:lnTo>
                  <a:pt x="110878" y="2860"/>
                </a:lnTo>
                <a:lnTo>
                  <a:pt x="114079" y="5650"/>
                </a:lnTo>
                <a:lnTo>
                  <a:pt x="116321" y="11884"/>
                </a:lnTo>
                <a:lnTo>
                  <a:pt x="122421" y="14791"/>
                </a:lnTo>
                <a:lnTo>
                  <a:pt x="121754" y="21162"/>
                </a:lnTo>
                <a:lnTo>
                  <a:pt x="125871" y="28313"/>
                </a:lnTo>
                <a:lnTo>
                  <a:pt x="123917" y="31093"/>
                </a:lnTo>
                <a:lnTo>
                  <a:pt x="119453" y="45591"/>
                </a:lnTo>
                <a:lnTo>
                  <a:pt x="120994" y="49992"/>
                </a:lnTo>
                <a:lnTo>
                  <a:pt x="118370" y="52446"/>
                </a:lnTo>
                <a:lnTo>
                  <a:pt x="117088" y="59872"/>
                </a:lnTo>
                <a:lnTo>
                  <a:pt x="114852" y="64873"/>
                </a:lnTo>
                <a:lnTo>
                  <a:pt x="119191" y="67362"/>
                </a:lnTo>
                <a:lnTo>
                  <a:pt x="120609" y="70159"/>
                </a:lnTo>
                <a:lnTo>
                  <a:pt x="120436" y="74263"/>
                </a:lnTo>
                <a:lnTo>
                  <a:pt x="121619" y="76679"/>
                </a:lnTo>
                <a:lnTo>
                  <a:pt x="119027" y="83004"/>
                </a:lnTo>
                <a:lnTo>
                  <a:pt x="121261" y="85591"/>
                </a:lnTo>
                <a:lnTo>
                  <a:pt x="124479" y="86181"/>
                </a:lnTo>
                <a:lnTo>
                  <a:pt x="125783" y="83142"/>
                </a:lnTo>
                <a:lnTo>
                  <a:pt x="127153" y="83702"/>
                </a:lnTo>
                <a:lnTo>
                  <a:pt x="129782" y="90697"/>
                </a:lnTo>
                <a:lnTo>
                  <a:pt x="133386" y="92319"/>
                </a:lnTo>
                <a:lnTo>
                  <a:pt x="133374" y="99648"/>
                </a:lnTo>
                <a:lnTo>
                  <a:pt x="137649" y="104503"/>
                </a:lnTo>
                <a:lnTo>
                  <a:pt x="137066" y="110128"/>
                </a:lnTo>
                <a:lnTo>
                  <a:pt x="141544" y="109100"/>
                </a:lnTo>
                <a:lnTo>
                  <a:pt x="146534" y="113763"/>
                </a:lnTo>
                <a:lnTo>
                  <a:pt x="147139" y="125914"/>
                </a:lnTo>
                <a:lnTo>
                  <a:pt x="151561" y="127390"/>
                </a:lnTo>
                <a:lnTo>
                  <a:pt x="154036" y="133378"/>
                </a:lnTo>
                <a:lnTo>
                  <a:pt x="152234" y="139107"/>
                </a:lnTo>
                <a:lnTo>
                  <a:pt x="152717" y="142504"/>
                </a:lnTo>
                <a:lnTo>
                  <a:pt x="149190" y="149280"/>
                </a:lnTo>
                <a:lnTo>
                  <a:pt x="147618" y="160087"/>
                </a:lnTo>
                <a:lnTo>
                  <a:pt x="149630" y="162248"/>
                </a:lnTo>
                <a:lnTo>
                  <a:pt x="151941" y="157810"/>
                </a:lnTo>
                <a:lnTo>
                  <a:pt x="155190" y="154679"/>
                </a:lnTo>
                <a:lnTo>
                  <a:pt x="156834" y="154630"/>
                </a:lnTo>
                <a:lnTo>
                  <a:pt x="159512" y="164334"/>
                </a:lnTo>
                <a:lnTo>
                  <a:pt x="159023" y="169850"/>
                </a:lnTo>
                <a:lnTo>
                  <a:pt x="160945" y="176170"/>
                </a:lnTo>
                <a:lnTo>
                  <a:pt x="158626" y="175820"/>
                </a:lnTo>
                <a:lnTo>
                  <a:pt x="157970" y="177851"/>
                </a:lnTo>
                <a:lnTo>
                  <a:pt x="162024" y="184399"/>
                </a:lnTo>
                <a:lnTo>
                  <a:pt x="161722" y="187747"/>
                </a:lnTo>
                <a:lnTo>
                  <a:pt x="156086" y="192739"/>
                </a:lnTo>
                <a:lnTo>
                  <a:pt x="150964" y="192435"/>
                </a:lnTo>
                <a:lnTo>
                  <a:pt x="149930" y="188408"/>
                </a:lnTo>
                <a:lnTo>
                  <a:pt x="145148" y="193217"/>
                </a:lnTo>
                <a:lnTo>
                  <a:pt x="138454" y="195073"/>
                </a:lnTo>
                <a:lnTo>
                  <a:pt x="135990" y="194030"/>
                </a:lnTo>
                <a:lnTo>
                  <a:pt x="133524" y="190383"/>
                </a:lnTo>
                <a:lnTo>
                  <a:pt x="130922" y="189961"/>
                </a:lnTo>
                <a:lnTo>
                  <a:pt x="128296" y="191030"/>
                </a:lnTo>
                <a:lnTo>
                  <a:pt x="127995" y="194160"/>
                </a:lnTo>
                <a:lnTo>
                  <a:pt x="125728" y="197431"/>
                </a:lnTo>
                <a:lnTo>
                  <a:pt x="123442" y="196133"/>
                </a:lnTo>
                <a:lnTo>
                  <a:pt x="121336" y="197007"/>
                </a:lnTo>
                <a:lnTo>
                  <a:pt x="114845" y="195771"/>
                </a:lnTo>
                <a:lnTo>
                  <a:pt x="113350" y="196650"/>
                </a:lnTo>
                <a:lnTo>
                  <a:pt x="112292" y="200208"/>
                </a:lnTo>
                <a:lnTo>
                  <a:pt x="108176" y="200997"/>
                </a:lnTo>
                <a:lnTo>
                  <a:pt x="100737" y="205922"/>
                </a:lnTo>
                <a:lnTo>
                  <a:pt x="100404" y="209522"/>
                </a:lnTo>
                <a:lnTo>
                  <a:pt x="89526" y="213872"/>
                </a:lnTo>
                <a:lnTo>
                  <a:pt x="82190" y="223350"/>
                </a:lnTo>
                <a:lnTo>
                  <a:pt x="75313" y="219548"/>
                </a:lnTo>
                <a:lnTo>
                  <a:pt x="75376" y="216412"/>
                </a:lnTo>
                <a:lnTo>
                  <a:pt x="77020" y="214769"/>
                </a:lnTo>
                <a:lnTo>
                  <a:pt x="79465" y="215088"/>
                </a:lnTo>
                <a:lnTo>
                  <a:pt x="81633" y="212576"/>
                </a:lnTo>
                <a:lnTo>
                  <a:pt x="84023" y="213038"/>
                </a:lnTo>
                <a:lnTo>
                  <a:pt x="86383" y="210498"/>
                </a:lnTo>
                <a:lnTo>
                  <a:pt x="87130" y="212063"/>
                </a:lnTo>
                <a:lnTo>
                  <a:pt x="88139" y="210178"/>
                </a:lnTo>
                <a:lnTo>
                  <a:pt x="90208" y="209583"/>
                </a:lnTo>
                <a:lnTo>
                  <a:pt x="89190" y="207706"/>
                </a:lnTo>
                <a:lnTo>
                  <a:pt x="93152" y="200997"/>
                </a:lnTo>
                <a:lnTo>
                  <a:pt x="95824" y="200392"/>
                </a:lnTo>
                <a:lnTo>
                  <a:pt x="101905" y="193687"/>
                </a:lnTo>
                <a:lnTo>
                  <a:pt x="101651" y="190309"/>
                </a:lnTo>
                <a:lnTo>
                  <a:pt x="103485" y="188079"/>
                </a:lnTo>
                <a:lnTo>
                  <a:pt x="103059" y="184731"/>
                </a:lnTo>
                <a:lnTo>
                  <a:pt x="98594" y="181848"/>
                </a:lnTo>
                <a:lnTo>
                  <a:pt x="96916" y="179273"/>
                </a:lnTo>
                <a:lnTo>
                  <a:pt x="94872" y="180379"/>
                </a:lnTo>
                <a:lnTo>
                  <a:pt x="91227" y="178362"/>
                </a:lnTo>
                <a:lnTo>
                  <a:pt x="88054" y="180304"/>
                </a:lnTo>
                <a:lnTo>
                  <a:pt x="86151" y="179140"/>
                </a:lnTo>
                <a:lnTo>
                  <a:pt x="83094" y="173534"/>
                </a:lnTo>
                <a:lnTo>
                  <a:pt x="79092" y="175096"/>
                </a:lnTo>
                <a:lnTo>
                  <a:pt x="75050" y="170686"/>
                </a:lnTo>
                <a:lnTo>
                  <a:pt x="71329" y="170417"/>
                </a:lnTo>
                <a:lnTo>
                  <a:pt x="68860" y="168407"/>
                </a:lnTo>
                <a:lnTo>
                  <a:pt x="66972" y="169589"/>
                </a:lnTo>
                <a:lnTo>
                  <a:pt x="66347" y="166871"/>
                </a:lnTo>
                <a:lnTo>
                  <a:pt x="62063" y="166474"/>
                </a:lnTo>
                <a:lnTo>
                  <a:pt x="59501" y="163308"/>
                </a:lnTo>
                <a:lnTo>
                  <a:pt x="58773" y="160425"/>
                </a:lnTo>
                <a:lnTo>
                  <a:pt x="53828" y="157497"/>
                </a:lnTo>
                <a:lnTo>
                  <a:pt x="50469" y="161247"/>
                </a:lnTo>
                <a:lnTo>
                  <a:pt x="46386" y="160602"/>
                </a:lnTo>
                <a:lnTo>
                  <a:pt x="45909" y="157567"/>
                </a:lnTo>
                <a:lnTo>
                  <a:pt x="41760" y="152371"/>
                </a:lnTo>
                <a:lnTo>
                  <a:pt x="40405" y="153207"/>
                </a:lnTo>
                <a:lnTo>
                  <a:pt x="39622" y="156335"/>
                </a:lnTo>
                <a:lnTo>
                  <a:pt x="35200" y="156423"/>
                </a:lnTo>
                <a:lnTo>
                  <a:pt x="32836" y="162300"/>
                </a:lnTo>
                <a:lnTo>
                  <a:pt x="29895" y="165064"/>
                </a:lnTo>
                <a:lnTo>
                  <a:pt x="24822" y="161931"/>
                </a:lnTo>
                <a:lnTo>
                  <a:pt x="23557" y="150193"/>
                </a:lnTo>
                <a:lnTo>
                  <a:pt x="21459" y="148542"/>
                </a:lnTo>
                <a:lnTo>
                  <a:pt x="20378" y="153225"/>
                </a:lnTo>
                <a:lnTo>
                  <a:pt x="15659" y="158721"/>
                </a:lnTo>
                <a:lnTo>
                  <a:pt x="14049" y="162622"/>
                </a:lnTo>
                <a:lnTo>
                  <a:pt x="7665" y="165517"/>
                </a:lnTo>
                <a:lnTo>
                  <a:pt x="5047" y="168683"/>
                </a:lnTo>
                <a:lnTo>
                  <a:pt x="1129" y="167728"/>
                </a:lnTo>
                <a:lnTo>
                  <a:pt x="0" y="165793"/>
                </a:lnTo>
                <a:lnTo>
                  <a:pt x="1745" y="163892"/>
                </a:lnTo>
                <a:lnTo>
                  <a:pt x="1301" y="158777"/>
                </a:lnTo>
                <a:lnTo>
                  <a:pt x="4974" y="152383"/>
                </a:lnTo>
                <a:lnTo>
                  <a:pt x="3919" y="144106"/>
                </a:lnTo>
                <a:lnTo>
                  <a:pt x="5525" y="143889"/>
                </a:lnTo>
                <a:lnTo>
                  <a:pt x="8142" y="148227"/>
                </a:lnTo>
                <a:lnTo>
                  <a:pt x="12698" y="147758"/>
                </a:lnTo>
                <a:lnTo>
                  <a:pt x="12977" y="144232"/>
                </a:lnTo>
                <a:lnTo>
                  <a:pt x="14742" y="141821"/>
                </a:lnTo>
                <a:lnTo>
                  <a:pt x="14812" y="136171"/>
                </a:lnTo>
                <a:lnTo>
                  <a:pt x="16598" y="133142"/>
                </a:lnTo>
                <a:lnTo>
                  <a:pt x="26754" y="131662"/>
                </a:lnTo>
                <a:lnTo>
                  <a:pt x="25600" y="127820"/>
                </a:lnTo>
                <a:lnTo>
                  <a:pt x="27663" y="122182"/>
                </a:lnTo>
                <a:lnTo>
                  <a:pt x="27040" y="109192"/>
                </a:lnTo>
                <a:lnTo>
                  <a:pt x="31022" y="104035"/>
                </a:lnTo>
                <a:lnTo>
                  <a:pt x="31773" y="99270"/>
                </a:lnTo>
                <a:lnTo>
                  <a:pt x="30942" y="94374"/>
                </a:lnTo>
                <a:lnTo>
                  <a:pt x="32471" y="94080"/>
                </a:lnTo>
                <a:lnTo>
                  <a:pt x="33798" y="97428"/>
                </a:lnTo>
                <a:lnTo>
                  <a:pt x="35717" y="98287"/>
                </a:lnTo>
                <a:lnTo>
                  <a:pt x="43660" y="95356"/>
                </a:lnTo>
                <a:lnTo>
                  <a:pt x="43383" y="86240"/>
                </a:lnTo>
                <a:close/>
              </a:path>
            </a:pathLst>
          </a:custGeom>
          <a:solidFill>
            <a:srgbClr val="210F36">
              <a:alpha val="100000"/>
            </a:srgbClr>
          </a:solidFill>
          <a:ln w="13550" cap="flat">
            <a:solidFill>
              <a:srgbClr val="210F36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531" name="pg531"/>
          <p:cNvSpPr/>
          <p:nvPr/>
        </p:nvSpPr>
        <p:spPr>
          <a:xfrm>
            <a:off x="2835066" y="5049425"/>
            <a:ext cx="563754" cy="551203"/>
          </a:xfrm>
          <a:custGeom>
            <a:avLst/>
            <a:gdLst/>
            <a:ahLst/>
            <a:cxnLst/>
            <a:rect l="0" t="0" r="0" b="0"/>
            <a:pathLst>
              <a:path w="563754" h="551203">
                <a:moveTo>
                  <a:pt x="238086" y="9767"/>
                </a:moveTo>
                <a:lnTo>
                  <a:pt x="237782" y="20240"/>
                </a:lnTo>
                <a:lnTo>
                  <a:pt x="239468" y="23924"/>
                </a:lnTo>
                <a:lnTo>
                  <a:pt x="245109" y="27612"/>
                </a:lnTo>
                <a:lnTo>
                  <a:pt x="246385" y="31243"/>
                </a:lnTo>
                <a:lnTo>
                  <a:pt x="248839" y="32433"/>
                </a:lnTo>
                <a:lnTo>
                  <a:pt x="249163" y="37719"/>
                </a:lnTo>
                <a:lnTo>
                  <a:pt x="259476" y="37962"/>
                </a:lnTo>
                <a:lnTo>
                  <a:pt x="263378" y="35795"/>
                </a:lnTo>
                <a:lnTo>
                  <a:pt x="268001" y="37241"/>
                </a:lnTo>
                <a:lnTo>
                  <a:pt x="271989" y="33881"/>
                </a:lnTo>
                <a:lnTo>
                  <a:pt x="275909" y="34289"/>
                </a:lnTo>
                <a:lnTo>
                  <a:pt x="278478" y="31534"/>
                </a:lnTo>
                <a:lnTo>
                  <a:pt x="280461" y="31819"/>
                </a:lnTo>
                <a:lnTo>
                  <a:pt x="285232" y="35727"/>
                </a:lnTo>
                <a:lnTo>
                  <a:pt x="290698" y="45669"/>
                </a:lnTo>
                <a:lnTo>
                  <a:pt x="301547" y="49233"/>
                </a:lnTo>
                <a:lnTo>
                  <a:pt x="304472" y="66874"/>
                </a:lnTo>
                <a:lnTo>
                  <a:pt x="306484" y="67922"/>
                </a:lnTo>
                <a:lnTo>
                  <a:pt x="311221" y="64969"/>
                </a:lnTo>
                <a:lnTo>
                  <a:pt x="313438" y="66542"/>
                </a:lnTo>
                <a:lnTo>
                  <a:pt x="312687" y="70189"/>
                </a:lnTo>
                <a:lnTo>
                  <a:pt x="308086" y="72961"/>
                </a:lnTo>
                <a:lnTo>
                  <a:pt x="307949" y="74623"/>
                </a:lnTo>
                <a:lnTo>
                  <a:pt x="311921" y="77601"/>
                </a:lnTo>
                <a:lnTo>
                  <a:pt x="315120" y="77501"/>
                </a:lnTo>
                <a:lnTo>
                  <a:pt x="316121" y="73121"/>
                </a:lnTo>
                <a:lnTo>
                  <a:pt x="317218" y="72781"/>
                </a:lnTo>
                <a:lnTo>
                  <a:pt x="317968" y="74870"/>
                </a:lnTo>
                <a:lnTo>
                  <a:pt x="317437" y="78895"/>
                </a:lnTo>
                <a:lnTo>
                  <a:pt x="318983" y="83112"/>
                </a:lnTo>
                <a:lnTo>
                  <a:pt x="320007" y="83275"/>
                </a:lnTo>
                <a:lnTo>
                  <a:pt x="321227" y="82943"/>
                </a:lnTo>
                <a:lnTo>
                  <a:pt x="321822" y="82840"/>
                </a:lnTo>
                <a:lnTo>
                  <a:pt x="322756" y="82212"/>
                </a:lnTo>
                <a:lnTo>
                  <a:pt x="322601" y="79383"/>
                </a:lnTo>
                <a:lnTo>
                  <a:pt x="324283" y="78204"/>
                </a:lnTo>
                <a:lnTo>
                  <a:pt x="324418" y="76205"/>
                </a:lnTo>
                <a:lnTo>
                  <a:pt x="325789" y="74723"/>
                </a:lnTo>
                <a:lnTo>
                  <a:pt x="325782" y="72451"/>
                </a:lnTo>
                <a:lnTo>
                  <a:pt x="326880" y="71126"/>
                </a:lnTo>
                <a:lnTo>
                  <a:pt x="327519" y="72036"/>
                </a:lnTo>
                <a:lnTo>
                  <a:pt x="327989" y="76780"/>
                </a:lnTo>
                <a:lnTo>
                  <a:pt x="327682" y="81799"/>
                </a:lnTo>
                <a:lnTo>
                  <a:pt x="332566" y="83144"/>
                </a:lnTo>
                <a:lnTo>
                  <a:pt x="334443" y="81300"/>
                </a:lnTo>
                <a:lnTo>
                  <a:pt x="336873" y="81353"/>
                </a:lnTo>
                <a:lnTo>
                  <a:pt x="338938" y="76299"/>
                </a:lnTo>
                <a:lnTo>
                  <a:pt x="342744" y="78494"/>
                </a:lnTo>
                <a:lnTo>
                  <a:pt x="346945" y="75003"/>
                </a:lnTo>
                <a:lnTo>
                  <a:pt x="347093" y="70766"/>
                </a:lnTo>
                <a:lnTo>
                  <a:pt x="345026" y="62956"/>
                </a:lnTo>
                <a:lnTo>
                  <a:pt x="342287" y="61766"/>
                </a:lnTo>
                <a:lnTo>
                  <a:pt x="340217" y="66715"/>
                </a:lnTo>
                <a:lnTo>
                  <a:pt x="337367" y="64997"/>
                </a:lnTo>
                <a:lnTo>
                  <a:pt x="338498" y="58308"/>
                </a:lnTo>
                <a:lnTo>
                  <a:pt x="341937" y="58119"/>
                </a:lnTo>
                <a:lnTo>
                  <a:pt x="344890" y="55240"/>
                </a:lnTo>
                <a:lnTo>
                  <a:pt x="344433" y="51743"/>
                </a:lnTo>
                <a:lnTo>
                  <a:pt x="342147" y="49761"/>
                </a:lnTo>
                <a:lnTo>
                  <a:pt x="340062" y="50455"/>
                </a:lnTo>
                <a:lnTo>
                  <a:pt x="338878" y="54050"/>
                </a:lnTo>
                <a:lnTo>
                  <a:pt x="334956" y="57989"/>
                </a:lnTo>
                <a:lnTo>
                  <a:pt x="330435" y="56490"/>
                </a:lnTo>
                <a:lnTo>
                  <a:pt x="328899" y="53298"/>
                </a:lnTo>
                <a:lnTo>
                  <a:pt x="332733" y="41328"/>
                </a:lnTo>
                <a:lnTo>
                  <a:pt x="337091" y="38459"/>
                </a:lnTo>
                <a:lnTo>
                  <a:pt x="339560" y="34395"/>
                </a:lnTo>
                <a:lnTo>
                  <a:pt x="343519" y="33818"/>
                </a:lnTo>
                <a:lnTo>
                  <a:pt x="345023" y="30493"/>
                </a:lnTo>
                <a:lnTo>
                  <a:pt x="344111" y="27010"/>
                </a:lnTo>
                <a:lnTo>
                  <a:pt x="352851" y="26786"/>
                </a:lnTo>
                <a:lnTo>
                  <a:pt x="354116" y="23984"/>
                </a:lnTo>
                <a:lnTo>
                  <a:pt x="358684" y="21225"/>
                </a:lnTo>
                <a:lnTo>
                  <a:pt x="359232" y="20240"/>
                </a:lnTo>
                <a:lnTo>
                  <a:pt x="364861" y="10126"/>
                </a:lnTo>
                <a:lnTo>
                  <a:pt x="368466" y="11665"/>
                </a:lnTo>
                <a:lnTo>
                  <a:pt x="370190" y="14748"/>
                </a:lnTo>
                <a:lnTo>
                  <a:pt x="381311" y="17809"/>
                </a:lnTo>
                <a:lnTo>
                  <a:pt x="389658" y="18048"/>
                </a:lnTo>
                <a:lnTo>
                  <a:pt x="406452" y="6876"/>
                </a:lnTo>
                <a:lnTo>
                  <a:pt x="410273" y="10740"/>
                </a:lnTo>
                <a:lnTo>
                  <a:pt x="417031" y="10471"/>
                </a:lnTo>
                <a:lnTo>
                  <a:pt x="419078" y="13131"/>
                </a:lnTo>
                <a:lnTo>
                  <a:pt x="417065" y="15022"/>
                </a:lnTo>
                <a:lnTo>
                  <a:pt x="415270" y="20240"/>
                </a:lnTo>
                <a:lnTo>
                  <a:pt x="419318" y="23751"/>
                </a:lnTo>
                <a:lnTo>
                  <a:pt x="418055" y="28051"/>
                </a:lnTo>
                <a:lnTo>
                  <a:pt x="418850" y="30743"/>
                </a:lnTo>
                <a:lnTo>
                  <a:pt x="418598" y="35001"/>
                </a:lnTo>
                <a:lnTo>
                  <a:pt x="416556" y="38282"/>
                </a:lnTo>
                <a:lnTo>
                  <a:pt x="424656" y="41102"/>
                </a:lnTo>
                <a:lnTo>
                  <a:pt x="426917" y="40486"/>
                </a:lnTo>
                <a:lnTo>
                  <a:pt x="430197" y="44494"/>
                </a:lnTo>
                <a:lnTo>
                  <a:pt x="430522" y="46894"/>
                </a:lnTo>
                <a:lnTo>
                  <a:pt x="435371" y="52005"/>
                </a:lnTo>
                <a:lnTo>
                  <a:pt x="431488" y="57244"/>
                </a:lnTo>
                <a:lnTo>
                  <a:pt x="425276" y="58712"/>
                </a:lnTo>
                <a:lnTo>
                  <a:pt x="421687" y="57939"/>
                </a:lnTo>
                <a:lnTo>
                  <a:pt x="418945" y="55931"/>
                </a:lnTo>
                <a:lnTo>
                  <a:pt x="417355" y="52460"/>
                </a:lnTo>
                <a:lnTo>
                  <a:pt x="410846" y="50653"/>
                </a:lnTo>
                <a:lnTo>
                  <a:pt x="405013" y="58966"/>
                </a:lnTo>
                <a:lnTo>
                  <a:pt x="404231" y="62273"/>
                </a:lnTo>
                <a:lnTo>
                  <a:pt x="410327" y="70136"/>
                </a:lnTo>
                <a:lnTo>
                  <a:pt x="413610" y="65307"/>
                </a:lnTo>
                <a:lnTo>
                  <a:pt x="417208" y="65858"/>
                </a:lnTo>
                <a:lnTo>
                  <a:pt x="420552" y="61439"/>
                </a:lnTo>
                <a:lnTo>
                  <a:pt x="421859" y="61406"/>
                </a:lnTo>
                <a:lnTo>
                  <a:pt x="422163" y="64736"/>
                </a:lnTo>
                <a:lnTo>
                  <a:pt x="417893" y="74912"/>
                </a:lnTo>
                <a:lnTo>
                  <a:pt x="420383" y="78734"/>
                </a:lnTo>
                <a:lnTo>
                  <a:pt x="419580" y="82924"/>
                </a:lnTo>
                <a:lnTo>
                  <a:pt x="428074" y="83139"/>
                </a:lnTo>
                <a:lnTo>
                  <a:pt x="429806" y="86308"/>
                </a:lnTo>
                <a:lnTo>
                  <a:pt x="432239" y="87454"/>
                </a:lnTo>
                <a:lnTo>
                  <a:pt x="435998" y="92146"/>
                </a:lnTo>
                <a:lnTo>
                  <a:pt x="442111" y="93386"/>
                </a:lnTo>
                <a:lnTo>
                  <a:pt x="443981" y="95268"/>
                </a:lnTo>
                <a:lnTo>
                  <a:pt x="445692" y="101702"/>
                </a:lnTo>
                <a:lnTo>
                  <a:pt x="449244" y="104672"/>
                </a:lnTo>
                <a:lnTo>
                  <a:pt x="444362" y="107607"/>
                </a:lnTo>
                <a:lnTo>
                  <a:pt x="438834" y="104553"/>
                </a:lnTo>
                <a:lnTo>
                  <a:pt x="425918" y="104625"/>
                </a:lnTo>
                <a:lnTo>
                  <a:pt x="425476" y="106038"/>
                </a:lnTo>
                <a:lnTo>
                  <a:pt x="426967" y="109381"/>
                </a:lnTo>
                <a:lnTo>
                  <a:pt x="427080" y="112546"/>
                </a:lnTo>
                <a:lnTo>
                  <a:pt x="420586" y="121532"/>
                </a:lnTo>
                <a:lnTo>
                  <a:pt x="421735" y="123057"/>
                </a:lnTo>
                <a:lnTo>
                  <a:pt x="425757" y="123806"/>
                </a:lnTo>
                <a:lnTo>
                  <a:pt x="425966" y="127250"/>
                </a:lnTo>
                <a:lnTo>
                  <a:pt x="424790" y="131695"/>
                </a:lnTo>
                <a:lnTo>
                  <a:pt x="427128" y="134284"/>
                </a:lnTo>
                <a:lnTo>
                  <a:pt x="428688" y="138368"/>
                </a:lnTo>
                <a:lnTo>
                  <a:pt x="427751" y="149328"/>
                </a:lnTo>
                <a:lnTo>
                  <a:pt x="426077" y="147657"/>
                </a:lnTo>
                <a:lnTo>
                  <a:pt x="425149" y="143775"/>
                </a:lnTo>
                <a:lnTo>
                  <a:pt x="423636" y="144888"/>
                </a:lnTo>
                <a:lnTo>
                  <a:pt x="423582" y="148311"/>
                </a:lnTo>
                <a:lnTo>
                  <a:pt x="426775" y="153153"/>
                </a:lnTo>
                <a:lnTo>
                  <a:pt x="422842" y="156178"/>
                </a:lnTo>
                <a:lnTo>
                  <a:pt x="424236" y="173095"/>
                </a:lnTo>
                <a:lnTo>
                  <a:pt x="421230" y="182270"/>
                </a:lnTo>
                <a:lnTo>
                  <a:pt x="425158" y="191905"/>
                </a:lnTo>
                <a:lnTo>
                  <a:pt x="427689" y="194345"/>
                </a:lnTo>
                <a:lnTo>
                  <a:pt x="430547" y="200432"/>
                </a:lnTo>
                <a:lnTo>
                  <a:pt x="440758" y="201751"/>
                </a:lnTo>
                <a:lnTo>
                  <a:pt x="443332" y="212310"/>
                </a:lnTo>
                <a:lnTo>
                  <a:pt x="446967" y="214196"/>
                </a:lnTo>
                <a:lnTo>
                  <a:pt x="450208" y="210797"/>
                </a:lnTo>
                <a:lnTo>
                  <a:pt x="454953" y="208817"/>
                </a:lnTo>
                <a:lnTo>
                  <a:pt x="456503" y="197487"/>
                </a:lnTo>
                <a:lnTo>
                  <a:pt x="458591" y="194871"/>
                </a:lnTo>
                <a:lnTo>
                  <a:pt x="462828" y="194985"/>
                </a:lnTo>
                <a:lnTo>
                  <a:pt x="465166" y="198583"/>
                </a:lnTo>
                <a:lnTo>
                  <a:pt x="464821" y="201442"/>
                </a:lnTo>
                <a:lnTo>
                  <a:pt x="460262" y="210431"/>
                </a:lnTo>
                <a:lnTo>
                  <a:pt x="460961" y="213884"/>
                </a:lnTo>
                <a:lnTo>
                  <a:pt x="465284" y="213884"/>
                </a:lnTo>
                <a:lnTo>
                  <a:pt x="466916" y="215097"/>
                </a:lnTo>
                <a:lnTo>
                  <a:pt x="468642" y="216380"/>
                </a:lnTo>
                <a:lnTo>
                  <a:pt x="473968" y="215289"/>
                </a:lnTo>
                <a:lnTo>
                  <a:pt x="478840" y="216429"/>
                </a:lnTo>
                <a:lnTo>
                  <a:pt x="482231" y="207800"/>
                </a:lnTo>
                <a:lnTo>
                  <a:pt x="485431" y="204466"/>
                </a:lnTo>
                <a:lnTo>
                  <a:pt x="485960" y="196761"/>
                </a:lnTo>
                <a:lnTo>
                  <a:pt x="489538" y="197097"/>
                </a:lnTo>
                <a:lnTo>
                  <a:pt x="494340" y="192408"/>
                </a:lnTo>
                <a:lnTo>
                  <a:pt x="507245" y="191271"/>
                </a:lnTo>
                <a:lnTo>
                  <a:pt x="510346" y="193432"/>
                </a:lnTo>
                <a:lnTo>
                  <a:pt x="511032" y="198242"/>
                </a:lnTo>
                <a:lnTo>
                  <a:pt x="512431" y="200744"/>
                </a:lnTo>
                <a:lnTo>
                  <a:pt x="515432" y="198760"/>
                </a:lnTo>
                <a:lnTo>
                  <a:pt x="522371" y="197990"/>
                </a:lnTo>
                <a:lnTo>
                  <a:pt x="526873" y="199841"/>
                </a:lnTo>
                <a:lnTo>
                  <a:pt x="526623" y="202495"/>
                </a:lnTo>
                <a:lnTo>
                  <a:pt x="523773" y="205519"/>
                </a:lnTo>
                <a:lnTo>
                  <a:pt x="524892" y="208983"/>
                </a:lnTo>
                <a:lnTo>
                  <a:pt x="528673" y="214341"/>
                </a:lnTo>
                <a:lnTo>
                  <a:pt x="527701" y="218140"/>
                </a:lnTo>
                <a:lnTo>
                  <a:pt x="529193" y="223503"/>
                </a:lnTo>
                <a:lnTo>
                  <a:pt x="533355" y="225074"/>
                </a:lnTo>
                <a:lnTo>
                  <a:pt x="536631" y="226309"/>
                </a:lnTo>
                <a:lnTo>
                  <a:pt x="537919" y="225169"/>
                </a:lnTo>
                <a:lnTo>
                  <a:pt x="543315" y="230324"/>
                </a:lnTo>
                <a:lnTo>
                  <a:pt x="549488" y="227835"/>
                </a:lnTo>
                <a:lnTo>
                  <a:pt x="555901" y="222185"/>
                </a:lnTo>
                <a:lnTo>
                  <a:pt x="556022" y="231660"/>
                </a:lnTo>
                <a:lnTo>
                  <a:pt x="556507" y="233219"/>
                </a:lnTo>
                <a:lnTo>
                  <a:pt x="559707" y="243494"/>
                </a:lnTo>
                <a:lnTo>
                  <a:pt x="556982" y="252580"/>
                </a:lnTo>
                <a:lnTo>
                  <a:pt x="560288" y="257632"/>
                </a:lnTo>
                <a:lnTo>
                  <a:pt x="561665" y="262110"/>
                </a:lnTo>
                <a:lnTo>
                  <a:pt x="563754" y="264179"/>
                </a:lnTo>
                <a:lnTo>
                  <a:pt x="563302" y="267464"/>
                </a:lnTo>
                <a:lnTo>
                  <a:pt x="560549" y="274965"/>
                </a:lnTo>
                <a:lnTo>
                  <a:pt x="555458" y="276366"/>
                </a:lnTo>
                <a:lnTo>
                  <a:pt x="553340" y="279351"/>
                </a:lnTo>
                <a:lnTo>
                  <a:pt x="548735" y="285844"/>
                </a:lnTo>
                <a:lnTo>
                  <a:pt x="541684" y="286829"/>
                </a:lnTo>
                <a:lnTo>
                  <a:pt x="541648" y="290252"/>
                </a:lnTo>
                <a:lnTo>
                  <a:pt x="542139" y="291534"/>
                </a:lnTo>
                <a:lnTo>
                  <a:pt x="543727" y="295673"/>
                </a:lnTo>
                <a:lnTo>
                  <a:pt x="543095" y="305483"/>
                </a:lnTo>
                <a:lnTo>
                  <a:pt x="545365" y="310708"/>
                </a:lnTo>
                <a:lnTo>
                  <a:pt x="546626" y="319517"/>
                </a:lnTo>
                <a:lnTo>
                  <a:pt x="537418" y="323490"/>
                </a:lnTo>
                <a:lnTo>
                  <a:pt x="536512" y="322381"/>
                </a:lnTo>
                <a:lnTo>
                  <a:pt x="536041" y="316300"/>
                </a:lnTo>
                <a:lnTo>
                  <a:pt x="533355" y="315330"/>
                </a:lnTo>
                <a:lnTo>
                  <a:pt x="529894" y="314079"/>
                </a:lnTo>
                <a:lnTo>
                  <a:pt x="528443" y="317033"/>
                </a:lnTo>
                <a:lnTo>
                  <a:pt x="527524" y="325213"/>
                </a:lnTo>
                <a:lnTo>
                  <a:pt x="523371" y="331344"/>
                </a:lnTo>
                <a:lnTo>
                  <a:pt x="522283" y="340523"/>
                </a:lnTo>
                <a:lnTo>
                  <a:pt x="523782" y="345412"/>
                </a:lnTo>
                <a:lnTo>
                  <a:pt x="525349" y="358213"/>
                </a:lnTo>
                <a:lnTo>
                  <a:pt x="531537" y="361397"/>
                </a:lnTo>
                <a:lnTo>
                  <a:pt x="533355" y="363499"/>
                </a:lnTo>
                <a:lnTo>
                  <a:pt x="535120" y="365542"/>
                </a:lnTo>
                <a:lnTo>
                  <a:pt x="534069" y="373187"/>
                </a:lnTo>
                <a:lnTo>
                  <a:pt x="534390" y="378296"/>
                </a:lnTo>
                <a:lnTo>
                  <a:pt x="533355" y="377416"/>
                </a:lnTo>
                <a:lnTo>
                  <a:pt x="526574" y="371645"/>
                </a:lnTo>
                <a:lnTo>
                  <a:pt x="522275" y="375259"/>
                </a:lnTo>
                <a:lnTo>
                  <a:pt x="516052" y="375055"/>
                </a:lnTo>
                <a:lnTo>
                  <a:pt x="512108" y="379162"/>
                </a:lnTo>
                <a:lnTo>
                  <a:pt x="506439" y="380544"/>
                </a:lnTo>
                <a:lnTo>
                  <a:pt x="502243" y="376869"/>
                </a:lnTo>
                <a:lnTo>
                  <a:pt x="496061" y="380352"/>
                </a:lnTo>
                <a:lnTo>
                  <a:pt x="490990" y="376946"/>
                </a:lnTo>
                <a:lnTo>
                  <a:pt x="489429" y="372158"/>
                </a:lnTo>
                <a:lnTo>
                  <a:pt x="486497" y="369655"/>
                </a:lnTo>
                <a:lnTo>
                  <a:pt x="483941" y="364122"/>
                </a:lnTo>
                <a:lnTo>
                  <a:pt x="478339" y="365345"/>
                </a:lnTo>
                <a:lnTo>
                  <a:pt x="478284" y="360239"/>
                </a:lnTo>
                <a:lnTo>
                  <a:pt x="475626" y="358038"/>
                </a:lnTo>
                <a:lnTo>
                  <a:pt x="477313" y="355358"/>
                </a:lnTo>
                <a:lnTo>
                  <a:pt x="477331" y="352673"/>
                </a:lnTo>
                <a:lnTo>
                  <a:pt x="473570" y="352627"/>
                </a:lnTo>
                <a:lnTo>
                  <a:pt x="471571" y="349624"/>
                </a:lnTo>
                <a:lnTo>
                  <a:pt x="466916" y="347679"/>
                </a:lnTo>
                <a:lnTo>
                  <a:pt x="465694" y="347168"/>
                </a:lnTo>
                <a:lnTo>
                  <a:pt x="463541" y="343633"/>
                </a:lnTo>
                <a:lnTo>
                  <a:pt x="459824" y="343808"/>
                </a:lnTo>
                <a:lnTo>
                  <a:pt x="457406" y="346780"/>
                </a:lnTo>
                <a:lnTo>
                  <a:pt x="452726" y="345678"/>
                </a:lnTo>
                <a:lnTo>
                  <a:pt x="448923" y="343085"/>
                </a:lnTo>
                <a:lnTo>
                  <a:pt x="447826" y="336450"/>
                </a:lnTo>
                <a:lnTo>
                  <a:pt x="445359" y="334624"/>
                </a:lnTo>
                <a:lnTo>
                  <a:pt x="441167" y="336372"/>
                </a:lnTo>
                <a:lnTo>
                  <a:pt x="438696" y="339909"/>
                </a:lnTo>
                <a:lnTo>
                  <a:pt x="427975" y="342994"/>
                </a:lnTo>
                <a:lnTo>
                  <a:pt x="412053" y="338012"/>
                </a:lnTo>
                <a:lnTo>
                  <a:pt x="409469" y="339896"/>
                </a:lnTo>
                <a:lnTo>
                  <a:pt x="406770" y="345728"/>
                </a:lnTo>
                <a:lnTo>
                  <a:pt x="404614" y="343757"/>
                </a:lnTo>
                <a:lnTo>
                  <a:pt x="402766" y="345893"/>
                </a:lnTo>
                <a:lnTo>
                  <a:pt x="392297" y="346229"/>
                </a:lnTo>
                <a:lnTo>
                  <a:pt x="390932" y="353548"/>
                </a:lnTo>
                <a:lnTo>
                  <a:pt x="387166" y="353792"/>
                </a:lnTo>
                <a:lnTo>
                  <a:pt x="384241" y="358776"/>
                </a:lnTo>
                <a:lnTo>
                  <a:pt x="379086" y="362525"/>
                </a:lnTo>
                <a:lnTo>
                  <a:pt x="376678" y="362371"/>
                </a:lnTo>
                <a:lnTo>
                  <a:pt x="368185" y="365880"/>
                </a:lnTo>
                <a:lnTo>
                  <a:pt x="362523" y="375494"/>
                </a:lnTo>
                <a:lnTo>
                  <a:pt x="355722" y="381580"/>
                </a:lnTo>
                <a:lnTo>
                  <a:pt x="350649" y="391232"/>
                </a:lnTo>
                <a:lnTo>
                  <a:pt x="338986" y="397206"/>
                </a:lnTo>
                <a:lnTo>
                  <a:pt x="334444" y="404458"/>
                </a:lnTo>
                <a:lnTo>
                  <a:pt x="333150" y="409241"/>
                </a:lnTo>
                <a:lnTo>
                  <a:pt x="333301" y="414564"/>
                </a:lnTo>
                <a:lnTo>
                  <a:pt x="329686" y="428357"/>
                </a:lnTo>
                <a:lnTo>
                  <a:pt x="324830" y="429361"/>
                </a:lnTo>
                <a:lnTo>
                  <a:pt x="320192" y="427757"/>
                </a:lnTo>
                <a:lnTo>
                  <a:pt x="317099" y="435186"/>
                </a:lnTo>
                <a:lnTo>
                  <a:pt x="310578" y="445486"/>
                </a:lnTo>
                <a:lnTo>
                  <a:pt x="309365" y="448612"/>
                </a:lnTo>
                <a:lnTo>
                  <a:pt x="309642" y="457727"/>
                </a:lnTo>
                <a:lnTo>
                  <a:pt x="301699" y="460659"/>
                </a:lnTo>
                <a:lnTo>
                  <a:pt x="299780" y="459800"/>
                </a:lnTo>
                <a:lnTo>
                  <a:pt x="298453" y="456452"/>
                </a:lnTo>
                <a:lnTo>
                  <a:pt x="296924" y="456746"/>
                </a:lnTo>
                <a:lnTo>
                  <a:pt x="297755" y="461642"/>
                </a:lnTo>
                <a:lnTo>
                  <a:pt x="297004" y="466407"/>
                </a:lnTo>
                <a:lnTo>
                  <a:pt x="293022" y="471564"/>
                </a:lnTo>
                <a:lnTo>
                  <a:pt x="293645" y="484554"/>
                </a:lnTo>
                <a:lnTo>
                  <a:pt x="291583" y="490192"/>
                </a:lnTo>
                <a:lnTo>
                  <a:pt x="292736" y="494033"/>
                </a:lnTo>
                <a:lnTo>
                  <a:pt x="282580" y="495513"/>
                </a:lnTo>
                <a:lnTo>
                  <a:pt x="280794" y="498543"/>
                </a:lnTo>
                <a:lnTo>
                  <a:pt x="280724" y="504193"/>
                </a:lnTo>
                <a:lnTo>
                  <a:pt x="278959" y="506603"/>
                </a:lnTo>
                <a:lnTo>
                  <a:pt x="278680" y="510130"/>
                </a:lnTo>
                <a:lnTo>
                  <a:pt x="274124" y="510599"/>
                </a:lnTo>
                <a:lnTo>
                  <a:pt x="271507" y="506260"/>
                </a:lnTo>
                <a:lnTo>
                  <a:pt x="269901" y="506477"/>
                </a:lnTo>
                <a:lnTo>
                  <a:pt x="270956" y="514755"/>
                </a:lnTo>
                <a:lnTo>
                  <a:pt x="267283" y="521148"/>
                </a:lnTo>
                <a:lnTo>
                  <a:pt x="267727" y="526263"/>
                </a:lnTo>
                <a:lnTo>
                  <a:pt x="265982" y="528165"/>
                </a:lnTo>
                <a:lnTo>
                  <a:pt x="261964" y="530923"/>
                </a:lnTo>
                <a:lnTo>
                  <a:pt x="258098" y="531338"/>
                </a:lnTo>
                <a:lnTo>
                  <a:pt x="254561" y="528392"/>
                </a:lnTo>
                <a:lnTo>
                  <a:pt x="253135" y="517290"/>
                </a:lnTo>
                <a:lnTo>
                  <a:pt x="246604" y="520165"/>
                </a:lnTo>
                <a:lnTo>
                  <a:pt x="242339" y="518344"/>
                </a:lnTo>
                <a:lnTo>
                  <a:pt x="240887" y="521621"/>
                </a:lnTo>
                <a:lnTo>
                  <a:pt x="241249" y="524733"/>
                </a:lnTo>
                <a:lnTo>
                  <a:pt x="239704" y="527586"/>
                </a:lnTo>
                <a:lnTo>
                  <a:pt x="229715" y="536229"/>
                </a:lnTo>
                <a:lnTo>
                  <a:pt x="229063" y="541893"/>
                </a:lnTo>
                <a:lnTo>
                  <a:pt x="225990" y="543326"/>
                </a:lnTo>
                <a:lnTo>
                  <a:pt x="225343" y="545063"/>
                </a:lnTo>
                <a:lnTo>
                  <a:pt x="220158" y="546574"/>
                </a:lnTo>
                <a:lnTo>
                  <a:pt x="220168" y="543044"/>
                </a:lnTo>
                <a:lnTo>
                  <a:pt x="218512" y="538620"/>
                </a:lnTo>
                <a:lnTo>
                  <a:pt x="213804" y="540268"/>
                </a:lnTo>
                <a:lnTo>
                  <a:pt x="206491" y="549422"/>
                </a:lnTo>
                <a:lnTo>
                  <a:pt x="202918" y="550993"/>
                </a:lnTo>
                <a:lnTo>
                  <a:pt x="199669" y="551203"/>
                </a:lnTo>
                <a:lnTo>
                  <a:pt x="197816" y="547545"/>
                </a:lnTo>
                <a:lnTo>
                  <a:pt x="187740" y="547274"/>
                </a:lnTo>
                <a:lnTo>
                  <a:pt x="185376" y="545892"/>
                </a:lnTo>
                <a:lnTo>
                  <a:pt x="182146" y="536944"/>
                </a:lnTo>
                <a:lnTo>
                  <a:pt x="182028" y="528401"/>
                </a:lnTo>
                <a:lnTo>
                  <a:pt x="184206" y="520199"/>
                </a:lnTo>
                <a:lnTo>
                  <a:pt x="175856" y="521999"/>
                </a:lnTo>
                <a:lnTo>
                  <a:pt x="170429" y="530003"/>
                </a:lnTo>
                <a:lnTo>
                  <a:pt x="164392" y="531882"/>
                </a:lnTo>
                <a:lnTo>
                  <a:pt x="156100" y="528027"/>
                </a:lnTo>
                <a:lnTo>
                  <a:pt x="154977" y="523664"/>
                </a:lnTo>
                <a:lnTo>
                  <a:pt x="151667" y="521846"/>
                </a:lnTo>
                <a:lnTo>
                  <a:pt x="150636" y="518553"/>
                </a:lnTo>
                <a:lnTo>
                  <a:pt x="147767" y="515656"/>
                </a:lnTo>
                <a:lnTo>
                  <a:pt x="142612" y="514702"/>
                </a:lnTo>
                <a:lnTo>
                  <a:pt x="139552" y="516812"/>
                </a:lnTo>
                <a:lnTo>
                  <a:pt x="136542" y="515493"/>
                </a:lnTo>
                <a:lnTo>
                  <a:pt x="136142" y="514256"/>
                </a:lnTo>
                <a:lnTo>
                  <a:pt x="137591" y="510457"/>
                </a:lnTo>
                <a:lnTo>
                  <a:pt x="135602" y="504595"/>
                </a:lnTo>
                <a:lnTo>
                  <a:pt x="131202" y="508242"/>
                </a:lnTo>
                <a:lnTo>
                  <a:pt x="126812" y="509444"/>
                </a:lnTo>
                <a:lnTo>
                  <a:pt x="122852" y="516830"/>
                </a:lnTo>
                <a:lnTo>
                  <a:pt x="114897" y="513142"/>
                </a:lnTo>
                <a:lnTo>
                  <a:pt x="112972" y="510333"/>
                </a:lnTo>
                <a:lnTo>
                  <a:pt x="112566" y="506803"/>
                </a:lnTo>
                <a:lnTo>
                  <a:pt x="104857" y="504133"/>
                </a:lnTo>
                <a:lnTo>
                  <a:pt x="106832" y="496473"/>
                </a:lnTo>
                <a:lnTo>
                  <a:pt x="101473" y="492723"/>
                </a:lnTo>
                <a:lnTo>
                  <a:pt x="101719" y="489284"/>
                </a:lnTo>
                <a:lnTo>
                  <a:pt x="99165" y="489425"/>
                </a:lnTo>
                <a:lnTo>
                  <a:pt x="93486" y="482217"/>
                </a:lnTo>
                <a:lnTo>
                  <a:pt x="89968" y="481318"/>
                </a:lnTo>
                <a:lnTo>
                  <a:pt x="84734" y="486170"/>
                </a:lnTo>
                <a:lnTo>
                  <a:pt x="78322" y="488707"/>
                </a:lnTo>
                <a:lnTo>
                  <a:pt x="76146" y="491929"/>
                </a:lnTo>
                <a:lnTo>
                  <a:pt x="75221" y="495590"/>
                </a:lnTo>
                <a:lnTo>
                  <a:pt x="70413" y="496326"/>
                </a:lnTo>
                <a:lnTo>
                  <a:pt x="67458" y="500890"/>
                </a:lnTo>
                <a:lnTo>
                  <a:pt x="57348" y="505739"/>
                </a:lnTo>
                <a:lnTo>
                  <a:pt x="54877" y="509421"/>
                </a:lnTo>
                <a:lnTo>
                  <a:pt x="55216" y="515180"/>
                </a:lnTo>
                <a:lnTo>
                  <a:pt x="52325" y="518451"/>
                </a:lnTo>
                <a:lnTo>
                  <a:pt x="43898" y="519908"/>
                </a:lnTo>
                <a:lnTo>
                  <a:pt x="41157" y="523288"/>
                </a:lnTo>
                <a:lnTo>
                  <a:pt x="38052" y="519506"/>
                </a:lnTo>
                <a:lnTo>
                  <a:pt x="33797" y="523942"/>
                </a:lnTo>
                <a:lnTo>
                  <a:pt x="25757" y="522585"/>
                </a:lnTo>
                <a:lnTo>
                  <a:pt x="22542" y="518808"/>
                </a:lnTo>
                <a:lnTo>
                  <a:pt x="23295" y="513518"/>
                </a:lnTo>
                <a:lnTo>
                  <a:pt x="29941" y="508265"/>
                </a:lnTo>
                <a:lnTo>
                  <a:pt x="31045" y="502346"/>
                </a:lnTo>
                <a:lnTo>
                  <a:pt x="25919" y="494717"/>
                </a:lnTo>
                <a:lnTo>
                  <a:pt x="24422" y="487725"/>
                </a:lnTo>
                <a:lnTo>
                  <a:pt x="29701" y="476005"/>
                </a:lnTo>
                <a:lnTo>
                  <a:pt x="28631" y="469391"/>
                </a:lnTo>
                <a:lnTo>
                  <a:pt x="25020" y="466465"/>
                </a:lnTo>
                <a:lnTo>
                  <a:pt x="29790" y="450942"/>
                </a:lnTo>
                <a:lnTo>
                  <a:pt x="26410" y="435859"/>
                </a:lnTo>
                <a:lnTo>
                  <a:pt x="27429" y="425108"/>
                </a:lnTo>
                <a:lnTo>
                  <a:pt x="27012" y="419177"/>
                </a:lnTo>
                <a:lnTo>
                  <a:pt x="29010" y="417977"/>
                </a:lnTo>
                <a:lnTo>
                  <a:pt x="29232" y="416159"/>
                </a:lnTo>
                <a:lnTo>
                  <a:pt x="28322" y="412305"/>
                </a:lnTo>
                <a:lnTo>
                  <a:pt x="24591" y="408875"/>
                </a:lnTo>
                <a:lnTo>
                  <a:pt x="22832" y="399956"/>
                </a:lnTo>
                <a:lnTo>
                  <a:pt x="16316" y="390015"/>
                </a:lnTo>
                <a:lnTo>
                  <a:pt x="15559" y="388278"/>
                </a:lnTo>
                <a:lnTo>
                  <a:pt x="15646" y="386077"/>
                </a:lnTo>
                <a:lnTo>
                  <a:pt x="16316" y="385430"/>
                </a:lnTo>
                <a:lnTo>
                  <a:pt x="23848" y="386444"/>
                </a:lnTo>
                <a:lnTo>
                  <a:pt x="28219" y="384838"/>
                </a:lnTo>
                <a:lnTo>
                  <a:pt x="33936" y="373596"/>
                </a:lnTo>
                <a:lnTo>
                  <a:pt x="33070" y="368056"/>
                </a:lnTo>
                <a:lnTo>
                  <a:pt x="39552" y="360163"/>
                </a:lnTo>
                <a:lnTo>
                  <a:pt x="41215" y="355330"/>
                </a:lnTo>
                <a:lnTo>
                  <a:pt x="45795" y="348403"/>
                </a:lnTo>
                <a:lnTo>
                  <a:pt x="51757" y="347257"/>
                </a:lnTo>
                <a:lnTo>
                  <a:pt x="53051" y="349029"/>
                </a:lnTo>
                <a:lnTo>
                  <a:pt x="55041" y="348539"/>
                </a:lnTo>
                <a:lnTo>
                  <a:pt x="58912" y="343680"/>
                </a:lnTo>
                <a:lnTo>
                  <a:pt x="60958" y="344777"/>
                </a:lnTo>
                <a:lnTo>
                  <a:pt x="63008" y="343538"/>
                </a:lnTo>
                <a:lnTo>
                  <a:pt x="62716" y="341247"/>
                </a:lnTo>
                <a:lnTo>
                  <a:pt x="63586" y="339737"/>
                </a:lnTo>
                <a:lnTo>
                  <a:pt x="67372" y="337850"/>
                </a:lnTo>
                <a:lnTo>
                  <a:pt x="70236" y="331330"/>
                </a:lnTo>
                <a:lnTo>
                  <a:pt x="73491" y="328633"/>
                </a:lnTo>
                <a:lnTo>
                  <a:pt x="73880" y="323784"/>
                </a:lnTo>
                <a:lnTo>
                  <a:pt x="77859" y="324473"/>
                </a:lnTo>
                <a:lnTo>
                  <a:pt x="80107" y="323306"/>
                </a:lnTo>
                <a:lnTo>
                  <a:pt x="80039" y="319202"/>
                </a:lnTo>
                <a:lnTo>
                  <a:pt x="82256" y="316293"/>
                </a:lnTo>
                <a:lnTo>
                  <a:pt x="83160" y="310881"/>
                </a:lnTo>
                <a:lnTo>
                  <a:pt x="93683" y="291457"/>
                </a:lnTo>
                <a:lnTo>
                  <a:pt x="93370" y="288352"/>
                </a:lnTo>
                <a:lnTo>
                  <a:pt x="86621" y="279351"/>
                </a:lnTo>
                <a:lnTo>
                  <a:pt x="81706" y="274977"/>
                </a:lnTo>
                <a:lnTo>
                  <a:pt x="67502" y="271845"/>
                </a:lnTo>
                <a:lnTo>
                  <a:pt x="65652" y="274353"/>
                </a:lnTo>
                <a:lnTo>
                  <a:pt x="61900" y="275980"/>
                </a:lnTo>
                <a:lnTo>
                  <a:pt x="56515" y="271279"/>
                </a:lnTo>
                <a:lnTo>
                  <a:pt x="56530" y="267711"/>
                </a:lnTo>
                <a:lnTo>
                  <a:pt x="54511" y="260689"/>
                </a:lnTo>
                <a:lnTo>
                  <a:pt x="58108" y="247668"/>
                </a:lnTo>
                <a:lnTo>
                  <a:pt x="59319" y="238972"/>
                </a:lnTo>
                <a:lnTo>
                  <a:pt x="54261" y="236576"/>
                </a:lnTo>
                <a:lnTo>
                  <a:pt x="55040" y="233219"/>
                </a:lnTo>
                <a:lnTo>
                  <a:pt x="56362" y="227522"/>
                </a:lnTo>
                <a:lnTo>
                  <a:pt x="53106" y="222839"/>
                </a:lnTo>
                <a:lnTo>
                  <a:pt x="52023" y="222489"/>
                </a:lnTo>
                <a:lnTo>
                  <a:pt x="48493" y="226503"/>
                </a:lnTo>
                <a:lnTo>
                  <a:pt x="47344" y="226608"/>
                </a:lnTo>
                <a:lnTo>
                  <a:pt x="38284" y="227434"/>
                </a:lnTo>
                <a:lnTo>
                  <a:pt x="34868" y="225889"/>
                </a:lnTo>
                <a:lnTo>
                  <a:pt x="32331" y="218957"/>
                </a:lnTo>
                <a:lnTo>
                  <a:pt x="28873" y="217836"/>
                </a:lnTo>
                <a:lnTo>
                  <a:pt x="26747" y="225590"/>
                </a:lnTo>
                <a:lnTo>
                  <a:pt x="16316" y="225987"/>
                </a:lnTo>
                <a:lnTo>
                  <a:pt x="14227" y="225557"/>
                </a:lnTo>
                <a:lnTo>
                  <a:pt x="12080" y="221576"/>
                </a:lnTo>
                <a:lnTo>
                  <a:pt x="9693" y="221299"/>
                </a:lnTo>
                <a:lnTo>
                  <a:pt x="9450" y="217939"/>
                </a:lnTo>
                <a:lnTo>
                  <a:pt x="11977" y="211222"/>
                </a:lnTo>
                <a:lnTo>
                  <a:pt x="10643" y="207074"/>
                </a:lnTo>
                <a:lnTo>
                  <a:pt x="6890" y="206887"/>
                </a:lnTo>
                <a:lnTo>
                  <a:pt x="4851" y="203765"/>
                </a:lnTo>
                <a:lnTo>
                  <a:pt x="7648" y="201130"/>
                </a:lnTo>
                <a:lnTo>
                  <a:pt x="9726" y="195011"/>
                </a:lnTo>
                <a:lnTo>
                  <a:pt x="13565" y="192326"/>
                </a:lnTo>
                <a:lnTo>
                  <a:pt x="14432" y="186326"/>
                </a:lnTo>
                <a:lnTo>
                  <a:pt x="16316" y="183991"/>
                </a:lnTo>
                <a:lnTo>
                  <a:pt x="18834" y="182704"/>
                </a:lnTo>
                <a:lnTo>
                  <a:pt x="20604" y="178652"/>
                </a:lnTo>
                <a:lnTo>
                  <a:pt x="22637" y="177113"/>
                </a:lnTo>
                <a:lnTo>
                  <a:pt x="25259" y="176648"/>
                </a:lnTo>
                <a:lnTo>
                  <a:pt x="30201" y="178748"/>
                </a:lnTo>
                <a:lnTo>
                  <a:pt x="29470" y="174477"/>
                </a:lnTo>
                <a:lnTo>
                  <a:pt x="31150" y="171942"/>
                </a:lnTo>
                <a:lnTo>
                  <a:pt x="32781" y="170849"/>
                </a:lnTo>
                <a:lnTo>
                  <a:pt x="35833" y="163175"/>
                </a:lnTo>
                <a:lnTo>
                  <a:pt x="36206" y="153933"/>
                </a:lnTo>
                <a:lnTo>
                  <a:pt x="31703" y="149975"/>
                </a:lnTo>
                <a:lnTo>
                  <a:pt x="27429" y="148596"/>
                </a:lnTo>
                <a:lnTo>
                  <a:pt x="25423" y="146035"/>
                </a:lnTo>
                <a:lnTo>
                  <a:pt x="27411" y="142149"/>
                </a:lnTo>
                <a:lnTo>
                  <a:pt x="27221" y="137775"/>
                </a:lnTo>
                <a:lnTo>
                  <a:pt x="28288" y="134844"/>
                </a:lnTo>
                <a:lnTo>
                  <a:pt x="26683" y="130593"/>
                </a:lnTo>
                <a:lnTo>
                  <a:pt x="23359" y="130731"/>
                </a:lnTo>
                <a:lnTo>
                  <a:pt x="16316" y="125849"/>
                </a:lnTo>
                <a:lnTo>
                  <a:pt x="12616" y="126066"/>
                </a:lnTo>
                <a:lnTo>
                  <a:pt x="10508" y="129776"/>
                </a:lnTo>
                <a:lnTo>
                  <a:pt x="0" y="127421"/>
                </a:lnTo>
                <a:lnTo>
                  <a:pt x="1287" y="124388"/>
                </a:lnTo>
                <a:lnTo>
                  <a:pt x="1609" y="119291"/>
                </a:lnTo>
                <a:lnTo>
                  <a:pt x="3998" y="114304"/>
                </a:lnTo>
                <a:lnTo>
                  <a:pt x="3422" y="106624"/>
                </a:lnTo>
                <a:lnTo>
                  <a:pt x="6555" y="103047"/>
                </a:lnTo>
                <a:lnTo>
                  <a:pt x="4230" y="94042"/>
                </a:lnTo>
                <a:lnTo>
                  <a:pt x="6919" y="90270"/>
                </a:lnTo>
                <a:lnTo>
                  <a:pt x="11116" y="88682"/>
                </a:lnTo>
                <a:lnTo>
                  <a:pt x="12424" y="85530"/>
                </a:lnTo>
                <a:lnTo>
                  <a:pt x="16201" y="85308"/>
                </a:lnTo>
                <a:lnTo>
                  <a:pt x="21765" y="78734"/>
                </a:lnTo>
                <a:lnTo>
                  <a:pt x="24811" y="71492"/>
                </a:lnTo>
                <a:lnTo>
                  <a:pt x="22254" y="63928"/>
                </a:lnTo>
                <a:lnTo>
                  <a:pt x="26633" y="63253"/>
                </a:lnTo>
                <a:lnTo>
                  <a:pt x="25143" y="57461"/>
                </a:lnTo>
                <a:lnTo>
                  <a:pt x="26905" y="56245"/>
                </a:lnTo>
                <a:lnTo>
                  <a:pt x="31631" y="58567"/>
                </a:lnTo>
                <a:lnTo>
                  <a:pt x="33306" y="61764"/>
                </a:lnTo>
                <a:lnTo>
                  <a:pt x="37630" y="56361"/>
                </a:lnTo>
                <a:lnTo>
                  <a:pt x="41642" y="54962"/>
                </a:lnTo>
                <a:lnTo>
                  <a:pt x="47344" y="55584"/>
                </a:lnTo>
                <a:lnTo>
                  <a:pt x="56144" y="56548"/>
                </a:lnTo>
                <a:lnTo>
                  <a:pt x="59849" y="54243"/>
                </a:lnTo>
                <a:lnTo>
                  <a:pt x="62327" y="54851"/>
                </a:lnTo>
                <a:lnTo>
                  <a:pt x="67821" y="51482"/>
                </a:lnTo>
                <a:lnTo>
                  <a:pt x="68034" y="47840"/>
                </a:lnTo>
                <a:lnTo>
                  <a:pt x="64504" y="46700"/>
                </a:lnTo>
                <a:lnTo>
                  <a:pt x="64057" y="43476"/>
                </a:lnTo>
                <a:lnTo>
                  <a:pt x="66667" y="44127"/>
                </a:lnTo>
                <a:lnTo>
                  <a:pt x="70068" y="42591"/>
                </a:lnTo>
                <a:lnTo>
                  <a:pt x="71221" y="38748"/>
                </a:lnTo>
                <a:lnTo>
                  <a:pt x="72737" y="37481"/>
                </a:lnTo>
                <a:lnTo>
                  <a:pt x="72896" y="34822"/>
                </a:lnTo>
                <a:lnTo>
                  <a:pt x="76289" y="31567"/>
                </a:lnTo>
                <a:lnTo>
                  <a:pt x="80426" y="35758"/>
                </a:lnTo>
                <a:lnTo>
                  <a:pt x="84402" y="35657"/>
                </a:lnTo>
                <a:lnTo>
                  <a:pt x="86795" y="38377"/>
                </a:lnTo>
                <a:lnTo>
                  <a:pt x="89891" y="39285"/>
                </a:lnTo>
                <a:lnTo>
                  <a:pt x="92210" y="33689"/>
                </a:lnTo>
                <a:lnTo>
                  <a:pt x="95424" y="33206"/>
                </a:lnTo>
                <a:lnTo>
                  <a:pt x="100327" y="37299"/>
                </a:lnTo>
                <a:lnTo>
                  <a:pt x="103977" y="35947"/>
                </a:lnTo>
                <a:lnTo>
                  <a:pt x="106028" y="28619"/>
                </a:lnTo>
                <a:lnTo>
                  <a:pt x="112539" y="31518"/>
                </a:lnTo>
                <a:lnTo>
                  <a:pt x="116922" y="30059"/>
                </a:lnTo>
                <a:lnTo>
                  <a:pt x="119195" y="37565"/>
                </a:lnTo>
                <a:lnTo>
                  <a:pt x="124056" y="42424"/>
                </a:lnTo>
                <a:lnTo>
                  <a:pt x="131163" y="47174"/>
                </a:lnTo>
                <a:lnTo>
                  <a:pt x="135786" y="47662"/>
                </a:lnTo>
                <a:lnTo>
                  <a:pt x="139512" y="46283"/>
                </a:lnTo>
                <a:lnTo>
                  <a:pt x="143625" y="34500"/>
                </a:lnTo>
                <a:lnTo>
                  <a:pt x="147569" y="31742"/>
                </a:lnTo>
                <a:lnTo>
                  <a:pt x="153556" y="35064"/>
                </a:lnTo>
                <a:lnTo>
                  <a:pt x="158864" y="35534"/>
                </a:lnTo>
                <a:lnTo>
                  <a:pt x="163327" y="37910"/>
                </a:lnTo>
                <a:lnTo>
                  <a:pt x="168592" y="37108"/>
                </a:lnTo>
                <a:lnTo>
                  <a:pt x="170505" y="32387"/>
                </a:lnTo>
                <a:lnTo>
                  <a:pt x="179211" y="32674"/>
                </a:lnTo>
                <a:lnTo>
                  <a:pt x="180432" y="26562"/>
                </a:lnTo>
                <a:lnTo>
                  <a:pt x="182125" y="24979"/>
                </a:lnTo>
                <a:lnTo>
                  <a:pt x="186223" y="27187"/>
                </a:lnTo>
                <a:lnTo>
                  <a:pt x="190638" y="27512"/>
                </a:lnTo>
                <a:lnTo>
                  <a:pt x="193418" y="26022"/>
                </a:lnTo>
                <a:lnTo>
                  <a:pt x="197920" y="26349"/>
                </a:lnTo>
                <a:lnTo>
                  <a:pt x="204948" y="21753"/>
                </a:lnTo>
                <a:lnTo>
                  <a:pt x="207057" y="23508"/>
                </a:lnTo>
                <a:lnTo>
                  <a:pt x="210047" y="23342"/>
                </a:lnTo>
                <a:lnTo>
                  <a:pt x="210816" y="20240"/>
                </a:lnTo>
                <a:lnTo>
                  <a:pt x="213328" y="10112"/>
                </a:lnTo>
                <a:lnTo>
                  <a:pt x="218323" y="9167"/>
                </a:lnTo>
                <a:lnTo>
                  <a:pt x="221306" y="10584"/>
                </a:lnTo>
                <a:lnTo>
                  <a:pt x="225141" y="4444"/>
                </a:lnTo>
                <a:lnTo>
                  <a:pt x="231074" y="0"/>
                </a:lnTo>
                <a:lnTo>
                  <a:pt x="235091" y="1962"/>
                </a:lnTo>
                <a:close/>
              </a:path>
            </a:pathLst>
          </a:custGeom>
          <a:solidFill>
            <a:srgbClr val="15081E">
              <a:alpha val="100000"/>
            </a:srgbClr>
          </a:solidFill>
          <a:ln w="13550" cap="flat">
            <a:solidFill>
              <a:srgbClr val="15081E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536" name="pg536"/>
          <p:cNvSpPr/>
          <p:nvPr/>
        </p:nvSpPr>
        <p:spPr>
          <a:xfrm>
            <a:off x="3013545" y="5384050"/>
            <a:ext cx="476920" cy="577370"/>
          </a:xfrm>
          <a:custGeom>
            <a:avLst/>
            <a:gdLst/>
            <a:ahLst/>
            <a:cxnLst/>
            <a:rect l="0" t="0" r="0" b="0"/>
            <a:pathLst>
              <a:path w="476920" h="577370">
                <a:moveTo>
                  <a:pt x="356641" y="30918"/>
                </a:moveTo>
                <a:lnTo>
                  <a:pt x="367027" y="26973"/>
                </a:lnTo>
                <a:lnTo>
                  <a:pt x="369795" y="32569"/>
                </a:lnTo>
                <a:lnTo>
                  <a:pt x="373657" y="33512"/>
                </a:lnTo>
                <a:lnTo>
                  <a:pt x="376519" y="37827"/>
                </a:lnTo>
                <a:lnTo>
                  <a:pt x="383041" y="41169"/>
                </a:lnTo>
                <a:lnTo>
                  <a:pt x="387334" y="46180"/>
                </a:lnTo>
                <a:lnTo>
                  <a:pt x="389160" y="50438"/>
                </a:lnTo>
                <a:lnTo>
                  <a:pt x="402885" y="66449"/>
                </a:lnTo>
                <a:lnTo>
                  <a:pt x="403687" y="69802"/>
                </a:lnTo>
                <a:lnTo>
                  <a:pt x="402238" y="74574"/>
                </a:lnTo>
                <a:lnTo>
                  <a:pt x="402629" y="77471"/>
                </a:lnTo>
                <a:lnTo>
                  <a:pt x="406931" y="84958"/>
                </a:lnTo>
                <a:lnTo>
                  <a:pt x="410060" y="87960"/>
                </a:lnTo>
                <a:lnTo>
                  <a:pt x="411018" y="91544"/>
                </a:lnTo>
                <a:lnTo>
                  <a:pt x="410913" y="98189"/>
                </a:lnTo>
                <a:lnTo>
                  <a:pt x="408905" y="102837"/>
                </a:lnTo>
                <a:lnTo>
                  <a:pt x="411259" y="111748"/>
                </a:lnTo>
                <a:lnTo>
                  <a:pt x="411091" y="116349"/>
                </a:lnTo>
                <a:lnTo>
                  <a:pt x="408783" y="123584"/>
                </a:lnTo>
                <a:lnTo>
                  <a:pt x="410182" y="127665"/>
                </a:lnTo>
                <a:lnTo>
                  <a:pt x="405029" y="132877"/>
                </a:lnTo>
                <a:lnTo>
                  <a:pt x="396440" y="128737"/>
                </a:lnTo>
                <a:lnTo>
                  <a:pt x="395068" y="130773"/>
                </a:lnTo>
                <a:lnTo>
                  <a:pt x="394080" y="137020"/>
                </a:lnTo>
                <a:lnTo>
                  <a:pt x="394569" y="146266"/>
                </a:lnTo>
                <a:lnTo>
                  <a:pt x="389161" y="150354"/>
                </a:lnTo>
                <a:lnTo>
                  <a:pt x="382768" y="161870"/>
                </a:lnTo>
                <a:lnTo>
                  <a:pt x="386392" y="164119"/>
                </a:lnTo>
                <a:lnTo>
                  <a:pt x="393820" y="174865"/>
                </a:lnTo>
                <a:lnTo>
                  <a:pt x="391266" y="178061"/>
                </a:lnTo>
                <a:lnTo>
                  <a:pt x="391905" y="182425"/>
                </a:lnTo>
                <a:lnTo>
                  <a:pt x="394000" y="178316"/>
                </a:lnTo>
                <a:lnTo>
                  <a:pt x="395320" y="177891"/>
                </a:lnTo>
                <a:lnTo>
                  <a:pt x="410614" y="197509"/>
                </a:lnTo>
                <a:lnTo>
                  <a:pt x="413810" y="196183"/>
                </a:lnTo>
                <a:lnTo>
                  <a:pt x="417993" y="198755"/>
                </a:lnTo>
                <a:lnTo>
                  <a:pt x="421604" y="197529"/>
                </a:lnTo>
                <a:lnTo>
                  <a:pt x="420839" y="206107"/>
                </a:lnTo>
                <a:lnTo>
                  <a:pt x="420241" y="207809"/>
                </a:lnTo>
                <a:lnTo>
                  <a:pt x="420894" y="209723"/>
                </a:lnTo>
                <a:lnTo>
                  <a:pt x="424782" y="213564"/>
                </a:lnTo>
                <a:lnTo>
                  <a:pt x="424421" y="216470"/>
                </a:lnTo>
                <a:lnTo>
                  <a:pt x="428679" y="228744"/>
                </a:lnTo>
                <a:lnTo>
                  <a:pt x="429838" y="229400"/>
                </a:lnTo>
                <a:lnTo>
                  <a:pt x="430412" y="229374"/>
                </a:lnTo>
                <a:lnTo>
                  <a:pt x="432330" y="228744"/>
                </a:lnTo>
                <a:lnTo>
                  <a:pt x="433019" y="228744"/>
                </a:lnTo>
                <a:lnTo>
                  <a:pt x="442083" y="232206"/>
                </a:lnTo>
                <a:lnTo>
                  <a:pt x="451047" y="229766"/>
                </a:lnTo>
                <a:lnTo>
                  <a:pt x="451245" y="231562"/>
                </a:lnTo>
                <a:lnTo>
                  <a:pt x="452946" y="233527"/>
                </a:lnTo>
                <a:lnTo>
                  <a:pt x="453474" y="236457"/>
                </a:lnTo>
                <a:lnTo>
                  <a:pt x="446708" y="241404"/>
                </a:lnTo>
                <a:lnTo>
                  <a:pt x="447587" y="247218"/>
                </a:lnTo>
                <a:lnTo>
                  <a:pt x="447291" y="255853"/>
                </a:lnTo>
                <a:lnTo>
                  <a:pt x="445377" y="265580"/>
                </a:lnTo>
                <a:lnTo>
                  <a:pt x="439646" y="277064"/>
                </a:lnTo>
                <a:lnTo>
                  <a:pt x="440473" y="284128"/>
                </a:lnTo>
                <a:lnTo>
                  <a:pt x="439403" y="286802"/>
                </a:lnTo>
                <a:lnTo>
                  <a:pt x="435433" y="289035"/>
                </a:lnTo>
                <a:lnTo>
                  <a:pt x="428819" y="286505"/>
                </a:lnTo>
                <a:lnTo>
                  <a:pt x="423927" y="292433"/>
                </a:lnTo>
                <a:lnTo>
                  <a:pt x="419379" y="305390"/>
                </a:lnTo>
                <a:lnTo>
                  <a:pt x="415223" y="308056"/>
                </a:lnTo>
                <a:lnTo>
                  <a:pt x="415062" y="319174"/>
                </a:lnTo>
                <a:lnTo>
                  <a:pt x="412799" y="327333"/>
                </a:lnTo>
                <a:lnTo>
                  <a:pt x="415232" y="331337"/>
                </a:lnTo>
                <a:lnTo>
                  <a:pt x="414841" y="333340"/>
                </a:lnTo>
                <a:lnTo>
                  <a:pt x="416707" y="333102"/>
                </a:lnTo>
                <a:lnTo>
                  <a:pt x="416892" y="335369"/>
                </a:lnTo>
                <a:lnTo>
                  <a:pt x="420030" y="337374"/>
                </a:lnTo>
                <a:lnTo>
                  <a:pt x="419696" y="339707"/>
                </a:lnTo>
                <a:lnTo>
                  <a:pt x="420939" y="342791"/>
                </a:lnTo>
                <a:lnTo>
                  <a:pt x="422499" y="341177"/>
                </a:lnTo>
                <a:lnTo>
                  <a:pt x="423188" y="342205"/>
                </a:lnTo>
                <a:lnTo>
                  <a:pt x="424305" y="340293"/>
                </a:lnTo>
                <a:lnTo>
                  <a:pt x="432069" y="347423"/>
                </a:lnTo>
                <a:lnTo>
                  <a:pt x="435334" y="346682"/>
                </a:lnTo>
                <a:lnTo>
                  <a:pt x="444280" y="350730"/>
                </a:lnTo>
                <a:lnTo>
                  <a:pt x="446410" y="349958"/>
                </a:lnTo>
                <a:lnTo>
                  <a:pt x="450906" y="352874"/>
                </a:lnTo>
                <a:lnTo>
                  <a:pt x="449404" y="368922"/>
                </a:lnTo>
                <a:lnTo>
                  <a:pt x="447491" y="375672"/>
                </a:lnTo>
                <a:lnTo>
                  <a:pt x="444591" y="380052"/>
                </a:lnTo>
                <a:lnTo>
                  <a:pt x="443061" y="386021"/>
                </a:lnTo>
                <a:lnTo>
                  <a:pt x="441612" y="388110"/>
                </a:lnTo>
                <a:lnTo>
                  <a:pt x="440471" y="397829"/>
                </a:lnTo>
                <a:lnTo>
                  <a:pt x="445046" y="403136"/>
                </a:lnTo>
                <a:lnTo>
                  <a:pt x="453331" y="418648"/>
                </a:lnTo>
                <a:lnTo>
                  <a:pt x="465391" y="417700"/>
                </a:lnTo>
                <a:lnTo>
                  <a:pt x="468840" y="415613"/>
                </a:lnTo>
                <a:lnTo>
                  <a:pt x="472718" y="416533"/>
                </a:lnTo>
                <a:lnTo>
                  <a:pt x="473983" y="421967"/>
                </a:lnTo>
                <a:lnTo>
                  <a:pt x="476366" y="425694"/>
                </a:lnTo>
                <a:lnTo>
                  <a:pt x="475613" y="432224"/>
                </a:lnTo>
                <a:lnTo>
                  <a:pt x="476207" y="444273"/>
                </a:lnTo>
                <a:lnTo>
                  <a:pt x="473014" y="446500"/>
                </a:lnTo>
                <a:lnTo>
                  <a:pt x="476920" y="460807"/>
                </a:lnTo>
                <a:lnTo>
                  <a:pt x="474120" y="464306"/>
                </a:lnTo>
                <a:lnTo>
                  <a:pt x="472574" y="466239"/>
                </a:lnTo>
                <a:lnTo>
                  <a:pt x="465773" y="466722"/>
                </a:lnTo>
                <a:lnTo>
                  <a:pt x="463435" y="464306"/>
                </a:lnTo>
                <a:lnTo>
                  <a:pt x="457007" y="457666"/>
                </a:lnTo>
                <a:lnTo>
                  <a:pt x="455559" y="452383"/>
                </a:lnTo>
                <a:lnTo>
                  <a:pt x="449382" y="449547"/>
                </a:lnTo>
                <a:lnTo>
                  <a:pt x="442033" y="452360"/>
                </a:lnTo>
                <a:lnTo>
                  <a:pt x="432809" y="462447"/>
                </a:lnTo>
                <a:lnTo>
                  <a:pt x="429540" y="458663"/>
                </a:lnTo>
                <a:lnTo>
                  <a:pt x="426921" y="459870"/>
                </a:lnTo>
                <a:lnTo>
                  <a:pt x="423561" y="464306"/>
                </a:lnTo>
                <a:lnTo>
                  <a:pt x="421365" y="467210"/>
                </a:lnTo>
                <a:lnTo>
                  <a:pt x="420430" y="479149"/>
                </a:lnTo>
                <a:lnTo>
                  <a:pt x="416897" y="482874"/>
                </a:lnTo>
                <a:lnTo>
                  <a:pt x="415807" y="487108"/>
                </a:lnTo>
                <a:lnTo>
                  <a:pt x="417787" y="501739"/>
                </a:lnTo>
                <a:lnTo>
                  <a:pt x="417599" y="515010"/>
                </a:lnTo>
                <a:lnTo>
                  <a:pt x="408961" y="524579"/>
                </a:lnTo>
                <a:lnTo>
                  <a:pt x="405879" y="526884"/>
                </a:lnTo>
                <a:lnTo>
                  <a:pt x="397814" y="526835"/>
                </a:lnTo>
                <a:lnTo>
                  <a:pt x="395205" y="522646"/>
                </a:lnTo>
                <a:lnTo>
                  <a:pt x="395842" y="518901"/>
                </a:lnTo>
                <a:lnTo>
                  <a:pt x="394664" y="516784"/>
                </a:lnTo>
                <a:lnTo>
                  <a:pt x="392111" y="517326"/>
                </a:lnTo>
                <a:lnTo>
                  <a:pt x="389517" y="515241"/>
                </a:lnTo>
                <a:lnTo>
                  <a:pt x="387050" y="515561"/>
                </a:lnTo>
                <a:lnTo>
                  <a:pt x="386136" y="517122"/>
                </a:lnTo>
                <a:lnTo>
                  <a:pt x="384270" y="516968"/>
                </a:lnTo>
                <a:lnTo>
                  <a:pt x="384274" y="519086"/>
                </a:lnTo>
                <a:lnTo>
                  <a:pt x="380768" y="522474"/>
                </a:lnTo>
                <a:lnTo>
                  <a:pt x="372491" y="528772"/>
                </a:lnTo>
                <a:lnTo>
                  <a:pt x="363931" y="531943"/>
                </a:lnTo>
                <a:lnTo>
                  <a:pt x="356617" y="528333"/>
                </a:lnTo>
                <a:lnTo>
                  <a:pt x="354875" y="531298"/>
                </a:lnTo>
                <a:lnTo>
                  <a:pt x="350152" y="539336"/>
                </a:lnTo>
                <a:lnTo>
                  <a:pt x="343892" y="541963"/>
                </a:lnTo>
                <a:lnTo>
                  <a:pt x="342279" y="543796"/>
                </a:lnTo>
                <a:lnTo>
                  <a:pt x="339411" y="546084"/>
                </a:lnTo>
                <a:lnTo>
                  <a:pt x="338525" y="549116"/>
                </a:lnTo>
                <a:lnTo>
                  <a:pt x="338393" y="550594"/>
                </a:lnTo>
                <a:lnTo>
                  <a:pt x="335516" y="556896"/>
                </a:lnTo>
                <a:lnTo>
                  <a:pt x="335213" y="559541"/>
                </a:lnTo>
                <a:lnTo>
                  <a:pt x="334234" y="561656"/>
                </a:lnTo>
                <a:lnTo>
                  <a:pt x="330816" y="566157"/>
                </a:lnTo>
                <a:lnTo>
                  <a:pt x="328958" y="567551"/>
                </a:lnTo>
                <a:lnTo>
                  <a:pt x="327202" y="569638"/>
                </a:lnTo>
                <a:lnTo>
                  <a:pt x="325573" y="575698"/>
                </a:lnTo>
                <a:lnTo>
                  <a:pt x="325769" y="576836"/>
                </a:lnTo>
                <a:lnTo>
                  <a:pt x="324124" y="577370"/>
                </a:lnTo>
                <a:lnTo>
                  <a:pt x="322536" y="577268"/>
                </a:lnTo>
                <a:lnTo>
                  <a:pt x="320009" y="575923"/>
                </a:lnTo>
                <a:lnTo>
                  <a:pt x="317423" y="575538"/>
                </a:lnTo>
                <a:lnTo>
                  <a:pt x="315944" y="573819"/>
                </a:lnTo>
                <a:lnTo>
                  <a:pt x="313044" y="572563"/>
                </a:lnTo>
                <a:lnTo>
                  <a:pt x="311973" y="571732"/>
                </a:lnTo>
                <a:lnTo>
                  <a:pt x="310844" y="571720"/>
                </a:lnTo>
                <a:lnTo>
                  <a:pt x="308369" y="569440"/>
                </a:lnTo>
                <a:lnTo>
                  <a:pt x="306566" y="569129"/>
                </a:lnTo>
                <a:lnTo>
                  <a:pt x="304713" y="568102"/>
                </a:lnTo>
                <a:lnTo>
                  <a:pt x="303441" y="566673"/>
                </a:lnTo>
                <a:lnTo>
                  <a:pt x="314536" y="548138"/>
                </a:lnTo>
                <a:lnTo>
                  <a:pt x="314094" y="543261"/>
                </a:lnTo>
                <a:lnTo>
                  <a:pt x="315517" y="533740"/>
                </a:lnTo>
                <a:lnTo>
                  <a:pt x="314770" y="531439"/>
                </a:lnTo>
                <a:lnTo>
                  <a:pt x="310742" y="528894"/>
                </a:lnTo>
                <a:lnTo>
                  <a:pt x="311031" y="521290"/>
                </a:lnTo>
                <a:lnTo>
                  <a:pt x="309933" y="516576"/>
                </a:lnTo>
                <a:lnTo>
                  <a:pt x="310578" y="512451"/>
                </a:lnTo>
                <a:lnTo>
                  <a:pt x="301451" y="508834"/>
                </a:lnTo>
                <a:lnTo>
                  <a:pt x="300855" y="506738"/>
                </a:lnTo>
                <a:lnTo>
                  <a:pt x="301463" y="495492"/>
                </a:lnTo>
                <a:lnTo>
                  <a:pt x="299087" y="492314"/>
                </a:lnTo>
                <a:lnTo>
                  <a:pt x="289075" y="494155"/>
                </a:lnTo>
                <a:lnTo>
                  <a:pt x="288437" y="493685"/>
                </a:lnTo>
                <a:lnTo>
                  <a:pt x="280993" y="488190"/>
                </a:lnTo>
                <a:lnTo>
                  <a:pt x="278045" y="492718"/>
                </a:lnTo>
                <a:lnTo>
                  <a:pt x="268335" y="501245"/>
                </a:lnTo>
                <a:lnTo>
                  <a:pt x="262629" y="498667"/>
                </a:lnTo>
                <a:lnTo>
                  <a:pt x="259419" y="499529"/>
                </a:lnTo>
                <a:lnTo>
                  <a:pt x="256549" y="503080"/>
                </a:lnTo>
                <a:lnTo>
                  <a:pt x="255392" y="509306"/>
                </a:lnTo>
                <a:lnTo>
                  <a:pt x="248716" y="498307"/>
                </a:lnTo>
                <a:lnTo>
                  <a:pt x="240944" y="504518"/>
                </a:lnTo>
                <a:lnTo>
                  <a:pt x="226462" y="500860"/>
                </a:lnTo>
                <a:lnTo>
                  <a:pt x="220726" y="497155"/>
                </a:lnTo>
                <a:lnTo>
                  <a:pt x="216083" y="498354"/>
                </a:lnTo>
                <a:lnTo>
                  <a:pt x="214889" y="504957"/>
                </a:lnTo>
                <a:lnTo>
                  <a:pt x="210387" y="509794"/>
                </a:lnTo>
                <a:lnTo>
                  <a:pt x="206976" y="511412"/>
                </a:lnTo>
                <a:lnTo>
                  <a:pt x="199731" y="509696"/>
                </a:lnTo>
                <a:lnTo>
                  <a:pt x="197981" y="503915"/>
                </a:lnTo>
                <a:lnTo>
                  <a:pt x="194582" y="502498"/>
                </a:lnTo>
                <a:lnTo>
                  <a:pt x="193463" y="503829"/>
                </a:lnTo>
                <a:lnTo>
                  <a:pt x="193042" y="510147"/>
                </a:lnTo>
                <a:lnTo>
                  <a:pt x="191353" y="511816"/>
                </a:lnTo>
                <a:lnTo>
                  <a:pt x="189117" y="512136"/>
                </a:lnTo>
                <a:lnTo>
                  <a:pt x="178455" y="507637"/>
                </a:lnTo>
                <a:lnTo>
                  <a:pt x="176565" y="508590"/>
                </a:lnTo>
                <a:lnTo>
                  <a:pt x="171993" y="507135"/>
                </a:lnTo>
                <a:lnTo>
                  <a:pt x="167664" y="509080"/>
                </a:lnTo>
                <a:lnTo>
                  <a:pt x="166924" y="512789"/>
                </a:lnTo>
                <a:lnTo>
                  <a:pt x="164858" y="515374"/>
                </a:lnTo>
                <a:lnTo>
                  <a:pt x="157739" y="516821"/>
                </a:lnTo>
                <a:lnTo>
                  <a:pt x="132005" y="514358"/>
                </a:lnTo>
                <a:lnTo>
                  <a:pt x="121541" y="511435"/>
                </a:lnTo>
                <a:lnTo>
                  <a:pt x="119685" y="514354"/>
                </a:lnTo>
                <a:lnTo>
                  <a:pt x="120534" y="520652"/>
                </a:lnTo>
                <a:lnTo>
                  <a:pt x="118334" y="520828"/>
                </a:lnTo>
                <a:lnTo>
                  <a:pt x="101115" y="510866"/>
                </a:lnTo>
                <a:lnTo>
                  <a:pt x="94621" y="500768"/>
                </a:lnTo>
                <a:lnTo>
                  <a:pt x="88364" y="495592"/>
                </a:lnTo>
                <a:lnTo>
                  <a:pt x="85122" y="495387"/>
                </a:lnTo>
                <a:lnTo>
                  <a:pt x="82321" y="489530"/>
                </a:lnTo>
                <a:lnTo>
                  <a:pt x="78507" y="486000"/>
                </a:lnTo>
                <a:lnTo>
                  <a:pt x="75040" y="484954"/>
                </a:lnTo>
                <a:lnTo>
                  <a:pt x="73567" y="481641"/>
                </a:lnTo>
                <a:lnTo>
                  <a:pt x="65175" y="477188"/>
                </a:lnTo>
                <a:lnTo>
                  <a:pt x="61800" y="476798"/>
                </a:lnTo>
                <a:lnTo>
                  <a:pt x="57903" y="473869"/>
                </a:lnTo>
                <a:lnTo>
                  <a:pt x="55904" y="461680"/>
                </a:lnTo>
                <a:lnTo>
                  <a:pt x="48104" y="461867"/>
                </a:lnTo>
                <a:lnTo>
                  <a:pt x="43254" y="460193"/>
                </a:lnTo>
                <a:lnTo>
                  <a:pt x="41060" y="455519"/>
                </a:lnTo>
                <a:lnTo>
                  <a:pt x="37674" y="453844"/>
                </a:lnTo>
                <a:lnTo>
                  <a:pt x="43907" y="450322"/>
                </a:lnTo>
                <a:lnTo>
                  <a:pt x="46367" y="444405"/>
                </a:lnTo>
                <a:lnTo>
                  <a:pt x="50090" y="430022"/>
                </a:lnTo>
                <a:lnTo>
                  <a:pt x="52766" y="426653"/>
                </a:lnTo>
                <a:lnTo>
                  <a:pt x="58143" y="425502"/>
                </a:lnTo>
                <a:lnTo>
                  <a:pt x="59461" y="421571"/>
                </a:lnTo>
                <a:lnTo>
                  <a:pt x="58449" y="416338"/>
                </a:lnTo>
                <a:lnTo>
                  <a:pt x="50940" y="411560"/>
                </a:lnTo>
                <a:lnTo>
                  <a:pt x="47964" y="397767"/>
                </a:lnTo>
                <a:lnTo>
                  <a:pt x="55373" y="399947"/>
                </a:lnTo>
                <a:lnTo>
                  <a:pt x="59608" y="397568"/>
                </a:lnTo>
                <a:lnTo>
                  <a:pt x="59964" y="395275"/>
                </a:lnTo>
                <a:lnTo>
                  <a:pt x="57646" y="391445"/>
                </a:lnTo>
                <a:lnTo>
                  <a:pt x="56984" y="386467"/>
                </a:lnTo>
                <a:lnTo>
                  <a:pt x="58991" y="379410"/>
                </a:lnTo>
                <a:lnTo>
                  <a:pt x="63212" y="373150"/>
                </a:lnTo>
                <a:lnTo>
                  <a:pt x="76425" y="374101"/>
                </a:lnTo>
                <a:lnTo>
                  <a:pt x="69322" y="352781"/>
                </a:lnTo>
                <a:lnTo>
                  <a:pt x="74521" y="344401"/>
                </a:lnTo>
                <a:lnTo>
                  <a:pt x="77005" y="334260"/>
                </a:lnTo>
                <a:lnTo>
                  <a:pt x="75932" y="327685"/>
                </a:lnTo>
                <a:lnTo>
                  <a:pt x="68725" y="333734"/>
                </a:lnTo>
                <a:lnTo>
                  <a:pt x="66563" y="336664"/>
                </a:lnTo>
                <a:lnTo>
                  <a:pt x="62437" y="337381"/>
                </a:lnTo>
                <a:lnTo>
                  <a:pt x="56163" y="341607"/>
                </a:lnTo>
                <a:lnTo>
                  <a:pt x="48985" y="337337"/>
                </a:lnTo>
                <a:lnTo>
                  <a:pt x="48288" y="337654"/>
                </a:lnTo>
                <a:lnTo>
                  <a:pt x="47732" y="337358"/>
                </a:lnTo>
                <a:lnTo>
                  <a:pt x="41695" y="330177"/>
                </a:lnTo>
                <a:lnTo>
                  <a:pt x="36886" y="321728"/>
                </a:lnTo>
                <a:lnTo>
                  <a:pt x="33927" y="320565"/>
                </a:lnTo>
                <a:lnTo>
                  <a:pt x="29686" y="315274"/>
                </a:lnTo>
                <a:lnTo>
                  <a:pt x="21173" y="302570"/>
                </a:lnTo>
                <a:lnTo>
                  <a:pt x="26431" y="290063"/>
                </a:lnTo>
                <a:lnTo>
                  <a:pt x="26379" y="285919"/>
                </a:lnTo>
                <a:lnTo>
                  <a:pt x="27716" y="281639"/>
                </a:lnTo>
                <a:lnTo>
                  <a:pt x="24429" y="275203"/>
                </a:lnTo>
                <a:lnTo>
                  <a:pt x="25572" y="272912"/>
                </a:lnTo>
                <a:lnTo>
                  <a:pt x="24709" y="266959"/>
                </a:lnTo>
                <a:lnTo>
                  <a:pt x="20620" y="267240"/>
                </a:lnTo>
                <a:lnTo>
                  <a:pt x="15187" y="274691"/>
                </a:lnTo>
                <a:lnTo>
                  <a:pt x="10048" y="273174"/>
                </a:lnTo>
                <a:lnTo>
                  <a:pt x="9119" y="270879"/>
                </a:lnTo>
                <a:lnTo>
                  <a:pt x="9477" y="263079"/>
                </a:lnTo>
                <a:lnTo>
                  <a:pt x="12089" y="256691"/>
                </a:lnTo>
                <a:lnTo>
                  <a:pt x="11453" y="254117"/>
                </a:lnTo>
                <a:lnTo>
                  <a:pt x="8118" y="250598"/>
                </a:lnTo>
                <a:lnTo>
                  <a:pt x="0" y="252050"/>
                </a:lnTo>
                <a:lnTo>
                  <a:pt x="718" y="245654"/>
                </a:lnTo>
                <a:lnTo>
                  <a:pt x="3697" y="234445"/>
                </a:lnTo>
                <a:lnTo>
                  <a:pt x="4036" y="228744"/>
                </a:lnTo>
                <a:lnTo>
                  <a:pt x="2995" y="221165"/>
                </a:lnTo>
                <a:lnTo>
                  <a:pt x="3573" y="214217"/>
                </a:lnTo>
                <a:lnTo>
                  <a:pt x="6897" y="211267"/>
                </a:lnTo>
                <a:lnTo>
                  <a:pt x="9261" y="212649"/>
                </a:lnTo>
                <a:lnTo>
                  <a:pt x="19337" y="212920"/>
                </a:lnTo>
                <a:lnTo>
                  <a:pt x="21190" y="216578"/>
                </a:lnTo>
                <a:lnTo>
                  <a:pt x="24439" y="216368"/>
                </a:lnTo>
                <a:lnTo>
                  <a:pt x="28011" y="214797"/>
                </a:lnTo>
                <a:lnTo>
                  <a:pt x="35325" y="205643"/>
                </a:lnTo>
                <a:lnTo>
                  <a:pt x="40033" y="203996"/>
                </a:lnTo>
                <a:lnTo>
                  <a:pt x="41689" y="208420"/>
                </a:lnTo>
                <a:lnTo>
                  <a:pt x="41679" y="211950"/>
                </a:lnTo>
                <a:lnTo>
                  <a:pt x="46864" y="210438"/>
                </a:lnTo>
                <a:lnTo>
                  <a:pt x="47510" y="208701"/>
                </a:lnTo>
                <a:lnTo>
                  <a:pt x="50584" y="207269"/>
                </a:lnTo>
                <a:lnTo>
                  <a:pt x="51235" y="201604"/>
                </a:lnTo>
                <a:lnTo>
                  <a:pt x="61225" y="192961"/>
                </a:lnTo>
                <a:lnTo>
                  <a:pt x="62769" y="190108"/>
                </a:lnTo>
                <a:lnTo>
                  <a:pt x="62407" y="186996"/>
                </a:lnTo>
                <a:lnTo>
                  <a:pt x="63860" y="183720"/>
                </a:lnTo>
                <a:lnTo>
                  <a:pt x="68125" y="185541"/>
                </a:lnTo>
                <a:lnTo>
                  <a:pt x="74656" y="182665"/>
                </a:lnTo>
                <a:lnTo>
                  <a:pt x="76081" y="193768"/>
                </a:lnTo>
                <a:lnTo>
                  <a:pt x="79619" y="196713"/>
                </a:lnTo>
                <a:lnTo>
                  <a:pt x="83485" y="196299"/>
                </a:lnTo>
                <a:lnTo>
                  <a:pt x="87502" y="193540"/>
                </a:lnTo>
                <a:lnTo>
                  <a:pt x="88632" y="195475"/>
                </a:lnTo>
                <a:lnTo>
                  <a:pt x="92550" y="196430"/>
                </a:lnTo>
                <a:lnTo>
                  <a:pt x="95167" y="193264"/>
                </a:lnTo>
                <a:lnTo>
                  <a:pt x="101551" y="190369"/>
                </a:lnTo>
                <a:lnTo>
                  <a:pt x="103161" y="186468"/>
                </a:lnTo>
                <a:lnTo>
                  <a:pt x="107881" y="180972"/>
                </a:lnTo>
                <a:lnTo>
                  <a:pt x="108962" y="176289"/>
                </a:lnTo>
                <a:lnTo>
                  <a:pt x="111060" y="177940"/>
                </a:lnTo>
                <a:lnTo>
                  <a:pt x="112325" y="189678"/>
                </a:lnTo>
                <a:lnTo>
                  <a:pt x="117398" y="192811"/>
                </a:lnTo>
                <a:lnTo>
                  <a:pt x="120339" y="190047"/>
                </a:lnTo>
                <a:lnTo>
                  <a:pt x="122703" y="184169"/>
                </a:lnTo>
                <a:lnTo>
                  <a:pt x="127125" y="184082"/>
                </a:lnTo>
                <a:lnTo>
                  <a:pt x="127907" y="180954"/>
                </a:lnTo>
                <a:lnTo>
                  <a:pt x="129263" y="180118"/>
                </a:lnTo>
                <a:lnTo>
                  <a:pt x="133412" y="185313"/>
                </a:lnTo>
                <a:lnTo>
                  <a:pt x="133889" y="188348"/>
                </a:lnTo>
                <a:lnTo>
                  <a:pt x="137972" y="188994"/>
                </a:lnTo>
                <a:lnTo>
                  <a:pt x="141331" y="185243"/>
                </a:lnTo>
                <a:lnTo>
                  <a:pt x="146276" y="188172"/>
                </a:lnTo>
                <a:lnTo>
                  <a:pt x="147004" y="191055"/>
                </a:lnTo>
                <a:lnTo>
                  <a:pt x="149566" y="194221"/>
                </a:lnTo>
                <a:lnTo>
                  <a:pt x="153850" y="194618"/>
                </a:lnTo>
                <a:lnTo>
                  <a:pt x="154475" y="197336"/>
                </a:lnTo>
                <a:lnTo>
                  <a:pt x="156363" y="196154"/>
                </a:lnTo>
                <a:lnTo>
                  <a:pt x="158832" y="198164"/>
                </a:lnTo>
                <a:lnTo>
                  <a:pt x="162552" y="198433"/>
                </a:lnTo>
                <a:lnTo>
                  <a:pt x="166595" y="202843"/>
                </a:lnTo>
                <a:lnTo>
                  <a:pt x="170597" y="201281"/>
                </a:lnTo>
                <a:lnTo>
                  <a:pt x="173654" y="206887"/>
                </a:lnTo>
                <a:lnTo>
                  <a:pt x="175557" y="208050"/>
                </a:lnTo>
                <a:lnTo>
                  <a:pt x="178730" y="206109"/>
                </a:lnTo>
                <a:lnTo>
                  <a:pt x="182375" y="208126"/>
                </a:lnTo>
                <a:lnTo>
                  <a:pt x="184419" y="207020"/>
                </a:lnTo>
                <a:lnTo>
                  <a:pt x="186097" y="209595"/>
                </a:lnTo>
                <a:lnTo>
                  <a:pt x="190562" y="212478"/>
                </a:lnTo>
                <a:lnTo>
                  <a:pt x="190988" y="215826"/>
                </a:lnTo>
                <a:lnTo>
                  <a:pt x="189154" y="218056"/>
                </a:lnTo>
                <a:lnTo>
                  <a:pt x="189408" y="221434"/>
                </a:lnTo>
                <a:lnTo>
                  <a:pt x="183327" y="228139"/>
                </a:lnTo>
                <a:lnTo>
                  <a:pt x="180654" y="228744"/>
                </a:lnTo>
                <a:lnTo>
                  <a:pt x="176693" y="235453"/>
                </a:lnTo>
                <a:lnTo>
                  <a:pt x="177711" y="237330"/>
                </a:lnTo>
                <a:lnTo>
                  <a:pt x="175642" y="237924"/>
                </a:lnTo>
                <a:lnTo>
                  <a:pt x="174632" y="239810"/>
                </a:lnTo>
                <a:lnTo>
                  <a:pt x="173886" y="238245"/>
                </a:lnTo>
                <a:lnTo>
                  <a:pt x="171526" y="240785"/>
                </a:lnTo>
                <a:lnTo>
                  <a:pt x="169135" y="240323"/>
                </a:lnTo>
                <a:lnTo>
                  <a:pt x="166967" y="242835"/>
                </a:lnTo>
                <a:lnTo>
                  <a:pt x="164522" y="242516"/>
                </a:lnTo>
                <a:lnTo>
                  <a:pt x="162879" y="244159"/>
                </a:lnTo>
                <a:lnTo>
                  <a:pt x="162815" y="247295"/>
                </a:lnTo>
                <a:lnTo>
                  <a:pt x="169692" y="251096"/>
                </a:lnTo>
                <a:lnTo>
                  <a:pt x="177028" y="241619"/>
                </a:lnTo>
                <a:lnTo>
                  <a:pt x="187907" y="237268"/>
                </a:lnTo>
                <a:lnTo>
                  <a:pt x="188240" y="233668"/>
                </a:lnTo>
                <a:lnTo>
                  <a:pt x="195679" y="228744"/>
                </a:lnTo>
                <a:lnTo>
                  <a:pt x="199795" y="227955"/>
                </a:lnTo>
                <a:lnTo>
                  <a:pt x="200853" y="224397"/>
                </a:lnTo>
                <a:lnTo>
                  <a:pt x="202348" y="223517"/>
                </a:lnTo>
                <a:lnTo>
                  <a:pt x="208839" y="224754"/>
                </a:lnTo>
                <a:lnTo>
                  <a:pt x="210945" y="223880"/>
                </a:lnTo>
                <a:lnTo>
                  <a:pt x="213230" y="225178"/>
                </a:lnTo>
                <a:lnTo>
                  <a:pt x="215497" y="221906"/>
                </a:lnTo>
                <a:lnTo>
                  <a:pt x="215799" y="218777"/>
                </a:lnTo>
                <a:lnTo>
                  <a:pt x="218425" y="217708"/>
                </a:lnTo>
                <a:lnTo>
                  <a:pt x="221026" y="218130"/>
                </a:lnTo>
                <a:lnTo>
                  <a:pt x="223493" y="221777"/>
                </a:lnTo>
                <a:lnTo>
                  <a:pt x="225957" y="222820"/>
                </a:lnTo>
                <a:lnTo>
                  <a:pt x="232651" y="220964"/>
                </a:lnTo>
                <a:lnTo>
                  <a:pt x="237433" y="216155"/>
                </a:lnTo>
                <a:lnTo>
                  <a:pt x="238467" y="220182"/>
                </a:lnTo>
                <a:lnTo>
                  <a:pt x="243589" y="220486"/>
                </a:lnTo>
                <a:lnTo>
                  <a:pt x="249225" y="215494"/>
                </a:lnTo>
                <a:lnTo>
                  <a:pt x="249527" y="212145"/>
                </a:lnTo>
                <a:lnTo>
                  <a:pt x="245473" y="205598"/>
                </a:lnTo>
                <a:lnTo>
                  <a:pt x="246129" y="203567"/>
                </a:lnTo>
                <a:lnTo>
                  <a:pt x="248448" y="203917"/>
                </a:lnTo>
                <a:lnTo>
                  <a:pt x="246526" y="197597"/>
                </a:lnTo>
                <a:lnTo>
                  <a:pt x="247015" y="192081"/>
                </a:lnTo>
                <a:lnTo>
                  <a:pt x="244337" y="182376"/>
                </a:lnTo>
                <a:lnTo>
                  <a:pt x="242693" y="182425"/>
                </a:lnTo>
                <a:lnTo>
                  <a:pt x="239444" y="185557"/>
                </a:lnTo>
                <a:lnTo>
                  <a:pt x="237133" y="189995"/>
                </a:lnTo>
                <a:lnTo>
                  <a:pt x="235121" y="187834"/>
                </a:lnTo>
                <a:lnTo>
                  <a:pt x="236693" y="177027"/>
                </a:lnTo>
                <a:lnTo>
                  <a:pt x="240220" y="170251"/>
                </a:lnTo>
                <a:lnTo>
                  <a:pt x="239736" y="166853"/>
                </a:lnTo>
                <a:lnTo>
                  <a:pt x="241539" y="161125"/>
                </a:lnTo>
                <a:lnTo>
                  <a:pt x="239063" y="155137"/>
                </a:lnTo>
                <a:lnTo>
                  <a:pt x="234642" y="153660"/>
                </a:lnTo>
                <a:lnTo>
                  <a:pt x="234037" y="141510"/>
                </a:lnTo>
                <a:lnTo>
                  <a:pt x="229047" y="136846"/>
                </a:lnTo>
                <a:lnTo>
                  <a:pt x="224569" y="137875"/>
                </a:lnTo>
                <a:lnTo>
                  <a:pt x="225152" y="132249"/>
                </a:lnTo>
                <a:lnTo>
                  <a:pt x="220877" y="127395"/>
                </a:lnTo>
                <a:lnTo>
                  <a:pt x="220889" y="120066"/>
                </a:lnTo>
                <a:lnTo>
                  <a:pt x="217284" y="118444"/>
                </a:lnTo>
                <a:lnTo>
                  <a:pt x="214656" y="111449"/>
                </a:lnTo>
                <a:lnTo>
                  <a:pt x="213286" y="110889"/>
                </a:lnTo>
                <a:lnTo>
                  <a:pt x="211982" y="113928"/>
                </a:lnTo>
                <a:lnTo>
                  <a:pt x="208764" y="113338"/>
                </a:lnTo>
                <a:lnTo>
                  <a:pt x="206530" y="110751"/>
                </a:lnTo>
                <a:lnTo>
                  <a:pt x="209122" y="104426"/>
                </a:lnTo>
                <a:lnTo>
                  <a:pt x="207939" y="102010"/>
                </a:lnTo>
                <a:lnTo>
                  <a:pt x="208111" y="97906"/>
                </a:lnTo>
                <a:lnTo>
                  <a:pt x="206694" y="95109"/>
                </a:lnTo>
                <a:lnTo>
                  <a:pt x="202355" y="92620"/>
                </a:lnTo>
                <a:lnTo>
                  <a:pt x="204591" y="87619"/>
                </a:lnTo>
                <a:lnTo>
                  <a:pt x="205873" y="80193"/>
                </a:lnTo>
                <a:lnTo>
                  <a:pt x="208497" y="77739"/>
                </a:lnTo>
                <a:lnTo>
                  <a:pt x="206956" y="73338"/>
                </a:lnTo>
                <a:lnTo>
                  <a:pt x="211420" y="58840"/>
                </a:lnTo>
                <a:lnTo>
                  <a:pt x="213374" y="56060"/>
                </a:lnTo>
                <a:lnTo>
                  <a:pt x="209257" y="48909"/>
                </a:lnTo>
                <a:lnTo>
                  <a:pt x="209924" y="42538"/>
                </a:lnTo>
                <a:lnTo>
                  <a:pt x="203824" y="39631"/>
                </a:lnTo>
                <a:lnTo>
                  <a:pt x="201582" y="33397"/>
                </a:lnTo>
                <a:lnTo>
                  <a:pt x="198380" y="30606"/>
                </a:lnTo>
                <a:lnTo>
                  <a:pt x="198198" y="27746"/>
                </a:lnTo>
                <a:lnTo>
                  <a:pt x="200607" y="27900"/>
                </a:lnTo>
                <a:lnTo>
                  <a:pt x="205761" y="24152"/>
                </a:lnTo>
                <a:lnTo>
                  <a:pt x="208686" y="19168"/>
                </a:lnTo>
                <a:lnTo>
                  <a:pt x="212453" y="18923"/>
                </a:lnTo>
                <a:lnTo>
                  <a:pt x="213818" y="11604"/>
                </a:lnTo>
                <a:lnTo>
                  <a:pt x="224287" y="11268"/>
                </a:lnTo>
                <a:lnTo>
                  <a:pt x="226135" y="9132"/>
                </a:lnTo>
                <a:lnTo>
                  <a:pt x="228291" y="11104"/>
                </a:lnTo>
                <a:lnTo>
                  <a:pt x="230989" y="5272"/>
                </a:lnTo>
                <a:lnTo>
                  <a:pt x="233574" y="3388"/>
                </a:lnTo>
                <a:lnTo>
                  <a:pt x="249496" y="8370"/>
                </a:lnTo>
                <a:lnTo>
                  <a:pt x="260216" y="5284"/>
                </a:lnTo>
                <a:lnTo>
                  <a:pt x="262688" y="1747"/>
                </a:lnTo>
                <a:lnTo>
                  <a:pt x="266879" y="0"/>
                </a:lnTo>
                <a:lnTo>
                  <a:pt x="269347" y="1826"/>
                </a:lnTo>
                <a:lnTo>
                  <a:pt x="270444" y="8461"/>
                </a:lnTo>
                <a:lnTo>
                  <a:pt x="274246" y="11053"/>
                </a:lnTo>
                <a:lnTo>
                  <a:pt x="278926" y="12155"/>
                </a:lnTo>
                <a:lnTo>
                  <a:pt x="281345" y="9183"/>
                </a:lnTo>
                <a:lnTo>
                  <a:pt x="285061" y="9008"/>
                </a:lnTo>
                <a:lnTo>
                  <a:pt x="287214" y="12544"/>
                </a:lnTo>
                <a:lnTo>
                  <a:pt x="288437" y="13054"/>
                </a:lnTo>
                <a:lnTo>
                  <a:pt x="293092" y="14999"/>
                </a:lnTo>
                <a:lnTo>
                  <a:pt x="295090" y="18003"/>
                </a:lnTo>
                <a:lnTo>
                  <a:pt x="298852" y="18048"/>
                </a:lnTo>
                <a:lnTo>
                  <a:pt x="298833" y="20734"/>
                </a:lnTo>
                <a:lnTo>
                  <a:pt x="297147" y="23413"/>
                </a:lnTo>
                <a:lnTo>
                  <a:pt x="299805" y="25614"/>
                </a:lnTo>
                <a:lnTo>
                  <a:pt x="299860" y="30720"/>
                </a:lnTo>
                <a:lnTo>
                  <a:pt x="305461" y="29497"/>
                </a:lnTo>
                <a:lnTo>
                  <a:pt x="308018" y="35030"/>
                </a:lnTo>
                <a:lnTo>
                  <a:pt x="310950" y="37534"/>
                </a:lnTo>
                <a:lnTo>
                  <a:pt x="312511" y="42321"/>
                </a:lnTo>
                <a:lnTo>
                  <a:pt x="317582" y="45727"/>
                </a:lnTo>
                <a:lnTo>
                  <a:pt x="323763" y="42244"/>
                </a:lnTo>
                <a:lnTo>
                  <a:pt x="327960" y="45920"/>
                </a:lnTo>
                <a:lnTo>
                  <a:pt x="333629" y="44538"/>
                </a:lnTo>
                <a:lnTo>
                  <a:pt x="337573" y="40430"/>
                </a:lnTo>
                <a:lnTo>
                  <a:pt x="343796" y="40635"/>
                </a:lnTo>
                <a:lnTo>
                  <a:pt x="348095" y="37021"/>
                </a:lnTo>
                <a:lnTo>
                  <a:pt x="354875" y="42792"/>
                </a:lnTo>
                <a:lnTo>
                  <a:pt x="355910" y="43672"/>
                </a:lnTo>
                <a:lnTo>
                  <a:pt x="355590" y="38562"/>
                </a:lnTo>
                <a:close/>
              </a:path>
            </a:pathLst>
          </a:custGeom>
          <a:solidFill>
            <a:srgbClr val="1E0E31">
              <a:alpha val="100000"/>
            </a:srgbClr>
          </a:solidFill>
          <a:ln w="13550" cap="flat">
            <a:solidFill>
              <a:srgbClr val="1E0E31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538" name="pg538"/>
          <p:cNvSpPr/>
          <p:nvPr/>
        </p:nvSpPr>
        <p:spPr>
          <a:xfrm>
            <a:off x="2785432" y="5530743"/>
            <a:ext cx="305118" cy="445001"/>
          </a:xfrm>
          <a:custGeom>
            <a:avLst/>
            <a:gdLst/>
            <a:ahLst/>
            <a:cxnLst/>
            <a:rect l="0" t="0" r="0" b="0"/>
            <a:pathLst>
              <a:path w="305118" h="445001">
                <a:moveTo>
                  <a:pt x="192247" y="33384"/>
                </a:moveTo>
                <a:lnTo>
                  <a:pt x="197402" y="34338"/>
                </a:lnTo>
                <a:lnTo>
                  <a:pt x="200271" y="37234"/>
                </a:lnTo>
                <a:lnTo>
                  <a:pt x="201301" y="40528"/>
                </a:lnTo>
                <a:lnTo>
                  <a:pt x="204611" y="42346"/>
                </a:lnTo>
                <a:lnTo>
                  <a:pt x="205735" y="46708"/>
                </a:lnTo>
                <a:lnTo>
                  <a:pt x="214027" y="50564"/>
                </a:lnTo>
                <a:lnTo>
                  <a:pt x="220064" y="48685"/>
                </a:lnTo>
                <a:lnTo>
                  <a:pt x="225490" y="40680"/>
                </a:lnTo>
                <a:lnTo>
                  <a:pt x="233840" y="38880"/>
                </a:lnTo>
                <a:lnTo>
                  <a:pt x="231662" y="47083"/>
                </a:lnTo>
                <a:lnTo>
                  <a:pt x="231781" y="55626"/>
                </a:lnTo>
                <a:lnTo>
                  <a:pt x="235010" y="64574"/>
                </a:lnTo>
                <a:lnTo>
                  <a:pt x="231687" y="67523"/>
                </a:lnTo>
                <a:lnTo>
                  <a:pt x="231109" y="74471"/>
                </a:lnTo>
                <a:lnTo>
                  <a:pt x="232150" y="82051"/>
                </a:lnTo>
                <a:lnTo>
                  <a:pt x="231810" y="87752"/>
                </a:lnTo>
                <a:lnTo>
                  <a:pt x="228832" y="98961"/>
                </a:lnTo>
                <a:lnTo>
                  <a:pt x="228113" y="105356"/>
                </a:lnTo>
                <a:lnTo>
                  <a:pt x="236232" y="103904"/>
                </a:lnTo>
                <a:lnTo>
                  <a:pt x="239567" y="107424"/>
                </a:lnTo>
                <a:lnTo>
                  <a:pt x="240203" y="109997"/>
                </a:lnTo>
                <a:lnTo>
                  <a:pt x="237591" y="116385"/>
                </a:lnTo>
                <a:lnTo>
                  <a:pt x="237233" y="124185"/>
                </a:lnTo>
                <a:lnTo>
                  <a:pt x="238161" y="126480"/>
                </a:lnTo>
                <a:lnTo>
                  <a:pt x="243301" y="127997"/>
                </a:lnTo>
                <a:lnTo>
                  <a:pt x="248734" y="120547"/>
                </a:lnTo>
                <a:lnTo>
                  <a:pt x="252823" y="120265"/>
                </a:lnTo>
                <a:lnTo>
                  <a:pt x="253685" y="126218"/>
                </a:lnTo>
                <a:lnTo>
                  <a:pt x="252543" y="128509"/>
                </a:lnTo>
                <a:lnTo>
                  <a:pt x="255830" y="134945"/>
                </a:lnTo>
                <a:lnTo>
                  <a:pt x="254493" y="139225"/>
                </a:lnTo>
                <a:lnTo>
                  <a:pt x="254545" y="143370"/>
                </a:lnTo>
                <a:lnTo>
                  <a:pt x="249286" y="155877"/>
                </a:lnTo>
                <a:lnTo>
                  <a:pt x="257800" y="168580"/>
                </a:lnTo>
                <a:lnTo>
                  <a:pt x="262040" y="173871"/>
                </a:lnTo>
                <a:lnTo>
                  <a:pt x="265000" y="175035"/>
                </a:lnTo>
                <a:lnTo>
                  <a:pt x="269809" y="183484"/>
                </a:lnTo>
                <a:lnTo>
                  <a:pt x="275846" y="190664"/>
                </a:lnTo>
                <a:lnTo>
                  <a:pt x="276402" y="190960"/>
                </a:lnTo>
                <a:lnTo>
                  <a:pt x="277099" y="190643"/>
                </a:lnTo>
                <a:lnTo>
                  <a:pt x="284276" y="194913"/>
                </a:lnTo>
                <a:lnTo>
                  <a:pt x="290551" y="190687"/>
                </a:lnTo>
                <a:lnTo>
                  <a:pt x="294677" y="189970"/>
                </a:lnTo>
                <a:lnTo>
                  <a:pt x="296839" y="187040"/>
                </a:lnTo>
                <a:lnTo>
                  <a:pt x="304046" y="180991"/>
                </a:lnTo>
                <a:lnTo>
                  <a:pt x="305118" y="187567"/>
                </a:lnTo>
                <a:lnTo>
                  <a:pt x="302635" y="197707"/>
                </a:lnTo>
                <a:lnTo>
                  <a:pt x="297435" y="206088"/>
                </a:lnTo>
                <a:lnTo>
                  <a:pt x="304539" y="227408"/>
                </a:lnTo>
                <a:lnTo>
                  <a:pt x="291326" y="226456"/>
                </a:lnTo>
                <a:lnTo>
                  <a:pt x="287105" y="232717"/>
                </a:lnTo>
                <a:lnTo>
                  <a:pt x="285097" y="239773"/>
                </a:lnTo>
                <a:lnTo>
                  <a:pt x="285760" y="244752"/>
                </a:lnTo>
                <a:lnTo>
                  <a:pt x="288078" y="248581"/>
                </a:lnTo>
                <a:lnTo>
                  <a:pt x="287721" y="250874"/>
                </a:lnTo>
                <a:lnTo>
                  <a:pt x="283486" y="253253"/>
                </a:lnTo>
                <a:lnTo>
                  <a:pt x="276078" y="251074"/>
                </a:lnTo>
                <a:lnTo>
                  <a:pt x="279054" y="264867"/>
                </a:lnTo>
                <a:lnTo>
                  <a:pt x="286563" y="269644"/>
                </a:lnTo>
                <a:lnTo>
                  <a:pt x="287574" y="274878"/>
                </a:lnTo>
                <a:lnTo>
                  <a:pt x="286257" y="278808"/>
                </a:lnTo>
                <a:lnTo>
                  <a:pt x="280879" y="279959"/>
                </a:lnTo>
                <a:lnTo>
                  <a:pt x="278203" y="283328"/>
                </a:lnTo>
                <a:lnTo>
                  <a:pt x="274480" y="297711"/>
                </a:lnTo>
                <a:lnTo>
                  <a:pt x="272021" y="303629"/>
                </a:lnTo>
                <a:lnTo>
                  <a:pt x="265788" y="307150"/>
                </a:lnTo>
                <a:lnTo>
                  <a:pt x="260455" y="310593"/>
                </a:lnTo>
                <a:lnTo>
                  <a:pt x="251486" y="309232"/>
                </a:lnTo>
                <a:lnTo>
                  <a:pt x="252635" y="315730"/>
                </a:lnTo>
                <a:lnTo>
                  <a:pt x="250857" y="318616"/>
                </a:lnTo>
                <a:lnTo>
                  <a:pt x="248721" y="318744"/>
                </a:lnTo>
                <a:lnTo>
                  <a:pt x="239546" y="328360"/>
                </a:lnTo>
                <a:lnTo>
                  <a:pt x="237494" y="333326"/>
                </a:lnTo>
                <a:lnTo>
                  <a:pt x="231563" y="332777"/>
                </a:lnTo>
                <a:lnTo>
                  <a:pt x="229714" y="336288"/>
                </a:lnTo>
                <a:lnTo>
                  <a:pt x="229611" y="339587"/>
                </a:lnTo>
                <a:lnTo>
                  <a:pt x="227880" y="339699"/>
                </a:lnTo>
                <a:lnTo>
                  <a:pt x="226176" y="344345"/>
                </a:lnTo>
                <a:lnTo>
                  <a:pt x="219960" y="350261"/>
                </a:lnTo>
                <a:lnTo>
                  <a:pt x="218679" y="353570"/>
                </a:lnTo>
                <a:lnTo>
                  <a:pt x="215278" y="354158"/>
                </a:lnTo>
                <a:lnTo>
                  <a:pt x="210416" y="358962"/>
                </a:lnTo>
                <a:lnTo>
                  <a:pt x="208594" y="365701"/>
                </a:lnTo>
                <a:lnTo>
                  <a:pt x="210430" y="369839"/>
                </a:lnTo>
                <a:lnTo>
                  <a:pt x="209789" y="376746"/>
                </a:lnTo>
                <a:lnTo>
                  <a:pt x="214390" y="388269"/>
                </a:lnTo>
                <a:lnTo>
                  <a:pt x="215140" y="397673"/>
                </a:lnTo>
                <a:lnTo>
                  <a:pt x="213325" y="400764"/>
                </a:lnTo>
                <a:lnTo>
                  <a:pt x="213093" y="406162"/>
                </a:lnTo>
                <a:lnTo>
                  <a:pt x="209221" y="409108"/>
                </a:lnTo>
                <a:lnTo>
                  <a:pt x="208513" y="411648"/>
                </a:lnTo>
                <a:lnTo>
                  <a:pt x="203322" y="410938"/>
                </a:lnTo>
                <a:lnTo>
                  <a:pt x="197359" y="419399"/>
                </a:lnTo>
                <a:lnTo>
                  <a:pt x="194462" y="420252"/>
                </a:lnTo>
                <a:lnTo>
                  <a:pt x="192703" y="419164"/>
                </a:lnTo>
                <a:lnTo>
                  <a:pt x="192218" y="412452"/>
                </a:lnTo>
                <a:lnTo>
                  <a:pt x="196110" y="409152"/>
                </a:lnTo>
                <a:lnTo>
                  <a:pt x="196071" y="406054"/>
                </a:lnTo>
                <a:lnTo>
                  <a:pt x="197408" y="404264"/>
                </a:lnTo>
                <a:lnTo>
                  <a:pt x="196978" y="402676"/>
                </a:lnTo>
                <a:lnTo>
                  <a:pt x="192839" y="400519"/>
                </a:lnTo>
                <a:lnTo>
                  <a:pt x="190028" y="402676"/>
                </a:lnTo>
                <a:lnTo>
                  <a:pt x="180625" y="404547"/>
                </a:lnTo>
                <a:lnTo>
                  <a:pt x="177657" y="407579"/>
                </a:lnTo>
                <a:lnTo>
                  <a:pt x="176763" y="411209"/>
                </a:lnTo>
                <a:lnTo>
                  <a:pt x="172514" y="415755"/>
                </a:lnTo>
                <a:lnTo>
                  <a:pt x="172158" y="418865"/>
                </a:lnTo>
                <a:lnTo>
                  <a:pt x="173786" y="423216"/>
                </a:lnTo>
                <a:lnTo>
                  <a:pt x="171577" y="426847"/>
                </a:lnTo>
                <a:lnTo>
                  <a:pt x="169311" y="434852"/>
                </a:lnTo>
                <a:lnTo>
                  <a:pt x="163099" y="436050"/>
                </a:lnTo>
                <a:lnTo>
                  <a:pt x="159416" y="435249"/>
                </a:lnTo>
                <a:lnTo>
                  <a:pt x="152060" y="438083"/>
                </a:lnTo>
                <a:lnTo>
                  <a:pt x="145103" y="445001"/>
                </a:lnTo>
                <a:lnTo>
                  <a:pt x="142421" y="441641"/>
                </a:lnTo>
                <a:lnTo>
                  <a:pt x="139272" y="441821"/>
                </a:lnTo>
                <a:lnTo>
                  <a:pt x="132016" y="438231"/>
                </a:lnTo>
                <a:lnTo>
                  <a:pt x="126865" y="433213"/>
                </a:lnTo>
                <a:lnTo>
                  <a:pt x="124963" y="426555"/>
                </a:lnTo>
                <a:lnTo>
                  <a:pt x="119957" y="424533"/>
                </a:lnTo>
                <a:lnTo>
                  <a:pt x="116702" y="424797"/>
                </a:lnTo>
                <a:lnTo>
                  <a:pt x="113653" y="433027"/>
                </a:lnTo>
                <a:lnTo>
                  <a:pt x="106325" y="429985"/>
                </a:lnTo>
                <a:lnTo>
                  <a:pt x="102612" y="430557"/>
                </a:lnTo>
                <a:lnTo>
                  <a:pt x="102045" y="424939"/>
                </a:lnTo>
                <a:lnTo>
                  <a:pt x="98005" y="418027"/>
                </a:lnTo>
                <a:lnTo>
                  <a:pt x="83692" y="418176"/>
                </a:lnTo>
                <a:lnTo>
                  <a:pt x="81777" y="415374"/>
                </a:lnTo>
                <a:lnTo>
                  <a:pt x="77735" y="413908"/>
                </a:lnTo>
                <a:lnTo>
                  <a:pt x="79598" y="406923"/>
                </a:lnTo>
                <a:lnTo>
                  <a:pt x="79357" y="403809"/>
                </a:lnTo>
                <a:lnTo>
                  <a:pt x="74208" y="403657"/>
                </a:lnTo>
                <a:lnTo>
                  <a:pt x="65950" y="399156"/>
                </a:lnTo>
                <a:lnTo>
                  <a:pt x="65084" y="398243"/>
                </a:lnTo>
                <a:lnTo>
                  <a:pt x="62905" y="397110"/>
                </a:lnTo>
                <a:lnTo>
                  <a:pt x="57342" y="399065"/>
                </a:lnTo>
                <a:lnTo>
                  <a:pt x="55003" y="402224"/>
                </a:lnTo>
                <a:lnTo>
                  <a:pt x="50909" y="402706"/>
                </a:lnTo>
                <a:lnTo>
                  <a:pt x="49072" y="404388"/>
                </a:lnTo>
                <a:lnTo>
                  <a:pt x="46320" y="401787"/>
                </a:lnTo>
                <a:lnTo>
                  <a:pt x="42810" y="392605"/>
                </a:lnTo>
                <a:lnTo>
                  <a:pt x="41771" y="387160"/>
                </a:lnTo>
                <a:lnTo>
                  <a:pt x="39588" y="385068"/>
                </a:lnTo>
                <a:lnTo>
                  <a:pt x="36054" y="376944"/>
                </a:lnTo>
                <a:lnTo>
                  <a:pt x="29838" y="367199"/>
                </a:lnTo>
                <a:lnTo>
                  <a:pt x="27717" y="361374"/>
                </a:lnTo>
                <a:lnTo>
                  <a:pt x="22814" y="357476"/>
                </a:lnTo>
                <a:lnTo>
                  <a:pt x="25969" y="351802"/>
                </a:lnTo>
                <a:lnTo>
                  <a:pt x="25810" y="350651"/>
                </a:lnTo>
                <a:lnTo>
                  <a:pt x="23725" y="350355"/>
                </a:lnTo>
                <a:lnTo>
                  <a:pt x="25704" y="339765"/>
                </a:lnTo>
                <a:lnTo>
                  <a:pt x="31402" y="325809"/>
                </a:lnTo>
                <a:lnTo>
                  <a:pt x="29238" y="322885"/>
                </a:lnTo>
                <a:lnTo>
                  <a:pt x="29860" y="311429"/>
                </a:lnTo>
                <a:lnTo>
                  <a:pt x="31282" y="307167"/>
                </a:lnTo>
                <a:lnTo>
                  <a:pt x="36184" y="303321"/>
                </a:lnTo>
                <a:lnTo>
                  <a:pt x="43837" y="292776"/>
                </a:lnTo>
                <a:lnTo>
                  <a:pt x="48137" y="291316"/>
                </a:lnTo>
                <a:lnTo>
                  <a:pt x="50293" y="285923"/>
                </a:lnTo>
                <a:lnTo>
                  <a:pt x="53532" y="282987"/>
                </a:lnTo>
                <a:lnTo>
                  <a:pt x="54005" y="280547"/>
                </a:lnTo>
                <a:lnTo>
                  <a:pt x="52758" y="275994"/>
                </a:lnTo>
                <a:lnTo>
                  <a:pt x="62542" y="255664"/>
                </a:lnTo>
                <a:lnTo>
                  <a:pt x="61579" y="252802"/>
                </a:lnTo>
                <a:lnTo>
                  <a:pt x="61761" y="249415"/>
                </a:lnTo>
                <a:lnTo>
                  <a:pt x="60119" y="245247"/>
                </a:lnTo>
                <a:lnTo>
                  <a:pt x="55592" y="240204"/>
                </a:lnTo>
                <a:lnTo>
                  <a:pt x="52260" y="239273"/>
                </a:lnTo>
                <a:lnTo>
                  <a:pt x="46168" y="242089"/>
                </a:lnTo>
                <a:lnTo>
                  <a:pt x="42634" y="240382"/>
                </a:lnTo>
                <a:lnTo>
                  <a:pt x="43071" y="230084"/>
                </a:lnTo>
                <a:lnTo>
                  <a:pt x="35150" y="226554"/>
                </a:lnTo>
                <a:lnTo>
                  <a:pt x="32172" y="222916"/>
                </a:lnTo>
                <a:lnTo>
                  <a:pt x="31670" y="215494"/>
                </a:lnTo>
                <a:lnTo>
                  <a:pt x="33166" y="211063"/>
                </a:lnTo>
                <a:lnTo>
                  <a:pt x="25141" y="200464"/>
                </a:lnTo>
                <a:lnTo>
                  <a:pt x="23683" y="192764"/>
                </a:lnTo>
                <a:lnTo>
                  <a:pt x="25400" y="187463"/>
                </a:lnTo>
                <a:lnTo>
                  <a:pt x="25907" y="179331"/>
                </a:lnTo>
                <a:lnTo>
                  <a:pt x="17767" y="173865"/>
                </a:lnTo>
                <a:lnTo>
                  <a:pt x="16507" y="171666"/>
                </a:lnTo>
                <a:lnTo>
                  <a:pt x="15854" y="167116"/>
                </a:lnTo>
                <a:lnTo>
                  <a:pt x="11949" y="165904"/>
                </a:lnTo>
                <a:lnTo>
                  <a:pt x="8529" y="159739"/>
                </a:lnTo>
                <a:lnTo>
                  <a:pt x="5019" y="156729"/>
                </a:lnTo>
                <a:lnTo>
                  <a:pt x="0" y="143824"/>
                </a:lnTo>
                <a:lnTo>
                  <a:pt x="8808" y="143691"/>
                </a:lnTo>
                <a:lnTo>
                  <a:pt x="14278" y="146301"/>
                </a:lnTo>
                <a:lnTo>
                  <a:pt x="22128" y="147305"/>
                </a:lnTo>
                <a:lnTo>
                  <a:pt x="30037" y="143268"/>
                </a:lnTo>
                <a:lnTo>
                  <a:pt x="41918" y="145341"/>
                </a:lnTo>
                <a:lnTo>
                  <a:pt x="44723" y="143739"/>
                </a:lnTo>
                <a:lnTo>
                  <a:pt x="50960" y="144494"/>
                </a:lnTo>
                <a:lnTo>
                  <a:pt x="55197" y="142693"/>
                </a:lnTo>
                <a:lnTo>
                  <a:pt x="56603" y="140931"/>
                </a:lnTo>
                <a:lnTo>
                  <a:pt x="58794" y="132828"/>
                </a:lnTo>
                <a:lnTo>
                  <a:pt x="59970" y="124386"/>
                </a:lnTo>
                <a:lnTo>
                  <a:pt x="59182" y="120557"/>
                </a:lnTo>
                <a:lnTo>
                  <a:pt x="59658" y="117318"/>
                </a:lnTo>
                <a:lnTo>
                  <a:pt x="63688" y="114165"/>
                </a:lnTo>
                <a:lnTo>
                  <a:pt x="65950" y="109899"/>
                </a:lnTo>
                <a:lnTo>
                  <a:pt x="67847" y="107058"/>
                </a:lnTo>
                <a:lnTo>
                  <a:pt x="67962" y="98483"/>
                </a:lnTo>
                <a:lnTo>
                  <a:pt x="69743" y="94836"/>
                </a:lnTo>
                <a:lnTo>
                  <a:pt x="71559" y="82051"/>
                </a:lnTo>
                <a:lnTo>
                  <a:pt x="68936" y="74574"/>
                </a:lnTo>
                <a:lnTo>
                  <a:pt x="66901" y="73133"/>
                </a:lnTo>
                <a:lnTo>
                  <a:pt x="65950" y="69515"/>
                </a:lnTo>
                <a:lnTo>
                  <a:pt x="63804" y="65413"/>
                </a:lnTo>
                <a:lnTo>
                  <a:pt x="57149" y="63019"/>
                </a:lnTo>
                <a:lnTo>
                  <a:pt x="55182" y="52198"/>
                </a:lnTo>
                <a:lnTo>
                  <a:pt x="57090" y="44854"/>
                </a:lnTo>
                <a:lnTo>
                  <a:pt x="61637" y="42641"/>
                </a:lnTo>
                <a:lnTo>
                  <a:pt x="63001" y="39806"/>
                </a:lnTo>
                <a:lnTo>
                  <a:pt x="65950" y="39706"/>
                </a:lnTo>
                <a:lnTo>
                  <a:pt x="70774" y="39048"/>
                </a:lnTo>
                <a:lnTo>
                  <a:pt x="72176" y="37490"/>
                </a:lnTo>
                <a:lnTo>
                  <a:pt x="75391" y="41266"/>
                </a:lnTo>
                <a:lnTo>
                  <a:pt x="83431" y="42624"/>
                </a:lnTo>
                <a:lnTo>
                  <a:pt x="87687" y="38188"/>
                </a:lnTo>
                <a:lnTo>
                  <a:pt x="90792" y="41970"/>
                </a:lnTo>
                <a:lnTo>
                  <a:pt x="93533" y="38590"/>
                </a:lnTo>
                <a:lnTo>
                  <a:pt x="101959" y="37133"/>
                </a:lnTo>
                <a:lnTo>
                  <a:pt x="104850" y="33862"/>
                </a:lnTo>
                <a:lnTo>
                  <a:pt x="104512" y="28103"/>
                </a:lnTo>
                <a:lnTo>
                  <a:pt x="106982" y="24421"/>
                </a:lnTo>
                <a:lnTo>
                  <a:pt x="117092" y="19572"/>
                </a:lnTo>
                <a:lnTo>
                  <a:pt x="120047" y="15008"/>
                </a:lnTo>
                <a:lnTo>
                  <a:pt x="124855" y="14272"/>
                </a:lnTo>
                <a:lnTo>
                  <a:pt x="125781" y="10611"/>
                </a:lnTo>
                <a:lnTo>
                  <a:pt x="127956" y="7388"/>
                </a:lnTo>
                <a:lnTo>
                  <a:pt x="134368" y="4852"/>
                </a:lnTo>
                <a:lnTo>
                  <a:pt x="139602" y="0"/>
                </a:lnTo>
                <a:lnTo>
                  <a:pt x="143120" y="899"/>
                </a:lnTo>
                <a:lnTo>
                  <a:pt x="148799" y="8107"/>
                </a:lnTo>
                <a:lnTo>
                  <a:pt x="151353" y="7966"/>
                </a:lnTo>
                <a:lnTo>
                  <a:pt x="151107" y="11405"/>
                </a:lnTo>
                <a:lnTo>
                  <a:pt x="156467" y="15155"/>
                </a:lnTo>
                <a:lnTo>
                  <a:pt x="154491" y="22815"/>
                </a:lnTo>
                <a:lnTo>
                  <a:pt x="162200" y="25485"/>
                </a:lnTo>
                <a:lnTo>
                  <a:pt x="162607" y="29015"/>
                </a:lnTo>
                <a:lnTo>
                  <a:pt x="164531" y="31824"/>
                </a:lnTo>
                <a:lnTo>
                  <a:pt x="172487" y="35511"/>
                </a:lnTo>
                <a:lnTo>
                  <a:pt x="176446" y="28126"/>
                </a:lnTo>
                <a:lnTo>
                  <a:pt x="180836" y="26924"/>
                </a:lnTo>
                <a:lnTo>
                  <a:pt x="185237" y="23277"/>
                </a:lnTo>
                <a:lnTo>
                  <a:pt x="187226" y="29139"/>
                </a:lnTo>
                <a:lnTo>
                  <a:pt x="185776" y="32938"/>
                </a:lnTo>
                <a:lnTo>
                  <a:pt x="186177" y="34175"/>
                </a:lnTo>
                <a:lnTo>
                  <a:pt x="189186" y="35494"/>
                </a:lnTo>
                <a:close/>
              </a:path>
            </a:pathLst>
          </a:custGeom>
          <a:solidFill>
            <a:srgbClr val="1B0D2B">
              <a:alpha val="100000"/>
            </a:srgbClr>
          </a:solidFill>
          <a:ln w="13550" cap="flat">
            <a:solidFill>
              <a:srgbClr val="1B0D2B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539" name="pg539"/>
          <p:cNvSpPr/>
          <p:nvPr/>
        </p:nvSpPr>
        <p:spPr>
          <a:xfrm>
            <a:off x="3606856" y="5115359"/>
            <a:ext cx="334609" cy="408753"/>
          </a:xfrm>
          <a:custGeom>
            <a:avLst/>
            <a:gdLst/>
            <a:ahLst/>
            <a:cxnLst/>
            <a:rect l="0" t="0" r="0" b="0"/>
            <a:pathLst>
              <a:path w="334609" h="408753">
                <a:moveTo>
                  <a:pt x="73203" y="5928"/>
                </a:moveTo>
                <a:lnTo>
                  <a:pt x="80365" y="11982"/>
                </a:lnTo>
                <a:lnTo>
                  <a:pt x="84105" y="9829"/>
                </a:lnTo>
                <a:lnTo>
                  <a:pt x="86875" y="12414"/>
                </a:lnTo>
                <a:lnTo>
                  <a:pt x="96798" y="13021"/>
                </a:lnTo>
                <a:lnTo>
                  <a:pt x="100330" y="16824"/>
                </a:lnTo>
                <a:lnTo>
                  <a:pt x="101879" y="18491"/>
                </a:lnTo>
                <a:lnTo>
                  <a:pt x="102562" y="22834"/>
                </a:lnTo>
                <a:lnTo>
                  <a:pt x="106471" y="26153"/>
                </a:lnTo>
                <a:lnTo>
                  <a:pt x="112747" y="23375"/>
                </a:lnTo>
                <a:lnTo>
                  <a:pt x="115771" y="25072"/>
                </a:lnTo>
                <a:lnTo>
                  <a:pt x="125917" y="24722"/>
                </a:lnTo>
                <a:lnTo>
                  <a:pt x="126155" y="27668"/>
                </a:lnTo>
                <a:lnTo>
                  <a:pt x="129357" y="30227"/>
                </a:lnTo>
                <a:lnTo>
                  <a:pt x="129772" y="33048"/>
                </a:lnTo>
                <a:lnTo>
                  <a:pt x="132191" y="36125"/>
                </a:lnTo>
                <a:lnTo>
                  <a:pt x="133155" y="40698"/>
                </a:lnTo>
                <a:lnTo>
                  <a:pt x="135430" y="44774"/>
                </a:lnTo>
                <a:lnTo>
                  <a:pt x="134714" y="46563"/>
                </a:lnTo>
                <a:lnTo>
                  <a:pt x="134132" y="48019"/>
                </a:lnTo>
                <a:lnTo>
                  <a:pt x="135172" y="51234"/>
                </a:lnTo>
                <a:lnTo>
                  <a:pt x="132906" y="55520"/>
                </a:lnTo>
                <a:lnTo>
                  <a:pt x="135871" y="55945"/>
                </a:lnTo>
                <a:lnTo>
                  <a:pt x="137733" y="60368"/>
                </a:lnTo>
                <a:lnTo>
                  <a:pt x="133323" y="65361"/>
                </a:lnTo>
                <a:lnTo>
                  <a:pt x="134972" y="67352"/>
                </a:lnTo>
                <a:lnTo>
                  <a:pt x="136595" y="73670"/>
                </a:lnTo>
                <a:lnTo>
                  <a:pt x="146382" y="74639"/>
                </a:lnTo>
                <a:lnTo>
                  <a:pt x="148254" y="70612"/>
                </a:lnTo>
                <a:lnTo>
                  <a:pt x="149998" y="71153"/>
                </a:lnTo>
                <a:lnTo>
                  <a:pt x="151910" y="69031"/>
                </a:lnTo>
                <a:lnTo>
                  <a:pt x="158200" y="68097"/>
                </a:lnTo>
                <a:lnTo>
                  <a:pt x="159509" y="62973"/>
                </a:lnTo>
                <a:lnTo>
                  <a:pt x="163011" y="64385"/>
                </a:lnTo>
                <a:lnTo>
                  <a:pt x="165590" y="62139"/>
                </a:lnTo>
                <a:lnTo>
                  <a:pt x="166145" y="64238"/>
                </a:lnTo>
                <a:lnTo>
                  <a:pt x="176222" y="65686"/>
                </a:lnTo>
                <a:lnTo>
                  <a:pt x="183041" y="71555"/>
                </a:lnTo>
                <a:lnTo>
                  <a:pt x="187834" y="71377"/>
                </a:lnTo>
                <a:lnTo>
                  <a:pt x="190101" y="76621"/>
                </a:lnTo>
                <a:lnTo>
                  <a:pt x="191413" y="83963"/>
                </a:lnTo>
                <a:lnTo>
                  <a:pt x="196339" y="89039"/>
                </a:lnTo>
                <a:lnTo>
                  <a:pt x="203620" y="86653"/>
                </a:lnTo>
                <a:lnTo>
                  <a:pt x="210677" y="76820"/>
                </a:lnTo>
                <a:lnTo>
                  <a:pt x="216219" y="77266"/>
                </a:lnTo>
                <a:lnTo>
                  <a:pt x="222371" y="74015"/>
                </a:lnTo>
                <a:lnTo>
                  <a:pt x="227845" y="75839"/>
                </a:lnTo>
                <a:lnTo>
                  <a:pt x="233203" y="79763"/>
                </a:lnTo>
                <a:lnTo>
                  <a:pt x="240393" y="81718"/>
                </a:lnTo>
                <a:lnTo>
                  <a:pt x="242988" y="85775"/>
                </a:lnTo>
                <a:lnTo>
                  <a:pt x="246206" y="90452"/>
                </a:lnTo>
                <a:lnTo>
                  <a:pt x="250903" y="91927"/>
                </a:lnTo>
                <a:lnTo>
                  <a:pt x="252695" y="91526"/>
                </a:lnTo>
                <a:lnTo>
                  <a:pt x="255318" y="87940"/>
                </a:lnTo>
                <a:lnTo>
                  <a:pt x="265918" y="90479"/>
                </a:lnTo>
                <a:lnTo>
                  <a:pt x="266511" y="88679"/>
                </a:lnTo>
                <a:lnTo>
                  <a:pt x="264786" y="83296"/>
                </a:lnTo>
                <a:lnTo>
                  <a:pt x="266946" y="79684"/>
                </a:lnTo>
                <a:lnTo>
                  <a:pt x="268607" y="78836"/>
                </a:lnTo>
                <a:lnTo>
                  <a:pt x="273877" y="76140"/>
                </a:lnTo>
                <a:lnTo>
                  <a:pt x="277065" y="77996"/>
                </a:lnTo>
                <a:lnTo>
                  <a:pt x="278885" y="77436"/>
                </a:lnTo>
                <a:lnTo>
                  <a:pt x="284299" y="70533"/>
                </a:lnTo>
                <a:lnTo>
                  <a:pt x="287635" y="69057"/>
                </a:lnTo>
                <a:lnTo>
                  <a:pt x="292554" y="70087"/>
                </a:lnTo>
                <a:lnTo>
                  <a:pt x="295456" y="66479"/>
                </a:lnTo>
                <a:lnTo>
                  <a:pt x="298136" y="68643"/>
                </a:lnTo>
                <a:lnTo>
                  <a:pt x="305226" y="67694"/>
                </a:lnTo>
                <a:lnTo>
                  <a:pt x="310813" y="75760"/>
                </a:lnTo>
                <a:lnTo>
                  <a:pt x="313961" y="73931"/>
                </a:lnTo>
                <a:lnTo>
                  <a:pt x="319939" y="74282"/>
                </a:lnTo>
                <a:lnTo>
                  <a:pt x="318872" y="76366"/>
                </a:lnTo>
                <a:lnTo>
                  <a:pt x="318261" y="83464"/>
                </a:lnTo>
                <a:lnTo>
                  <a:pt x="320395" y="89055"/>
                </a:lnTo>
                <a:lnTo>
                  <a:pt x="321936" y="90524"/>
                </a:lnTo>
                <a:lnTo>
                  <a:pt x="325752" y="89518"/>
                </a:lnTo>
                <a:lnTo>
                  <a:pt x="327515" y="91546"/>
                </a:lnTo>
                <a:lnTo>
                  <a:pt x="330236" y="91558"/>
                </a:lnTo>
                <a:lnTo>
                  <a:pt x="334609" y="94659"/>
                </a:lnTo>
                <a:lnTo>
                  <a:pt x="332733" y="97317"/>
                </a:lnTo>
                <a:lnTo>
                  <a:pt x="331088" y="104709"/>
                </a:lnTo>
                <a:lnTo>
                  <a:pt x="328292" y="107532"/>
                </a:lnTo>
                <a:lnTo>
                  <a:pt x="326333" y="107062"/>
                </a:lnTo>
                <a:lnTo>
                  <a:pt x="324085" y="108657"/>
                </a:lnTo>
                <a:lnTo>
                  <a:pt x="318478" y="104788"/>
                </a:lnTo>
                <a:lnTo>
                  <a:pt x="315470" y="107877"/>
                </a:lnTo>
                <a:lnTo>
                  <a:pt x="313464" y="113844"/>
                </a:lnTo>
                <a:lnTo>
                  <a:pt x="313372" y="120697"/>
                </a:lnTo>
                <a:lnTo>
                  <a:pt x="314497" y="126960"/>
                </a:lnTo>
                <a:lnTo>
                  <a:pt x="319867" y="131469"/>
                </a:lnTo>
                <a:lnTo>
                  <a:pt x="323389" y="138674"/>
                </a:lnTo>
                <a:lnTo>
                  <a:pt x="322280" y="144361"/>
                </a:lnTo>
                <a:lnTo>
                  <a:pt x="322551" y="149957"/>
                </a:lnTo>
                <a:lnTo>
                  <a:pt x="325790" y="157904"/>
                </a:lnTo>
                <a:lnTo>
                  <a:pt x="323499" y="167119"/>
                </a:lnTo>
                <a:lnTo>
                  <a:pt x="319354" y="173955"/>
                </a:lnTo>
                <a:lnTo>
                  <a:pt x="311885" y="178309"/>
                </a:lnTo>
                <a:lnTo>
                  <a:pt x="307098" y="186835"/>
                </a:lnTo>
                <a:lnTo>
                  <a:pt x="299154" y="192961"/>
                </a:lnTo>
                <a:lnTo>
                  <a:pt x="294272" y="199470"/>
                </a:lnTo>
                <a:lnTo>
                  <a:pt x="282015" y="205406"/>
                </a:lnTo>
                <a:lnTo>
                  <a:pt x="277692" y="211804"/>
                </a:lnTo>
                <a:lnTo>
                  <a:pt x="251550" y="225601"/>
                </a:lnTo>
                <a:lnTo>
                  <a:pt x="242988" y="231400"/>
                </a:lnTo>
                <a:lnTo>
                  <a:pt x="235508" y="238357"/>
                </a:lnTo>
                <a:lnTo>
                  <a:pt x="222607" y="245863"/>
                </a:lnTo>
                <a:lnTo>
                  <a:pt x="211442" y="264807"/>
                </a:lnTo>
                <a:lnTo>
                  <a:pt x="209834" y="271152"/>
                </a:lnTo>
                <a:lnTo>
                  <a:pt x="207074" y="274414"/>
                </a:lnTo>
                <a:lnTo>
                  <a:pt x="197289" y="278637"/>
                </a:lnTo>
                <a:lnTo>
                  <a:pt x="187191" y="279641"/>
                </a:lnTo>
                <a:lnTo>
                  <a:pt x="179280" y="284065"/>
                </a:lnTo>
                <a:lnTo>
                  <a:pt x="174918" y="284240"/>
                </a:lnTo>
                <a:lnTo>
                  <a:pt x="157020" y="291079"/>
                </a:lnTo>
                <a:lnTo>
                  <a:pt x="143892" y="293948"/>
                </a:lnTo>
                <a:lnTo>
                  <a:pt x="130401" y="301691"/>
                </a:lnTo>
                <a:lnTo>
                  <a:pt x="120694" y="302960"/>
                </a:lnTo>
                <a:lnTo>
                  <a:pt x="112940" y="306386"/>
                </a:lnTo>
                <a:lnTo>
                  <a:pt x="109542" y="309151"/>
                </a:lnTo>
                <a:lnTo>
                  <a:pt x="106136" y="314737"/>
                </a:lnTo>
                <a:lnTo>
                  <a:pt x="99359" y="312863"/>
                </a:lnTo>
                <a:lnTo>
                  <a:pt x="93323" y="314448"/>
                </a:lnTo>
                <a:lnTo>
                  <a:pt x="85721" y="319544"/>
                </a:lnTo>
                <a:lnTo>
                  <a:pt x="74106" y="334411"/>
                </a:lnTo>
                <a:lnTo>
                  <a:pt x="66064" y="348284"/>
                </a:lnTo>
                <a:lnTo>
                  <a:pt x="56963" y="359792"/>
                </a:lnTo>
                <a:lnTo>
                  <a:pt x="57562" y="362429"/>
                </a:lnTo>
                <a:lnTo>
                  <a:pt x="59924" y="365499"/>
                </a:lnTo>
                <a:lnTo>
                  <a:pt x="63355" y="365677"/>
                </a:lnTo>
                <a:lnTo>
                  <a:pt x="62364" y="362847"/>
                </a:lnTo>
                <a:lnTo>
                  <a:pt x="63703" y="362331"/>
                </a:lnTo>
                <a:lnTo>
                  <a:pt x="70666" y="371943"/>
                </a:lnTo>
                <a:lnTo>
                  <a:pt x="75203" y="373169"/>
                </a:lnTo>
                <a:lnTo>
                  <a:pt x="75718" y="374999"/>
                </a:lnTo>
                <a:lnTo>
                  <a:pt x="74857" y="377633"/>
                </a:lnTo>
                <a:lnTo>
                  <a:pt x="71361" y="381947"/>
                </a:lnTo>
                <a:lnTo>
                  <a:pt x="62057" y="388519"/>
                </a:lnTo>
                <a:lnTo>
                  <a:pt x="55976" y="388832"/>
                </a:lnTo>
                <a:lnTo>
                  <a:pt x="45862" y="392047"/>
                </a:lnTo>
                <a:lnTo>
                  <a:pt x="39569" y="400645"/>
                </a:lnTo>
                <a:lnTo>
                  <a:pt x="37153" y="407422"/>
                </a:lnTo>
                <a:lnTo>
                  <a:pt x="36680" y="408753"/>
                </a:lnTo>
                <a:lnTo>
                  <a:pt x="28908" y="404696"/>
                </a:lnTo>
                <a:lnTo>
                  <a:pt x="28566" y="399224"/>
                </a:lnTo>
                <a:lnTo>
                  <a:pt x="24176" y="394813"/>
                </a:lnTo>
                <a:lnTo>
                  <a:pt x="21754" y="394295"/>
                </a:lnTo>
                <a:lnTo>
                  <a:pt x="16853" y="393247"/>
                </a:lnTo>
                <a:lnTo>
                  <a:pt x="11605" y="389812"/>
                </a:lnTo>
                <a:lnTo>
                  <a:pt x="10348" y="386082"/>
                </a:lnTo>
                <a:lnTo>
                  <a:pt x="12355" y="379514"/>
                </a:lnTo>
                <a:lnTo>
                  <a:pt x="9971" y="377185"/>
                </a:lnTo>
                <a:lnTo>
                  <a:pt x="7118" y="377063"/>
                </a:lnTo>
                <a:lnTo>
                  <a:pt x="5542" y="372513"/>
                </a:lnTo>
                <a:lnTo>
                  <a:pt x="1396" y="372155"/>
                </a:lnTo>
                <a:lnTo>
                  <a:pt x="0" y="372032"/>
                </a:lnTo>
                <a:lnTo>
                  <a:pt x="762" y="368754"/>
                </a:lnTo>
                <a:lnTo>
                  <a:pt x="1396" y="368381"/>
                </a:lnTo>
                <a:lnTo>
                  <a:pt x="6117" y="365595"/>
                </a:lnTo>
                <a:lnTo>
                  <a:pt x="10982" y="356406"/>
                </a:lnTo>
                <a:lnTo>
                  <a:pt x="7730" y="345326"/>
                </a:lnTo>
                <a:lnTo>
                  <a:pt x="12582" y="330485"/>
                </a:lnTo>
                <a:lnTo>
                  <a:pt x="9942" y="322965"/>
                </a:lnTo>
                <a:lnTo>
                  <a:pt x="10474" y="320985"/>
                </a:lnTo>
                <a:lnTo>
                  <a:pt x="5500" y="317331"/>
                </a:lnTo>
                <a:lnTo>
                  <a:pt x="5283" y="312804"/>
                </a:lnTo>
                <a:lnTo>
                  <a:pt x="3348" y="309560"/>
                </a:lnTo>
                <a:lnTo>
                  <a:pt x="3719" y="303214"/>
                </a:lnTo>
                <a:lnTo>
                  <a:pt x="8046" y="302084"/>
                </a:lnTo>
                <a:lnTo>
                  <a:pt x="9160" y="299257"/>
                </a:lnTo>
                <a:lnTo>
                  <a:pt x="13088" y="297449"/>
                </a:lnTo>
                <a:lnTo>
                  <a:pt x="16098" y="286573"/>
                </a:lnTo>
                <a:lnTo>
                  <a:pt x="21754" y="283726"/>
                </a:lnTo>
                <a:lnTo>
                  <a:pt x="22141" y="282994"/>
                </a:lnTo>
                <a:lnTo>
                  <a:pt x="22887" y="276522"/>
                </a:lnTo>
                <a:lnTo>
                  <a:pt x="21754" y="273781"/>
                </a:lnTo>
                <a:lnTo>
                  <a:pt x="19312" y="267872"/>
                </a:lnTo>
                <a:lnTo>
                  <a:pt x="21169" y="262993"/>
                </a:lnTo>
                <a:lnTo>
                  <a:pt x="16420" y="256530"/>
                </a:lnTo>
                <a:lnTo>
                  <a:pt x="17587" y="254028"/>
                </a:lnTo>
                <a:lnTo>
                  <a:pt x="19311" y="246603"/>
                </a:lnTo>
                <a:lnTo>
                  <a:pt x="18581" y="240678"/>
                </a:lnTo>
                <a:lnTo>
                  <a:pt x="21754" y="239934"/>
                </a:lnTo>
                <a:lnTo>
                  <a:pt x="23938" y="239422"/>
                </a:lnTo>
                <a:lnTo>
                  <a:pt x="29055" y="230256"/>
                </a:lnTo>
                <a:lnTo>
                  <a:pt x="28206" y="225601"/>
                </a:lnTo>
                <a:lnTo>
                  <a:pt x="27283" y="220542"/>
                </a:lnTo>
                <a:lnTo>
                  <a:pt x="24130" y="221404"/>
                </a:lnTo>
                <a:lnTo>
                  <a:pt x="21754" y="220759"/>
                </a:lnTo>
                <a:lnTo>
                  <a:pt x="19216" y="220070"/>
                </a:lnTo>
                <a:lnTo>
                  <a:pt x="19564" y="214818"/>
                </a:lnTo>
                <a:lnTo>
                  <a:pt x="16793" y="209252"/>
                </a:lnTo>
                <a:lnTo>
                  <a:pt x="16942" y="206132"/>
                </a:lnTo>
                <a:lnTo>
                  <a:pt x="21754" y="198307"/>
                </a:lnTo>
                <a:lnTo>
                  <a:pt x="25010" y="193014"/>
                </a:lnTo>
                <a:lnTo>
                  <a:pt x="31572" y="191109"/>
                </a:lnTo>
                <a:lnTo>
                  <a:pt x="33318" y="185359"/>
                </a:lnTo>
                <a:lnTo>
                  <a:pt x="36493" y="181818"/>
                </a:lnTo>
                <a:lnTo>
                  <a:pt x="37153" y="181724"/>
                </a:lnTo>
                <a:lnTo>
                  <a:pt x="39564" y="181379"/>
                </a:lnTo>
                <a:lnTo>
                  <a:pt x="40488" y="178309"/>
                </a:lnTo>
                <a:lnTo>
                  <a:pt x="41067" y="176385"/>
                </a:lnTo>
                <a:lnTo>
                  <a:pt x="43246" y="176151"/>
                </a:lnTo>
                <a:lnTo>
                  <a:pt x="46052" y="172761"/>
                </a:lnTo>
                <a:lnTo>
                  <a:pt x="45563" y="167286"/>
                </a:lnTo>
                <a:lnTo>
                  <a:pt x="45277" y="164095"/>
                </a:lnTo>
                <a:lnTo>
                  <a:pt x="42187" y="162211"/>
                </a:lnTo>
                <a:lnTo>
                  <a:pt x="42023" y="160939"/>
                </a:lnTo>
                <a:lnTo>
                  <a:pt x="44216" y="156825"/>
                </a:lnTo>
                <a:lnTo>
                  <a:pt x="46187" y="156514"/>
                </a:lnTo>
                <a:lnTo>
                  <a:pt x="48194" y="152237"/>
                </a:lnTo>
                <a:lnTo>
                  <a:pt x="50549" y="151507"/>
                </a:lnTo>
                <a:lnTo>
                  <a:pt x="51979" y="149273"/>
                </a:lnTo>
                <a:lnTo>
                  <a:pt x="51590" y="144514"/>
                </a:lnTo>
                <a:lnTo>
                  <a:pt x="56326" y="130385"/>
                </a:lnTo>
                <a:lnTo>
                  <a:pt x="56073" y="124451"/>
                </a:lnTo>
                <a:lnTo>
                  <a:pt x="57363" y="121798"/>
                </a:lnTo>
                <a:lnTo>
                  <a:pt x="56603" y="118093"/>
                </a:lnTo>
                <a:lnTo>
                  <a:pt x="60091" y="105839"/>
                </a:lnTo>
                <a:lnTo>
                  <a:pt x="61220" y="98238"/>
                </a:lnTo>
                <a:lnTo>
                  <a:pt x="62789" y="94687"/>
                </a:lnTo>
                <a:lnTo>
                  <a:pt x="60967" y="91920"/>
                </a:lnTo>
                <a:lnTo>
                  <a:pt x="63389" y="88777"/>
                </a:lnTo>
                <a:lnTo>
                  <a:pt x="59350" y="86408"/>
                </a:lnTo>
                <a:lnTo>
                  <a:pt x="60833" y="82287"/>
                </a:lnTo>
                <a:lnTo>
                  <a:pt x="59568" y="79581"/>
                </a:lnTo>
                <a:lnTo>
                  <a:pt x="59650" y="76936"/>
                </a:lnTo>
                <a:lnTo>
                  <a:pt x="57433" y="73360"/>
                </a:lnTo>
                <a:lnTo>
                  <a:pt x="55788" y="65506"/>
                </a:lnTo>
                <a:lnTo>
                  <a:pt x="59890" y="62368"/>
                </a:lnTo>
                <a:lnTo>
                  <a:pt x="58858" y="58623"/>
                </a:lnTo>
                <a:lnTo>
                  <a:pt x="61065" y="55957"/>
                </a:lnTo>
                <a:lnTo>
                  <a:pt x="62835" y="46563"/>
                </a:lnTo>
                <a:lnTo>
                  <a:pt x="63304" y="44074"/>
                </a:lnTo>
                <a:lnTo>
                  <a:pt x="56775" y="40999"/>
                </a:lnTo>
                <a:lnTo>
                  <a:pt x="55625" y="35431"/>
                </a:lnTo>
                <a:lnTo>
                  <a:pt x="52109" y="29506"/>
                </a:lnTo>
                <a:lnTo>
                  <a:pt x="53104" y="29744"/>
                </a:lnTo>
                <a:lnTo>
                  <a:pt x="53835" y="29496"/>
                </a:lnTo>
                <a:lnTo>
                  <a:pt x="53626" y="27983"/>
                </a:lnTo>
                <a:lnTo>
                  <a:pt x="54421" y="26473"/>
                </a:lnTo>
                <a:lnTo>
                  <a:pt x="53577" y="24820"/>
                </a:lnTo>
                <a:lnTo>
                  <a:pt x="54248" y="23858"/>
                </a:lnTo>
                <a:lnTo>
                  <a:pt x="53446" y="22834"/>
                </a:lnTo>
                <a:lnTo>
                  <a:pt x="52402" y="19607"/>
                </a:lnTo>
                <a:lnTo>
                  <a:pt x="50588" y="18020"/>
                </a:lnTo>
                <a:lnTo>
                  <a:pt x="51263" y="16824"/>
                </a:lnTo>
                <a:lnTo>
                  <a:pt x="52318" y="14952"/>
                </a:lnTo>
                <a:lnTo>
                  <a:pt x="50864" y="13236"/>
                </a:lnTo>
                <a:lnTo>
                  <a:pt x="52898" y="9813"/>
                </a:lnTo>
                <a:lnTo>
                  <a:pt x="52309" y="3951"/>
                </a:lnTo>
                <a:lnTo>
                  <a:pt x="54351" y="979"/>
                </a:lnTo>
                <a:lnTo>
                  <a:pt x="57740" y="0"/>
                </a:lnTo>
                <a:lnTo>
                  <a:pt x="63998" y="3704"/>
                </a:lnTo>
                <a:close/>
              </a:path>
            </a:pathLst>
          </a:custGeom>
          <a:solidFill>
            <a:srgbClr val="220F3A">
              <a:alpha val="100000"/>
            </a:srgbClr>
          </a:solidFill>
          <a:ln w="13550" cap="flat">
            <a:solidFill>
              <a:srgbClr val="220F3A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540" name="pg540"/>
          <p:cNvSpPr/>
          <p:nvPr/>
        </p:nvSpPr>
        <p:spPr>
          <a:xfrm>
            <a:off x="3652222" y="5511816"/>
            <a:ext cx="12017" cy="6911"/>
          </a:xfrm>
          <a:custGeom>
            <a:avLst/>
            <a:gdLst/>
            <a:ahLst/>
            <a:cxnLst/>
            <a:rect l="0" t="0" r="0" b="0"/>
            <a:pathLst>
              <a:path w="12017" h="6911">
                <a:moveTo>
                  <a:pt x="8068" y="0"/>
                </a:moveTo>
                <a:lnTo>
                  <a:pt x="10172" y="690"/>
                </a:lnTo>
                <a:lnTo>
                  <a:pt x="12017" y="328"/>
                </a:lnTo>
                <a:lnTo>
                  <a:pt x="11927" y="1432"/>
                </a:lnTo>
                <a:lnTo>
                  <a:pt x="10281" y="3809"/>
                </a:lnTo>
                <a:lnTo>
                  <a:pt x="8314" y="5513"/>
                </a:lnTo>
                <a:lnTo>
                  <a:pt x="5652" y="6708"/>
                </a:lnTo>
                <a:lnTo>
                  <a:pt x="3373" y="6911"/>
                </a:lnTo>
                <a:lnTo>
                  <a:pt x="1249" y="6001"/>
                </a:lnTo>
                <a:lnTo>
                  <a:pt x="0" y="3407"/>
                </a:lnTo>
                <a:lnTo>
                  <a:pt x="1943" y="2471"/>
                </a:lnTo>
                <a:lnTo>
                  <a:pt x="2095" y="1145"/>
                </a:lnTo>
                <a:lnTo>
                  <a:pt x="3672" y="2041"/>
                </a:lnTo>
                <a:lnTo>
                  <a:pt x="6091" y="1346"/>
                </a:lnTo>
                <a:lnTo>
                  <a:pt x="6787" y="197"/>
                </a:lnTo>
                <a:close/>
              </a:path>
            </a:pathLst>
          </a:custGeom>
          <a:solidFill>
            <a:srgbClr val="220F3A">
              <a:alpha val="100000"/>
            </a:srgbClr>
          </a:solidFill>
          <a:ln w="13550" cap="flat">
            <a:solidFill>
              <a:srgbClr val="220F3A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541" name="pg541"/>
          <p:cNvSpPr/>
          <p:nvPr/>
        </p:nvSpPr>
        <p:spPr>
          <a:xfrm>
            <a:off x="3797089" y="5179214"/>
            <a:ext cx="5949" cy="8172"/>
          </a:xfrm>
          <a:custGeom>
            <a:avLst/>
            <a:gdLst/>
            <a:ahLst/>
            <a:cxnLst/>
            <a:rect l="0" t="0" r="0" b="0"/>
            <a:pathLst>
              <a:path w="5949" h="8172">
                <a:moveTo>
                  <a:pt x="5537" y="8106"/>
                </a:moveTo>
                <a:lnTo>
                  <a:pt x="2521" y="8172"/>
                </a:lnTo>
                <a:lnTo>
                  <a:pt x="320" y="7178"/>
                </a:lnTo>
                <a:lnTo>
                  <a:pt x="0" y="6267"/>
                </a:lnTo>
                <a:lnTo>
                  <a:pt x="579" y="2924"/>
                </a:lnTo>
                <a:lnTo>
                  <a:pt x="2103" y="1502"/>
                </a:lnTo>
                <a:lnTo>
                  <a:pt x="2488" y="0"/>
                </a:lnTo>
                <a:lnTo>
                  <a:pt x="3435" y="215"/>
                </a:lnTo>
                <a:lnTo>
                  <a:pt x="4371" y="1700"/>
                </a:lnTo>
                <a:lnTo>
                  <a:pt x="3122" y="3813"/>
                </a:lnTo>
                <a:lnTo>
                  <a:pt x="3772" y="5592"/>
                </a:lnTo>
                <a:lnTo>
                  <a:pt x="5949" y="7437"/>
                </a:lnTo>
                <a:close/>
              </a:path>
            </a:pathLst>
          </a:custGeom>
          <a:solidFill>
            <a:srgbClr val="220F3A">
              <a:alpha val="100000"/>
            </a:srgbClr>
          </a:solidFill>
          <a:ln w="13550" cap="flat">
            <a:solidFill>
              <a:srgbClr val="220F3A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542" name="pg542"/>
          <p:cNvSpPr/>
          <p:nvPr/>
        </p:nvSpPr>
        <p:spPr>
          <a:xfrm>
            <a:off x="3426345" y="5478323"/>
            <a:ext cx="217191" cy="513880"/>
          </a:xfrm>
          <a:custGeom>
            <a:avLst/>
            <a:gdLst/>
            <a:ahLst/>
            <a:cxnLst/>
            <a:rect l="0" t="0" r="0" b="0"/>
            <a:pathLst>
              <a:path w="217191" h="513880">
                <a:moveTo>
                  <a:pt x="180511" y="9068"/>
                </a:moveTo>
                <a:lnTo>
                  <a:pt x="181907" y="9190"/>
                </a:lnTo>
                <a:lnTo>
                  <a:pt x="186053" y="9549"/>
                </a:lnTo>
                <a:lnTo>
                  <a:pt x="187629" y="14099"/>
                </a:lnTo>
                <a:lnTo>
                  <a:pt x="190482" y="14221"/>
                </a:lnTo>
                <a:lnTo>
                  <a:pt x="192866" y="16549"/>
                </a:lnTo>
                <a:lnTo>
                  <a:pt x="190859" y="23118"/>
                </a:lnTo>
                <a:lnTo>
                  <a:pt x="192116" y="26847"/>
                </a:lnTo>
                <a:lnTo>
                  <a:pt x="197365" y="30283"/>
                </a:lnTo>
                <a:lnTo>
                  <a:pt x="202265" y="31331"/>
                </a:lnTo>
                <a:lnTo>
                  <a:pt x="204687" y="31848"/>
                </a:lnTo>
                <a:lnTo>
                  <a:pt x="209077" y="36260"/>
                </a:lnTo>
                <a:lnTo>
                  <a:pt x="209419" y="41732"/>
                </a:lnTo>
                <a:lnTo>
                  <a:pt x="217191" y="45788"/>
                </a:lnTo>
                <a:lnTo>
                  <a:pt x="206790" y="67593"/>
                </a:lnTo>
                <a:lnTo>
                  <a:pt x="205389" y="74627"/>
                </a:lnTo>
                <a:lnTo>
                  <a:pt x="202265" y="79889"/>
                </a:lnTo>
                <a:lnTo>
                  <a:pt x="197346" y="88177"/>
                </a:lnTo>
                <a:lnTo>
                  <a:pt x="192470" y="94044"/>
                </a:lnTo>
                <a:lnTo>
                  <a:pt x="190033" y="100981"/>
                </a:lnTo>
                <a:lnTo>
                  <a:pt x="183332" y="106453"/>
                </a:lnTo>
                <a:lnTo>
                  <a:pt x="181907" y="110487"/>
                </a:lnTo>
                <a:lnTo>
                  <a:pt x="177607" y="122662"/>
                </a:lnTo>
                <a:lnTo>
                  <a:pt x="174861" y="126403"/>
                </a:lnTo>
                <a:lnTo>
                  <a:pt x="168536" y="130056"/>
                </a:lnTo>
                <a:lnTo>
                  <a:pt x="166534" y="134471"/>
                </a:lnTo>
                <a:lnTo>
                  <a:pt x="161175" y="152707"/>
                </a:lnTo>
                <a:lnTo>
                  <a:pt x="153396" y="162702"/>
                </a:lnTo>
                <a:lnTo>
                  <a:pt x="142253" y="185899"/>
                </a:lnTo>
                <a:lnTo>
                  <a:pt x="139921" y="197245"/>
                </a:lnTo>
                <a:lnTo>
                  <a:pt x="134825" y="204657"/>
                </a:lnTo>
                <a:lnTo>
                  <a:pt x="132630" y="212593"/>
                </a:lnTo>
                <a:lnTo>
                  <a:pt x="128958" y="220551"/>
                </a:lnTo>
                <a:lnTo>
                  <a:pt x="126801" y="238334"/>
                </a:lnTo>
                <a:lnTo>
                  <a:pt x="130779" y="256621"/>
                </a:lnTo>
                <a:lnTo>
                  <a:pt x="138617" y="279225"/>
                </a:lnTo>
                <a:lnTo>
                  <a:pt x="136921" y="282335"/>
                </a:lnTo>
                <a:lnTo>
                  <a:pt x="136985" y="286601"/>
                </a:lnTo>
                <a:lnTo>
                  <a:pt x="141073" y="301790"/>
                </a:lnTo>
                <a:lnTo>
                  <a:pt x="147153" y="315865"/>
                </a:lnTo>
                <a:lnTo>
                  <a:pt x="158317" y="332058"/>
                </a:lnTo>
                <a:lnTo>
                  <a:pt x="162084" y="335180"/>
                </a:lnTo>
                <a:lnTo>
                  <a:pt x="172177" y="337706"/>
                </a:lnTo>
                <a:lnTo>
                  <a:pt x="181907" y="345459"/>
                </a:lnTo>
                <a:lnTo>
                  <a:pt x="182531" y="350567"/>
                </a:lnTo>
                <a:lnTo>
                  <a:pt x="185709" y="354295"/>
                </a:lnTo>
                <a:lnTo>
                  <a:pt x="186519" y="357870"/>
                </a:lnTo>
                <a:lnTo>
                  <a:pt x="181907" y="361585"/>
                </a:lnTo>
                <a:lnTo>
                  <a:pt x="180745" y="362332"/>
                </a:lnTo>
                <a:lnTo>
                  <a:pt x="178264" y="367432"/>
                </a:lnTo>
                <a:lnTo>
                  <a:pt x="176148" y="367258"/>
                </a:lnTo>
                <a:lnTo>
                  <a:pt x="172553" y="370033"/>
                </a:lnTo>
                <a:lnTo>
                  <a:pt x="170341" y="375508"/>
                </a:lnTo>
                <a:lnTo>
                  <a:pt x="167276" y="375385"/>
                </a:lnTo>
                <a:lnTo>
                  <a:pt x="159600" y="378889"/>
                </a:lnTo>
                <a:lnTo>
                  <a:pt x="156240" y="384779"/>
                </a:lnTo>
                <a:lnTo>
                  <a:pt x="156096" y="389430"/>
                </a:lnTo>
                <a:lnTo>
                  <a:pt x="152669" y="394257"/>
                </a:lnTo>
                <a:lnTo>
                  <a:pt x="146312" y="393950"/>
                </a:lnTo>
                <a:lnTo>
                  <a:pt x="143019" y="396949"/>
                </a:lnTo>
                <a:lnTo>
                  <a:pt x="130691" y="402672"/>
                </a:lnTo>
                <a:lnTo>
                  <a:pt x="123775" y="408723"/>
                </a:lnTo>
                <a:lnTo>
                  <a:pt x="119675" y="415982"/>
                </a:lnTo>
                <a:lnTo>
                  <a:pt x="118653" y="424769"/>
                </a:lnTo>
                <a:lnTo>
                  <a:pt x="114312" y="424522"/>
                </a:lnTo>
                <a:lnTo>
                  <a:pt x="108658" y="429553"/>
                </a:lnTo>
                <a:lnTo>
                  <a:pt x="107081" y="436452"/>
                </a:lnTo>
                <a:lnTo>
                  <a:pt x="107595" y="451267"/>
                </a:lnTo>
                <a:lnTo>
                  <a:pt x="105320" y="453728"/>
                </a:lnTo>
                <a:lnTo>
                  <a:pt x="99481" y="454486"/>
                </a:lnTo>
                <a:lnTo>
                  <a:pt x="96479" y="458205"/>
                </a:lnTo>
                <a:lnTo>
                  <a:pt x="94380" y="465188"/>
                </a:lnTo>
                <a:lnTo>
                  <a:pt x="92842" y="487916"/>
                </a:lnTo>
                <a:lnTo>
                  <a:pt x="91418" y="490708"/>
                </a:lnTo>
                <a:lnTo>
                  <a:pt x="88348" y="492926"/>
                </a:lnTo>
                <a:lnTo>
                  <a:pt x="87092" y="496711"/>
                </a:lnTo>
                <a:lnTo>
                  <a:pt x="85455" y="501648"/>
                </a:lnTo>
                <a:lnTo>
                  <a:pt x="82912" y="504681"/>
                </a:lnTo>
                <a:lnTo>
                  <a:pt x="81164" y="513877"/>
                </a:lnTo>
                <a:lnTo>
                  <a:pt x="78858" y="513880"/>
                </a:lnTo>
                <a:lnTo>
                  <a:pt x="74009" y="510649"/>
                </a:lnTo>
                <a:lnTo>
                  <a:pt x="66765" y="500932"/>
                </a:lnTo>
                <a:lnTo>
                  <a:pt x="52920" y="471377"/>
                </a:lnTo>
                <a:lnTo>
                  <a:pt x="52181" y="462935"/>
                </a:lnTo>
                <a:lnTo>
                  <a:pt x="56960" y="452191"/>
                </a:lnTo>
                <a:lnTo>
                  <a:pt x="59122" y="438139"/>
                </a:lnTo>
                <a:lnTo>
                  <a:pt x="56379" y="430613"/>
                </a:lnTo>
                <a:lnTo>
                  <a:pt x="47068" y="426221"/>
                </a:lnTo>
                <a:lnTo>
                  <a:pt x="46475" y="420691"/>
                </a:lnTo>
                <a:lnTo>
                  <a:pt x="46803" y="410210"/>
                </a:lnTo>
                <a:lnTo>
                  <a:pt x="54112" y="400076"/>
                </a:lnTo>
                <a:lnTo>
                  <a:pt x="53300" y="395631"/>
                </a:lnTo>
                <a:lnTo>
                  <a:pt x="55476" y="386553"/>
                </a:lnTo>
                <a:lnTo>
                  <a:pt x="52973" y="372448"/>
                </a:lnTo>
                <a:lnTo>
                  <a:pt x="59775" y="371966"/>
                </a:lnTo>
                <a:lnTo>
                  <a:pt x="61321" y="370033"/>
                </a:lnTo>
                <a:lnTo>
                  <a:pt x="64121" y="366534"/>
                </a:lnTo>
                <a:lnTo>
                  <a:pt x="60215" y="352227"/>
                </a:lnTo>
                <a:lnTo>
                  <a:pt x="63408" y="350000"/>
                </a:lnTo>
                <a:lnTo>
                  <a:pt x="62814" y="337951"/>
                </a:lnTo>
                <a:lnTo>
                  <a:pt x="63567" y="331421"/>
                </a:lnTo>
                <a:lnTo>
                  <a:pt x="61184" y="327693"/>
                </a:lnTo>
                <a:lnTo>
                  <a:pt x="59919" y="322260"/>
                </a:lnTo>
                <a:lnTo>
                  <a:pt x="56041" y="321340"/>
                </a:lnTo>
                <a:lnTo>
                  <a:pt x="52592" y="323427"/>
                </a:lnTo>
                <a:lnTo>
                  <a:pt x="40532" y="324375"/>
                </a:lnTo>
                <a:lnTo>
                  <a:pt x="32246" y="308863"/>
                </a:lnTo>
                <a:lnTo>
                  <a:pt x="27672" y="303555"/>
                </a:lnTo>
                <a:lnTo>
                  <a:pt x="28813" y="293836"/>
                </a:lnTo>
                <a:lnTo>
                  <a:pt x="30261" y="291748"/>
                </a:lnTo>
                <a:lnTo>
                  <a:pt x="31792" y="285779"/>
                </a:lnTo>
                <a:lnTo>
                  <a:pt x="34691" y="281399"/>
                </a:lnTo>
                <a:lnTo>
                  <a:pt x="36605" y="274649"/>
                </a:lnTo>
                <a:lnTo>
                  <a:pt x="38106" y="258601"/>
                </a:lnTo>
                <a:lnTo>
                  <a:pt x="33611" y="255685"/>
                </a:lnTo>
                <a:lnTo>
                  <a:pt x="31481" y="256456"/>
                </a:lnTo>
                <a:lnTo>
                  <a:pt x="22535" y="252408"/>
                </a:lnTo>
                <a:lnTo>
                  <a:pt x="19270" y="253150"/>
                </a:lnTo>
                <a:lnTo>
                  <a:pt x="11506" y="246020"/>
                </a:lnTo>
                <a:lnTo>
                  <a:pt x="10389" y="247932"/>
                </a:lnTo>
                <a:lnTo>
                  <a:pt x="9700" y="246903"/>
                </a:lnTo>
                <a:lnTo>
                  <a:pt x="8139" y="248518"/>
                </a:lnTo>
                <a:lnTo>
                  <a:pt x="6897" y="245434"/>
                </a:lnTo>
                <a:lnTo>
                  <a:pt x="7231" y="243101"/>
                </a:lnTo>
                <a:lnTo>
                  <a:pt x="4093" y="241096"/>
                </a:lnTo>
                <a:lnTo>
                  <a:pt x="3908" y="238829"/>
                </a:lnTo>
                <a:lnTo>
                  <a:pt x="2042" y="239067"/>
                </a:lnTo>
                <a:lnTo>
                  <a:pt x="2433" y="237064"/>
                </a:lnTo>
                <a:lnTo>
                  <a:pt x="0" y="233060"/>
                </a:lnTo>
                <a:lnTo>
                  <a:pt x="2262" y="224901"/>
                </a:lnTo>
                <a:lnTo>
                  <a:pt x="2424" y="213783"/>
                </a:lnTo>
                <a:lnTo>
                  <a:pt x="6579" y="211117"/>
                </a:lnTo>
                <a:lnTo>
                  <a:pt x="11128" y="198160"/>
                </a:lnTo>
                <a:lnTo>
                  <a:pt x="16020" y="192232"/>
                </a:lnTo>
                <a:lnTo>
                  <a:pt x="22634" y="194761"/>
                </a:lnTo>
                <a:lnTo>
                  <a:pt x="26604" y="192529"/>
                </a:lnTo>
                <a:lnTo>
                  <a:pt x="27674" y="189855"/>
                </a:lnTo>
                <a:lnTo>
                  <a:pt x="26846" y="182791"/>
                </a:lnTo>
                <a:lnTo>
                  <a:pt x="32578" y="171307"/>
                </a:lnTo>
                <a:lnTo>
                  <a:pt x="34492" y="161579"/>
                </a:lnTo>
                <a:lnTo>
                  <a:pt x="34788" y="152945"/>
                </a:lnTo>
                <a:lnTo>
                  <a:pt x="33909" y="147130"/>
                </a:lnTo>
                <a:lnTo>
                  <a:pt x="40675" y="142184"/>
                </a:lnTo>
                <a:lnTo>
                  <a:pt x="42613" y="143293"/>
                </a:lnTo>
                <a:lnTo>
                  <a:pt x="48743" y="140891"/>
                </a:lnTo>
                <a:lnTo>
                  <a:pt x="56436" y="140565"/>
                </a:lnTo>
                <a:lnTo>
                  <a:pt x="62823" y="144372"/>
                </a:lnTo>
                <a:lnTo>
                  <a:pt x="64337" y="144060"/>
                </a:lnTo>
                <a:lnTo>
                  <a:pt x="65949" y="148595"/>
                </a:lnTo>
                <a:lnTo>
                  <a:pt x="65254" y="151941"/>
                </a:lnTo>
                <a:lnTo>
                  <a:pt x="66057" y="156370"/>
                </a:lnTo>
                <a:lnTo>
                  <a:pt x="65546" y="159926"/>
                </a:lnTo>
                <a:lnTo>
                  <a:pt x="68544" y="163294"/>
                </a:lnTo>
                <a:lnTo>
                  <a:pt x="70348" y="163502"/>
                </a:lnTo>
                <a:lnTo>
                  <a:pt x="77384" y="158063"/>
                </a:lnTo>
                <a:lnTo>
                  <a:pt x="73363" y="151708"/>
                </a:lnTo>
                <a:lnTo>
                  <a:pt x="72532" y="146677"/>
                </a:lnTo>
                <a:lnTo>
                  <a:pt x="73039" y="142455"/>
                </a:lnTo>
                <a:lnTo>
                  <a:pt x="78497" y="138452"/>
                </a:lnTo>
                <a:lnTo>
                  <a:pt x="80661" y="134471"/>
                </a:lnTo>
                <a:lnTo>
                  <a:pt x="81681" y="129785"/>
                </a:lnTo>
                <a:lnTo>
                  <a:pt x="87092" y="129335"/>
                </a:lnTo>
                <a:lnTo>
                  <a:pt x="90051" y="129088"/>
                </a:lnTo>
                <a:lnTo>
                  <a:pt x="94270" y="125086"/>
                </a:lnTo>
                <a:lnTo>
                  <a:pt x="96659" y="124539"/>
                </a:lnTo>
                <a:lnTo>
                  <a:pt x="95701" y="118983"/>
                </a:lnTo>
                <a:lnTo>
                  <a:pt x="100486" y="112717"/>
                </a:lnTo>
                <a:lnTo>
                  <a:pt x="104357" y="94054"/>
                </a:lnTo>
                <a:lnTo>
                  <a:pt x="109535" y="96935"/>
                </a:lnTo>
                <a:lnTo>
                  <a:pt x="114658" y="95691"/>
                </a:lnTo>
                <a:lnTo>
                  <a:pt x="120137" y="92025"/>
                </a:lnTo>
                <a:lnTo>
                  <a:pt x="121281" y="89270"/>
                </a:lnTo>
                <a:lnTo>
                  <a:pt x="120435" y="84570"/>
                </a:lnTo>
                <a:lnTo>
                  <a:pt x="124500" y="81860"/>
                </a:lnTo>
                <a:lnTo>
                  <a:pt x="126561" y="77538"/>
                </a:lnTo>
                <a:lnTo>
                  <a:pt x="132182" y="72496"/>
                </a:lnTo>
                <a:lnTo>
                  <a:pt x="131748" y="69671"/>
                </a:lnTo>
                <a:lnTo>
                  <a:pt x="125641" y="59667"/>
                </a:lnTo>
                <a:lnTo>
                  <a:pt x="127161" y="57033"/>
                </a:lnTo>
                <a:lnTo>
                  <a:pt x="132890" y="54013"/>
                </a:lnTo>
                <a:lnTo>
                  <a:pt x="132647" y="49945"/>
                </a:lnTo>
                <a:lnTo>
                  <a:pt x="130413" y="47088"/>
                </a:lnTo>
                <a:lnTo>
                  <a:pt x="131205" y="42104"/>
                </a:lnTo>
                <a:lnTo>
                  <a:pt x="130988" y="31115"/>
                </a:lnTo>
                <a:lnTo>
                  <a:pt x="126948" y="31453"/>
                </a:lnTo>
                <a:lnTo>
                  <a:pt x="122849" y="29415"/>
                </a:lnTo>
                <a:lnTo>
                  <a:pt x="122026" y="21517"/>
                </a:lnTo>
                <a:lnTo>
                  <a:pt x="122747" y="20071"/>
                </a:lnTo>
                <a:lnTo>
                  <a:pt x="127100" y="18495"/>
                </a:lnTo>
                <a:lnTo>
                  <a:pt x="129635" y="21440"/>
                </a:lnTo>
                <a:lnTo>
                  <a:pt x="136798" y="16100"/>
                </a:lnTo>
                <a:lnTo>
                  <a:pt x="138355" y="6248"/>
                </a:lnTo>
                <a:lnTo>
                  <a:pt x="142102" y="0"/>
                </a:lnTo>
                <a:lnTo>
                  <a:pt x="146539" y="47"/>
                </a:lnTo>
                <a:lnTo>
                  <a:pt x="148622" y="5044"/>
                </a:lnTo>
                <a:lnTo>
                  <a:pt x="154886" y="9617"/>
                </a:lnTo>
                <a:lnTo>
                  <a:pt x="163679" y="9995"/>
                </a:lnTo>
                <a:lnTo>
                  <a:pt x="166228" y="16075"/>
                </a:lnTo>
                <a:lnTo>
                  <a:pt x="173247" y="10635"/>
                </a:lnTo>
                <a:lnTo>
                  <a:pt x="177774" y="11398"/>
                </a:lnTo>
                <a:close/>
              </a:path>
            </a:pathLst>
          </a:custGeom>
          <a:solidFill>
            <a:srgbClr val="1D0E30">
              <a:alpha val="100000"/>
            </a:srgbClr>
          </a:solidFill>
          <a:ln w="13550" cap="flat">
            <a:solidFill>
              <a:srgbClr val="1D0E30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543" name="pg543"/>
          <p:cNvSpPr/>
          <p:nvPr/>
        </p:nvSpPr>
        <p:spPr>
          <a:xfrm>
            <a:off x="3433787" y="5579796"/>
            <a:ext cx="40450" cy="36459"/>
          </a:xfrm>
          <a:custGeom>
            <a:avLst/>
            <a:gdLst/>
            <a:ahLst/>
            <a:cxnLst/>
            <a:rect l="0" t="0" r="0" b="0"/>
            <a:pathLst>
              <a:path w="40450" h="36459">
                <a:moveTo>
                  <a:pt x="30806" y="34019"/>
                </a:moveTo>
                <a:lnTo>
                  <a:pt x="21841" y="36459"/>
                </a:lnTo>
                <a:lnTo>
                  <a:pt x="12777" y="32998"/>
                </a:lnTo>
                <a:lnTo>
                  <a:pt x="12088" y="32998"/>
                </a:lnTo>
                <a:lnTo>
                  <a:pt x="10170" y="33627"/>
                </a:lnTo>
                <a:lnTo>
                  <a:pt x="9596" y="33654"/>
                </a:lnTo>
                <a:lnTo>
                  <a:pt x="8438" y="32998"/>
                </a:lnTo>
                <a:lnTo>
                  <a:pt x="4179" y="20723"/>
                </a:lnTo>
                <a:lnTo>
                  <a:pt x="4540" y="17818"/>
                </a:lnTo>
                <a:lnTo>
                  <a:pt x="652" y="13976"/>
                </a:lnTo>
                <a:lnTo>
                  <a:pt x="0" y="12062"/>
                </a:lnTo>
                <a:lnTo>
                  <a:pt x="597" y="10360"/>
                </a:lnTo>
                <a:lnTo>
                  <a:pt x="10813" y="12778"/>
                </a:lnTo>
                <a:lnTo>
                  <a:pt x="14191" y="9832"/>
                </a:lnTo>
                <a:lnTo>
                  <a:pt x="14342" y="2323"/>
                </a:lnTo>
                <a:lnTo>
                  <a:pt x="16844" y="0"/>
                </a:lnTo>
                <a:lnTo>
                  <a:pt x="18481" y="6447"/>
                </a:lnTo>
                <a:lnTo>
                  <a:pt x="22117" y="10744"/>
                </a:lnTo>
                <a:lnTo>
                  <a:pt x="22292" y="15048"/>
                </a:lnTo>
                <a:lnTo>
                  <a:pt x="32323" y="15977"/>
                </a:lnTo>
                <a:lnTo>
                  <a:pt x="40337" y="24792"/>
                </a:lnTo>
                <a:lnTo>
                  <a:pt x="40450" y="26940"/>
                </a:lnTo>
                <a:lnTo>
                  <a:pt x="39129" y="29464"/>
                </a:lnTo>
                <a:lnTo>
                  <a:pt x="32696" y="32998"/>
                </a:lnTo>
                <a:close/>
              </a:path>
            </a:pathLst>
          </a:custGeom>
          <a:solidFill>
            <a:srgbClr val="1D0E30">
              <a:alpha val="100000"/>
            </a:srgbClr>
          </a:solidFill>
          <a:ln w="13550" cap="flat">
            <a:solidFill>
              <a:srgbClr val="1D0E30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544" name="pg544"/>
          <p:cNvSpPr/>
          <p:nvPr/>
        </p:nvSpPr>
        <p:spPr>
          <a:xfrm>
            <a:off x="3838669" y="5622716"/>
            <a:ext cx="119844" cy="120975"/>
          </a:xfrm>
          <a:custGeom>
            <a:avLst/>
            <a:gdLst/>
            <a:ahLst/>
            <a:cxnLst/>
            <a:rect l="0" t="0" r="0" b="0"/>
            <a:pathLst>
              <a:path w="119844" h="120975">
                <a:moveTo>
                  <a:pt x="83830" y="5984"/>
                </a:moveTo>
                <a:lnTo>
                  <a:pt x="80864" y="9246"/>
                </a:lnTo>
                <a:lnTo>
                  <a:pt x="78884" y="9104"/>
                </a:lnTo>
                <a:lnTo>
                  <a:pt x="78018" y="11511"/>
                </a:lnTo>
                <a:lnTo>
                  <a:pt x="78850" y="15477"/>
                </a:lnTo>
                <a:lnTo>
                  <a:pt x="80646" y="17452"/>
                </a:lnTo>
                <a:lnTo>
                  <a:pt x="89536" y="12771"/>
                </a:lnTo>
                <a:lnTo>
                  <a:pt x="89391" y="15274"/>
                </a:lnTo>
                <a:lnTo>
                  <a:pt x="90001" y="17616"/>
                </a:lnTo>
                <a:lnTo>
                  <a:pt x="88725" y="20079"/>
                </a:lnTo>
                <a:lnTo>
                  <a:pt x="83162" y="21271"/>
                </a:lnTo>
                <a:lnTo>
                  <a:pt x="82316" y="22618"/>
                </a:lnTo>
                <a:lnTo>
                  <a:pt x="82512" y="27633"/>
                </a:lnTo>
                <a:lnTo>
                  <a:pt x="84793" y="32153"/>
                </a:lnTo>
                <a:lnTo>
                  <a:pt x="96325" y="39958"/>
                </a:lnTo>
                <a:lnTo>
                  <a:pt x="104047" y="34896"/>
                </a:lnTo>
                <a:lnTo>
                  <a:pt x="106494" y="30283"/>
                </a:lnTo>
                <a:lnTo>
                  <a:pt x="117994" y="37873"/>
                </a:lnTo>
                <a:lnTo>
                  <a:pt x="117995" y="41078"/>
                </a:lnTo>
                <a:lnTo>
                  <a:pt x="119844" y="42734"/>
                </a:lnTo>
                <a:lnTo>
                  <a:pt x="118169" y="45110"/>
                </a:lnTo>
                <a:lnTo>
                  <a:pt x="117803" y="52269"/>
                </a:lnTo>
                <a:lnTo>
                  <a:pt x="115788" y="56438"/>
                </a:lnTo>
                <a:lnTo>
                  <a:pt x="112714" y="56716"/>
                </a:lnTo>
                <a:lnTo>
                  <a:pt x="111401" y="59193"/>
                </a:lnTo>
                <a:lnTo>
                  <a:pt x="110624" y="63599"/>
                </a:lnTo>
                <a:lnTo>
                  <a:pt x="111800" y="66505"/>
                </a:lnTo>
                <a:lnTo>
                  <a:pt x="109875" y="67518"/>
                </a:lnTo>
                <a:lnTo>
                  <a:pt x="108854" y="70331"/>
                </a:lnTo>
                <a:lnTo>
                  <a:pt x="101280" y="80191"/>
                </a:lnTo>
                <a:lnTo>
                  <a:pt x="98498" y="94470"/>
                </a:lnTo>
                <a:lnTo>
                  <a:pt x="95321" y="101749"/>
                </a:lnTo>
                <a:lnTo>
                  <a:pt x="88270" y="109766"/>
                </a:lnTo>
                <a:lnTo>
                  <a:pt x="82099" y="113413"/>
                </a:lnTo>
                <a:lnTo>
                  <a:pt x="76381" y="120975"/>
                </a:lnTo>
                <a:lnTo>
                  <a:pt x="74811" y="120795"/>
                </a:lnTo>
                <a:lnTo>
                  <a:pt x="70714" y="113607"/>
                </a:lnTo>
                <a:lnTo>
                  <a:pt x="68351" y="112101"/>
                </a:lnTo>
                <a:lnTo>
                  <a:pt x="67972" y="108145"/>
                </a:lnTo>
                <a:lnTo>
                  <a:pt x="65090" y="104711"/>
                </a:lnTo>
                <a:lnTo>
                  <a:pt x="62092" y="104256"/>
                </a:lnTo>
                <a:lnTo>
                  <a:pt x="59799" y="105643"/>
                </a:lnTo>
                <a:lnTo>
                  <a:pt x="57022" y="104034"/>
                </a:lnTo>
                <a:lnTo>
                  <a:pt x="51022" y="105115"/>
                </a:lnTo>
                <a:lnTo>
                  <a:pt x="46658" y="103631"/>
                </a:lnTo>
                <a:lnTo>
                  <a:pt x="41949" y="95942"/>
                </a:lnTo>
                <a:lnTo>
                  <a:pt x="42343" y="90578"/>
                </a:lnTo>
                <a:lnTo>
                  <a:pt x="40229" y="84764"/>
                </a:lnTo>
                <a:lnTo>
                  <a:pt x="42495" y="78416"/>
                </a:lnTo>
                <a:lnTo>
                  <a:pt x="36793" y="72006"/>
                </a:lnTo>
                <a:lnTo>
                  <a:pt x="35818" y="70910"/>
                </a:lnTo>
                <a:lnTo>
                  <a:pt x="30736" y="68604"/>
                </a:lnTo>
                <a:lnTo>
                  <a:pt x="29196" y="71851"/>
                </a:lnTo>
                <a:lnTo>
                  <a:pt x="27171" y="71641"/>
                </a:lnTo>
                <a:lnTo>
                  <a:pt x="25278" y="74265"/>
                </a:lnTo>
                <a:lnTo>
                  <a:pt x="21116" y="75979"/>
                </a:lnTo>
                <a:lnTo>
                  <a:pt x="17813" y="87304"/>
                </a:lnTo>
                <a:lnTo>
                  <a:pt x="14216" y="84890"/>
                </a:lnTo>
                <a:lnTo>
                  <a:pt x="12149" y="80191"/>
                </a:lnTo>
                <a:lnTo>
                  <a:pt x="12835" y="77238"/>
                </a:lnTo>
                <a:lnTo>
                  <a:pt x="11177" y="74280"/>
                </a:lnTo>
                <a:lnTo>
                  <a:pt x="8214" y="75650"/>
                </a:lnTo>
                <a:lnTo>
                  <a:pt x="6767" y="74207"/>
                </a:lnTo>
                <a:lnTo>
                  <a:pt x="4512" y="76082"/>
                </a:lnTo>
                <a:lnTo>
                  <a:pt x="3654" y="73600"/>
                </a:lnTo>
                <a:lnTo>
                  <a:pt x="2566" y="75540"/>
                </a:lnTo>
                <a:lnTo>
                  <a:pt x="1076" y="75433"/>
                </a:lnTo>
                <a:lnTo>
                  <a:pt x="1974" y="73157"/>
                </a:lnTo>
                <a:lnTo>
                  <a:pt x="3048" y="72222"/>
                </a:lnTo>
                <a:lnTo>
                  <a:pt x="407" y="69274"/>
                </a:lnTo>
                <a:lnTo>
                  <a:pt x="0" y="64997"/>
                </a:lnTo>
                <a:lnTo>
                  <a:pt x="1743" y="61143"/>
                </a:lnTo>
                <a:lnTo>
                  <a:pt x="11177" y="54236"/>
                </a:lnTo>
                <a:lnTo>
                  <a:pt x="19035" y="45533"/>
                </a:lnTo>
                <a:lnTo>
                  <a:pt x="22175" y="45078"/>
                </a:lnTo>
                <a:lnTo>
                  <a:pt x="24872" y="42802"/>
                </a:lnTo>
                <a:lnTo>
                  <a:pt x="30337" y="34747"/>
                </a:lnTo>
                <a:lnTo>
                  <a:pt x="33082" y="32971"/>
                </a:lnTo>
                <a:lnTo>
                  <a:pt x="34651" y="28987"/>
                </a:lnTo>
                <a:lnTo>
                  <a:pt x="36793" y="27012"/>
                </a:lnTo>
                <a:lnTo>
                  <a:pt x="41178" y="22973"/>
                </a:lnTo>
                <a:lnTo>
                  <a:pt x="43762" y="22234"/>
                </a:lnTo>
                <a:lnTo>
                  <a:pt x="46291" y="18318"/>
                </a:lnTo>
                <a:lnTo>
                  <a:pt x="52817" y="16604"/>
                </a:lnTo>
                <a:lnTo>
                  <a:pt x="64095" y="7556"/>
                </a:lnTo>
                <a:lnTo>
                  <a:pt x="67452" y="8571"/>
                </a:lnTo>
                <a:lnTo>
                  <a:pt x="72504" y="4644"/>
                </a:lnTo>
                <a:lnTo>
                  <a:pt x="76898" y="6332"/>
                </a:lnTo>
                <a:lnTo>
                  <a:pt x="82157" y="4577"/>
                </a:lnTo>
                <a:lnTo>
                  <a:pt x="87586" y="0"/>
                </a:lnTo>
                <a:lnTo>
                  <a:pt x="91798" y="314"/>
                </a:lnTo>
                <a:lnTo>
                  <a:pt x="90700" y="2571"/>
                </a:lnTo>
                <a:lnTo>
                  <a:pt x="86547" y="5602"/>
                </a:lnTo>
                <a:close/>
              </a:path>
            </a:pathLst>
          </a:custGeom>
          <a:solidFill>
            <a:srgbClr val="190B26">
              <a:alpha val="100000"/>
            </a:srgbClr>
          </a:solidFill>
          <a:ln w="13550" cap="flat">
            <a:solidFill>
              <a:srgbClr val="190B26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545" name="pg545"/>
          <p:cNvSpPr/>
          <p:nvPr/>
        </p:nvSpPr>
        <p:spPr>
          <a:xfrm>
            <a:off x="3992448" y="5601116"/>
            <a:ext cx="55940" cy="47837"/>
          </a:xfrm>
          <a:custGeom>
            <a:avLst/>
            <a:gdLst/>
            <a:ahLst/>
            <a:cxnLst/>
            <a:rect l="0" t="0" r="0" b="0"/>
            <a:pathLst>
              <a:path w="55940" h="47837">
                <a:moveTo>
                  <a:pt x="32144" y="3654"/>
                </a:moveTo>
                <a:lnTo>
                  <a:pt x="33178" y="6348"/>
                </a:lnTo>
                <a:lnTo>
                  <a:pt x="34041" y="5030"/>
                </a:lnTo>
                <a:lnTo>
                  <a:pt x="36097" y="4495"/>
                </a:lnTo>
                <a:lnTo>
                  <a:pt x="35075" y="8258"/>
                </a:lnTo>
                <a:lnTo>
                  <a:pt x="35636" y="9568"/>
                </a:lnTo>
                <a:lnTo>
                  <a:pt x="37063" y="8247"/>
                </a:lnTo>
                <a:lnTo>
                  <a:pt x="37241" y="5940"/>
                </a:lnTo>
                <a:lnTo>
                  <a:pt x="36938" y="2776"/>
                </a:lnTo>
                <a:lnTo>
                  <a:pt x="38638" y="2672"/>
                </a:lnTo>
                <a:lnTo>
                  <a:pt x="40317" y="3841"/>
                </a:lnTo>
                <a:lnTo>
                  <a:pt x="39818" y="4591"/>
                </a:lnTo>
                <a:lnTo>
                  <a:pt x="39357" y="8212"/>
                </a:lnTo>
                <a:lnTo>
                  <a:pt x="40316" y="8314"/>
                </a:lnTo>
                <a:lnTo>
                  <a:pt x="40332" y="9769"/>
                </a:lnTo>
                <a:lnTo>
                  <a:pt x="41518" y="10378"/>
                </a:lnTo>
                <a:lnTo>
                  <a:pt x="42195" y="8818"/>
                </a:lnTo>
                <a:lnTo>
                  <a:pt x="43600" y="11044"/>
                </a:lnTo>
                <a:lnTo>
                  <a:pt x="43367" y="13147"/>
                </a:lnTo>
                <a:lnTo>
                  <a:pt x="44272" y="13011"/>
                </a:lnTo>
                <a:lnTo>
                  <a:pt x="45926" y="14741"/>
                </a:lnTo>
                <a:lnTo>
                  <a:pt x="48509" y="14473"/>
                </a:lnTo>
                <a:lnTo>
                  <a:pt x="49936" y="15038"/>
                </a:lnTo>
                <a:lnTo>
                  <a:pt x="49575" y="16121"/>
                </a:lnTo>
                <a:lnTo>
                  <a:pt x="50047" y="18153"/>
                </a:lnTo>
                <a:lnTo>
                  <a:pt x="49564" y="20658"/>
                </a:lnTo>
                <a:lnTo>
                  <a:pt x="50536" y="22509"/>
                </a:lnTo>
                <a:lnTo>
                  <a:pt x="51684" y="20345"/>
                </a:lnTo>
                <a:lnTo>
                  <a:pt x="53098" y="21120"/>
                </a:lnTo>
                <a:lnTo>
                  <a:pt x="52105" y="22789"/>
                </a:lnTo>
                <a:lnTo>
                  <a:pt x="51619" y="26041"/>
                </a:lnTo>
                <a:lnTo>
                  <a:pt x="52826" y="29571"/>
                </a:lnTo>
                <a:lnTo>
                  <a:pt x="54841" y="33008"/>
                </a:lnTo>
                <a:lnTo>
                  <a:pt x="55940" y="35975"/>
                </a:lnTo>
                <a:lnTo>
                  <a:pt x="55048" y="36727"/>
                </a:lnTo>
                <a:lnTo>
                  <a:pt x="54052" y="34976"/>
                </a:lnTo>
                <a:lnTo>
                  <a:pt x="53625" y="35606"/>
                </a:lnTo>
                <a:lnTo>
                  <a:pt x="54742" y="37726"/>
                </a:lnTo>
                <a:lnTo>
                  <a:pt x="54975" y="40808"/>
                </a:lnTo>
                <a:lnTo>
                  <a:pt x="54111" y="42391"/>
                </a:lnTo>
                <a:lnTo>
                  <a:pt x="54411" y="43572"/>
                </a:lnTo>
                <a:lnTo>
                  <a:pt x="52841" y="46743"/>
                </a:lnTo>
                <a:lnTo>
                  <a:pt x="51212" y="47837"/>
                </a:lnTo>
                <a:lnTo>
                  <a:pt x="48338" y="46649"/>
                </a:lnTo>
                <a:lnTo>
                  <a:pt x="47473" y="46805"/>
                </a:lnTo>
                <a:lnTo>
                  <a:pt x="45611" y="44811"/>
                </a:lnTo>
                <a:lnTo>
                  <a:pt x="44233" y="44947"/>
                </a:lnTo>
                <a:lnTo>
                  <a:pt x="43755" y="43600"/>
                </a:lnTo>
                <a:lnTo>
                  <a:pt x="42745" y="43535"/>
                </a:lnTo>
                <a:lnTo>
                  <a:pt x="38834" y="39818"/>
                </a:lnTo>
                <a:lnTo>
                  <a:pt x="36151" y="37698"/>
                </a:lnTo>
                <a:lnTo>
                  <a:pt x="32684" y="35730"/>
                </a:lnTo>
                <a:lnTo>
                  <a:pt x="31357" y="34465"/>
                </a:lnTo>
                <a:lnTo>
                  <a:pt x="30337" y="32522"/>
                </a:lnTo>
                <a:lnTo>
                  <a:pt x="24379" y="28152"/>
                </a:lnTo>
                <a:lnTo>
                  <a:pt x="19196" y="26148"/>
                </a:lnTo>
                <a:lnTo>
                  <a:pt x="18179" y="26277"/>
                </a:lnTo>
                <a:lnTo>
                  <a:pt x="17624" y="25212"/>
                </a:lnTo>
                <a:lnTo>
                  <a:pt x="16558" y="26018"/>
                </a:lnTo>
                <a:lnTo>
                  <a:pt x="13118" y="26755"/>
                </a:lnTo>
                <a:lnTo>
                  <a:pt x="11388" y="27984"/>
                </a:lnTo>
                <a:lnTo>
                  <a:pt x="10808" y="27194"/>
                </a:lnTo>
                <a:lnTo>
                  <a:pt x="9016" y="28053"/>
                </a:lnTo>
                <a:lnTo>
                  <a:pt x="6600" y="28086"/>
                </a:lnTo>
                <a:lnTo>
                  <a:pt x="4473" y="27508"/>
                </a:lnTo>
                <a:lnTo>
                  <a:pt x="3341" y="27934"/>
                </a:lnTo>
                <a:lnTo>
                  <a:pt x="3033" y="27061"/>
                </a:lnTo>
                <a:lnTo>
                  <a:pt x="3535" y="22812"/>
                </a:lnTo>
                <a:lnTo>
                  <a:pt x="4433" y="21195"/>
                </a:lnTo>
                <a:lnTo>
                  <a:pt x="3929" y="15587"/>
                </a:lnTo>
                <a:lnTo>
                  <a:pt x="531" y="14653"/>
                </a:lnTo>
                <a:lnTo>
                  <a:pt x="0" y="11401"/>
                </a:lnTo>
                <a:lnTo>
                  <a:pt x="1790" y="9848"/>
                </a:lnTo>
                <a:lnTo>
                  <a:pt x="3224" y="5685"/>
                </a:lnTo>
                <a:lnTo>
                  <a:pt x="7855" y="4679"/>
                </a:lnTo>
                <a:lnTo>
                  <a:pt x="9231" y="5100"/>
                </a:lnTo>
                <a:lnTo>
                  <a:pt x="10023" y="4303"/>
                </a:lnTo>
                <a:lnTo>
                  <a:pt x="11887" y="4478"/>
                </a:lnTo>
                <a:lnTo>
                  <a:pt x="12477" y="5646"/>
                </a:lnTo>
                <a:lnTo>
                  <a:pt x="13731" y="6244"/>
                </a:lnTo>
                <a:lnTo>
                  <a:pt x="13773" y="4642"/>
                </a:lnTo>
                <a:lnTo>
                  <a:pt x="15233" y="3675"/>
                </a:lnTo>
                <a:lnTo>
                  <a:pt x="16140" y="4439"/>
                </a:lnTo>
                <a:lnTo>
                  <a:pt x="17878" y="3890"/>
                </a:lnTo>
                <a:lnTo>
                  <a:pt x="19033" y="5062"/>
                </a:lnTo>
                <a:lnTo>
                  <a:pt x="20485" y="5317"/>
                </a:lnTo>
                <a:lnTo>
                  <a:pt x="21649" y="4262"/>
                </a:lnTo>
                <a:lnTo>
                  <a:pt x="24084" y="4159"/>
                </a:lnTo>
                <a:lnTo>
                  <a:pt x="25621" y="3208"/>
                </a:lnTo>
                <a:lnTo>
                  <a:pt x="27595" y="5100"/>
                </a:lnTo>
                <a:lnTo>
                  <a:pt x="29948" y="4128"/>
                </a:lnTo>
                <a:lnTo>
                  <a:pt x="31677" y="743"/>
                </a:lnTo>
                <a:lnTo>
                  <a:pt x="32393" y="0"/>
                </a:lnTo>
                <a:close/>
              </a:path>
            </a:pathLst>
          </a:custGeom>
          <a:solidFill>
            <a:srgbClr val="190B26">
              <a:alpha val="100000"/>
            </a:srgbClr>
          </a:solidFill>
          <a:ln w="13550" cap="flat">
            <a:solidFill>
              <a:srgbClr val="190B26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546" name="pg546"/>
          <p:cNvSpPr/>
          <p:nvPr/>
        </p:nvSpPr>
        <p:spPr>
          <a:xfrm>
            <a:off x="3717960" y="5770237"/>
            <a:ext cx="43054" cy="49352"/>
          </a:xfrm>
          <a:custGeom>
            <a:avLst/>
            <a:gdLst/>
            <a:ahLst/>
            <a:cxnLst/>
            <a:rect l="0" t="0" r="0" b="0"/>
            <a:pathLst>
              <a:path w="43054" h="49352">
                <a:moveTo>
                  <a:pt x="34566" y="1415"/>
                </a:moveTo>
                <a:lnTo>
                  <a:pt x="36537" y="3857"/>
                </a:lnTo>
                <a:lnTo>
                  <a:pt x="37613" y="3134"/>
                </a:lnTo>
                <a:lnTo>
                  <a:pt x="40369" y="3454"/>
                </a:lnTo>
                <a:lnTo>
                  <a:pt x="41316" y="4399"/>
                </a:lnTo>
                <a:lnTo>
                  <a:pt x="41222" y="6669"/>
                </a:lnTo>
                <a:lnTo>
                  <a:pt x="40298" y="7056"/>
                </a:lnTo>
                <a:lnTo>
                  <a:pt x="39882" y="9241"/>
                </a:lnTo>
                <a:lnTo>
                  <a:pt x="40189" y="10383"/>
                </a:lnTo>
                <a:lnTo>
                  <a:pt x="43054" y="14462"/>
                </a:lnTo>
                <a:lnTo>
                  <a:pt x="42787" y="15645"/>
                </a:lnTo>
                <a:lnTo>
                  <a:pt x="41611" y="15404"/>
                </a:lnTo>
                <a:lnTo>
                  <a:pt x="40411" y="17385"/>
                </a:lnTo>
                <a:lnTo>
                  <a:pt x="39659" y="17644"/>
                </a:lnTo>
                <a:lnTo>
                  <a:pt x="38884" y="20078"/>
                </a:lnTo>
                <a:lnTo>
                  <a:pt x="38820" y="21881"/>
                </a:lnTo>
                <a:lnTo>
                  <a:pt x="36126" y="21738"/>
                </a:lnTo>
                <a:lnTo>
                  <a:pt x="34013" y="23464"/>
                </a:lnTo>
                <a:lnTo>
                  <a:pt x="33251" y="29707"/>
                </a:lnTo>
                <a:lnTo>
                  <a:pt x="31712" y="29779"/>
                </a:lnTo>
                <a:lnTo>
                  <a:pt x="30843" y="31789"/>
                </a:lnTo>
                <a:lnTo>
                  <a:pt x="29241" y="33090"/>
                </a:lnTo>
                <a:lnTo>
                  <a:pt x="27614" y="35142"/>
                </a:lnTo>
                <a:lnTo>
                  <a:pt x="25607" y="34882"/>
                </a:lnTo>
                <a:lnTo>
                  <a:pt x="25359" y="35917"/>
                </a:lnTo>
                <a:lnTo>
                  <a:pt x="23838" y="35155"/>
                </a:lnTo>
                <a:lnTo>
                  <a:pt x="23704" y="37226"/>
                </a:lnTo>
                <a:lnTo>
                  <a:pt x="22214" y="37002"/>
                </a:lnTo>
                <a:lnTo>
                  <a:pt x="20852" y="39351"/>
                </a:lnTo>
                <a:lnTo>
                  <a:pt x="20229" y="41824"/>
                </a:lnTo>
                <a:lnTo>
                  <a:pt x="20444" y="44653"/>
                </a:lnTo>
                <a:lnTo>
                  <a:pt x="20060" y="46862"/>
                </a:lnTo>
                <a:lnTo>
                  <a:pt x="20211" y="49201"/>
                </a:lnTo>
                <a:lnTo>
                  <a:pt x="18368" y="48010"/>
                </a:lnTo>
                <a:lnTo>
                  <a:pt x="16791" y="49352"/>
                </a:lnTo>
                <a:lnTo>
                  <a:pt x="16095" y="45925"/>
                </a:lnTo>
                <a:lnTo>
                  <a:pt x="14791" y="43719"/>
                </a:lnTo>
                <a:lnTo>
                  <a:pt x="13822" y="42993"/>
                </a:lnTo>
                <a:lnTo>
                  <a:pt x="11607" y="44310"/>
                </a:lnTo>
                <a:lnTo>
                  <a:pt x="10476" y="43355"/>
                </a:lnTo>
                <a:lnTo>
                  <a:pt x="9836" y="43876"/>
                </a:lnTo>
                <a:lnTo>
                  <a:pt x="8797" y="42052"/>
                </a:lnTo>
                <a:lnTo>
                  <a:pt x="6193" y="41503"/>
                </a:lnTo>
                <a:lnTo>
                  <a:pt x="5439" y="42026"/>
                </a:lnTo>
                <a:lnTo>
                  <a:pt x="4171" y="44863"/>
                </a:lnTo>
                <a:lnTo>
                  <a:pt x="3591" y="45176"/>
                </a:lnTo>
                <a:lnTo>
                  <a:pt x="2538" y="42942"/>
                </a:lnTo>
                <a:lnTo>
                  <a:pt x="1220" y="42290"/>
                </a:lnTo>
                <a:lnTo>
                  <a:pt x="1039" y="39757"/>
                </a:lnTo>
                <a:lnTo>
                  <a:pt x="0" y="37966"/>
                </a:lnTo>
                <a:lnTo>
                  <a:pt x="829" y="35441"/>
                </a:lnTo>
                <a:lnTo>
                  <a:pt x="776" y="34100"/>
                </a:lnTo>
                <a:lnTo>
                  <a:pt x="2220" y="31143"/>
                </a:lnTo>
                <a:lnTo>
                  <a:pt x="206" y="27580"/>
                </a:lnTo>
                <a:lnTo>
                  <a:pt x="1711" y="25224"/>
                </a:lnTo>
                <a:lnTo>
                  <a:pt x="3358" y="26036"/>
                </a:lnTo>
                <a:lnTo>
                  <a:pt x="5590" y="25833"/>
                </a:lnTo>
                <a:lnTo>
                  <a:pt x="7360" y="24997"/>
                </a:lnTo>
                <a:lnTo>
                  <a:pt x="9373" y="25614"/>
                </a:lnTo>
                <a:lnTo>
                  <a:pt x="9861" y="24199"/>
                </a:lnTo>
                <a:lnTo>
                  <a:pt x="8691" y="23716"/>
                </a:lnTo>
                <a:lnTo>
                  <a:pt x="7497" y="20438"/>
                </a:lnTo>
                <a:lnTo>
                  <a:pt x="8876" y="18580"/>
                </a:lnTo>
                <a:lnTo>
                  <a:pt x="8315" y="17711"/>
                </a:lnTo>
                <a:lnTo>
                  <a:pt x="8300" y="15244"/>
                </a:lnTo>
                <a:lnTo>
                  <a:pt x="10317" y="12633"/>
                </a:lnTo>
                <a:lnTo>
                  <a:pt x="11699" y="11991"/>
                </a:lnTo>
                <a:lnTo>
                  <a:pt x="11936" y="11083"/>
                </a:lnTo>
                <a:lnTo>
                  <a:pt x="13544" y="10840"/>
                </a:lnTo>
                <a:lnTo>
                  <a:pt x="13945" y="9024"/>
                </a:lnTo>
                <a:lnTo>
                  <a:pt x="15833" y="7336"/>
                </a:lnTo>
                <a:lnTo>
                  <a:pt x="16231" y="8996"/>
                </a:lnTo>
                <a:lnTo>
                  <a:pt x="17720" y="8672"/>
                </a:lnTo>
                <a:lnTo>
                  <a:pt x="18136" y="7054"/>
                </a:lnTo>
                <a:lnTo>
                  <a:pt x="19416" y="6325"/>
                </a:lnTo>
                <a:lnTo>
                  <a:pt x="20249" y="7070"/>
                </a:lnTo>
                <a:lnTo>
                  <a:pt x="21467" y="6652"/>
                </a:lnTo>
                <a:lnTo>
                  <a:pt x="22486" y="4212"/>
                </a:lnTo>
                <a:lnTo>
                  <a:pt x="24002" y="5914"/>
                </a:lnTo>
                <a:lnTo>
                  <a:pt x="25324" y="4667"/>
                </a:lnTo>
                <a:lnTo>
                  <a:pt x="25315" y="3535"/>
                </a:lnTo>
                <a:lnTo>
                  <a:pt x="27721" y="1957"/>
                </a:lnTo>
                <a:lnTo>
                  <a:pt x="28675" y="2503"/>
                </a:lnTo>
                <a:lnTo>
                  <a:pt x="29398" y="1068"/>
                </a:lnTo>
                <a:lnTo>
                  <a:pt x="30060" y="2875"/>
                </a:lnTo>
                <a:lnTo>
                  <a:pt x="31335" y="2060"/>
                </a:lnTo>
                <a:lnTo>
                  <a:pt x="31240" y="423"/>
                </a:lnTo>
                <a:lnTo>
                  <a:pt x="32231" y="0"/>
                </a:lnTo>
                <a:lnTo>
                  <a:pt x="34816" y="19"/>
                </a:lnTo>
                <a:close/>
              </a:path>
            </a:pathLst>
          </a:custGeom>
          <a:solidFill>
            <a:srgbClr val="190B26">
              <a:alpha val="100000"/>
            </a:srgbClr>
          </a:solidFill>
          <a:ln w="13550" cap="flat">
            <a:solidFill>
              <a:srgbClr val="190B26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556" name="pg556"/>
          <p:cNvSpPr/>
          <p:nvPr/>
        </p:nvSpPr>
        <p:spPr>
          <a:xfrm>
            <a:off x="2787895" y="5837894"/>
            <a:ext cx="627193" cy="475559"/>
          </a:xfrm>
          <a:custGeom>
            <a:avLst/>
            <a:gdLst/>
            <a:ahLst/>
            <a:cxnLst/>
            <a:rect l="0" t="0" r="0" b="0"/>
            <a:pathLst>
              <a:path w="627193" h="475559">
                <a:moveTo>
                  <a:pt x="346185" y="66808"/>
                </a:moveTo>
                <a:lnTo>
                  <a:pt x="345336" y="60510"/>
                </a:lnTo>
                <a:lnTo>
                  <a:pt x="347192" y="57591"/>
                </a:lnTo>
                <a:lnTo>
                  <a:pt x="357656" y="60514"/>
                </a:lnTo>
                <a:lnTo>
                  <a:pt x="383390" y="62977"/>
                </a:lnTo>
                <a:lnTo>
                  <a:pt x="390508" y="61530"/>
                </a:lnTo>
                <a:lnTo>
                  <a:pt x="392574" y="58945"/>
                </a:lnTo>
                <a:lnTo>
                  <a:pt x="393314" y="55236"/>
                </a:lnTo>
                <a:lnTo>
                  <a:pt x="397643" y="53291"/>
                </a:lnTo>
                <a:lnTo>
                  <a:pt x="402216" y="54746"/>
                </a:lnTo>
                <a:lnTo>
                  <a:pt x="404106" y="53793"/>
                </a:lnTo>
                <a:lnTo>
                  <a:pt x="414768" y="58292"/>
                </a:lnTo>
                <a:lnTo>
                  <a:pt x="417004" y="57972"/>
                </a:lnTo>
                <a:lnTo>
                  <a:pt x="418693" y="56303"/>
                </a:lnTo>
                <a:lnTo>
                  <a:pt x="419113" y="49985"/>
                </a:lnTo>
                <a:lnTo>
                  <a:pt x="420233" y="48654"/>
                </a:lnTo>
                <a:lnTo>
                  <a:pt x="423632" y="50071"/>
                </a:lnTo>
                <a:lnTo>
                  <a:pt x="425381" y="55852"/>
                </a:lnTo>
                <a:lnTo>
                  <a:pt x="432627" y="57568"/>
                </a:lnTo>
                <a:lnTo>
                  <a:pt x="436038" y="55950"/>
                </a:lnTo>
                <a:lnTo>
                  <a:pt x="440540" y="51113"/>
                </a:lnTo>
                <a:lnTo>
                  <a:pt x="441734" y="44510"/>
                </a:lnTo>
                <a:lnTo>
                  <a:pt x="446377" y="43311"/>
                </a:lnTo>
                <a:lnTo>
                  <a:pt x="452112" y="47016"/>
                </a:lnTo>
                <a:lnTo>
                  <a:pt x="466595" y="50674"/>
                </a:lnTo>
                <a:lnTo>
                  <a:pt x="474366" y="44462"/>
                </a:lnTo>
                <a:lnTo>
                  <a:pt x="481043" y="55462"/>
                </a:lnTo>
                <a:lnTo>
                  <a:pt x="482199" y="49236"/>
                </a:lnTo>
                <a:lnTo>
                  <a:pt x="485069" y="45685"/>
                </a:lnTo>
                <a:lnTo>
                  <a:pt x="488280" y="44823"/>
                </a:lnTo>
                <a:lnTo>
                  <a:pt x="493986" y="47401"/>
                </a:lnTo>
                <a:lnTo>
                  <a:pt x="503695" y="38873"/>
                </a:lnTo>
                <a:lnTo>
                  <a:pt x="506644" y="34346"/>
                </a:lnTo>
                <a:lnTo>
                  <a:pt x="514088" y="39841"/>
                </a:lnTo>
                <a:lnTo>
                  <a:pt x="514725" y="40311"/>
                </a:lnTo>
                <a:lnTo>
                  <a:pt x="524737" y="38469"/>
                </a:lnTo>
                <a:lnTo>
                  <a:pt x="527113" y="41648"/>
                </a:lnTo>
                <a:lnTo>
                  <a:pt x="526505" y="52894"/>
                </a:lnTo>
                <a:lnTo>
                  <a:pt x="527101" y="54989"/>
                </a:lnTo>
                <a:lnTo>
                  <a:pt x="536229" y="58607"/>
                </a:lnTo>
                <a:lnTo>
                  <a:pt x="535583" y="62732"/>
                </a:lnTo>
                <a:lnTo>
                  <a:pt x="536681" y="67446"/>
                </a:lnTo>
                <a:lnTo>
                  <a:pt x="536393" y="75050"/>
                </a:lnTo>
                <a:lnTo>
                  <a:pt x="540421" y="77595"/>
                </a:lnTo>
                <a:lnTo>
                  <a:pt x="541168" y="79896"/>
                </a:lnTo>
                <a:lnTo>
                  <a:pt x="539745" y="89417"/>
                </a:lnTo>
                <a:lnTo>
                  <a:pt x="540187" y="94294"/>
                </a:lnTo>
                <a:lnTo>
                  <a:pt x="529092" y="112829"/>
                </a:lnTo>
                <a:lnTo>
                  <a:pt x="530363" y="114258"/>
                </a:lnTo>
                <a:lnTo>
                  <a:pt x="532216" y="115285"/>
                </a:lnTo>
                <a:lnTo>
                  <a:pt x="534020" y="115596"/>
                </a:lnTo>
                <a:lnTo>
                  <a:pt x="536495" y="117876"/>
                </a:lnTo>
                <a:lnTo>
                  <a:pt x="537624" y="117888"/>
                </a:lnTo>
                <a:lnTo>
                  <a:pt x="538695" y="118719"/>
                </a:lnTo>
                <a:lnTo>
                  <a:pt x="541595" y="119975"/>
                </a:lnTo>
                <a:lnTo>
                  <a:pt x="543074" y="121694"/>
                </a:lnTo>
                <a:lnTo>
                  <a:pt x="545659" y="122079"/>
                </a:lnTo>
                <a:lnTo>
                  <a:pt x="548186" y="123424"/>
                </a:lnTo>
                <a:lnTo>
                  <a:pt x="549775" y="123526"/>
                </a:lnTo>
                <a:lnTo>
                  <a:pt x="551419" y="122992"/>
                </a:lnTo>
                <a:lnTo>
                  <a:pt x="555748" y="127194"/>
                </a:lnTo>
                <a:lnTo>
                  <a:pt x="557880" y="133558"/>
                </a:lnTo>
                <a:lnTo>
                  <a:pt x="561740" y="139021"/>
                </a:lnTo>
                <a:lnTo>
                  <a:pt x="565686" y="142135"/>
                </a:lnTo>
                <a:lnTo>
                  <a:pt x="569543" y="146810"/>
                </a:lnTo>
                <a:lnTo>
                  <a:pt x="574162" y="145166"/>
                </a:lnTo>
                <a:lnTo>
                  <a:pt x="577653" y="148824"/>
                </a:lnTo>
                <a:lnTo>
                  <a:pt x="580526" y="148670"/>
                </a:lnTo>
                <a:lnTo>
                  <a:pt x="581613" y="148610"/>
                </a:lnTo>
                <a:lnTo>
                  <a:pt x="585175" y="150263"/>
                </a:lnTo>
                <a:lnTo>
                  <a:pt x="588130" y="148764"/>
                </a:lnTo>
                <a:lnTo>
                  <a:pt x="590074" y="150291"/>
                </a:lnTo>
                <a:lnTo>
                  <a:pt x="588450" y="155161"/>
                </a:lnTo>
                <a:lnTo>
                  <a:pt x="587099" y="165877"/>
                </a:lnTo>
                <a:lnTo>
                  <a:pt x="587963" y="174395"/>
                </a:lnTo>
                <a:lnTo>
                  <a:pt x="586568" y="181477"/>
                </a:lnTo>
                <a:lnTo>
                  <a:pt x="586950" y="185408"/>
                </a:lnTo>
                <a:lnTo>
                  <a:pt x="590461" y="194434"/>
                </a:lnTo>
                <a:lnTo>
                  <a:pt x="604869" y="223448"/>
                </a:lnTo>
                <a:lnTo>
                  <a:pt x="607259" y="225615"/>
                </a:lnTo>
                <a:lnTo>
                  <a:pt x="608937" y="223446"/>
                </a:lnTo>
                <a:lnTo>
                  <a:pt x="615854" y="225275"/>
                </a:lnTo>
                <a:lnTo>
                  <a:pt x="627193" y="236842"/>
                </a:lnTo>
                <a:lnTo>
                  <a:pt x="622101" y="241203"/>
                </a:lnTo>
                <a:lnTo>
                  <a:pt x="618788" y="249163"/>
                </a:lnTo>
                <a:lnTo>
                  <a:pt x="608727" y="264739"/>
                </a:lnTo>
                <a:lnTo>
                  <a:pt x="603388" y="291302"/>
                </a:lnTo>
                <a:lnTo>
                  <a:pt x="598744" y="304629"/>
                </a:lnTo>
                <a:lnTo>
                  <a:pt x="598219" y="311877"/>
                </a:lnTo>
                <a:lnTo>
                  <a:pt x="594120" y="314224"/>
                </a:lnTo>
                <a:lnTo>
                  <a:pt x="588854" y="321421"/>
                </a:lnTo>
                <a:lnTo>
                  <a:pt x="587668" y="324170"/>
                </a:lnTo>
                <a:lnTo>
                  <a:pt x="587165" y="330163"/>
                </a:lnTo>
                <a:lnTo>
                  <a:pt x="582108" y="335467"/>
                </a:lnTo>
                <a:lnTo>
                  <a:pt x="580526" y="341740"/>
                </a:lnTo>
                <a:lnTo>
                  <a:pt x="576772" y="344380"/>
                </a:lnTo>
                <a:lnTo>
                  <a:pt x="573957" y="349299"/>
                </a:lnTo>
                <a:lnTo>
                  <a:pt x="567147" y="350646"/>
                </a:lnTo>
                <a:lnTo>
                  <a:pt x="556924" y="334348"/>
                </a:lnTo>
                <a:lnTo>
                  <a:pt x="553527" y="331524"/>
                </a:lnTo>
                <a:lnTo>
                  <a:pt x="549403" y="330293"/>
                </a:lnTo>
                <a:lnTo>
                  <a:pt x="542344" y="335151"/>
                </a:lnTo>
                <a:lnTo>
                  <a:pt x="537380" y="331351"/>
                </a:lnTo>
                <a:lnTo>
                  <a:pt x="527907" y="334902"/>
                </a:lnTo>
                <a:lnTo>
                  <a:pt x="524296" y="341252"/>
                </a:lnTo>
                <a:lnTo>
                  <a:pt x="520317" y="352428"/>
                </a:lnTo>
                <a:lnTo>
                  <a:pt x="514088" y="356953"/>
                </a:lnTo>
                <a:lnTo>
                  <a:pt x="512944" y="357783"/>
                </a:lnTo>
                <a:lnTo>
                  <a:pt x="505939" y="358120"/>
                </a:lnTo>
                <a:lnTo>
                  <a:pt x="501291" y="354188"/>
                </a:lnTo>
                <a:lnTo>
                  <a:pt x="496995" y="355299"/>
                </a:lnTo>
                <a:lnTo>
                  <a:pt x="489456" y="346125"/>
                </a:lnTo>
                <a:lnTo>
                  <a:pt x="483742" y="347980"/>
                </a:lnTo>
                <a:lnTo>
                  <a:pt x="467603" y="346047"/>
                </a:lnTo>
                <a:lnTo>
                  <a:pt x="464256" y="347030"/>
                </a:lnTo>
                <a:lnTo>
                  <a:pt x="454757" y="345599"/>
                </a:lnTo>
                <a:lnTo>
                  <a:pt x="446096" y="348029"/>
                </a:lnTo>
                <a:lnTo>
                  <a:pt x="442414" y="352171"/>
                </a:lnTo>
                <a:lnTo>
                  <a:pt x="435716" y="355816"/>
                </a:lnTo>
                <a:lnTo>
                  <a:pt x="430396" y="355346"/>
                </a:lnTo>
                <a:lnTo>
                  <a:pt x="425645" y="351006"/>
                </a:lnTo>
                <a:lnTo>
                  <a:pt x="421854" y="351909"/>
                </a:lnTo>
                <a:lnTo>
                  <a:pt x="416839" y="347471"/>
                </a:lnTo>
                <a:lnTo>
                  <a:pt x="411372" y="347121"/>
                </a:lnTo>
                <a:lnTo>
                  <a:pt x="408853" y="349516"/>
                </a:lnTo>
                <a:lnTo>
                  <a:pt x="403418" y="350878"/>
                </a:lnTo>
                <a:lnTo>
                  <a:pt x="401485" y="348865"/>
                </a:lnTo>
                <a:lnTo>
                  <a:pt x="398516" y="348314"/>
                </a:lnTo>
                <a:lnTo>
                  <a:pt x="391533" y="345686"/>
                </a:lnTo>
                <a:lnTo>
                  <a:pt x="379255" y="350123"/>
                </a:lnTo>
                <a:lnTo>
                  <a:pt x="367549" y="346697"/>
                </a:lnTo>
                <a:lnTo>
                  <a:pt x="363134" y="350429"/>
                </a:lnTo>
                <a:lnTo>
                  <a:pt x="355214" y="352351"/>
                </a:lnTo>
                <a:lnTo>
                  <a:pt x="339189" y="352659"/>
                </a:lnTo>
                <a:lnTo>
                  <a:pt x="333563" y="351230"/>
                </a:lnTo>
                <a:lnTo>
                  <a:pt x="330300" y="352405"/>
                </a:lnTo>
                <a:lnTo>
                  <a:pt x="320402" y="372606"/>
                </a:lnTo>
                <a:lnTo>
                  <a:pt x="317366" y="375769"/>
                </a:lnTo>
                <a:lnTo>
                  <a:pt x="311558" y="378079"/>
                </a:lnTo>
                <a:lnTo>
                  <a:pt x="306623" y="388459"/>
                </a:lnTo>
                <a:lnTo>
                  <a:pt x="296249" y="392310"/>
                </a:lnTo>
                <a:lnTo>
                  <a:pt x="283656" y="388850"/>
                </a:lnTo>
                <a:lnTo>
                  <a:pt x="275886" y="389799"/>
                </a:lnTo>
                <a:lnTo>
                  <a:pt x="267839" y="396720"/>
                </a:lnTo>
                <a:lnTo>
                  <a:pt x="259920" y="398712"/>
                </a:lnTo>
                <a:lnTo>
                  <a:pt x="249473" y="405238"/>
                </a:lnTo>
                <a:lnTo>
                  <a:pt x="244966" y="411933"/>
                </a:lnTo>
                <a:lnTo>
                  <a:pt x="241452" y="422946"/>
                </a:lnTo>
                <a:lnTo>
                  <a:pt x="234839" y="436937"/>
                </a:lnTo>
                <a:lnTo>
                  <a:pt x="232207" y="450803"/>
                </a:lnTo>
                <a:lnTo>
                  <a:pt x="230897" y="450709"/>
                </a:lnTo>
                <a:lnTo>
                  <a:pt x="226947" y="446203"/>
                </a:lnTo>
                <a:lnTo>
                  <a:pt x="222694" y="447258"/>
                </a:lnTo>
                <a:lnTo>
                  <a:pt x="220883" y="452035"/>
                </a:lnTo>
                <a:lnTo>
                  <a:pt x="221834" y="455542"/>
                </a:lnTo>
                <a:lnTo>
                  <a:pt x="221382" y="460982"/>
                </a:lnTo>
                <a:lnTo>
                  <a:pt x="222576" y="463342"/>
                </a:lnTo>
                <a:lnTo>
                  <a:pt x="222176" y="464922"/>
                </a:lnTo>
                <a:lnTo>
                  <a:pt x="219378" y="468079"/>
                </a:lnTo>
                <a:lnTo>
                  <a:pt x="216426" y="468296"/>
                </a:lnTo>
                <a:lnTo>
                  <a:pt x="203950" y="475559"/>
                </a:lnTo>
                <a:lnTo>
                  <a:pt x="199773" y="469220"/>
                </a:lnTo>
                <a:lnTo>
                  <a:pt x="195971" y="466337"/>
                </a:lnTo>
                <a:lnTo>
                  <a:pt x="191780" y="466888"/>
                </a:lnTo>
                <a:lnTo>
                  <a:pt x="186142" y="462576"/>
                </a:lnTo>
                <a:lnTo>
                  <a:pt x="183115" y="462957"/>
                </a:lnTo>
                <a:lnTo>
                  <a:pt x="175661" y="450530"/>
                </a:lnTo>
                <a:lnTo>
                  <a:pt x="171084" y="445452"/>
                </a:lnTo>
                <a:lnTo>
                  <a:pt x="164006" y="446196"/>
                </a:lnTo>
                <a:lnTo>
                  <a:pt x="158036" y="444977"/>
                </a:lnTo>
                <a:lnTo>
                  <a:pt x="150859" y="427809"/>
                </a:lnTo>
                <a:lnTo>
                  <a:pt x="146086" y="424304"/>
                </a:lnTo>
                <a:lnTo>
                  <a:pt x="142980" y="414279"/>
                </a:lnTo>
                <a:lnTo>
                  <a:pt x="138867" y="408971"/>
                </a:lnTo>
                <a:lnTo>
                  <a:pt x="134910" y="397295"/>
                </a:lnTo>
                <a:lnTo>
                  <a:pt x="135054" y="395626"/>
                </a:lnTo>
                <a:lnTo>
                  <a:pt x="138711" y="395297"/>
                </a:lnTo>
                <a:lnTo>
                  <a:pt x="143166" y="386764"/>
                </a:lnTo>
                <a:lnTo>
                  <a:pt x="141250" y="385622"/>
                </a:lnTo>
                <a:lnTo>
                  <a:pt x="139026" y="388236"/>
                </a:lnTo>
                <a:lnTo>
                  <a:pt x="136036" y="388080"/>
                </a:lnTo>
                <a:lnTo>
                  <a:pt x="134942" y="385694"/>
                </a:lnTo>
                <a:lnTo>
                  <a:pt x="137153" y="383673"/>
                </a:lnTo>
                <a:lnTo>
                  <a:pt x="137826" y="379178"/>
                </a:lnTo>
                <a:lnTo>
                  <a:pt x="137204" y="376061"/>
                </a:lnTo>
                <a:lnTo>
                  <a:pt x="133722" y="375643"/>
                </a:lnTo>
                <a:lnTo>
                  <a:pt x="130048" y="369704"/>
                </a:lnTo>
                <a:lnTo>
                  <a:pt x="125735" y="368161"/>
                </a:lnTo>
                <a:lnTo>
                  <a:pt x="123409" y="369319"/>
                </a:lnTo>
                <a:lnTo>
                  <a:pt x="120663" y="367365"/>
                </a:lnTo>
                <a:lnTo>
                  <a:pt x="115311" y="352101"/>
                </a:lnTo>
                <a:lnTo>
                  <a:pt x="115313" y="347672"/>
                </a:lnTo>
                <a:lnTo>
                  <a:pt x="125043" y="337671"/>
                </a:lnTo>
                <a:lnTo>
                  <a:pt x="122210" y="338035"/>
                </a:lnTo>
                <a:lnTo>
                  <a:pt x="119855" y="336235"/>
                </a:lnTo>
                <a:lnTo>
                  <a:pt x="112538" y="315763"/>
                </a:lnTo>
                <a:lnTo>
                  <a:pt x="107499" y="308070"/>
                </a:lnTo>
                <a:lnTo>
                  <a:pt x="99437" y="299621"/>
                </a:lnTo>
                <a:lnTo>
                  <a:pt x="77548" y="281616"/>
                </a:lnTo>
                <a:lnTo>
                  <a:pt x="67105" y="274803"/>
                </a:lnTo>
                <a:lnTo>
                  <a:pt x="63487" y="274328"/>
                </a:lnTo>
                <a:lnTo>
                  <a:pt x="49772" y="266131"/>
                </a:lnTo>
                <a:lnTo>
                  <a:pt x="25509" y="267356"/>
                </a:lnTo>
                <a:lnTo>
                  <a:pt x="20847" y="268796"/>
                </a:lnTo>
                <a:lnTo>
                  <a:pt x="16487" y="272240"/>
                </a:lnTo>
                <a:lnTo>
                  <a:pt x="12552" y="271888"/>
                </a:lnTo>
                <a:lnTo>
                  <a:pt x="11120" y="262619"/>
                </a:lnTo>
                <a:lnTo>
                  <a:pt x="9767" y="259748"/>
                </a:lnTo>
                <a:lnTo>
                  <a:pt x="10100" y="254369"/>
                </a:lnTo>
                <a:lnTo>
                  <a:pt x="8398" y="247344"/>
                </a:lnTo>
                <a:lnTo>
                  <a:pt x="8450" y="235325"/>
                </a:lnTo>
                <a:lnTo>
                  <a:pt x="6506" y="231034"/>
                </a:lnTo>
                <a:lnTo>
                  <a:pt x="7461" y="228884"/>
                </a:lnTo>
                <a:lnTo>
                  <a:pt x="5519" y="217105"/>
                </a:lnTo>
                <a:lnTo>
                  <a:pt x="2681" y="211428"/>
                </a:lnTo>
                <a:lnTo>
                  <a:pt x="757" y="210414"/>
                </a:lnTo>
                <a:lnTo>
                  <a:pt x="0" y="205456"/>
                </a:lnTo>
                <a:lnTo>
                  <a:pt x="2036" y="200506"/>
                </a:lnTo>
                <a:lnTo>
                  <a:pt x="2129" y="197097"/>
                </a:lnTo>
                <a:lnTo>
                  <a:pt x="5244" y="192408"/>
                </a:lnTo>
                <a:lnTo>
                  <a:pt x="7622" y="185857"/>
                </a:lnTo>
                <a:lnTo>
                  <a:pt x="7987" y="180657"/>
                </a:lnTo>
                <a:lnTo>
                  <a:pt x="10851" y="169866"/>
                </a:lnTo>
                <a:lnTo>
                  <a:pt x="20585" y="159762"/>
                </a:lnTo>
                <a:lnTo>
                  <a:pt x="25110" y="150129"/>
                </a:lnTo>
                <a:lnTo>
                  <a:pt x="25481" y="146053"/>
                </a:lnTo>
                <a:lnTo>
                  <a:pt x="28596" y="136119"/>
                </a:lnTo>
                <a:lnTo>
                  <a:pt x="27869" y="130798"/>
                </a:lnTo>
                <a:lnTo>
                  <a:pt x="34157" y="127121"/>
                </a:lnTo>
                <a:lnTo>
                  <a:pt x="37689" y="128523"/>
                </a:lnTo>
                <a:lnTo>
                  <a:pt x="41505" y="127122"/>
                </a:lnTo>
                <a:lnTo>
                  <a:pt x="41946" y="122709"/>
                </a:lnTo>
                <a:lnTo>
                  <a:pt x="44809" y="120337"/>
                </a:lnTo>
                <a:lnTo>
                  <a:pt x="50075" y="124579"/>
                </a:lnTo>
                <a:lnTo>
                  <a:pt x="54595" y="123269"/>
                </a:lnTo>
                <a:lnTo>
                  <a:pt x="56400" y="116793"/>
                </a:lnTo>
                <a:lnTo>
                  <a:pt x="56682" y="110100"/>
                </a:lnTo>
                <a:lnTo>
                  <a:pt x="58240" y="108146"/>
                </a:lnTo>
                <a:lnTo>
                  <a:pt x="59917" y="102241"/>
                </a:lnTo>
                <a:lnTo>
                  <a:pt x="59066" y="97840"/>
                </a:lnTo>
                <a:lnTo>
                  <a:pt x="62621" y="91093"/>
                </a:lnTo>
                <a:lnTo>
                  <a:pt x="63487" y="92006"/>
                </a:lnTo>
                <a:lnTo>
                  <a:pt x="71745" y="96507"/>
                </a:lnTo>
                <a:lnTo>
                  <a:pt x="76894" y="96659"/>
                </a:lnTo>
                <a:lnTo>
                  <a:pt x="77135" y="99773"/>
                </a:lnTo>
                <a:lnTo>
                  <a:pt x="75272" y="106757"/>
                </a:lnTo>
                <a:lnTo>
                  <a:pt x="79314" y="108223"/>
                </a:lnTo>
                <a:lnTo>
                  <a:pt x="81229" y="111026"/>
                </a:lnTo>
                <a:lnTo>
                  <a:pt x="95542" y="110877"/>
                </a:lnTo>
                <a:lnTo>
                  <a:pt x="99582" y="117788"/>
                </a:lnTo>
                <a:lnTo>
                  <a:pt x="100149" y="123407"/>
                </a:lnTo>
                <a:lnTo>
                  <a:pt x="103862" y="122835"/>
                </a:lnTo>
                <a:lnTo>
                  <a:pt x="111190" y="125877"/>
                </a:lnTo>
                <a:lnTo>
                  <a:pt x="114238" y="117647"/>
                </a:lnTo>
                <a:lnTo>
                  <a:pt x="117494" y="117382"/>
                </a:lnTo>
                <a:lnTo>
                  <a:pt x="122500" y="119405"/>
                </a:lnTo>
                <a:lnTo>
                  <a:pt x="124402" y="126062"/>
                </a:lnTo>
                <a:lnTo>
                  <a:pt x="129553" y="131081"/>
                </a:lnTo>
                <a:lnTo>
                  <a:pt x="136809" y="134670"/>
                </a:lnTo>
                <a:lnTo>
                  <a:pt x="139958" y="134490"/>
                </a:lnTo>
                <a:lnTo>
                  <a:pt x="142640" y="137851"/>
                </a:lnTo>
                <a:lnTo>
                  <a:pt x="149597" y="130932"/>
                </a:lnTo>
                <a:lnTo>
                  <a:pt x="156953" y="128098"/>
                </a:lnTo>
                <a:lnTo>
                  <a:pt x="160636" y="128900"/>
                </a:lnTo>
                <a:lnTo>
                  <a:pt x="166848" y="127701"/>
                </a:lnTo>
                <a:lnTo>
                  <a:pt x="169114" y="119697"/>
                </a:lnTo>
                <a:lnTo>
                  <a:pt x="171323" y="116065"/>
                </a:lnTo>
                <a:lnTo>
                  <a:pt x="169695" y="111715"/>
                </a:lnTo>
                <a:lnTo>
                  <a:pt x="170051" y="108605"/>
                </a:lnTo>
                <a:lnTo>
                  <a:pt x="174300" y="104058"/>
                </a:lnTo>
                <a:lnTo>
                  <a:pt x="175194" y="100428"/>
                </a:lnTo>
                <a:lnTo>
                  <a:pt x="178161" y="97397"/>
                </a:lnTo>
                <a:lnTo>
                  <a:pt x="187564" y="95525"/>
                </a:lnTo>
                <a:lnTo>
                  <a:pt x="190376" y="93368"/>
                </a:lnTo>
                <a:lnTo>
                  <a:pt x="194515" y="95525"/>
                </a:lnTo>
                <a:lnTo>
                  <a:pt x="194945" y="97114"/>
                </a:lnTo>
                <a:lnTo>
                  <a:pt x="193608" y="98903"/>
                </a:lnTo>
                <a:lnTo>
                  <a:pt x="193647" y="102001"/>
                </a:lnTo>
                <a:lnTo>
                  <a:pt x="189755" y="105302"/>
                </a:lnTo>
                <a:lnTo>
                  <a:pt x="190239" y="112014"/>
                </a:lnTo>
                <a:lnTo>
                  <a:pt x="191999" y="113102"/>
                </a:lnTo>
                <a:lnTo>
                  <a:pt x="194896" y="112248"/>
                </a:lnTo>
                <a:lnTo>
                  <a:pt x="200858" y="103787"/>
                </a:lnTo>
                <a:lnTo>
                  <a:pt x="206050" y="104497"/>
                </a:lnTo>
                <a:lnTo>
                  <a:pt x="206758" y="101957"/>
                </a:lnTo>
                <a:lnTo>
                  <a:pt x="210630" y="99012"/>
                </a:lnTo>
                <a:lnTo>
                  <a:pt x="210862" y="93613"/>
                </a:lnTo>
                <a:lnTo>
                  <a:pt x="212677" y="90522"/>
                </a:lnTo>
                <a:lnTo>
                  <a:pt x="211927" y="81118"/>
                </a:lnTo>
                <a:lnTo>
                  <a:pt x="207326" y="69596"/>
                </a:lnTo>
                <a:lnTo>
                  <a:pt x="207967" y="62688"/>
                </a:lnTo>
                <a:lnTo>
                  <a:pt x="206131" y="58551"/>
                </a:lnTo>
                <a:lnTo>
                  <a:pt x="207953" y="51811"/>
                </a:lnTo>
                <a:lnTo>
                  <a:pt x="212815" y="47008"/>
                </a:lnTo>
                <a:lnTo>
                  <a:pt x="216216" y="46420"/>
                </a:lnTo>
                <a:lnTo>
                  <a:pt x="217497" y="43110"/>
                </a:lnTo>
                <a:lnTo>
                  <a:pt x="223713" y="37194"/>
                </a:lnTo>
                <a:lnTo>
                  <a:pt x="225417" y="32548"/>
                </a:lnTo>
                <a:lnTo>
                  <a:pt x="227148" y="32436"/>
                </a:lnTo>
                <a:lnTo>
                  <a:pt x="227251" y="29137"/>
                </a:lnTo>
                <a:lnTo>
                  <a:pt x="229100" y="25626"/>
                </a:lnTo>
                <a:lnTo>
                  <a:pt x="235031" y="26176"/>
                </a:lnTo>
                <a:lnTo>
                  <a:pt x="237083" y="21209"/>
                </a:lnTo>
                <a:lnTo>
                  <a:pt x="246258" y="11594"/>
                </a:lnTo>
                <a:lnTo>
                  <a:pt x="248394" y="11466"/>
                </a:lnTo>
                <a:lnTo>
                  <a:pt x="250172" y="8580"/>
                </a:lnTo>
                <a:lnTo>
                  <a:pt x="249023" y="2081"/>
                </a:lnTo>
                <a:lnTo>
                  <a:pt x="257992" y="3442"/>
                </a:lnTo>
                <a:lnTo>
                  <a:pt x="263325" y="0"/>
                </a:lnTo>
                <a:lnTo>
                  <a:pt x="266711" y="1675"/>
                </a:lnTo>
                <a:lnTo>
                  <a:pt x="268905" y="6349"/>
                </a:lnTo>
                <a:lnTo>
                  <a:pt x="273754" y="8023"/>
                </a:lnTo>
                <a:lnTo>
                  <a:pt x="281555" y="7836"/>
                </a:lnTo>
                <a:lnTo>
                  <a:pt x="283553" y="20025"/>
                </a:lnTo>
                <a:lnTo>
                  <a:pt x="287451" y="22953"/>
                </a:lnTo>
                <a:lnTo>
                  <a:pt x="290825" y="23343"/>
                </a:lnTo>
                <a:lnTo>
                  <a:pt x="299218" y="27797"/>
                </a:lnTo>
                <a:lnTo>
                  <a:pt x="300691" y="31110"/>
                </a:lnTo>
                <a:lnTo>
                  <a:pt x="304158" y="32156"/>
                </a:lnTo>
                <a:lnTo>
                  <a:pt x="307971" y="35686"/>
                </a:lnTo>
                <a:lnTo>
                  <a:pt x="310773" y="41543"/>
                </a:lnTo>
                <a:lnTo>
                  <a:pt x="314014" y="41748"/>
                </a:lnTo>
                <a:lnTo>
                  <a:pt x="320272" y="46924"/>
                </a:lnTo>
                <a:lnTo>
                  <a:pt x="326765" y="57022"/>
                </a:lnTo>
                <a:lnTo>
                  <a:pt x="343985" y="66984"/>
                </a:lnTo>
                <a:close/>
              </a:path>
            </a:pathLst>
          </a:custGeom>
          <a:solidFill>
            <a:srgbClr val="220F3A">
              <a:alpha val="100000"/>
            </a:srgbClr>
          </a:solidFill>
          <a:ln w="13550" cap="flat">
            <a:solidFill>
              <a:srgbClr val="220F3A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558" name="pg558"/>
          <p:cNvSpPr/>
          <p:nvPr/>
        </p:nvSpPr>
        <p:spPr>
          <a:xfrm>
            <a:off x="3339119" y="5833598"/>
            <a:ext cx="173976" cy="241138"/>
          </a:xfrm>
          <a:custGeom>
            <a:avLst/>
            <a:gdLst/>
            <a:ahLst/>
            <a:cxnLst/>
            <a:rect l="0" t="0" r="0" b="0"/>
            <a:pathLst>
              <a:path w="173976" h="241138">
                <a:moveTo>
                  <a:pt x="14462" y="146431"/>
                </a:moveTo>
                <a:lnTo>
                  <a:pt x="10516" y="143317"/>
                </a:lnTo>
                <a:lnTo>
                  <a:pt x="6656" y="137854"/>
                </a:lnTo>
                <a:lnTo>
                  <a:pt x="4524" y="131490"/>
                </a:lnTo>
                <a:lnTo>
                  <a:pt x="195" y="127288"/>
                </a:lnTo>
                <a:lnTo>
                  <a:pt x="0" y="126150"/>
                </a:lnTo>
                <a:lnTo>
                  <a:pt x="1629" y="120090"/>
                </a:lnTo>
                <a:lnTo>
                  <a:pt x="3385" y="118003"/>
                </a:lnTo>
                <a:lnTo>
                  <a:pt x="5243" y="116609"/>
                </a:lnTo>
                <a:lnTo>
                  <a:pt x="8661" y="112108"/>
                </a:lnTo>
                <a:lnTo>
                  <a:pt x="9640" y="109993"/>
                </a:lnTo>
                <a:lnTo>
                  <a:pt x="9942" y="107349"/>
                </a:lnTo>
                <a:lnTo>
                  <a:pt x="12820" y="101046"/>
                </a:lnTo>
                <a:lnTo>
                  <a:pt x="12952" y="99568"/>
                </a:lnTo>
                <a:lnTo>
                  <a:pt x="13838" y="96536"/>
                </a:lnTo>
                <a:lnTo>
                  <a:pt x="16705" y="94248"/>
                </a:lnTo>
                <a:lnTo>
                  <a:pt x="18319" y="92415"/>
                </a:lnTo>
                <a:lnTo>
                  <a:pt x="24579" y="89788"/>
                </a:lnTo>
                <a:lnTo>
                  <a:pt x="29302" y="81750"/>
                </a:lnTo>
                <a:lnTo>
                  <a:pt x="31044" y="78785"/>
                </a:lnTo>
                <a:lnTo>
                  <a:pt x="38358" y="82395"/>
                </a:lnTo>
                <a:lnTo>
                  <a:pt x="46917" y="79224"/>
                </a:lnTo>
                <a:lnTo>
                  <a:pt x="55195" y="72926"/>
                </a:lnTo>
                <a:lnTo>
                  <a:pt x="58700" y="69538"/>
                </a:lnTo>
                <a:lnTo>
                  <a:pt x="58697" y="67420"/>
                </a:lnTo>
                <a:lnTo>
                  <a:pt x="60563" y="67574"/>
                </a:lnTo>
                <a:lnTo>
                  <a:pt x="61476" y="66013"/>
                </a:lnTo>
                <a:lnTo>
                  <a:pt x="63944" y="65693"/>
                </a:lnTo>
                <a:lnTo>
                  <a:pt x="66538" y="67778"/>
                </a:lnTo>
                <a:lnTo>
                  <a:pt x="69090" y="67236"/>
                </a:lnTo>
                <a:lnTo>
                  <a:pt x="70269" y="69353"/>
                </a:lnTo>
                <a:lnTo>
                  <a:pt x="69631" y="73098"/>
                </a:lnTo>
                <a:lnTo>
                  <a:pt x="72240" y="77287"/>
                </a:lnTo>
                <a:lnTo>
                  <a:pt x="80306" y="77336"/>
                </a:lnTo>
                <a:lnTo>
                  <a:pt x="83388" y="75031"/>
                </a:lnTo>
                <a:lnTo>
                  <a:pt x="92026" y="65462"/>
                </a:lnTo>
                <a:lnTo>
                  <a:pt x="92213" y="52191"/>
                </a:lnTo>
                <a:lnTo>
                  <a:pt x="90234" y="37560"/>
                </a:lnTo>
                <a:lnTo>
                  <a:pt x="91324" y="33327"/>
                </a:lnTo>
                <a:lnTo>
                  <a:pt x="94856" y="29601"/>
                </a:lnTo>
                <a:lnTo>
                  <a:pt x="95791" y="17662"/>
                </a:lnTo>
                <a:lnTo>
                  <a:pt x="97988" y="14758"/>
                </a:lnTo>
                <a:lnTo>
                  <a:pt x="101348" y="10322"/>
                </a:lnTo>
                <a:lnTo>
                  <a:pt x="103967" y="9115"/>
                </a:lnTo>
                <a:lnTo>
                  <a:pt x="107236" y="12899"/>
                </a:lnTo>
                <a:lnTo>
                  <a:pt x="116460" y="2812"/>
                </a:lnTo>
                <a:lnTo>
                  <a:pt x="123809" y="0"/>
                </a:lnTo>
                <a:lnTo>
                  <a:pt x="129986" y="2835"/>
                </a:lnTo>
                <a:lnTo>
                  <a:pt x="131434" y="8118"/>
                </a:lnTo>
                <a:lnTo>
                  <a:pt x="137862" y="14758"/>
                </a:lnTo>
                <a:lnTo>
                  <a:pt x="140199" y="17174"/>
                </a:lnTo>
                <a:lnTo>
                  <a:pt x="142702" y="31278"/>
                </a:lnTo>
                <a:lnTo>
                  <a:pt x="140526" y="40357"/>
                </a:lnTo>
                <a:lnTo>
                  <a:pt x="141338" y="44802"/>
                </a:lnTo>
                <a:lnTo>
                  <a:pt x="134029" y="54935"/>
                </a:lnTo>
                <a:lnTo>
                  <a:pt x="133701" y="65417"/>
                </a:lnTo>
                <a:lnTo>
                  <a:pt x="134293" y="70946"/>
                </a:lnTo>
                <a:lnTo>
                  <a:pt x="143605" y="75339"/>
                </a:lnTo>
                <a:lnTo>
                  <a:pt x="146348" y="82864"/>
                </a:lnTo>
                <a:lnTo>
                  <a:pt x="144186" y="96916"/>
                </a:lnTo>
                <a:lnTo>
                  <a:pt x="139407" y="107660"/>
                </a:lnTo>
                <a:lnTo>
                  <a:pt x="140146" y="116102"/>
                </a:lnTo>
                <a:lnTo>
                  <a:pt x="153991" y="145658"/>
                </a:lnTo>
                <a:lnTo>
                  <a:pt x="161235" y="155375"/>
                </a:lnTo>
                <a:lnTo>
                  <a:pt x="166084" y="158606"/>
                </a:lnTo>
                <a:lnTo>
                  <a:pt x="168390" y="158602"/>
                </a:lnTo>
                <a:lnTo>
                  <a:pt x="168698" y="165456"/>
                </a:lnTo>
                <a:lnTo>
                  <a:pt x="165510" y="165171"/>
                </a:lnTo>
                <a:lnTo>
                  <a:pt x="163497" y="170754"/>
                </a:lnTo>
                <a:lnTo>
                  <a:pt x="159622" y="176749"/>
                </a:lnTo>
                <a:lnTo>
                  <a:pt x="158678" y="180975"/>
                </a:lnTo>
                <a:lnTo>
                  <a:pt x="161781" y="188306"/>
                </a:lnTo>
                <a:lnTo>
                  <a:pt x="164878" y="191929"/>
                </a:lnTo>
                <a:lnTo>
                  <a:pt x="170238" y="195148"/>
                </a:lnTo>
                <a:lnTo>
                  <a:pt x="173445" y="194184"/>
                </a:lnTo>
                <a:lnTo>
                  <a:pt x="173976" y="197231"/>
                </a:lnTo>
                <a:lnTo>
                  <a:pt x="171973" y="200777"/>
                </a:lnTo>
                <a:lnTo>
                  <a:pt x="163036" y="205290"/>
                </a:lnTo>
                <a:lnTo>
                  <a:pt x="158143" y="205075"/>
                </a:lnTo>
                <a:lnTo>
                  <a:pt x="151096" y="208911"/>
                </a:lnTo>
                <a:lnTo>
                  <a:pt x="148331" y="208182"/>
                </a:lnTo>
                <a:lnTo>
                  <a:pt x="144831" y="203266"/>
                </a:lnTo>
                <a:lnTo>
                  <a:pt x="140847" y="205601"/>
                </a:lnTo>
                <a:lnTo>
                  <a:pt x="135334" y="205390"/>
                </a:lnTo>
                <a:lnTo>
                  <a:pt x="131519" y="208085"/>
                </a:lnTo>
                <a:lnTo>
                  <a:pt x="129199" y="212294"/>
                </a:lnTo>
                <a:lnTo>
                  <a:pt x="126058" y="211456"/>
                </a:lnTo>
                <a:lnTo>
                  <a:pt x="123620" y="208138"/>
                </a:lnTo>
                <a:lnTo>
                  <a:pt x="120166" y="206457"/>
                </a:lnTo>
                <a:lnTo>
                  <a:pt x="117329" y="206523"/>
                </a:lnTo>
                <a:lnTo>
                  <a:pt x="114241" y="208701"/>
                </a:lnTo>
                <a:lnTo>
                  <a:pt x="108161" y="209058"/>
                </a:lnTo>
                <a:lnTo>
                  <a:pt x="94470" y="221947"/>
                </a:lnTo>
                <a:lnTo>
                  <a:pt x="91032" y="231706"/>
                </a:lnTo>
                <a:lnTo>
                  <a:pt x="86612" y="232500"/>
                </a:lnTo>
                <a:lnTo>
                  <a:pt x="75970" y="241138"/>
                </a:lnTo>
                <a:lnTo>
                  <a:pt x="64631" y="229572"/>
                </a:lnTo>
                <a:lnTo>
                  <a:pt x="57713" y="227742"/>
                </a:lnTo>
                <a:lnTo>
                  <a:pt x="56035" y="229911"/>
                </a:lnTo>
                <a:lnTo>
                  <a:pt x="53645" y="227744"/>
                </a:lnTo>
                <a:lnTo>
                  <a:pt x="39237" y="198730"/>
                </a:lnTo>
                <a:lnTo>
                  <a:pt x="35726" y="189704"/>
                </a:lnTo>
                <a:lnTo>
                  <a:pt x="35344" y="185774"/>
                </a:lnTo>
                <a:lnTo>
                  <a:pt x="36739" y="178691"/>
                </a:lnTo>
                <a:lnTo>
                  <a:pt x="35876" y="170174"/>
                </a:lnTo>
                <a:lnTo>
                  <a:pt x="37226" y="159458"/>
                </a:lnTo>
                <a:lnTo>
                  <a:pt x="38850" y="154588"/>
                </a:lnTo>
                <a:lnTo>
                  <a:pt x="36906" y="153060"/>
                </a:lnTo>
                <a:lnTo>
                  <a:pt x="33951" y="154560"/>
                </a:lnTo>
                <a:lnTo>
                  <a:pt x="30389" y="152907"/>
                </a:lnTo>
                <a:lnTo>
                  <a:pt x="29302" y="152966"/>
                </a:lnTo>
                <a:lnTo>
                  <a:pt x="26429" y="153120"/>
                </a:lnTo>
                <a:lnTo>
                  <a:pt x="22938" y="149462"/>
                </a:lnTo>
                <a:lnTo>
                  <a:pt x="18319" y="151107"/>
                </a:lnTo>
                <a:close/>
              </a:path>
            </a:pathLst>
          </a:custGeom>
          <a:solidFill>
            <a:srgbClr val="2D1051">
              <a:alpha val="100000"/>
            </a:srgbClr>
          </a:solidFill>
          <a:ln w="13550" cap="flat">
            <a:solidFill>
              <a:srgbClr val="2D1051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565" name="pg565"/>
          <p:cNvSpPr/>
          <p:nvPr/>
        </p:nvSpPr>
        <p:spPr>
          <a:xfrm>
            <a:off x="5833630" y="1443564"/>
            <a:ext cx="603653" cy="519202"/>
          </a:xfrm>
          <a:custGeom>
            <a:avLst/>
            <a:gdLst/>
            <a:ahLst/>
            <a:cxnLst/>
            <a:rect l="0" t="0" r="0" b="0"/>
            <a:pathLst>
              <a:path w="603653" h="519202">
                <a:moveTo>
                  <a:pt x="197168" y="12523"/>
                </a:moveTo>
                <a:lnTo>
                  <a:pt x="198017" y="13754"/>
                </a:lnTo>
                <a:lnTo>
                  <a:pt x="199241" y="12900"/>
                </a:lnTo>
                <a:lnTo>
                  <a:pt x="199371" y="11903"/>
                </a:lnTo>
                <a:lnTo>
                  <a:pt x="203112" y="10857"/>
                </a:lnTo>
                <a:lnTo>
                  <a:pt x="205650" y="10262"/>
                </a:lnTo>
                <a:lnTo>
                  <a:pt x="223540" y="18829"/>
                </a:lnTo>
                <a:lnTo>
                  <a:pt x="229091" y="23039"/>
                </a:lnTo>
                <a:lnTo>
                  <a:pt x="230867" y="22708"/>
                </a:lnTo>
                <a:lnTo>
                  <a:pt x="235478" y="17022"/>
                </a:lnTo>
                <a:lnTo>
                  <a:pt x="238411" y="16103"/>
                </a:lnTo>
                <a:lnTo>
                  <a:pt x="239583" y="15736"/>
                </a:lnTo>
                <a:lnTo>
                  <a:pt x="245154" y="15766"/>
                </a:lnTo>
                <a:lnTo>
                  <a:pt x="252041" y="19220"/>
                </a:lnTo>
                <a:lnTo>
                  <a:pt x="253205" y="15145"/>
                </a:lnTo>
                <a:lnTo>
                  <a:pt x="255294" y="12848"/>
                </a:lnTo>
                <a:lnTo>
                  <a:pt x="263858" y="18003"/>
                </a:lnTo>
                <a:lnTo>
                  <a:pt x="267426" y="20377"/>
                </a:lnTo>
                <a:lnTo>
                  <a:pt x="281927" y="30585"/>
                </a:lnTo>
                <a:lnTo>
                  <a:pt x="279187" y="33356"/>
                </a:lnTo>
                <a:lnTo>
                  <a:pt x="273222" y="31836"/>
                </a:lnTo>
                <a:lnTo>
                  <a:pt x="267426" y="34957"/>
                </a:lnTo>
                <a:lnTo>
                  <a:pt x="261851" y="37605"/>
                </a:lnTo>
                <a:lnTo>
                  <a:pt x="255679" y="33725"/>
                </a:lnTo>
                <a:lnTo>
                  <a:pt x="255097" y="36734"/>
                </a:lnTo>
                <a:lnTo>
                  <a:pt x="252033" y="42038"/>
                </a:lnTo>
                <a:lnTo>
                  <a:pt x="256516" y="45475"/>
                </a:lnTo>
                <a:lnTo>
                  <a:pt x="263763" y="43719"/>
                </a:lnTo>
                <a:lnTo>
                  <a:pt x="265161" y="46455"/>
                </a:lnTo>
                <a:lnTo>
                  <a:pt x="263943" y="48902"/>
                </a:lnTo>
                <a:lnTo>
                  <a:pt x="267426" y="51829"/>
                </a:lnTo>
                <a:lnTo>
                  <a:pt x="273377" y="56273"/>
                </a:lnTo>
                <a:lnTo>
                  <a:pt x="274926" y="73038"/>
                </a:lnTo>
                <a:lnTo>
                  <a:pt x="276126" y="75181"/>
                </a:lnTo>
                <a:lnTo>
                  <a:pt x="279425" y="81071"/>
                </a:lnTo>
                <a:lnTo>
                  <a:pt x="278499" y="82173"/>
                </a:lnTo>
                <a:lnTo>
                  <a:pt x="286959" y="94345"/>
                </a:lnTo>
                <a:lnTo>
                  <a:pt x="295347" y="99916"/>
                </a:lnTo>
                <a:lnTo>
                  <a:pt x="311738" y="101597"/>
                </a:lnTo>
                <a:lnTo>
                  <a:pt x="320762" y="105704"/>
                </a:lnTo>
                <a:lnTo>
                  <a:pt x="328976" y="111687"/>
                </a:lnTo>
                <a:lnTo>
                  <a:pt x="335047" y="118138"/>
                </a:lnTo>
                <a:lnTo>
                  <a:pt x="332638" y="121483"/>
                </a:lnTo>
                <a:lnTo>
                  <a:pt x="336945" y="125462"/>
                </a:lnTo>
                <a:lnTo>
                  <a:pt x="343190" y="124416"/>
                </a:lnTo>
                <a:lnTo>
                  <a:pt x="348997" y="128336"/>
                </a:lnTo>
                <a:lnTo>
                  <a:pt x="367447" y="121386"/>
                </a:lnTo>
                <a:lnTo>
                  <a:pt x="385769" y="123858"/>
                </a:lnTo>
                <a:lnTo>
                  <a:pt x="389228" y="124325"/>
                </a:lnTo>
                <a:lnTo>
                  <a:pt x="389204" y="120792"/>
                </a:lnTo>
                <a:lnTo>
                  <a:pt x="391634" y="110588"/>
                </a:lnTo>
                <a:lnTo>
                  <a:pt x="391614" y="102928"/>
                </a:lnTo>
                <a:lnTo>
                  <a:pt x="395788" y="99752"/>
                </a:lnTo>
                <a:lnTo>
                  <a:pt x="393514" y="85712"/>
                </a:lnTo>
                <a:lnTo>
                  <a:pt x="404909" y="75181"/>
                </a:lnTo>
                <a:lnTo>
                  <a:pt x="406783" y="73450"/>
                </a:lnTo>
                <a:lnTo>
                  <a:pt x="421123" y="68573"/>
                </a:lnTo>
                <a:lnTo>
                  <a:pt x="426688" y="65650"/>
                </a:lnTo>
                <a:lnTo>
                  <a:pt x="429267" y="60629"/>
                </a:lnTo>
                <a:lnTo>
                  <a:pt x="432543" y="48173"/>
                </a:lnTo>
                <a:lnTo>
                  <a:pt x="444068" y="41833"/>
                </a:lnTo>
                <a:lnTo>
                  <a:pt x="447242" y="43583"/>
                </a:lnTo>
                <a:lnTo>
                  <a:pt x="469048" y="55603"/>
                </a:lnTo>
                <a:lnTo>
                  <a:pt x="481504" y="56823"/>
                </a:lnTo>
                <a:lnTo>
                  <a:pt x="491929" y="57843"/>
                </a:lnTo>
                <a:lnTo>
                  <a:pt x="499067" y="59978"/>
                </a:lnTo>
                <a:lnTo>
                  <a:pt x="503589" y="62482"/>
                </a:lnTo>
                <a:lnTo>
                  <a:pt x="513221" y="71912"/>
                </a:lnTo>
                <a:lnTo>
                  <a:pt x="523301" y="73479"/>
                </a:lnTo>
                <a:lnTo>
                  <a:pt x="538509" y="68658"/>
                </a:lnTo>
                <a:lnTo>
                  <a:pt x="540841" y="72982"/>
                </a:lnTo>
                <a:lnTo>
                  <a:pt x="536016" y="79331"/>
                </a:lnTo>
                <a:lnTo>
                  <a:pt x="533477" y="86156"/>
                </a:lnTo>
                <a:lnTo>
                  <a:pt x="537023" y="91995"/>
                </a:lnTo>
                <a:lnTo>
                  <a:pt x="542148" y="107637"/>
                </a:lnTo>
                <a:lnTo>
                  <a:pt x="542190" y="110588"/>
                </a:lnTo>
                <a:lnTo>
                  <a:pt x="540488" y="114755"/>
                </a:lnTo>
                <a:lnTo>
                  <a:pt x="541726" y="122170"/>
                </a:lnTo>
                <a:lnTo>
                  <a:pt x="542318" y="123144"/>
                </a:lnTo>
                <a:lnTo>
                  <a:pt x="549547" y="135039"/>
                </a:lnTo>
                <a:lnTo>
                  <a:pt x="553526" y="139463"/>
                </a:lnTo>
                <a:lnTo>
                  <a:pt x="550241" y="142294"/>
                </a:lnTo>
                <a:lnTo>
                  <a:pt x="549638" y="145294"/>
                </a:lnTo>
                <a:lnTo>
                  <a:pt x="557115" y="153533"/>
                </a:lnTo>
                <a:lnTo>
                  <a:pt x="553176" y="159311"/>
                </a:lnTo>
                <a:lnTo>
                  <a:pt x="546340" y="157122"/>
                </a:lnTo>
                <a:lnTo>
                  <a:pt x="542318" y="157150"/>
                </a:lnTo>
                <a:lnTo>
                  <a:pt x="538505" y="157176"/>
                </a:lnTo>
                <a:lnTo>
                  <a:pt x="530844" y="159569"/>
                </a:lnTo>
                <a:lnTo>
                  <a:pt x="530015" y="163904"/>
                </a:lnTo>
                <a:lnTo>
                  <a:pt x="532707" y="168092"/>
                </a:lnTo>
                <a:lnTo>
                  <a:pt x="541290" y="172105"/>
                </a:lnTo>
                <a:lnTo>
                  <a:pt x="542318" y="176100"/>
                </a:lnTo>
                <a:lnTo>
                  <a:pt x="542622" y="177286"/>
                </a:lnTo>
                <a:lnTo>
                  <a:pt x="549122" y="180876"/>
                </a:lnTo>
                <a:lnTo>
                  <a:pt x="559991" y="190736"/>
                </a:lnTo>
                <a:lnTo>
                  <a:pt x="564298" y="190315"/>
                </a:lnTo>
                <a:lnTo>
                  <a:pt x="568339" y="187740"/>
                </a:lnTo>
                <a:lnTo>
                  <a:pt x="573877" y="189339"/>
                </a:lnTo>
                <a:lnTo>
                  <a:pt x="580320" y="198662"/>
                </a:lnTo>
                <a:lnTo>
                  <a:pt x="586603" y="215703"/>
                </a:lnTo>
                <a:lnTo>
                  <a:pt x="585184" y="221613"/>
                </a:lnTo>
                <a:lnTo>
                  <a:pt x="576242" y="230959"/>
                </a:lnTo>
                <a:lnTo>
                  <a:pt x="575804" y="233168"/>
                </a:lnTo>
                <a:lnTo>
                  <a:pt x="578794" y="235343"/>
                </a:lnTo>
                <a:lnTo>
                  <a:pt x="589684" y="243267"/>
                </a:lnTo>
                <a:lnTo>
                  <a:pt x="599258" y="244397"/>
                </a:lnTo>
                <a:lnTo>
                  <a:pt x="597295" y="252923"/>
                </a:lnTo>
                <a:lnTo>
                  <a:pt x="603653" y="260913"/>
                </a:lnTo>
                <a:lnTo>
                  <a:pt x="596180" y="263959"/>
                </a:lnTo>
                <a:lnTo>
                  <a:pt x="595095" y="266224"/>
                </a:lnTo>
                <a:lnTo>
                  <a:pt x="595114" y="269887"/>
                </a:lnTo>
                <a:lnTo>
                  <a:pt x="590651" y="272361"/>
                </a:lnTo>
                <a:lnTo>
                  <a:pt x="592978" y="283112"/>
                </a:lnTo>
                <a:lnTo>
                  <a:pt x="592555" y="284969"/>
                </a:lnTo>
                <a:lnTo>
                  <a:pt x="589673" y="285393"/>
                </a:lnTo>
                <a:lnTo>
                  <a:pt x="580120" y="278334"/>
                </a:lnTo>
                <a:lnTo>
                  <a:pt x="576338" y="280269"/>
                </a:lnTo>
                <a:lnTo>
                  <a:pt x="575486" y="283489"/>
                </a:lnTo>
                <a:lnTo>
                  <a:pt x="573727" y="285076"/>
                </a:lnTo>
                <a:lnTo>
                  <a:pt x="569392" y="285183"/>
                </a:lnTo>
                <a:lnTo>
                  <a:pt x="566051" y="287352"/>
                </a:lnTo>
                <a:lnTo>
                  <a:pt x="557207" y="289554"/>
                </a:lnTo>
                <a:lnTo>
                  <a:pt x="548508" y="301949"/>
                </a:lnTo>
                <a:lnTo>
                  <a:pt x="551996" y="308065"/>
                </a:lnTo>
                <a:lnTo>
                  <a:pt x="566944" y="327414"/>
                </a:lnTo>
                <a:lnTo>
                  <a:pt x="559626" y="332841"/>
                </a:lnTo>
                <a:lnTo>
                  <a:pt x="559605" y="342525"/>
                </a:lnTo>
                <a:lnTo>
                  <a:pt x="563869" y="345340"/>
                </a:lnTo>
                <a:lnTo>
                  <a:pt x="564704" y="349094"/>
                </a:lnTo>
                <a:lnTo>
                  <a:pt x="564367" y="357079"/>
                </a:lnTo>
                <a:lnTo>
                  <a:pt x="568948" y="359542"/>
                </a:lnTo>
                <a:lnTo>
                  <a:pt x="572727" y="363795"/>
                </a:lnTo>
                <a:lnTo>
                  <a:pt x="580115" y="377476"/>
                </a:lnTo>
                <a:lnTo>
                  <a:pt x="578054" y="388281"/>
                </a:lnTo>
                <a:lnTo>
                  <a:pt x="564534" y="384032"/>
                </a:lnTo>
                <a:lnTo>
                  <a:pt x="560307" y="390233"/>
                </a:lnTo>
                <a:lnTo>
                  <a:pt x="557292" y="392122"/>
                </a:lnTo>
                <a:lnTo>
                  <a:pt x="556269" y="385935"/>
                </a:lnTo>
                <a:lnTo>
                  <a:pt x="554324" y="384590"/>
                </a:lnTo>
                <a:lnTo>
                  <a:pt x="550735" y="386126"/>
                </a:lnTo>
                <a:lnTo>
                  <a:pt x="544666" y="385515"/>
                </a:lnTo>
                <a:lnTo>
                  <a:pt x="542318" y="388302"/>
                </a:lnTo>
                <a:lnTo>
                  <a:pt x="541062" y="389792"/>
                </a:lnTo>
                <a:lnTo>
                  <a:pt x="538912" y="389770"/>
                </a:lnTo>
                <a:lnTo>
                  <a:pt x="532171" y="381678"/>
                </a:lnTo>
                <a:lnTo>
                  <a:pt x="532152" y="375608"/>
                </a:lnTo>
                <a:lnTo>
                  <a:pt x="530042" y="370970"/>
                </a:lnTo>
                <a:lnTo>
                  <a:pt x="524793" y="371513"/>
                </a:lnTo>
                <a:lnTo>
                  <a:pt x="521272" y="365611"/>
                </a:lnTo>
                <a:lnTo>
                  <a:pt x="516211" y="362140"/>
                </a:lnTo>
                <a:lnTo>
                  <a:pt x="513112" y="364529"/>
                </a:lnTo>
                <a:lnTo>
                  <a:pt x="509831" y="364834"/>
                </a:lnTo>
                <a:lnTo>
                  <a:pt x="510457" y="360109"/>
                </a:lnTo>
                <a:lnTo>
                  <a:pt x="508380" y="358979"/>
                </a:lnTo>
                <a:lnTo>
                  <a:pt x="507674" y="362280"/>
                </a:lnTo>
                <a:lnTo>
                  <a:pt x="499371" y="377827"/>
                </a:lnTo>
                <a:lnTo>
                  <a:pt x="497285" y="377507"/>
                </a:lnTo>
                <a:lnTo>
                  <a:pt x="495625" y="374852"/>
                </a:lnTo>
                <a:lnTo>
                  <a:pt x="489802" y="373362"/>
                </a:lnTo>
                <a:lnTo>
                  <a:pt x="481504" y="379580"/>
                </a:lnTo>
                <a:lnTo>
                  <a:pt x="470988" y="380399"/>
                </a:lnTo>
                <a:lnTo>
                  <a:pt x="470938" y="388508"/>
                </a:lnTo>
                <a:lnTo>
                  <a:pt x="463478" y="413248"/>
                </a:lnTo>
                <a:lnTo>
                  <a:pt x="444182" y="415752"/>
                </a:lnTo>
                <a:lnTo>
                  <a:pt x="437141" y="415008"/>
                </a:lnTo>
                <a:lnTo>
                  <a:pt x="433056" y="417838"/>
                </a:lnTo>
                <a:lnTo>
                  <a:pt x="425724" y="415536"/>
                </a:lnTo>
                <a:lnTo>
                  <a:pt x="424825" y="417149"/>
                </a:lnTo>
                <a:lnTo>
                  <a:pt x="414111" y="419715"/>
                </a:lnTo>
                <a:lnTo>
                  <a:pt x="402172" y="416140"/>
                </a:lnTo>
                <a:lnTo>
                  <a:pt x="402708" y="419785"/>
                </a:lnTo>
                <a:lnTo>
                  <a:pt x="406090" y="424022"/>
                </a:lnTo>
                <a:lnTo>
                  <a:pt x="407591" y="425903"/>
                </a:lnTo>
                <a:lnTo>
                  <a:pt x="406377" y="429550"/>
                </a:lnTo>
                <a:lnTo>
                  <a:pt x="405904" y="436200"/>
                </a:lnTo>
                <a:lnTo>
                  <a:pt x="408090" y="441726"/>
                </a:lnTo>
                <a:lnTo>
                  <a:pt x="403948" y="448522"/>
                </a:lnTo>
                <a:lnTo>
                  <a:pt x="394930" y="451082"/>
                </a:lnTo>
                <a:lnTo>
                  <a:pt x="392566" y="450347"/>
                </a:lnTo>
                <a:lnTo>
                  <a:pt x="389012" y="445517"/>
                </a:lnTo>
                <a:lnTo>
                  <a:pt x="385769" y="449327"/>
                </a:lnTo>
                <a:lnTo>
                  <a:pt x="385165" y="450035"/>
                </a:lnTo>
                <a:lnTo>
                  <a:pt x="369709" y="446514"/>
                </a:lnTo>
                <a:lnTo>
                  <a:pt x="354025" y="454372"/>
                </a:lnTo>
                <a:lnTo>
                  <a:pt x="353065" y="454853"/>
                </a:lnTo>
                <a:lnTo>
                  <a:pt x="340673" y="457409"/>
                </a:lnTo>
                <a:lnTo>
                  <a:pt x="338916" y="460779"/>
                </a:lnTo>
                <a:lnTo>
                  <a:pt x="341562" y="465543"/>
                </a:lnTo>
                <a:lnTo>
                  <a:pt x="340841" y="466302"/>
                </a:lnTo>
                <a:lnTo>
                  <a:pt x="335607" y="471833"/>
                </a:lnTo>
                <a:lnTo>
                  <a:pt x="326534" y="473575"/>
                </a:lnTo>
                <a:lnTo>
                  <a:pt x="324803" y="476740"/>
                </a:lnTo>
                <a:lnTo>
                  <a:pt x="315274" y="477121"/>
                </a:lnTo>
                <a:lnTo>
                  <a:pt x="295769" y="484961"/>
                </a:lnTo>
                <a:lnTo>
                  <a:pt x="289338" y="485329"/>
                </a:lnTo>
                <a:lnTo>
                  <a:pt x="286856" y="488243"/>
                </a:lnTo>
                <a:lnTo>
                  <a:pt x="289057" y="490043"/>
                </a:lnTo>
                <a:lnTo>
                  <a:pt x="290149" y="493008"/>
                </a:lnTo>
                <a:lnTo>
                  <a:pt x="295661" y="492719"/>
                </a:lnTo>
                <a:lnTo>
                  <a:pt x="296794" y="494075"/>
                </a:lnTo>
                <a:lnTo>
                  <a:pt x="292798" y="498775"/>
                </a:lnTo>
                <a:lnTo>
                  <a:pt x="295755" y="505085"/>
                </a:lnTo>
                <a:lnTo>
                  <a:pt x="294258" y="508076"/>
                </a:lnTo>
                <a:lnTo>
                  <a:pt x="288886" y="501046"/>
                </a:lnTo>
                <a:lnTo>
                  <a:pt x="283451" y="499667"/>
                </a:lnTo>
                <a:lnTo>
                  <a:pt x="280605" y="497392"/>
                </a:lnTo>
                <a:lnTo>
                  <a:pt x="271270" y="498042"/>
                </a:lnTo>
                <a:lnTo>
                  <a:pt x="267426" y="500481"/>
                </a:lnTo>
                <a:lnTo>
                  <a:pt x="266853" y="500885"/>
                </a:lnTo>
                <a:lnTo>
                  <a:pt x="265278" y="498684"/>
                </a:lnTo>
                <a:lnTo>
                  <a:pt x="262138" y="499493"/>
                </a:lnTo>
                <a:lnTo>
                  <a:pt x="254669" y="500623"/>
                </a:lnTo>
                <a:lnTo>
                  <a:pt x="253035" y="503864"/>
                </a:lnTo>
                <a:lnTo>
                  <a:pt x="248591" y="503937"/>
                </a:lnTo>
                <a:lnTo>
                  <a:pt x="242616" y="496246"/>
                </a:lnTo>
                <a:lnTo>
                  <a:pt x="241040" y="496085"/>
                </a:lnTo>
                <a:lnTo>
                  <a:pt x="238411" y="495817"/>
                </a:lnTo>
                <a:lnTo>
                  <a:pt x="233416" y="495308"/>
                </a:lnTo>
                <a:lnTo>
                  <a:pt x="232067" y="497309"/>
                </a:lnTo>
                <a:lnTo>
                  <a:pt x="225080" y="498343"/>
                </a:lnTo>
                <a:lnTo>
                  <a:pt x="223725" y="498032"/>
                </a:lnTo>
                <a:lnTo>
                  <a:pt x="221852" y="497603"/>
                </a:lnTo>
                <a:lnTo>
                  <a:pt x="221112" y="494500"/>
                </a:lnTo>
                <a:lnTo>
                  <a:pt x="220045" y="493062"/>
                </a:lnTo>
                <a:lnTo>
                  <a:pt x="215718" y="492627"/>
                </a:lnTo>
                <a:lnTo>
                  <a:pt x="210171" y="493134"/>
                </a:lnTo>
                <a:lnTo>
                  <a:pt x="206010" y="494637"/>
                </a:lnTo>
                <a:lnTo>
                  <a:pt x="203477" y="492821"/>
                </a:lnTo>
                <a:lnTo>
                  <a:pt x="200922" y="490989"/>
                </a:lnTo>
                <a:lnTo>
                  <a:pt x="193446" y="488414"/>
                </a:lnTo>
                <a:lnTo>
                  <a:pt x="189763" y="484053"/>
                </a:lnTo>
                <a:lnTo>
                  <a:pt x="186419" y="482449"/>
                </a:lnTo>
                <a:lnTo>
                  <a:pt x="185657" y="484053"/>
                </a:lnTo>
                <a:lnTo>
                  <a:pt x="185135" y="495919"/>
                </a:lnTo>
                <a:lnTo>
                  <a:pt x="183262" y="499067"/>
                </a:lnTo>
                <a:lnTo>
                  <a:pt x="175055" y="500852"/>
                </a:lnTo>
                <a:lnTo>
                  <a:pt x="173232" y="501249"/>
                </a:lnTo>
                <a:lnTo>
                  <a:pt x="158522" y="501009"/>
                </a:lnTo>
                <a:lnTo>
                  <a:pt x="155447" y="502977"/>
                </a:lnTo>
                <a:lnTo>
                  <a:pt x="155460" y="507663"/>
                </a:lnTo>
                <a:lnTo>
                  <a:pt x="150375" y="507800"/>
                </a:lnTo>
                <a:lnTo>
                  <a:pt x="131873" y="512745"/>
                </a:lnTo>
                <a:lnTo>
                  <a:pt x="124256" y="512302"/>
                </a:lnTo>
                <a:lnTo>
                  <a:pt x="114907" y="519202"/>
                </a:lnTo>
                <a:lnTo>
                  <a:pt x="109980" y="515740"/>
                </a:lnTo>
                <a:lnTo>
                  <a:pt x="97789" y="515502"/>
                </a:lnTo>
                <a:lnTo>
                  <a:pt x="94083" y="510285"/>
                </a:lnTo>
                <a:lnTo>
                  <a:pt x="92655" y="508080"/>
                </a:lnTo>
                <a:lnTo>
                  <a:pt x="91899" y="504551"/>
                </a:lnTo>
                <a:lnTo>
                  <a:pt x="91606" y="503183"/>
                </a:lnTo>
                <a:lnTo>
                  <a:pt x="86974" y="501704"/>
                </a:lnTo>
                <a:lnTo>
                  <a:pt x="84757" y="500995"/>
                </a:lnTo>
                <a:lnTo>
                  <a:pt x="79000" y="496059"/>
                </a:lnTo>
                <a:lnTo>
                  <a:pt x="78138" y="495300"/>
                </a:lnTo>
                <a:lnTo>
                  <a:pt x="77254" y="492948"/>
                </a:lnTo>
                <a:lnTo>
                  <a:pt x="72848" y="493534"/>
                </a:lnTo>
                <a:lnTo>
                  <a:pt x="71992" y="496412"/>
                </a:lnTo>
                <a:lnTo>
                  <a:pt x="69408" y="498193"/>
                </a:lnTo>
                <a:lnTo>
                  <a:pt x="62754" y="498894"/>
                </a:lnTo>
                <a:lnTo>
                  <a:pt x="57205" y="490545"/>
                </a:lnTo>
                <a:lnTo>
                  <a:pt x="54980" y="493409"/>
                </a:lnTo>
                <a:lnTo>
                  <a:pt x="54828" y="496590"/>
                </a:lnTo>
                <a:lnTo>
                  <a:pt x="43317" y="498319"/>
                </a:lnTo>
                <a:lnTo>
                  <a:pt x="37618" y="494152"/>
                </a:lnTo>
                <a:lnTo>
                  <a:pt x="36018" y="490258"/>
                </a:lnTo>
                <a:lnTo>
                  <a:pt x="36042" y="485157"/>
                </a:lnTo>
                <a:lnTo>
                  <a:pt x="39640" y="480669"/>
                </a:lnTo>
                <a:lnTo>
                  <a:pt x="39736" y="472228"/>
                </a:lnTo>
                <a:lnTo>
                  <a:pt x="38263" y="463111"/>
                </a:lnTo>
                <a:lnTo>
                  <a:pt x="42356" y="461630"/>
                </a:lnTo>
                <a:lnTo>
                  <a:pt x="41873" y="456824"/>
                </a:lnTo>
                <a:lnTo>
                  <a:pt x="48225" y="456219"/>
                </a:lnTo>
                <a:lnTo>
                  <a:pt x="45857" y="450513"/>
                </a:lnTo>
                <a:lnTo>
                  <a:pt x="47134" y="445753"/>
                </a:lnTo>
                <a:lnTo>
                  <a:pt x="49396" y="443756"/>
                </a:lnTo>
                <a:lnTo>
                  <a:pt x="50068" y="441371"/>
                </a:lnTo>
                <a:lnTo>
                  <a:pt x="45548" y="425512"/>
                </a:lnTo>
                <a:lnTo>
                  <a:pt x="48347" y="424022"/>
                </a:lnTo>
                <a:lnTo>
                  <a:pt x="50972" y="422890"/>
                </a:lnTo>
                <a:lnTo>
                  <a:pt x="52330" y="420541"/>
                </a:lnTo>
                <a:lnTo>
                  <a:pt x="46962" y="412498"/>
                </a:lnTo>
                <a:lnTo>
                  <a:pt x="52172" y="410787"/>
                </a:lnTo>
                <a:lnTo>
                  <a:pt x="54843" y="408053"/>
                </a:lnTo>
                <a:lnTo>
                  <a:pt x="46572" y="401325"/>
                </a:lnTo>
                <a:lnTo>
                  <a:pt x="44624" y="398416"/>
                </a:lnTo>
                <a:lnTo>
                  <a:pt x="44336" y="395574"/>
                </a:lnTo>
                <a:lnTo>
                  <a:pt x="47638" y="394255"/>
                </a:lnTo>
                <a:lnTo>
                  <a:pt x="58218" y="399564"/>
                </a:lnTo>
                <a:lnTo>
                  <a:pt x="61551" y="398142"/>
                </a:lnTo>
                <a:lnTo>
                  <a:pt x="49491" y="378343"/>
                </a:lnTo>
                <a:lnTo>
                  <a:pt x="48891" y="373689"/>
                </a:lnTo>
                <a:lnTo>
                  <a:pt x="51064" y="369420"/>
                </a:lnTo>
                <a:lnTo>
                  <a:pt x="40948" y="360426"/>
                </a:lnTo>
                <a:lnTo>
                  <a:pt x="41903" y="358746"/>
                </a:lnTo>
                <a:lnTo>
                  <a:pt x="44783" y="358307"/>
                </a:lnTo>
                <a:lnTo>
                  <a:pt x="45788" y="355575"/>
                </a:lnTo>
                <a:lnTo>
                  <a:pt x="42301" y="350672"/>
                </a:lnTo>
                <a:lnTo>
                  <a:pt x="36354" y="336069"/>
                </a:lnTo>
                <a:lnTo>
                  <a:pt x="27372" y="331377"/>
                </a:lnTo>
                <a:lnTo>
                  <a:pt x="25520" y="325614"/>
                </a:lnTo>
                <a:lnTo>
                  <a:pt x="23019" y="322381"/>
                </a:lnTo>
                <a:lnTo>
                  <a:pt x="24691" y="310335"/>
                </a:lnTo>
                <a:lnTo>
                  <a:pt x="23867" y="302775"/>
                </a:lnTo>
                <a:lnTo>
                  <a:pt x="25597" y="298911"/>
                </a:lnTo>
                <a:lnTo>
                  <a:pt x="29307" y="296208"/>
                </a:lnTo>
                <a:lnTo>
                  <a:pt x="33361" y="284495"/>
                </a:lnTo>
                <a:lnTo>
                  <a:pt x="31544" y="278859"/>
                </a:lnTo>
                <a:lnTo>
                  <a:pt x="27288" y="277306"/>
                </a:lnTo>
                <a:lnTo>
                  <a:pt x="27356" y="272287"/>
                </a:lnTo>
                <a:lnTo>
                  <a:pt x="26239" y="268220"/>
                </a:lnTo>
                <a:lnTo>
                  <a:pt x="27774" y="263950"/>
                </a:lnTo>
                <a:lnTo>
                  <a:pt x="27497" y="260948"/>
                </a:lnTo>
                <a:lnTo>
                  <a:pt x="20305" y="255405"/>
                </a:lnTo>
                <a:lnTo>
                  <a:pt x="16024" y="260611"/>
                </a:lnTo>
                <a:lnTo>
                  <a:pt x="14978" y="249137"/>
                </a:lnTo>
                <a:lnTo>
                  <a:pt x="13569" y="251025"/>
                </a:lnTo>
                <a:lnTo>
                  <a:pt x="12730" y="256911"/>
                </a:lnTo>
                <a:lnTo>
                  <a:pt x="10951" y="256680"/>
                </a:lnTo>
                <a:lnTo>
                  <a:pt x="10347" y="244073"/>
                </a:lnTo>
                <a:lnTo>
                  <a:pt x="6499" y="238808"/>
                </a:lnTo>
                <a:lnTo>
                  <a:pt x="4730" y="230364"/>
                </a:lnTo>
                <a:lnTo>
                  <a:pt x="8590" y="225813"/>
                </a:lnTo>
                <a:lnTo>
                  <a:pt x="10909" y="217755"/>
                </a:lnTo>
                <a:lnTo>
                  <a:pt x="6080" y="214075"/>
                </a:lnTo>
                <a:lnTo>
                  <a:pt x="1402" y="214304"/>
                </a:lnTo>
                <a:lnTo>
                  <a:pt x="0" y="211465"/>
                </a:lnTo>
                <a:lnTo>
                  <a:pt x="1205" y="204435"/>
                </a:lnTo>
                <a:lnTo>
                  <a:pt x="8110" y="195456"/>
                </a:lnTo>
                <a:lnTo>
                  <a:pt x="8129" y="192835"/>
                </a:lnTo>
                <a:lnTo>
                  <a:pt x="6372" y="187808"/>
                </a:lnTo>
                <a:lnTo>
                  <a:pt x="6737" y="184647"/>
                </a:lnTo>
                <a:lnTo>
                  <a:pt x="14562" y="179410"/>
                </a:lnTo>
                <a:lnTo>
                  <a:pt x="20964" y="169686"/>
                </a:lnTo>
                <a:lnTo>
                  <a:pt x="28542" y="169406"/>
                </a:lnTo>
                <a:lnTo>
                  <a:pt x="34028" y="165944"/>
                </a:lnTo>
                <a:lnTo>
                  <a:pt x="41204" y="152961"/>
                </a:lnTo>
                <a:lnTo>
                  <a:pt x="41384" y="151437"/>
                </a:lnTo>
                <a:lnTo>
                  <a:pt x="40146" y="149474"/>
                </a:lnTo>
                <a:lnTo>
                  <a:pt x="41350" y="148441"/>
                </a:lnTo>
                <a:lnTo>
                  <a:pt x="42147" y="143851"/>
                </a:lnTo>
                <a:lnTo>
                  <a:pt x="44859" y="137966"/>
                </a:lnTo>
                <a:lnTo>
                  <a:pt x="51239" y="134027"/>
                </a:lnTo>
                <a:lnTo>
                  <a:pt x="55137" y="137494"/>
                </a:lnTo>
                <a:lnTo>
                  <a:pt x="57945" y="137607"/>
                </a:lnTo>
                <a:lnTo>
                  <a:pt x="50262" y="125530"/>
                </a:lnTo>
                <a:lnTo>
                  <a:pt x="46474" y="126019"/>
                </a:lnTo>
                <a:lnTo>
                  <a:pt x="45240" y="124707"/>
                </a:lnTo>
                <a:lnTo>
                  <a:pt x="45357" y="121467"/>
                </a:lnTo>
                <a:lnTo>
                  <a:pt x="47629" y="115374"/>
                </a:lnTo>
                <a:lnTo>
                  <a:pt x="48262" y="108645"/>
                </a:lnTo>
                <a:lnTo>
                  <a:pt x="50930" y="103140"/>
                </a:lnTo>
                <a:lnTo>
                  <a:pt x="53091" y="102937"/>
                </a:lnTo>
                <a:lnTo>
                  <a:pt x="56739" y="107305"/>
                </a:lnTo>
                <a:lnTo>
                  <a:pt x="62422" y="109852"/>
                </a:lnTo>
                <a:lnTo>
                  <a:pt x="69798" y="108239"/>
                </a:lnTo>
                <a:lnTo>
                  <a:pt x="79017" y="102293"/>
                </a:lnTo>
                <a:lnTo>
                  <a:pt x="86266" y="101625"/>
                </a:lnTo>
                <a:lnTo>
                  <a:pt x="91388" y="104013"/>
                </a:lnTo>
                <a:lnTo>
                  <a:pt x="96517" y="104489"/>
                </a:lnTo>
                <a:lnTo>
                  <a:pt x="98290" y="108015"/>
                </a:lnTo>
                <a:lnTo>
                  <a:pt x="94639" y="114585"/>
                </a:lnTo>
                <a:lnTo>
                  <a:pt x="96237" y="117505"/>
                </a:lnTo>
                <a:lnTo>
                  <a:pt x="103285" y="106413"/>
                </a:lnTo>
                <a:lnTo>
                  <a:pt x="113110" y="106946"/>
                </a:lnTo>
                <a:lnTo>
                  <a:pt x="116252" y="105739"/>
                </a:lnTo>
                <a:lnTo>
                  <a:pt x="118520" y="103044"/>
                </a:lnTo>
                <a:lnTo>
                  <a:pt x="115910" y="100878"/>
                </a:lnTo>
                <a:lnTo>
                  <a:pt x="111133" y="102559"/>
                </a:lnTo>
                <a:lnTo>
                  <a:pt x="104579" y="100544"/>
                </a:lnTo>
                <a:lnTo>
                  <a:pt x="101104" y="101548"/>
                </a:lnTo>
                <a:lnTo>
                  <a:pt x="97398" y="99251"/>
                </a:lnTo>
                <a:lnTo>
                  <a:pt x="96409" y="96482"/>
                </a:lnTo>
                <a:lnTo>
                  <a:pt x="96853" y="91483"/>
                </a:lnTo>
                <a:lnTo>
                  <a:pt x="95019" y="87571"/>
                </a:lnTo>
                <a:lnTo>
                  <a:pt x="99152" y="82080"/>
                </a:lnTo>
                <a:lnTo>
                  <a:pt x="105260" y="83403"/>
                </a:lnTo>
                <a:lnTo>
                  <a:pt x="102459" y="89754"/>
                </a:lnTo>
                <a:lnTo>
                  <a:pt x="105026" y="94448"/>
                </a:lnTo>
                <a:lnTo>
                  <a:pt x="108186" y="91861"/>
                </a:lnTo>
                <a:lnTo>
                  <a:pt x="120288" y="91563"/>
                </a:lnTo>
                <a:lnTo>
                  <a:pt x="124043" y="97345"/>
                </a:lnTo>
                <a:lnTo>
                  <a:pt x="129146" y="95268"/>
                </a:lnTo>
                <a:lnTo>
                  <a:pt x="135866" y="94803"/>
                </a:lnTo>
                <a:lnTo>
                  <a:pt x="137421" y="91082"/>
                </a:lnTo>
                <a:lnTo>
                  <a:pt x="136959" y="87680"/>
                </a:lnTo>
                <a:lnTo>
                  <a:pt x="123953" y="73999"/>
                </a:lnTo>
                <a:lnTo>
                  <a:pt x="121856" y="70439"/>
                </a:lnTo>
                <a:lnTo>
                  <a:pt x="121784" y="67719"/>
                </a:lnTo>
                <a:lnTo>
                  <a:pt x="130972" y="64471"/>
                </a:lnTo>
                <a:lnTo>
                  <a:pt x="130936" y="57104"/>
                </a:lnTo>
                <a:lnTo>
                  <a:pt x="135485" y="50373"/>
                </a:lnTo>
                <a:lnTo>
                  <a:pt x="137532" y="52019"/>
                </a:lnTo>
                <a:lnTo>
                  <a:pt x="141412" y="61205"/>
                </a:lnTo>
                <a:lnTo>
                  <a:pt x="143048" y="62566"/>
                </a:lnTo>
                <a:lnTo>
                  <a:pt x="144783" y="61964"/>
                </a:lnTo>
                <a:lnTo>
                  <a:pt x="147493" y="56363"/>
                </a:lnTo>
                <a:lnTo>
                  <a:pt x="149173" y="49719"/>
                </a:lnTo>
                <a:lnTo>
                  <a:pt x="147823" y="44127"/>
                </a:lnTo>
                <a:lnTo>
                  <a:pt x="148525" y="41552"/>
                </a:lnTo>
                <a:lnTo>
                  <a:pt x="155509" y="33320"/>
                </a:lnTo>
                <a:lnTo>
                  <a:pt x="160789" y="29797"/>
                </a:lnTo>
                <a:lnTo>
                  <a:pt x="163674" y="25399"/>
                </a:lnTo>
                <a:lnTo>
                  <a:pt x="169210" y="26501"/>
                </a:lnTo>
                <a:lnTo>
                  <a:pt x="172748" y="23964"/>
                </a:lnTo>
                <a:lnTo>
                  <a:pt x="171275" y="17401"/>
                </a:lnTo>
                <a:lnTo>
                  <a:pt x="173144" y="12055"/>
                </a:lnTo>
                <a:lnTo>
                  <a:pt x="171776" y="6816"/>
                </a:lnTo>
                <a:lnTo>
                  <a:pt x="172867" y="3697"/>
                </a:lnTo>
                <a:lnTo>
                  <a:pt x="175055" y="1952"/>
                </a:lnTo>
                <a:lnTo>
                  <a:pt x="176152" y="1231"/>
                </a:lnTo>
                <a:lnTo>
                  <a:pt x="183760" y="0"/>
                </a:lnTo>
                <a:lnTo>
                  <a:pt x="190110" y="2081"/>
                </a:lnTo>
                <a:lnTo>
                  <a:pt x="190565" y="2839"/>
                </a:lnTo>
                <a:lnTo>
                  <a:pt x="190791" y="4079"/>
                </a:lnTo>
                <a:lnTo>
                  <a:pt x="192167" y="6565"/>
                </a:lnTo>
                <a:lnTo>
                  <a:pt x="190630" y="8375"/>
                </a:lnTo>
                <a:lnTo>
                  <a:pt x="190024" y="9893"/>
                </a:lnTo>
                <a:lnTo>
                  <a:pt x="189426" y="11392"/>
                </a:lnTo>
                <a:lnTo>
                  <a:pt x="190024" y="11489"/>
                </a:lnTo>
                <a:lnTo>
                  <a:pt x="196733" y="13743"/>
                </a:lnTo>
                <a:close/>
              </a:path>
            </a:pathLst>
          </a:custGeom>
          <a:solidFill>
            <a:srgbClr val="371067">
              <a:alpha val="100000"/>
            </a:srgbClr>
          </a:solidFill>
          <a:ln w="13550" cap="flat">
            <a:solidFill>
              <a:srgbClr val="371067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649" name="pg649"/>
          <p:cNvSpPr/>
          <p:nvPr/>
        </p:nvSpPr>
        <p:spPr>
          <a:xfrm>
            <a:off x="6018830" y="1970229"/>
            <a:ext cx="396318" cy="177416"/>
          </a:xfrm>
          <a:custGeom>
            <a:avLst/>
            <a:gdLst/>
            <a:ahLst/>
            <a:cxnLst/>
            <a:rect l="0" t="0" r="0" b="0"/>
            <a:pathLst>
              <a:path w="396318" h="177416">
                <a:moveTo>
                  <a:pt x="360732" y="14226"/>
                </a:moveTo>
                <a:lnTo>
                  <a:pt x="364351" y="15846"/>
                </a:lnTo>
                <a:lnTo>
                  <a:pt x="366686" y="13642"/>
                </a:lnTo>
                <a:lnTo>
                  <a:pt x="367456" y="13904"/>
                </a:lnTo>
                <a:lnTo>
                  <a:pt x="368097" y="14935"/>
                </a:lnTo>
                <a:lnTo>
                  <a:pt x="368735" y="14942"/>
                </a:lnTo>
                <a:lnTo>
                  <a:pt x="369907" y="15813"/>
                </a:lnTo>
                <a:lnTo>
                  <a:pt x="370505" y="15764"/>
                </a:lnTo>
                <a:lnTo>
                  <a:pt x="370523" y="17434"/>
                </a:lnTo>
                <a:lnTo>
                  <a:pt x="373387" y="22040"/>
                </a:lnTo>
                <a:lnTo>
                  <a:pt x="373880" y="26265"/>
                </a:lnTo>
                <a:lnTo>
                  <a:pt x="376197" y="30181"/>
                </a:lnTo>
                <a:lnTo>
                  <a:pt x="376885" y="31280"/>
                </a:lnTo>
                <a:lnTo>
                  <a:pt x="385981" y="34149"/>
                </a:lnTo>
                <a:lnTo>
                  <a:pt x="389087" y="38113"/>
                </a:lnTo>
                <a:lnTo>
                  <a:pt x="390381" y="42052"/>
                </a:lnTo>
                <a:lnTo>
                  <a:pt x="395812" y="43394"/>
                </a:lnTo>
                <a:lnTo>
                  <a:pt x="396318" y="49425"/>
                </a:lnTo>
                <a:lnTo>
                  <a:pt x="391652" y="51468"/>
                </a:lnTo>
                <a:lnTo>
                  <a:pt x="392524" y="54122"/>
                </a:lnTo>
                <a:lnTo>
                  <a:pt x="388669" y="57375"/>
                </a:lnTo>
                <a:lnTo>
                  <a:pt x="386883" y="61516"/>
                </a:lnTo>
                <a:lnTo>
                  <a:pt x="386150" y="70243"/>
                </a:lnTo>
                <a:lnTo>
                  <a:pt x="384239" y="75325"/>
                </a:lnTo>
                <a:lnTo>
                  <a:pt x="387359" y="79045"/>
                </a:lnTo>
                <a:lnTo>
                  <a:pt x="393396" y="82871"/>
                </a:lnTo>
                <a:lnTo>
                  <a:pt x="393867" y="85670"/>
                </a:lnTo>
                <a:lnTo>
                  <a:pt x="387307" y="83670"/>
                </a:lnTo>
                <a:lnTo>
                  <a:pt x="384351" y="84846"/>
                </a:lnTo>
                <a:lnTo>
                  <a:pt x="381599" y="81487"/>
                </a:lnTo>
                <a:lnTo>
                  <a:pt x="381448" y="78302"/>
                </a:lnTo>
                <a:lnTo>
                  <a:pt x="379685" y="76773"/>
                </a:lnTo>
                <a:lnTo>
                  <a:pt x="372775" y="79290"/>
                </a:lnTo>
                <a:lnTo>
                  <a:pt x="366593" y="72017"/>
                </a:lnTo>
                <a:lnTo>
                  <a:pt x="364527" y="75930"/>
                </a:lnTo>
                <a:lnTo>
                  <a:pt x="359563" y="76339"/>
                </a:lnTo>
                <a:lnTo>
                  <a:pt x="359052" y="79500"/>
                </a:lnTo>
                <a:lnTo>
                  <a:pt x="357515" y="80494"/>
                </a:lnTo>
                <a:lnTo>
                  <a:pt x="336763" y="65994"/>
                </a:lnTo>
                <a:lnTo>
                  <a:pt x="336660" y="68392"/>
                </a:lnTo>
                <a:lnTo>
                  <a:pt x="340441" y="73509"/>
                </a:lnTo>
                <a:lnTo>
                  <a:pt x="342794" y="80245"/>
                </a:lnTo>
                <a:lnTo>
                  <a:pt x="348999" y="88952"/>
                </a:lnTo>
                <a:lnTo>
                  <a:pt x="347050" y="91390"/>
                </a:lnTo>
                <a:lnTo>
                  <a:pt x="343104" y="91913"/>
                </a:lnTo>
                <a:lnTo>
                  <a:pt x="336990" y="84659"/>
                </a:lnTo>
                <a:lnTo>
                  <a:pt x="328315" y="81111"/>
                </a:lnTo>
                <a:lnTo>
                  <a:pt x="326418" y="90874"/>
                </a:lnTo>
                <a:lnTo>
                  <a:pt x="328940" y="99851"/>
                </a:lnTo>
                <a:lnTo>
                  <a:pt x="328537" y="104461"/>
                </a:lnTo>
                <a:lnTo>
                  <a:pt x="322481" y="97707"/>
                </a:lnTo>
                <a:lnTo>
                  <a:pt x="315620" y="93993"/>
                </a:lnTo>
                <a:lnTo>
                  <a:pt x="314993" y="95340"/>
                </a:lnTo>
                <a:lnTo>
                  <a:pt x="317873" y="99699"/>
                </a:lnTo>
                <a:lnTo>
                  <a:pt x="314220" y="102017"/>
                </a:lnTo>
                <a:lnTo>
                  <a:pt x="312416" y="102281"/>
                </a:lnTo>
                <a:lnTo>
                  <a:pt x="306686" y="98784"/>
                </a:lnTo>
                <a:lnTo>
                  <a:pt x="301844" y="92373"/>
                </a:lnTo>
                <a:lnTo>
                  <a:pt x="299512" y="86315"/>
                </a:lnTo>
                <a:lnTo>
                  <a:pt x="290817" y="90129"/>
                </a:lnTo>
                <a:lnTo>
                  <a:pt x="287536" y="97623"/>
                </a:lnTo>
                <a:lnTo>
                  <a:pt x="279866" y="105200"/>
                </a:lnTo>
                <a:lnTo>
                  <a:pt x="278023" y="105270"/>
                </a:lnTo>
                <a:lnTo>
                  <a:pt x="271621" y="101002"/>
                </a:lnTo>
                <a:lnTo>
                  <a:pt x="258662" y="102351"/>
                </a:lnTo>
                <a:lnTo>
                  <a:pt x="255810" y="105286"/>
                </a:lnTo>
                <a:lnTo>
                  <a:pt x="258306" y="106411"/>
                </a:lnTo>
                <a:lnTo>
                  <a:pt x="257716" y="108703"/>
                </a:lnTo>
                <a:lnTo>
                  <a:pt x="254453" y="106528"/>
                </a:lnTo>
                <a:lnTo>
                  <a:pt x="248512" y="112266"/>
                </a:lnTo>
                <a:lnTo>
                  <a:pt x="241922" y="113483"/>
                </a:lnTo>
                <a:lnTo>
                  <a:pt x="238176" y="119987"/>
                </a:lnTo>
                <a:lnTo>
                  <a:pt x="231486" y="112049"/>
                </a:lnTo>
                <a:lnTo>
                  <a:pt x="224957" y="118442"/>
                </a:lnTo>
                <a:lnTo>
                  <a:pt x="218233" y="114393"/>
                </a:lnTo>
                <a:lnTo>
                  <a:pt x="216392" y="115733"/>
                </a:lnTo>
                <a:lnTo>
                  <a:pt x="215009" y="113338"/>
                </a:lnTo>
                <a:lnTo>
                  <a:pt x="212132" y="117127"/>
                </a:lnTo>
                <a:lnTo>
                  <a:pt x="204172" y="121511"/>
                </a:lnTo>
                <a:lnTo>
                  <a:pt x="200885" y="125445"/>
                </a:lnTo>
                <a:lnTo>
                  <a:pt x="192567" y="122261"/>
                </a:lnTo>
                <a:lnTo>
                  <a:pt x="192265" y="129813"/>
                </a:lnTo>
                <a:lnTo>
                  <a:pt x="190082" y="134838"/>
                </a:lnTo>
                <a:lnTo>
                  <a:pt x="178434" y="146254"/>
                </a:lnTo>
                <a:lnTo>
                  <a:pt x="171759" y="150003"/>
                </a:lnTo>
                <a:lnTo>
                  <a:pt x="169992" y="148796"/>
                </a:lnTo>
                <a:lnTo>
                  <a:pt x="170328" y="143198"/>
                </a:lnTo>
                <a:lnTo>
                  <a:pt x="163318" y="142624"/>
                </a:lnTo>
                <a:lnTo>
                  <a:pt x="163708" y="135465"/>
                </a:lnTo>
                <a:lnTo>
                  <a:pt x="160875" y="133173"/>
                </a:lnTo>
                <a:lnTo>
                  <a:pt x="155251" y="137525"/>
                </a:lnTo>
                <a:lnTo>
                  <a:pt x="147246" y="137940"/>
                </a:lnTo>
                <a:lnTo>
                  <a:pt x="143373" y="140385"/>
                </a:lnTo>
                <a:lnTo>
                  <a:pt x="131081" y="142581"/>
                </a:lnTo>
                <a:lnTo>
                  <a:pt x="126799" y="141617"/>
                </a:lnTo>
                <a:lnTo>
                  <a:pt x="113375" y="148154"/>
                </a:lnTo>
                <a:lnTo>
                  <a:pt x="114670" y="149777"/>
                </a:lnTo>
                <a:lnTo>
                  <a:pt x="120957" y="150454"/>
                </a:lnTo>
                <a:lnTo>
                  <a:pt x="117823" y="155509"/>
                </a:lnTo>
                <a:lnTo>
                  <a:pt x="110624" y="154757"/>
                </a:lnTo>
                <a:lnTo>
                  <a:pt x="106740" y="149880"/>
                </a:lnTo>
                <a:lnTo>
                  <a:pt x="97004" y="152989"/>
                </a:lnTo>
                <a:lnTo>
                  <a:pt x="92824" y="158590"/>
                </a:lnTo>
                <a:lnTo>
                  <a:pt x="67320" y="165160"/>
                </a:lnTo>
                <a:lnTo>
                  <a:pt x="61264" y="168688"/>
                </a:lnTo>
                <a:lnTo>
                  <a:pt x="59687" y="166486"/>
                </a:lnTo>
                <a:lnTo>
                  <a:pt x="60823" y="163301"/>
                </a:lnTo>
                <a:lnTo>
                  <a:pt x="55476" y="160115"/>
                </a:lnTo>
                <a:lnTo>
                  <a:pt x="45586" y="165701"/>
                </a:lnTo>
                <a:lnTo>
                  <a:pt x="43676" y="172560"/>
                </a:lnTo>
                <a:lnTo>
                  <a:pt x="41683" y="174697"/>
                </a:lnTo>
                <a:lnTo>
                  <a:pt x="12977" y="177416"/>
                </a:lnTo>
                <a:lnTo>
                  <a:pt x="14334" y="173954"/>
                </a:lnTo>
                <a:lnTo>
                  <a:pt x="28383" y="166778"/>
                </a:lnTo>
                <a:lnTo>
                  <a:pt x="30885" y="163759"/>
                </a:lnTo>
                <a:lnTo>
                  <a:pt x="34379" y="165090"/>
                </a:lnTo>
                <a:lnTo>
                  <a:pt x="37145" y="162741"/>
                </a:lnTo>
                <a:lnTo>
                  <a:pt x="35348" y="155256"/>
                </a:lnTo>
                <a:lnTo>
                  <a:pt x="30899" y="154238"/>
                </a:lnTo>
                <a:lnTo>
                  <a:pt x="30079" y="147220"/>
                </a:lnTo>
                <a:lnTo>
                  <a:pt x="25769" y="149189"/>
                </a:lnTo>
                <a:lnTo>
                  <a:pt x="26782" y="156657"/>
                </a:lnTo>
                <a:lnTo>
                  <a:pt x="25241" y="159709"/>
                </a:lnTo>
                <a:lnTo>
                  <a:pt x="22677" y="161508"/>
                </a:lnTo>
                <a:lnTo>
                  <a:pt x="17690" y="157647"/>
                </a:lnTo>
                <a:lnTo>
                  <a:pt x="14334" y="161990"/>
                </a:lnTo>
                <a:lnTo>
                  <a:pt x="8707" y="161160"/>
                </a:lnTo>
                <a:lnTo>
                  <a:pt x="403" y="149817"/>
                </a:lnTo>
                <a:lnTo>
                  <a:pt x="0" y="146637"/>
                </a:lnTo>
                <a:lnTo>
                  <a:pt x="654" y="145619"/>
                </a:lnTo>
                <a:lnTo>
                  <a:pt x="4467" y="150685"/>
                </a:lnTo>
                <a:lnTo>
                  <a:pt x="19260" y="149277"/>
                </a:lnTo>
                <a:lnTo>
                  <a:pt x="20092" y="147087"/>
                </a:lnTo>
                <a:lnTo>
                  <a:pt x="19856" y="141123"/>
                </a:lnTo>
                <a:lnTo>
                  <a:pt x="22457" y="137363"/>
                </a:lnTo>
                <a:lnTo>
                  <a:pt x="19872" y="132856"/>
                </a:lnTo>
                <a:lnTo>
                  <a:pt x="22230" y="129179"/>
                </a:lnTo>
                <a:lnTo>
                  <a:pt x="25712" y="130686"/>
                </a:lnTo>
                <a:lnTo>
                  <a:pt x="35174" y="128697"/>
                </a:lnTo>
                <a:lnTo>
                  <a:pt x="40507" y="123837"/>
                </a:lnTo>
                <a:lnTo>
                  <a:pt x="47369" y="120017"/>
                </a:lnTo>
                <a:lnTo>
                  <a:pt x="51281" y="114626"/>
                </a:lnTo>
                <a:lnTo>
                  <a:pt x="53211" y="116104"/>
                </a:lnTo>
                <a:lnTo>
                  <a:pt x="55840" y="118115"/>
                </a:lnTo>
                <a:lnTo>
                  <a:pt x="57630" y="119485"/>
                </a:lnTo>
                <a:lnTo>
                  <a:pt x="69169" y="116324"/>
                </a:lnTo>
                <a:lnTo>
                  <a:pt x="76605" y="112320"/>
                </a:lnTo>
                <a:lnTo>
                  <a:pt x="82316" y="112591"/>
                </a:lnTo>
                <a:lnTo>
                  <a:pt x="86689" y="110987"/>
                </a:lnTo>
                <a:lnTo>
                  <a:pt x="86548" y="106623"/>
                </a:lnTo>
                <a:lnTo>
                  <a:pt x="84681" y="100993"/>
                </a:lnTo>
                <a:lnTo>
                  <a:pt x="89250" y="95569"/>
                </a:lnTo>
                <a:lnTo>
                  <a:pt x="95588" y="92616"/>
                </a:lnTo>
                <a:lnTo>
                  <a:pt x="97206" y="82861"/>
                </a:lnTo>
                <a:lnTo>
                  <a:pt x="102803" y="76404"/>
                </a:lnTo>
                <a:lnTo>
                  <a:pt x="102250" y="69804"/>
                </a:lnTo>
                <a:lnTo>
                  <a:pt x="95658" y="67346"/>
                </a:lnTo>
                <a:lnTo>
                  <a:pt x="95168" y="64985"/>
                </a:lnTo>
                <a:lnTo>
                  <a:pt x="98407" y="61485"/>
                </a:lnTo>
                <a:lnTo>
                  <a:pt x="106977" y="60545"/>
                </a:lnTo>
                <a:lnTo>
                  <a:pt x="109982" y="58778"/>
                </a:lnTo>
                <a:lnTo>
                  <a:pt x="110617" y="50762"/>
                </a:lnTo>
                <a:lnTo>
                  <a:pt x="113516" y="47611"/>
                </a:lnTo>
                <a:lnTo>
                  <a:pt x="115730" y="42638"/>
                </a:lnTo>
                <a:lnTo>
                  <a:pt x="112566" y="38251"/>
                </a:lnTo>
                <a:lnTo>
                  <a:pt x="114970" y="33159"/>
                </a:lnTo>
                <a:lnTo>
                  <a:pt x="121952" y="35016"/>
                </a:lnTo>
                <a:lnTo>
                  <a:pt x="129571" y="34290"/>
                </a:lnTo>
                <a:lnTo>
                  <a:pt x="135076" y="36792"/>
                </a:lnTo>
                <a:lnTo>
                  <a:pt x="149176" y="38496"/>
                </a:lnTo>
                <a:lnTo>
                  <a:pt x="151476" y="42638"/>
                </a:lnTo>
                <a:lnTo>
                  <a:pt x="151994" y="43437"/>
                </a:lnTo>
                <a:lnTo>
                  <a:pt x="156086" y="47163"/>
                </a:lnTo>
                <a:lnTo>
                  <a:pt x="158182" y="44037"/>
                </a:lnTo>
                <a:lnTo>
                  <a:pt x="160473" y="42638"/>
                </a:lnTo>
                <a:lnTo>
                  <a:pt x="163977" y="40555"/>
                </a:lnTo>
                <a:lnTo>
                  <a:pt x="167850" y="42638"/>
                </a:lnTo>
                <a:lnTo>
                  <a:pt x="169290" y="47074"/>
                </a:lnTo>
                <a:lnTo>
                  <a:pt x="173263" y="49768"/>
                </a:lnTo>
                <a:lnTo>
                  <a:pt x="184069" y="47935"/>
                </a:lnTo>
                <a:lnTo>
                  <a:pt x="186073" y="44851"/>
                </a:lnTo>
                <a:lnTo>
                  <a:pt x="186131" y="42638"/>
                </a:lnTo>
                <a:lnTo>
                  <a:pt x="185714" y="40399"/>
                </a:lnTo>
                <a:lnTo>
                  <a:pt x="186125" y="35884"/>
                </a:lnTo>
                <a:lnTo>
                  <a:pt x="190970" y="30743"/>
                </a:lnTo>
                <a:lnTo>
                  <a:pt x="200569" y="32676"/>
                </a:lnTo>
                <a:lnTo>
                  <a:pt x="203436" y="33253"/>
                </a:lnTo>
                <a:lnTo>
                  <a:pt x="211551" y="29798"/>
                </a:lnTo>
                <a:lnTo>
                  <a:pt x="215574" y="31334"/>
                </a:lnTo>
                <a:lnTo>
                  <a:pt x="221872" y="30864"/>
                </a:lnTo>
                <a:lnTo>
                  <a:pt x="234961" y="27222"/>
                </a:lnTo>
                <a:lnTo>
                  <a:pt x="242702" y="30295"/>
                </a:lnTo>
                <a:lnTo>
                  <a:pt x="242269" y="24722"/>
                </a:lnTo>
                <a:lnTo>
                  <a:pt x="248819" y="20193"/>
                </a:lnTo>
                <a:lnTo>
                  <a:pt x="245657" y="17434"/>
                </a:lnTo>
                <a:lnTo>
                  <a:pt x="244447" y="17434"/>
                </a:lnTo>
                <a:lnTo>
                  <a:pt x="240265" y="20709"/>
                </a:lnTo>
                <a:lnTo>
                  <a:pt x="238877" y="19976"/>
                </a:lnTo>
                <a:lnTo>
                  <a:pt x="240162" y="17434"/>
                </a:lnTo>
                <a:lnTo>
                  <a:pt x="241965" y="13869"/>
                </a:lnTo>
                <a:lnTo>
                  <a:pt x="247936" y="11359"/>
                </a:lnTo>
                <a:lnTo>
                  <a:pt x="243826" y="5693"/>
                </a:lnTo>
                <a:lnTo>
                  <a:pt x="243872" y="3627"/>
                </a:lnTo>
                <a:lnTo>
                  <a:pt x="250929" y="3358"/>
                </a:lnTo>
                <a:lnTo>
                  <a:pt x="254019" y="0"/>
                </a:lnTo>
                <a:lnTo>
                  <a:pt x="255915" y="6227"/>
                </a:lnTo>
                <a:lnTo>
                  <a:pt x="261943" y="10806"/>
                </a:lnTo>
                <a:lnTo>
                  <a:pt x="264083" y="14858"/>
                </a:lnTo>
                <a:lnTo>
                  <a:pt x="272604" y="14727"/>
                </a:lnTo>
                <a:lnTo>
                  <a:pt x="278366" y="7945"/>
                </a:lnTo>
                <a:lnTo>
                  <a:pt x="282067" y="8093"/>
                </a:lnTo>
                <a:lnTo>
                  <a:pt x="286622" y="15848"/>
                </a:lnTo>
                <a:lnTo>
                  <a:pt x="286897" y="17434"/>
                </a:lnTo>
                <a:lnTo>
                  <a:pt x="287841" y="23833"/>
                </a:lnTo>
                <a:lnTo>
                  <a:pt x="296304" y="28556"/>
                </a:lnTo>
                <a:lnTo>
                  <a:pt x="303884" y="25588"/>
                </a:lnTo>
                <a:lnTo>
                  <a:pt x="308651" y="21781"/>
                </a:lnTo>
                <a:lnTo>
                  <a:pt x="318829" y="22053"/>
                </a:lnTo>
                <a:lnTo>
                  <a:pt x="327594" y="18365"/>
                </a:lnTo>
                <a:lnTo>
                  <a:pt x="332033" y="22883"/>
                </a:lnTo>
                <a:lnTo>
                  <a:pt x="341328" y="21755"/>
                </a:lnTo>
                <a:lnTo>
                  <a:pt x="351395" y="26300"/>
                </a:lnTo>
                <a:lnTo>
                  <a:pt x="357118" y="23106"/>
                </a:lnTo>
                <a:lnTo>
                  <a:pt x="360732" y="21087"/>
                </a:lnTo>
                <a:lnTo>
                  <a:pt x="361624" y="18713"/>
                </a:lnTo>
                <a:close/>
              </a:path>
            </a:pathLst>
          </a:custGeom>
          <a:solidFill>
            <a:srgbClr val="291049">
              <a:alpha val="100000"/>
            </a:srgbClr>
          </a:solidFill>
          <a:ln w="13550" cap="flat">
            <a:solidFill>
              <a:srgbClr val="291049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707" name="pg707"/>
          <p:cNvSpPr/>
          <p:nvPr/>
        </p:nvSpPr>
        <p:spPr>
          <a:xfrm>
            <a:off x="5845547" y="1790931"/>
            <a:ext cx="953113" cy="325407"/>
          </a:xfrm>
          <a:custGeom>
            <a:avLst/>
            <a:gdLst/>
            <a:ahLst/>
            <a:cxnLst/>
            <a:rect l="0" t="0" r="0" b="0"/>
            <a:pathLst>
              <a:path w="953113" h="325407">
                <a:moveTo>
                  <a:pt x="953113" y="2111"/>
                </a:moveTo>
                <a:lnTo>
                  <a:pt x="945628" y="8233"/>
                </a:lnTo>
                <a:lnTo>
                  <a:pt x="941098" y="17788"/>
                </a:lnTo>
                <a:lnTo>
                  <a:pt x="919448" y="35842"/>
                </a:lnTo>
                <a:lnTo>
                  <a:pt x="912091" y="45563"/>
                </a:lnTo>
                <a:lnTo>
                  <a:pt x="909675" y="50702"/>
                </a:lnTo>
                <a:lnTo>
                  <a:pt x="899779" y="60232"/>
                </a:lnTo>
                <a:lnTo>
                  <a:pt x="893997" y="64317"/>
                </a:lnTo>
                <a:lnTo>
                  <a:pt x="884966" y="65576"/>
                </a:lnTo>
                <a:lnTo>
                  <a:pt x="883597" y="71664"/>
                </a:lnTo>
                <a:lnTo>
                  <a:pt x="878820" y="76656"/>
                </a:lnTo>
                <a:lnTo>
                  <a:pt x="867467" y="88521"/>
                </a:lnTo>
                <a:lnTo>
                  <a:pt x="856642" y="103964"/>
                </a:lnTo>
                <a:lnTo>
                  <a:pt x="852047" y="107006"/>
                </a:lnTo>
                <a:lnTo>
                  <a:pt x="831452" y="119730"/>
                </a:lnTo>
                <a:lnTo>
                  <a:pt x="826324" y="124549"/>
                </a:lnTo>
                <a:lnTo>
                  <a:pt x="812783" y="129914"/>
                </a:lnTo>
                <a:lnTo>
                  <a:pt x="809889" y="135102"/>
                </a:lnTo>
                <a:lnTo>
                  <a:pt x="801371" y="143424"/>
                </a:lnTo>
                <a:lnTo>
                  <a:pt x="797887" y="153823"/>
                </a:lnTo>
                <a:lnTo>
                  <a:pt x="794704" y="159143"/>
                </a:lnTo>
                <a:lnTo>
                  <a:pt x="780159" y="159674"/>
                </a:lnTo>
                <a:lnTo>
                  <a:pt x="759311" y="176718"/>
                </a:lnTo>
                <a:lnTo>
                  <a:pt x="748849" y="188299"/>
                </a:lnTo>
                <a:lnTo>
                  <a:pt x="743165" y="190650"/>
                </a:lnTo>
                <a:lnTo>
                  <a:pt x="738807" y="196733"/>
                </a:lnTo>
                <a:lnTo>
                  <a:pt x="723876" y="209095"/>
                </a:lnTo>
                <a:lnTo>
                  <a:pt x="711322" y="220488"/>
                </a:lnTo>
                <a:lnTo>
                  <a:pt x="708055" y="224843"/>
                </a:lnTo>
                <a:lnTo>
                  <a:pt x="707959" y="227903"/>
                </a:lnTo>
                <a:lnTo>
                  <a:pt x="703887" y="230149"/>
                </a:lnTo>
                <a:lnTo>
                  <a:pt x="697861" y="225760"/>
                </a:lnTo>
                <a:lnTo>
                  <a:pt x="695560" y="229902"/>
                </a:lnTo>
                <a:lnTo>
                  <a:pt x="696212" y="237484"/>
                </a:lnTo>
                <a:lnTo>
                  <a:pt x="695328" y="239695"/>
                </a:lnTo>
                <a:lnTo>
                  <a:pt x="684885" y="240844"/>
                </a:lnTo>
                <a:lnTo>
                  <a:pt x="681251" y="237753"/>
                </a:lnTo>
                <a:lnTo>
                  <a:pt x="680493" y="241474"/>
                </a:lnTo>
                <a:lnTo>
                  <a:pt x="677037" y="241888"/>
                </a:lnTo>
                <a:lnTo>
                  <a:pt x="670384" y="238559"/>
                </a:lnTo>
                <a:lnTo>
                  <a:pt x="668992" y="240094"/>
                </a:lnTo>
                <a:lnTo>
                  <a:pt x="668787" y="243615"/>
                </a:lnTo>
                <a:lnTo>
                  <a:pt x="667512" y="244425"/>
                </a:lnTo>
                <a:lnTo>
                  <a:pt x="657981" y="240038"/>
                </a:lnTo>
                <a:lnTo>
                  <a:pt x="656335" y="237382"/>
                </a:lnTo>
                <a:lnTo>
                  <a:pt x="641328" y="235166"/>
                </a:lnTo>
                <a:lnTo>
                  <a:pt x="637971" y="229873"/>
                </a:lnTo>
                <a:lnTo>
                  <a:pt x="634727" y="233723"/>
                </a:lnTo>
                <a:lnTo>
                  <a:pt x="629373" y="231860"/>
                </a:lnTo>
                <a:lnTo>
                  <a:pt x="623742" y="233387"/>
                </a:lnTo>
                <a:lnTo>
                  <a:pt x="620853" y="232565"/>
                </a:lnTo>
                <a:lnTo>
                  <a:pt x="618066" y="236819"/>
                </a:lnTo>
                <a:lnTo>
                  <a:pt x="612661" y="240512"/>
                </a:lnTo>
                <a:lnTo>
                  <a:pt x="612021" y="245898"/>
                </a:lnTo>
                <a:lnTo>
                  <a:pt x="606752" y="243078"/>
                </a:lnTo>
                <a:lnTo>
                  <a:pt x="596559" y="245509"/>
                </a:lnTo>
                <a:lnTo>
                  <a:pt x="592176" y="243884"/>
                </a:lnTo>
                <a:lnTo>
                  <a:pt x="589093" y="247586"/>
                </a:lnTo>
                <a:lnTo>
                  <a:pt x="583839" y="250182"/>
                </a:lnTo>
                <a:lnTo>
                  <a:pt x="578364" y="246783"/>
                </a:lnTo>
                <a:lnTo>
                  <a:pt x="574050" y="246825"/>
                </a:lnTo>
                <a:lnTo>
                  <a:pt x="573839" y="248287"/>
                </a:lnTo>
                <a:lnTo>
                  <a:pt x="577828" y="249501"/>
                </a:lnTo>
                <a:lnTo>
                  <a:pt x="579594" y="252136"/>
                </a:lnTo>
                <a:lnTo>
                  <a:pt x="572550" y="255671"/>
                </a:lnTo>
                <a:lnTo>
                  <a:pt x="569596" y="258622"/>
                </a:lnTo>
                <a:lnTo>
                  <a:pt x="566941" y="255032"/>
                </a:lnTo>
                <a:lnTo>
                  <a:pt x="570188" y="253465"/>
                </a:lnTo>
                <a:lnTo>
                  <a:pt x="571229" y="250404"/>
                </a:lnTo>
                <a:lnTo>
                  <a:pt x="560165" y="240814"/>
                </a:lnTo>
                <a:lnTo>
                  <a:pt x="561952" y="236674"/>
                </a:lnTo>
                <a:lnTo>
                  <a:pt x="565807" y="233420"/>
                </a:lnTo>
                <a:lnTo>
                  <a:pt x="564935" y="230766"/>
                </a:lnTo>
                <a:lnTo>
                  <a:pt x="569601" y="228723"/>
                </a:lnTo>
                <a:lnTo>
                  <a:pt x="569094" y="222692"/>
                </a:lnTo>
                <a:lnTo>
                  <a:pt x="563663" y="221350"/>
                </a:lnTo>
                <a:lnTo>
                  <a:pt x="562369" y="217411"/>
                </a:lnTo>
                <a:lnTo>
                  <a:pt x="559263" y="213447"/>
                </a:lnTo>
                <a:lnTo>
                  <a:pt x="550168" y="210578"/>
                </a:lnTo>
                <a:lnTo>
                  <a:pt x="549480" y="209480"/>
                </a:lnTo>
                <a:lnTo>
                  <a:pt x="547163" y="205563"/>
                </a:lnTo>
                <a:lnTo>
                  <a:pt x="546670" y="201339"/>
                </a:lnTo>
                <a:lnTo>
                  <a:pt x="543805" y="196733"/>
                </a:lnTo>
                <a:lnTo>
                  <a:pt x="543787" y="195062"/>
                </a:lnTo>
                <a:lnTo>
                  <a:pt x="543190" y="195111"/>
                </a:lnTo>
                <a:lnTo>
                  <a:pt x="542017" y="194240"/>
                </a:lnTo>
                <a:lnTo>
                  <a:pt x="541380" y="194233"/>
                </a:lnTo>
                <a:lnTo>
                  <a:pt x="540738" y="193203"/>
                </a:lnTo>
                <a:lnTo>
                  <a:pt x="539969" y="192940"/>
                </a:lnTo>
                <a:lnTo>
                  <a:pt x="537633" y="195144"/>
                </a:lnTo>
                <a:lnTo>
                  <a:pt x="534015" y="193525"/>
                </a:lnTo>
                <a:lnTo>
                  <a:pt x="534907" y="198011"/>
                </a:lnTo>
                <a:lnTo>
                  <a:pt x="534015" y="200385"/>
                </a:lnTo>
                <a:lnTo>
                  <a:pt x="530401" y="202404"/>
                </a:lnTo>
                <a:lnTo>
                  <a:pt x="524678" y="205598"/>
                </a:lnTo>
                <a:lnTo>
                  <a:pt x="514610" y="201053"/>
                </a:lnTo>
                <a:lnTo>
                  <a:pt x="505316" y="202182"/>
                </a:lnTo>
                <a:lnTo>
                  <a:pt x="500877" y="197663"/>
                </a:lnTo>
                <a:lnTo>
                  <a:pt x="492111" y="201351"/>
                </a:lnTo>
                <a:lnTo>
                  <a:pt x="481933" y="201080"/>
                </a:lnTo>
                <a:lnTo>
                  <a:pt x="477167" y="204886"/>
                </a:lnTo>
                <a:lnTo>
                  <a:pt x="469587" y="207855"/>
                </a:lnTo>
                <a:lnTo>
                  <a:pt x="461123" y="203132"/>
                </a:lnTo>
                <a:lnTo>
                  <a:pt x="460180" y="196733"/>
                </a:lnTo>
                <a:lnTo>
                  <a:pt x="459905" y="195146"/>
                </a:lnTo>
                <a:lnTo>
                  <a:pt x="455349" y="187392"/>
                </a:lnTo>
                <a:lnTo>
                  <a:pt x="451649" y="187243"/>
                </a:lnTo>
                <a:lnTo>
                  <a:pt x="445887" y="194025"/>
                </a:lnTo>
                <a:lnTo>
                  <a:pt x="437366" y="194156"/>
                </a:lnTo>
                <a:lnTo>
                  <a:pt x="435225" y="190105"/>
                </a:lnTo>
                <a:lnTo>
                  <a:pt x="429198" y="185525"/>
                </a:lnTo>
                <a:lnTo>
                  <a:pt x="427301" y="179298"/>
                </a:lnTo>
                <a:lnTo>
                  <a:pt x="424212" y="182656"/>
                </a:lnTo>
                <a:lnTo>
                  <a:pt x="417155" y="182926"/>
                </a:lnTo>
                <a:lnTo>
                  <a:pt x="417108" y="184992"/>
                </a:lnTo>
                <a:lnTo>
                  <a:pt x="421219" y="190657"/>
                </a:lnTo>
                <a:lnTo>
                  <a:pt x="415248" y="193168"/>
                </a:lnTo>
                <a:lnTo>
                  <a:pt x="413445" y="196733"/>
                </a:lnTo>
                <a:lnTo>
                  <a:pt x="412160" y="199274"/>
                </a:lnTo>
                <a:lnTo>
                  <a:pt x="413547" y="200007"/>
                </a:lnTo>
                <a:lnTo>
                  <a:pt x="417730" y="196733"/>
                </a:lnTo>
                <a:lnTo>
                  <a:pt x="418940" y="196733"/>
                </a:lnTo>
                <a:lnTo>
                  <a:pt x="422102" y="199491"/>
                </a:lnTo>
                <a:lnTo>
                  <a:pt x="415551" y="204020"/>
                </a:lnTo>
                <a:lnTo>
                  <a:pt x="415985" y="209593"/>
                </a:lnTo>
                <a:lnTo>
                  <a:pt x="408244" y="206520"/>
                </a:lnTo>
                <a:lnTo>
                  <a:pt x="395155" y="210162"/>
                </a:lnTo>
                <a:lnTo>
                  <a:pt x="388857" y="210632"/>
                </a:lnTo>
                <a:lnTo>
                  <a:pt x="384834" y="209097"/>
                </a:lnTo>
                <a:lnTo>
                  <a:pt x="376718" y="212551"/>
                </a:lnTo>
                <a:lnTo>
                  <a:pt x="373851" y="211974"/>
                </a:lnTo>
                <a:lnTo>
                  <a:pt x="364253" y="210041"/>
                </a:lnTo>
                <a:lnTo>
                  <a:pt x="359407" y="215182"/>
                </a:lnTo>
                <a:lnTo>
                  <a:pt x="358996" y="219697"/>
                </a:lnTo>
                <a:lnTo>
                  <a:pt x="359414" y="221936"/>
                </a:lnTo>
                <a:lnTo>
                  <a:pt x="359355" y="224149"/>
                </a:lnTo>
                <a:lnTo>
                  <a:pt x="357352" y="227233"/>
                </a:lnTo>
                <a:lnTo>
                  <a:pt x="346546" y="229066"/>
                </a:lnTo>
                <a:lnTo>
                  <a:pt x="342573" y="226372"/>
                </a:lnTo>
                <a:lnTo>
                  <a:pt x="341133" y="221936"/>
                </a:lnTo>
                <a:lnTo>
                  <a:pt x="337260" y="219853"/>
                </a:lnTo>
                <a:lnTo>
                  <a:pt x="333755" y="221936"/>
                </a:lnTo>
                <a:lnTo>
                  <a:pt x="331465" y="223336"/>
                </a:lnTo>
                <a:lnTo>
                  <a:pt x="329369" y="226461"/>
                </a:lnTo>
                <a:lnTo>
                  <a:pt x="325277" y="222736"/>
                </a:lnTo>
                <a:lnTo>
                  <a:pt x="324759" y="221936"/>
                </a:lnTo>
                <a:lnTo>
                  <a:pt x="322459" y="217794"/>
                </a:lnTo>
                <a:lnTo>
                  <a:pt x="308359" y="216090"/>
                </a:lnTo>
                <a:lnTo>
                  <a:pt x="302853" y="213589"/>
                </a:lnTo>
                <a:lnTo>
                  <a:pt x="295235" y="214315"/>
                </a:lnTo>
                <a:lnTo>
                  <a:pt x="288253" y="212457"/>
                </a:lnTo>
                <a:lnTo>
                  <a:pt x="285848" y="217549"/>
                </a:lnTo>
                <a:lnTo>
                  <a:pt x="289013" y="221936"/>
                </a:lnTo>
                <a:lnTo>
                  <a:pt x="286799" y="226909"/>
                </a:lnTo>
                <a:lnTo>
                  <a:pt x="283899" y="230060"/>
                </a:lnTo>
                <a:lnTo>
                  <a:pt x="283265" y="238077"/>
                </a:lnTo>
                <a:lnTo>
                  <a:pt x="280260" y="239843"/>
                </a:lnTo>
                <a:lnTo>
                  <a:pt x="271689" y="240783"/>
                </a:lnTo>
                <a:lnTo>
                  <a:pt x="268451" y="244283"/>
                </a:lnTo>
                <a:lnTo>
                  <a:pt x="268941" y="246645"/>
                </a:lnTo>
                <a:lnTo>
                  <a:pt x="275533" y="249102"/>
                </a:lnTo>
                <a:lnTo>
                  <a:pt x="276085" y="255702"/>
                </a:lnTo>
                <a:lnTo>
                  <a:pt x="270488" y="262159"/>
                </a:lnTo>
                <a:lnTo>
                  <a:pt x="268871" y="271914"/>
                </a:lnTo>
                <a:lnTo>
                  <a:pt x="262532" y="274867"/>
                </a:lnTo>
                <a:lnTo>
                  <a:pt x="257964" y="280292"/>
                </a:lnTo>
                <a:lnTo>
                  <a:pt x="259831" y="285921"/>
                </a:lnTo>
                <a:lnTo>
                  <a:pt x="259971" y="290285"/>
                </a:lnTo>
                <a:lnTo>
                  <a:pt x="255599" y="291889"/>
                </a:lnTo>
                <a:lnTo>
                  <a:pt x="249888" y="291618"/>
                </a:lnTo>
                <a:lnTo>
                  <a:pt x="242452" y="295622"/>
                </a:lnTo>
                <a:lnTo>
                  <a:pt x="230913" y="298783"/>
                </a:lnTo>
                <a:lnTo>
                  <a:pt x="229123" y="297414"/>
                </a:lnTo>
                <a:lnTo>
                  <a:pt x="226493" y="295402"/>
                </a:lnTo>
                <a:lnTo>
                  <a:pt x="224564" y="293924"/>
                </a:lnTo>
                <a:lnTo>
                  <a:pt x="220652" y="299315"/>
                </a:lnTo>
                <a:lnTo>
                  <a:pt x="213789" y="303135"/>
                </a:lnTo>
                <a:lnTo>
                  <a:pt x="208456" y="307995"/>
                </a:lnTo>
                <a:lnTo>
                  <a:pt x="198995" y="309984"/>
                </a:lnTo>
                <a:lnTo>
                  <a:pt x="195513" y="308478"/>
                </a:lnTo>
                <a:lnTo>
                  <a:pt x="194433" y="305182"/>
                </a:lnTo>
                <a:lnTo>
                  <a:pt x="189951" y="304739"/>
                </a:lnTo>
                <a:lnTo>
                  <a:pt x="183694" y="300916"/>
                </a:lnTo>
                <a:lnTo>
                  <a:pt x="179861" y="294730"/>
                </a:lnTo>
                <a:lnTo>
                  <a:pt x="180208" y="290836"/>
                </a:lnTo>
                <a:lnTo>
                  <a:pt x="181865" y="287051"/>
                </a:lnTo>
                <a:lnTo>
                  <a:pt x="191650" y="275068"/>
                </a:lnTo>
                <a:lnTo>
                  <a:pt x="192130" y="270354"/>
                </a:lnTo>
                <a:lnTo>
                  <a:pt x="189415" y="269201"/>
                </a:lnTo>
                <a:lnTo>
                  <a:pt x="180682" y="272642"/>
                </a:lnTo>
                <a:lnTo>
                  <a:pt x="174596" y="279989"/>
                </a:lnTo>
                <a:lnTo>
                  <a:pt x="171078" y="280164"/>
                </a:lnTo>
                <a:lnTo>
                  <a:pt x="169081" y="282095"/>
                </a:lnTo>
                <a:lnTo>
                  <a:pt x="175573" y="282951"/>
                </a:lnTo>
                <a:lnTo>
                  <a:pt x="184190" y="273251"/>
                </a:lnTo>
                <a:lnTo>
                  <a:pt x="187126" y="272289"/>
                </a:lnTo>
                <a:lnTo>
                  <a:pt x="188516" y="273867"/>
                </a:lnTo>
                <a:lnTo>
                  <a:pt x="186476" y="278410"/>
                </a:lnTo>
                <a:lnTo>
                  <a:pt x="177732" y="289990"/>
                </a:lnTo>
                <a:lnTo>
                  <a:pt x="176351" y="295411"/>
                </a:lnTo>
                <a:lnTo>
                  <a:pt x="177362" y="301631"/>
                </a:lnTo>
                <a:lnTo>
                  <a:pt x="176688" y="305352"/>
                </a:lnTo>
                <a:lnTo>
                  <a:pt x="169524" y="313897"/>
                </a:lnTo>
                <a:lnTo>
                  <a:pt x="167149" y="321587"/>
                </a:lnTo>
                <a:lnTo>
                  <a:pt x="163138" y="324879"/>
                </a:lnTo>
                <a:lnTo>
                  <a:pt x="155778" y="325407"/>
                </a:lnTo>
                <a:lnTo>
                  <a:pt x="147136" y="321562"/>
                </a:lnTo>
                <a:lnTo>
                  <a:pt x="139140" y="324314"/>
                </a:lnTo>
                <a:lnTo>
                  <a:pt x="127859" y="321746"/>
                </a:lnTo>
                <a:lnTo>
                  <a:pt x="126165" y="317002"/>
                </a:lnTo>
                <a:lnTo>
                  <a:pt x="127091" y="311843"/>
                </a:lnTo>
                <a:lnTo>
                  <a:pt x="130483" y="309253"/>
                </a:lnTo>
                <a:lnTo>
                  <a:pt x="135506" y="309244"/>
                </a:lnTo>
                <a:lnTo>
                  <a:pt x="134313" y="300053"/>
                </a:lnTo>
                <a:lnTo>
                  <a:pt x="132316" y="296277"/>
                </a:lnTo>
                <a:lnTo>
                  <a:pt x="132619" y="292830"/>
                </a:lnTo>
                <a:lnTo>
                  <a:pt x="136892" y="286281"/>
                </a:lnTo>
                <a:lnTo>
                  <a:pt x="140626" y="288580"/>
                </a:lnTo>
                <a:lnTo>
                  <a:pt x="143402" y="285931"/>
                </a:lnTo>
                <a:lnTo>
                  <a:pt x="144030" y="281576"/>
                </a:lnTo>
                <a:lnTo>
                  <a:pt x="143194" y="281284"/>
                </a:lnTo>
                <a:lnTo>
                  <a:pt x="141645" y="283913"/>
                </a:lnTo>
                <a:lnTo>
                  <a:pt x="141847" y="281179"/>
                </a:lnTo>
                <a:lnTo>
                  <a:pt x="138805" y="279987"/>
                </a:lnTo>
                <a:lnTo>
                  <a:pt x="137924" y="277182"/>
                </a:lnTo>
                <a:lnTo>
                  <a:pt x="148578" y="263191"/>
                </a:lnTo>
                <a:lnTo>
                  <a:pt x="149502" y="259582"/>
                </a:lnTo>
                <a:lnTo>
                  <a:pt x="143168" y="260058"/>
                </a:lnTo>
                <a:lnTo>
                  <a:pt x="139456" y="262460"/>
                </a:lnTo>
                <a:lnTo>
                  <a:pt x="137004" y="269493"/>
                </a:lnTo>
                <a:lnTo>
                  <a:pt x="127997" y="283507"/>
                </a:lnTo>
                <a:lnTo>
                  <a:pt x="121264" y="283890"/>
                </a:lnTo>
                <a:lnTo>
                  <a:pt x="118957" y="285931"/>
                </a:lnTo>
                <a:lnTo>
                  <a:pt x="115933" y="289164"/>
                </a:lnTo>
                <a:lnTo>
                  <a:pt x="109642" y="291317"/>
                </a:lnTo>
                <a:lnTo>
                  <a:pt x="106240" y="287098"/>
                </a:lnTo>
                <a:lnTo>
                  <a:pt x="104499" y="285931"/>
                </a:lnTo>
                <a:lnTo>
                  <a:pt x="100555" y="282541"/>
                </a:lnTo>
                <a:lnTo>
                  <a:pt x="105391" y="280077"/>
                </a:lnTo>
                <a:lnTo>
                  <a:pt x="106291" y="278077"/>
                </a:lnTo>
                <a:lnTo>
                  <a:pt x="99181" y="277346"/>
                </a:lnTo>
                <a:lnTo>
                  <a:pt x="97764" y="275684"/>
                </a:lnTo>
                <a:lnTo>
                  <a:pt x="97841" y="272765"/>
                </a:lnTo>
                <a:lnTo>
                  <a:pt x="100941" y="269443"/>
                </a:lnTo>
                <a:lnTo>
                  <a:pt x="117494" y="267693"/>
                </a:lnTo>
                <a:lnTo>
                  <a:pt x="119668" y="263233"/>
                </a:lnTo>
                <a:lnTo>
                  <a:pt x="119420" y="260933"/>
                </a:lnTo>
                <a:lnTo>
                  <a:pt x="117253" y="258926"/>
                </a:lnTo>
                <a:lnTo>
                  <a:pt x="115814" y="262206"/>
                </a:lnTo>
                <a:lnTo>
                  <a:pt x="113627" y="263924"/>
                </a:lnTo>
                <a:lnTo>
                  <a:pt x="107004" y="265386"/>
                </a:lnTo>
                <a:lnTo>
                  <a:pt x="102287" y="264221"/>
                </a:lnTo>
                <a:lnTo>
                  <a:pt x="100359" y="261828"/>
                </a:lnTo>
                <a:lnTo>
                  <a:pt x="102064" y="257308"/>
                </a:lnTo>
                <a:lnTo>
                  <a:pt x="99701" y="252916"/>
                </a:lnTo>
                <a:lnTo>
                  <a:pt x="98997" y="247804"/>
                </a:lnTo>
                <a:lnTo>
                  <a:pt x="93368" y="247117"/>
                </a:lnTo>
                <a:lnTo>
                  <a:pt x="89377" y="250292"/>
                </a:lnTo>
                <a:lnTo>
                  <a:pt x="82548" y="249066"/>
                </a:lnTo>
                <a:lnTo>
                  <a:pt x="80149" y="247031"/>
                </a:lnTo>
                <a:lnTo>
                  <a:pt x="79428" y="244038"/>
                </a:lnTo>
                <a:lnTo>
                  <a:pt x="82548" y="243760"/>
                </a:lnTo>
                <a:lnTo>
                  <a:pt x="85636" y="243933"/>
                </a:lnTo>
                <a:lnTo>
                  <a:pt x="87000" y="241350"/>
                </a:lnTo>
                <a:lnTo>
                  <a:pt x="82548" y="235820"/>
                </a:lnTo>
                <a:lnTo>
                  <a:pt x="81042" y="234272"/>
                </a:lnTo>
                <a:lnTo>
                  <a:pt x="78250" y="234454"/>
                </a:lnTo>
                <a:lnTo>
                  <a:pt x="75059" y="231274"/>
                </a:lnTo>
                <a:lnTo>
                  <a:pt x="73066" y="233410"/>
                </a:lnTo>
                <a:lnTo>
                  <a:pt x="75107" y="242684"/>
                </a:lnTo>
                <a:lnTo>
                  <a:pt x="82548" y="254224"/>
                </a:lnTo>
                <a:lnTo>
                  <a:pt x="88065" y="262703"/>
                </a:lnTo>
                <a:lnTo>
                  <a:pt x="84984" y="265397"/>
                </a:lnTo>
                <a:lnTo>
                  <a:pt x="82548" y="265993"/>
                </a:lnTo>
                <a:lnTo>
                  <a:pt x="82166" y="266088"/>
                </a:lnTo>
                <a:lnTo>
                  <a:pt x="82166" y="266987"/>
                </a:lnTo>
                <a:lnTo>
                  <a:pt x="82548" y="267064"/>
                </a:lnTo>
                <a:lnTo>
                  <a:pt x="85996" y="267895"/>
                </a:lnTo>
                <a:lnTo>
                  <a:pt x="87758" y="269861"/>
                </a:lnTo>
                <a:lnTo>
                  <a:pt x="82548" y="276326"/>
                </a:lnTo>
                <a:lnTo>
                  <a:pt x="75231" y="275474"/>
                </a:lnTo>
                <a:lnTo>
                  <a:pt x="74690" y="273639"/>
                </a:lnTo>
                <a:lnTo>
                  <a:pt x="76983" y="270022"/>
                </a:lnTo>
                <a:lnTo>
                  <a:pt x="76853" y="267344"/>
                </a:lnTo>
                <a:lnTo>
                  <a:pt x="69285" y="262626"/>
                </a:lnTo>
                <a:lnTo>
                  <a:pt x="66179" y="257826"/>
                </a:lnTo>
                <a:lnTo>
                  <a:pt x="67757" y="251878"/>
                </a:lnTo>
                <a:lnTo>
                  <a:pt x="65282" y="249354"/>
                </a:lnTo>
                <a:lnTo>
                  <a:pt x="65682" y="244325"/>
                </a:lnTo>
                <a:lnTo>
                  <a:pt x="67055" y="241070"/>
                </a:lnTo>
                <a:lnTo>
                  <a:pt x="64875" y="237188"/>
                </a:lnTo>
                <a:lnTo>
                  <a:pt x="66966" y="224805"/>
                </a:lnTo>
                <a:lnTo>
                  <a:pt x="67773" y="216597"/>
                </a:lnTo>
                <a:lnTo>
                  <a:pt x="65127" y="217035"/>
                </a:lnTo>
                <a:lnTo>
                  <a:pt x="59608" y="221313"/>
                </a:lnTo>
                <a:lnTo>
                  <a:pt x="58538" y="224805"/>
                </a:lnTo>
                <a:lnTo>
                  <a:pt x="57848" y="227061"/>
                </a:lnTo>
                <a:lnTo>
                  <a:pt x="55560" y="224805"/>
                </a:lnTo>
                <a:lnTo>
                  <a:pt x="54581" y="224308"/>
                </a:lnTo>
                <a:lnTo>
                  <a:pt x="53706" y="224389"/>
                </a:lnTo>
                <a:lnTo>
                  <a:pt x="53248" y="224805"/>
                </a:lnTo>
                <a:lnTo>
                  <a:pt x="49918" y="232103"/>
                </a:lnTo>
                <a:lnTo>
                  <a:pt x="48572" y="235227"/>
                </a:lnTo>
                <a:lnTo>
                  <a:pt x="41424" y="238902"/>
                </a:lnTo>
                <a:lnTo>
                  <a:pt x="39389" y="235782"/>
                </a:lnTo>
                <a:lnTo>
                  <a:pt x="39123" y="232103"/>
                </a:lnTo>
                <a:lnTo>
                  <a:pt x="38996" y="230331"/>
                </a:lnTo>
                <a:lnTo>
                  <a:pt x="36894" y="230399"/>
                </a:lnTo>
                <a:lnTo>
                  <a:pt x="34730" y="224805"/>
                </a:lnTo>
                <a:lnTo>
                  <a:pt x="34422" y="224805"/>
                </a:lnTo>
                <a:lnTo>
                  <a:pt x="31489" y="225328"/>
                </a:lnTo>
                <a:lnTo>
                  <a:pt x="30817" y="224805"/>
                </a:lnTo>
                <a:lnTo>
                  <a:pt x="27032" y="221866"/>
                </a:lnTo>
                <a:lnTo>
                  <a:pt x="24467" y="217022"/>
                </a:lnTo>
                <a:lnTo>
                  <a:pt x="24874" y="213202"/>
                </a:lnTo>
                <a:lnTo>
                  <a:pt x="17140" y="205000"/>
                </a:lnTo>
                <a:lnTo>
                  <a:pt x="18507" y="199846"/>
                </a:lnTo>
                <a:lnTo>
                  <a:pt x="21045" y="190280"/>
                </a:lnTo>
                <a:lnTo>
                  <a:pt x="20175" y="183842"/>
                </a:lnTo>
                <a:lnTo>
                  <a:pt x="13771" y="182735"/>
                </a:lnTo>
                <a:lnTo>
                  <a:pt x="10485" y="182167"/>
                </a:lnTo>
                <a:lnTo>
                  <a:pt x="6509" y="183496"/>
                </a:lnTo>
                <a:lnTo>
                  <a:pt x="3731" y="179941"/>
                </a:lnTo>
                <a:lnTo>
                  <a:pt x="725" y="176097"/>
                </a:lnTo>
                <a:lnTo>
                  <a:pt x="0" y="172129"/>
                </a:lnTo>
                <a:lnTo>
                  <a:pt x="2859" y="169679"/>
                </a:lnTo>
                <a:lnTo>
                  <a:pt x="3731" y="167457"/>
                </a:lnTo>
                <a:lnTo>
                  <a:pt x="4115" y="166477"/>
                </a:lnTo>
                <a:lnTo>
                  <a:pt x="9443" y="165043"/>
                </a:lnTo>
                <a:lnTo>
                  <a:pt x="11507" y="163061"/>
                </a:lnTo>
                <a:lnTo>
                  <a:pt x="11838" y="159071"/>
                </a:lnTo>
                <a:lnTo>
                  <a:pt x="10356" y="157185"/>
                </a:lnTo>
                <a:lnTo>
                  <a:pt x="7498" y="154507"/>
                </a:lnTo>
                <a:lnTo>
                  <a:pt x="9832" y="151605"/>
                </a:lnTo>
                <a:lnTo>
                  <a:pt x="13771" y="154672"/>
                </a:lnTo>
                <a:lnTo>
                  <a:pt x="16998" y="157185"/>
                </a:lnTo>
                <a:lnTo>
                  <a:pt x="19187" y="158889"/>
                </a:lnTo>
                <a:lnTo>
                  <a:pt x="21889" y="163490"/>
                </a:lnTo>
                <a:lnTo>
                  <a:pt x="25364" y="164581"/>
                </a:lnTo>
                <a:lnTo>
                  <a:pt x="24473" y="158667"/>
                </a:lnTo>
                <a:lnTo>
                  <a:pt x="23372" y="157185"/>
                </a:lnTo>
                <a:lnTo>
                  <a:pt x="17545" y="149333"/>
                </a:lnTo>
                <a:lnTo>
                  <a:pt x="13771" y="140870"/>
                </a:lnTo>
                <a:lnTo>
                  <a:pt x="12419" y="137838"/>
                </a:lnTo>
                <a:lnTo>
                  <a:pt x="13771" y="137448"/>
                </a:lnTo>
                <a:lnTo>
                  <a:pt x="15018" y="137088"/>
                </a:lnTo>
                <a:lnTo>
                  <a:pt x="24101" y="142892"/>
                </a:lnTo>
                <a:lnTo>
                  <a:pt x="25701" y="146786"/>
                </a:lnTo>
                <a:lnTo>
                  <a:pt x="31400" y="150953"/>
                </a:lnTo>
                <a:lnTo>
                  <a:pt x="42911" y="149224"/>
                </a:lnTo>
                <a:lnTo>
                  <a:pt x="43062" y="146042"/>
                </a:lnTo>
                <a:lnTo>
                  <a:pt x="45288" y="143179"/>
                </a:lnTo>
                <a:lnTo>
                  <a:pt x="50837" y="151528"/>
                </a:lnTo>
                <a:lnTo>
                  <a:pt x="57491" y="150827"/>
                </a:lnTo>
                <a:lnTo>
                  <a:pt x="60075" y="149046"/>
                </a:lnTo>
                <a:lnTo>
                  <a:pt x="60931" y="146168"/>
                </a:lnTo>
                <a:lnTo>
                  <a:pt x="65337" y="145582"/>
                </a:lnTo>
                <a:lnTo>
                  <a:pt x="66221" y="147933"/>
                </a:lnTo>
                <a:lnTo>
                  <a:pt x="67083" y="148693"/>
                </a:lnTo>
                <a:lnTo>
                  <a:pt x="72840" y="153629"/>
                </a:lnTo>
                <a:lnTo>
                  <a:pt x="75057" y="154337"/>
                </a:lnTo>
                <a:lnTo>
                  <a:pt x="79689" y="155817"/>
                </a:lnTo>
                <a:lnTo>
                  <a:pt x="79982" y="157185"/>
                </a:lnTo>
                <a:lnTo>
                  <a:pt x="80738" y="160714"/>
                </a:lnTo>
                <a:lnTo>
                  <a:pt x="82166" y="162919"/>
                </a:lnTo>
                <a:lnTo>
                  <a:pt x="85872" y="168136"/>
                </a:lnTo>
                <a:lnTo>
                  <a:pt x="98063" y="168374"/>
                </a:lnTo>
                <a:lnTo>
                  <a:pt x="102990" y="171835"/>
                </a:lnTo>
                <a:lnTo>
                  <a:pt x="112339" y="164936"/>
                </a:lnTo>
                <a:lnTo>
                  <a:pt x="119956" y="165379"/>
                </a:lnTo>
                <a:lnTo>
                  <a:pt x="138458" y="160434"/>
                </a:lnTo>
                <a:lnTo>
                  <a:pt x="143543" y="160297"/>
                </a:lnTo>
                <a:lnTo>
                  <a:pt x="143530" y="155611"/>
                </a:lnTo>
                <a:lnTo>
                  <a:pt x="146605" y="153643"/>
                </a:lnTo>
                <a:lnTo>
                  <a:pt x="161315" y="153883"/>
                </a:lnTo>
                <a:lnTo>
                  <a:pt x="163138" y="153486"/>
                </a:lnTo>
                <a:lnTo>
                  <a:pt x="171345" y="151701"/>
                </a:lnTo>
                <a:lnTo>
                  <a:pt x="173218" y="148553"/>
                </a:lnTo>
                <a:lnTo>
                  <a:pt x="173740" y="136687"/>
                </a:lnTo>
                <a:lnTo>
                  <a:pt x="174501" y="135083"/>
                </a:lnTo>
                <a:lnTo>
                  <a:pt x="177846" y="136687"/>
                </a:lnTo>
                <a:lnTo>
                  <a:pt x="181529" y="141048"/>
                </a:lnTo>
                <a:lnTo>
                  <a:pt x="189005" y="143623"/>
                </a:lnTo>
                <a:lnTo>
                  <a:pt x="191560" y="145455"/>
                </a:lnTo>
                <a:lnTo>
                  <a:pt x="194093" y="147270"/>
                </a:lnTo>
                <a:lnTo>
                  <a:pt x="198254" y="145768"/>
                </a:lnTo>
                <a:lnTo>
                  <a:pt x="203801" y="145260"/>
                </a:lnTo>
                <a:lnTo>
                  <a:pt x="208127" y="145696"/>
                </a:lnTo>
                <a:lnTo>
                  <a:pt x="209194" y="147134"/>
                </a:lnTo>
                <a:lnTo>
                  <a:pt x="209935" y="150237"/>
                </a:lnTo>
                <a:lnTo>
                  <a:pt x="211808" y="150666"/>
                </a:lnTo>
                <a:lnTo>
                  <a:pt x="213163" y="150977"/>
                </a:lnTo>
                <a:lnTo>
                  <a:pt x="220150" y="149943"/>
                </a:lnTo>
                <a:lnTo>
                  <a:pt x="221499" y="147942"/>
                </a:lnTo>
                <a:lnTo>
                  <a:pt x="226493" y="148451"/>
                </a:lnTo>
                <a:lnTo>
                  <a:pt x="229123" y="148719"/>
                </a:lnTo>
                <a:lnTo>
                  <a:pt x="230699" y="148880"/>
                </a:lnTo>
                <a:lnTo>
                  <a:pt x="236674" y="156571"/>
                </a:lnTo>
                <a:lnTo>
                  <a:pt x="241118" y="156498"/>
                </a:lnTo>
                <a:lnTo>
                  <a:pt x="242752" y="153256"/>
                </a:lnTo>
                <a:lnTo>
                  <a:pt x="250221" y="152126"/>
                </a:lnTo>
                <a:lnTo>
                  <a:pt x="253361" y="151318"/>
                </a:lnTo>
                <a:lnTo>
                  <a:pt x="254936" y="153519"/>
                </a:lnTo>
                <a:lnTo>
                  <a:pt x="255508" y="153115"/>
                </a:lnTo>
                <a:lnTo>
                  <a:pt x="259353" y="150676"/>
                </a:lnTo>
                <a:lnTo>
                  <a:pt x="268688" y="150025"/>
                </a:lnTo>
                <a:lnTo>
                  <a:pt x="271534" y="152301"/>
                </a:lnTo>
                <a:lnTo>
                  <a:pt x="276969" y="153680"/>
                </a:lnTo>
                <a:lnTo>
                  <a:pt x="282340" y="160710"/>
                </a:lnTo>
                <a:lnTo>
                  <a:pt x="283838" y="157719"/>
                </a:lnTo>
                <a:lnTo>
                  <a:pt x="280880" y="151409"/>
                </a:lnTo>
                <a:lnTo>
                  <a:pt x="284877" y="146709"/>
                </a:lnTo>
                <a:lnTo>
                  <a:pt x="283744" y="145353"/>
                </a:lnTo>
                <a:lnTo>
                  <a:pt x="278232" y="145642"/>
                </a:lnTo>
                <a:lnTo>
                  <a:pt x="277140" y="142677"/>
                </a:lnTo>
                <a:lnTo>
                  <a:pt x="274938" y="140877"/>
                </a:lnTo>
                <a:lnTo>
                  <a:pt x="277421" y="137963"/>
                </a:lnTo>
                <a:lnTo>
                  <a:pt x="283852" y="137595"/>
                </a:lnTo>
                <a:lnTo>
                  <a:pt x="303357" y="129755"/>
                </a:lnTo>
                <a:lnTo>
                  <a:pt x="312886" y="129374"/>
                </a:lnTo>
                <a:lnTo>
                  <a:pt x="314617" y="126209"/>
                </a:lnTo>
                <a:lnTo>
                  <a:pt x="323690" y="124467"/>
                </a:lnTo>
                <a:lnTo>
                  <a:pt x="328924" y="118936"/>
                </a:lnTo>
                <a:lnTo>
                  <a:pt x="329645" y="118177"/>
                </a:lnTo>
                <a:lnTo>
                  <a:pt x="326999" y="113413"/>
                </a:lnTo>
                <a:lnTo>
                  <a:pt x="328756" y="110042"/>
                </a:lnTo>
                <a:lnTo>
                  <a:pt x="341148" y="107487"/>
                </a:lnTo>
                <a:lnTo>
                  <a:pt x="342108" y="107006"/>
                </a:lnTo>
                <a:lnTo>
                  <a:pt x="357792" y="99148"/>
                </a:lnTo>
                <a:lnTo>
                  <a:pt x="373248" y="102669"/>
                </a:lnTo>
                <a:lnTo>
                  <a:pt x="373851" y="101961"/>
                </a:lnTo>
                <a:lnTo>
                  <a:pt x="377095" y="98151"/>
                </a:lnTo>
                <a:lnTo>
                  <a:pt x="380649" y="102981"/>
                </a:lnTo>
                <a:lnTo>
                  <a:pt x="383013" y="103715"/>
                </a:lnTo>
                <a:lnTo>
                  <a:pt x="392031" y="101156"/>
                </a:lnTo>
                <a:lnTo>
                  <a:pt x="396173" y="94360"/>
                </a:lnTo>
                <a:lnTo>
                  <a:pt x="393986" y="88834"/>
                </a:lnTo>
                <a:lnTo>
                  <a:pt x="394460" y="82184"/>
                </a:lnTo>
                <a:lnTo>
                  <a:pt x="395674" y="78536"/>
                </a:lnTo>
                <a:lnTo>
                  <a:pt x="394173" y="76656"/>
                </a:lnTo>
                <a:lnTo>
                  <a:pt x="390791" y="72419"/>
                </a:lnTo>
                <a:lnTo>
                  <a:pt x="390255" y="68774"/>
                </a:lnTo>
                <a:lnTo>
                  <a:pt x="402193" y="72349"/>
                </a:lnTo>
                <a:lnTo>
                  <a:pt x="412908" y="69783"/>
                </a:lnTo>
                <a:lnTo>
                  <a:pt x="413807" y="68170"/>
                </a:lnTo>
                <a:lnTo>
                  <a:pt x="421139" y="70472"/>
                </a:lnTo>
                <a:lnTo>
                  <a:pt x="425224" y="67642"/>
                </a:lnTo>
                <a:lnTo>
                  <a:pt x="432265" y="68385"/>
                </a:lnTo>
                <a:lnTo>
                  <a:pt x="451561" y="65882"/>
                </a:lnTo>
                <a:lnTo>
                  <a:pt x="459021" y="41142"/>
                </a:lnTo>
                <a:lnTo>
                  <a:pt x="459071" y="33033"/>
                </a:lnTo>
                <a:lnTo>
                  <a:pt x="469587" y="32214"/>
                </a:lnTo>
                <a:lnTo>
                  <a:pt x="477885" y="25995"/>
                </a:lnTo>
                <a:lnTo>
                  <a:pt x="483707" y="27486"/>
                </a:lnTo>
                <a:lnTo>
                  <a:pt x="485368" y="30141"/>
                </a:lnTo>
                <a:lnTo>
                  <a:pt x="487454" y="30461"/>
                </a:lnTo>
                <a:lnTo>
                  <a:pt x="495757" y="14914"/>
                </a:lnTo>
                <a:lnTo>
                  <a:pt x="496463" y="11613"/>
                </a:lnTo>
                <a:lnTo>
                  <a:pt x="498540" y="12743"/>
                </a:lnTo>
                <a:lnTo>
                  <a:pt x="497914" y="17468"/>
                </a:lnTo>
                <a:lnTo>
                  <a:pt x="501195" y="17163"/>
                </a:lnTo>
                <a:lnTo>
                  <a:pt x="504294" y="14774"/>
                </a:lnTo>
                <a:lnTo>
                  <a:pt x="509355" y="18244"/>
                </a:lnTo>
                <a:lnTo>
                  <a:pt x="512876" y="24146"/>
                </a:lnTo>
                <a:lnTo>
                  <a:pt x="518124" y="23604"/>
                </a:lnTo>
                <a:lnTo>
                  <a:pt x="520235" y="28241"/>
                </a:lnTo>
                <a:lnTo>
                  <a:pt x="520254" y="34311"/>
                </a:lnTo>
                <a:lnTo>
                  <a:pt x="526995" y="42404"/>
                </a:lnTo>
                <a:lnTo>
                  <a:pt x="529145" y="42426"/>
                </a:lnTo>
                <a:lnTo>
                  <a:pt x="530401" y="40936"/>
                </a:lnTo>
                <a:lnTo>
                  <a:pt x="532749" y="38149"/>
                </a:lnTo>
                <a:lnTo>
                  <a:pt x="538817" y="38760"/>
                </a:lnTo>
                <a:lnTo>
                  <a:pt x="542407" y="37224"/>
                </a:lnTo>
                <a:lnTo>
                  <a:pt x="544352" y="38569"/>
                </a:lnTo>
                <a:lnTo>
                  <a:pt x="545375" y="44756"/>
                </a:lnTo>
                <a:lnTo>
                  <a:pt x="545347" y="50090"/>
                </a:lnTo>
                <a:lnTo>
                  <a:pt x="541792" y="50637"/>
                </a:lnTo>
                <a:lnTo>
                  <a:pt x="542982" y="58070"/>
                </a:lnTo>
                <a:lnTo>
                  <a:pt x="541157" y="60155"/>
                </a:lnTo>
                <a:lnTo>
                  <a:pt x="541076" y="62270"/>
                </a:lnTo>
                <a:lnTo>
                  <a:pt x="539334" y="62501"/>
                </a:lnTo>
                <a:lnTo>
                  <a:pt x="542485" y="69557"/>
                </a:lnTo>
                <a:lnTo>
                  <a:pt x="538591" y="73511"/>
                </a:lnTo>
                <a:lnTo>
                  <a:pt x="540215" y="76656"/>
                </a:lnTo>
                <a:lnTo>
                  <a:pt x="545034" y="81190"/>
                </a:lnTo>
                <a:lnTo>
                  <a:pt x="542940" y="86095"/>
                </a:lnTo>
                <a:lnTo>
                  <a:pt x="549911" y="91399"/>
                </a:lnTo>
                <a:lnTo>
                  <a:pt x="555892" y="94474"/>
                </a:lnTo>
                <a:lnTo>
                  <a:pt x="560160" y="94122"/>
                </a:lnTo>
                <a:lnTo>
                  <a:pt x="560807" y="90414"/>
                </a:lnTo>
                <a:lnTo>
                  <a:pt x="564621" y="91700"/>
                </a:lnTo>
                <a:lnTo>
                  <a:pt x="564281" y="96654"/>
                </a:lnTo>
                <a:lnTo>
                  <a:pt x="566526" y="103205"/>
                </a:lnTo>
                <a:lnTo>
                  <a:pt x="572009" y="103581"/>
                </a:lnTo>
                <a:lnTo>
                  <a:pt x="579176" y="100603"/>
                </a:lnTo>
                <a:lnTo>
                  <a:pt x="582464" y="107006"/>
                </a:lnTo>
                <a:lnTo>
                  <a:pt x="583007" y="108064"/>
                </a:lnTo>
                <a:lnTo>
                  <a:pt x="579313" y="112533"/>
                </a:lnTo>
                <a:lnTo>
                  <a:pt x="582450" y="114760"/>
                </a:lnTo>
                <a:lnTo>
                  <a:pt x="591438" y="110695"/>
                </a:lnTo>
                <a:lnTo>
                  <a:pt x="593433" y="107006"/>
                </a:lnTo>
                <a:lnTo>
                  <a:pt x="595018" y="104076"/>
                </a:lnTo>
                <a:lnTo>
                  <a:pt x="605092" y="101445"/>
                </a:lnTo>
                <a:lnTo>
                  <a:pt x="606829" y="107006"/>
                </a:lnTo>
                <a:lnTo>
                  <a:pt x="607670" y="109700"/>
                </a:lnTo>
                <a:lnTo>
                  <a:pt x="610434" y="113441"/>
                </a:lnTo>
                <a:lnTo>
                  <a:pt x="609285" y="118658"/>
                </a:lnTo>
                <a:lnTo>
                  <a:pt x="609968" y="119695"/>
                </a:lnTo>
                <a:lnTo>
                  <a:pt x="622200" y="124589"/>
                </a:lnTo>
                <a:lnTo>
                  <a:pt x="640233" y="122770"/>
                </a:lnTo>
                <a:lnTo>
                  <a:pt x="653095" y="120884"/>
                </a:lnTo>
                <a:lnTo>
                  <a:pt x="655806" y="120174"/>
                </a:lnTo>
                <a:lnTo>
                  <a:pt x="658531" y="115901"/>
                </a:lnTo>
                <a:lnTo>
                  <a:pt x="658334" y="109175"/>
                </a:lnTo>
                <a:lnTo>
                  <a:pt x="664033" y="107006"/>
                </a:lnTo>
                <a:lnTo>
                  <a:pt x="665920" y="104083"/>
                </a:lnTo>
                <a:lnTo>
                  <a:pt x="676307" y="105758"/>
                </a:lnTo>
                <a:lnTo>
                  <a:pt x="679069" y="104929"/>
                </a:lnTo>
                <a:lnTo>
                  <a:pt x="680215" y="102405"/>
                </a:lnTo>
                <a:lnTo>
                  <a:pt x="678253" y="99881"/>
                </a:lnTo>
                <a:lnTo>
                  <a:pt x="682113" y="97157"/>
                </a:lnTo>
                <a:lnTo>
                  <a:pt x="683077" y="92090"/>
                </a:lnTo>
                <a:lnTo>
                  <a:pt x="697156" y="93295"/>
                </a:lnTo>
                <a:lnTo>
                  <a:pt x="703170" y="88285"/>
                </a:lnTo>
                <a:lnTo>
                  <a:pt x="710735" y="89725"/>
                </a:lnTo>
                <a:lnTo>
                  <a:pt x="730052" y="89016"/>
                </a:lnTo>
                <a:lnTo>
                  <a:pt x="751885" y="84732"/>
                </a:lnTo>
                <a:lnTo>
                  <a:pt x="757913" y="78783"/>
                </a:lnTo>
                <a:lnTo>
                  <a:pt x="761080" y="76656"/>
                </a:lnTo>
                <a:lnTo>
                  <a:pt x="768859" y="71429"/>
                </a:lnTo>
                <a:lnTo>
                  <a:pt x="770227" y="65629"/>
                </a:lnTo>
                <a:lnTo>
                  <a:pt x="772441" y="62553"/>
                </a:lnTo>
                <a:lnTo>
                  <a:pt x="778122" y="62627"/>
                </a:lnTo>
                <a:lnTo>
                  <a:pt x="782933" y="67864"/>
                </a:lnTo>
                <a:lnTo>
                  <a:pt x="794939" y="69307"/>
                </a:lnTo>
                <a:lnTo>
                  <a:pt x="801270" y="67010"/>
                </a:lnTo>
                <a:lnTo>
                  <a:pt x="808666" y="66515"/>
                </a:lnTo>
                <a:lnTo>
                  <a:pt x="813154" y="57769"/>
                </a:lnTo>
                <a:lnTo>
                  <a:pt x="836518" y="57587"/>
                </a:lnTo>
                <a:lnTo>
                  <a:pt x="858486" y="53300"/>
                </a:lnTo>
                <a:lnTo>
                  <a:pt x="863113" y="46549"/>
                </a:lnTo>
                <a:lnTo>
                  <a:pt x="873615" y="37514"/>
                </a:lnTo>
                <a:lnTo>
                  <a:pt x="888573" y="31142"/>
                </a:lnTo>
                <a:lnTo>
                  <a:pt x="890850" y="24881"/>
                </a:lnTo>
                <a:lnTo>
                  <a:pt x="894939" y="23218"/>
                </a:lnTo>
                <a:lnTo>
                  <a:pt x="922817" y="11881"/>
                </a:lnTo>
                <a:lnTo>
                  <a:pt x="933752" y="7441"/>
                </a:lnTo>
                <a:lnTo>
                  <a:pt x="934730" y="7604"/>
                </a:lnTo>
                <a:lnTo>
                  <a:pt x="935878" y="6496"/>
                </a:lnTo>
                <a:lnTo>
                  <a:pt x="946559" y="1943"/>
                </a:lnTo>
                <a:lnTo>
                  <a:pt x="949083" y="990"/>
                </a:lnTo>
                <a:lnTo>
                  <a:pt x="949949" y="696"/>
                </a:lnTo>
                <a:lnTo>
                  <a:pt x="952007" y="0"/>
                </a:lnTo>
                <a:close/>
              </a:path>
            </a:pathLst>
          </a:custGeom>
          <a:solidFill>
            <a:srgbClr val="311058">
              <a:alpha val="100000"/>
            </a:srgbClr>
          </a:solidFill>
          <a:ln w="13550" cap="flat">
            <a:solidFill>
              <a:srgbClr val="311058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917" name="pg917"/>
          <p:cNvSpPr/>
          <p:nvPr/>
        </p:nvSpPr>
        <p:spPr>
          <a:xfrm>
            <a:off x="5776866" y="351913"/>
            <a:ext cx="1175007" cy="1563607"/>
          </a:xfrm>
          <a:custGeom>
            <a:avLst/>
            <a:gdLst/>
            <a:ahLst/>
            <a:cxnLst/>
            <a:rect l="0" t="0" r="0" b="0"/>
            <a:pathLst>
              <a:path w="1175007" h="1563607">
                <a:moveTo>
                  <a:pt x="892486" y="181715"/>
                </a:moveTo>
                <a:lnTo>
                  <a:pt x="847015" y="202526"/>
                </a:lnTo>
                <a:lnTo>
                  <a:pt x="839563" y="205936"/>
                </a:lnTo>
                <a:lnTo>
                  <a:pt x="844239" y="210662"/>
                </a:lnTo>
                <a:lnTo>
                  <a:pt x="863929" y="210783"/>
                </a:lnTo>
                <a:lnTo>
                  <a:pt x="877988" y="214323"/>
                </a:lnTo>
                <a:lnTo>
                  <a:pt x="868212" y="238019"/>
                </a:lnTo>
                <a:lnTo>
                  <a:pt x="840344" y="271300"/>
                </a:lnTo>
                <a:lnTo>
                  <a:pt x="861709" y="329609"/>
                </a:lnTo>
                <a:lnTo>
                  <a:pt x="934352" y="352818"/>
                </a:lnTo>
                <a:lnTo>
                  <a:pt x="970007" y="399718"/>
                </a:lnTo>
                <a:lnTo>
                  <a:pt x="1007970" y="423182"/>
                </a:lnTo>
                <a:lnTo>
                  <a:pt x="998387" y="449528"/>
                </a:lnTo>
                <a:lnTo>
                  <a:pt x="989352" y="457017"/>
                </a:lnTo>
                <a:lnTo>
                  <a:pt x="975383" y="472444"/>
                </a:lnTo>
                <a:lnTo>
                  <a:pt x="966953" y="479033"/>
                </a:lnTo>
                <a:lnTo>
                  <a:pt x="966875" y="482093"/>
                </a:lnTo>
                <a:lnTo>
                  <a:pt x="955927" y="487115"/>
                </a:lnTo>
                <a:lnTo>
                  <a:pt x="953314" y="493312"/>
                </a:lnTo>
                <a:lnTo>
                  <a:pt x="908892" y="540193"/>
                </a:lnTo>
                <a:lnTo>
                  <a:pt x="904387" y="548127"/>
                </a:lnTo>
                <a:lnTo>
                  <a:pt x="903767" y="553916"/>
                </a:lnTo>
                <a:lnTo>
                  <a:pt x="905839" y="563664"/>
                </a:lnTo>
                <a:lnTo>
                  <a:pt x="911578" y="574039"/>
                </a:lnTo>
                <a:lnTo>
                  <a:pt x="911904" y="577011"/>
                </a:lnTo>
                <a:lnTo>
                  <a:pt x="917409" y="580811"/>
                </a:lnTo>
                <a:lnTo>
                  <a:pt x="937517" y="603200"/>
                </a:lnTo>
                <a:lnTo>
                  <a:pt x="940980" y="610398"/>
                </a:lnTo>
                <a:lnTo>
                  <a:pt x="943721" y="612033"/>
                </a:lnTo>
                <a:lnTo>
                  <a:pt x="950788" y="621455"/>
                </a:lnTo>
                <a:lnTo>
                  <a:pt x="960985" y="639856"/>
                </a:lnTo>
                <a:lnTo>
                  <a:pt x="974635" y="668374"/>
                </a:lnTo>
                <a:lnTo>
                  <a:pt x="997484" y="692496"/>
                </a:lnTo>
                <a:lnTo>
                  <a:pt x="1000065" y="698272"/>
                </a:lnTo>
                <a:lnTo>
                  <a:pt x="1005190" y="712249"/>
                </a:lnTo>
                <a:lnTo>
                  <a:pt x="1006246" y="718793"/>
                </a:lnTo>
                <a:lnTo>
                  <a:pt x="1008803" y="721578"/>
                </a:lnTo>
                <a:lnTo>
                  <a:pt x="1013907" y="734633"/>
                </a:lnTo>
                <a:lnTo>
                  <a:pt x="1019103" y="758592"/>
                </a:lnTo>
                <a:lnTo>
                  <a:pt x="1021054" y="772259"/>
                </a:lnTo>
                <a:lnTo>
                  <a:pt x="1019918" y="773122"/>
                </a:lnTo>
                <a:lnTo>
                  <a:pt x="1008007" y="768917"/>
                </a:lnTo>
                <a:lnTo>
                  <a:pt x="1000065" y="771423"/>
                </a:lnTo>
                <a:lnTo>
                  <a:pt x="977274" y="779134"/>
                </a:lnTo>
                <a:lnTo>
                  <a:pt x="980404" y="783910"/>
                </a:lnTo>
                <a:lnTo>
                  <a:pt x="991558" y="792418"/>
                </a:lnTo>
                <a:lnTo>
                  <a:pt x="980344" y="803498"/>
                </a:lnTo>
                <a:lnTo>
                  <a:pt x="977838" y="813238"/>
                </a:lnTo>
                <a:lnTo>
                  <a:pt x="978491" y="829777"/>
                </a:lnTo>
                <a:lnTo>
                  <a:pt x="965815" y="842246"/>
                </a:lnTo>
                <a:lnTo>
                  <a:pt x="964930" y="845199"/>
                </a:lnTo>
                <a:lnTo>
                  <a:pt x="968526" y="849743"/>
                </a:lnTo>
                <a:lnTo>
                  <a:pt x="986650" y="851608"/>
                </a:lnTo>
                <a:lnTo>
                  <a:pt x="992755" y="853971"/>
                </a:lnTo>
                <a:lnTo>
                  <a:pt x="993973" y="856798"/>
                </a:lnTo>
                <a:lnTo>
                  <a:pt x="988366" y="864988"/>
                </a:lnTo>
                <a:lnTo>
                  <a:pt x="992780" y="871758"/>
                </a:lnTo>
                <a:lnTo>
                  <a:pt x="987998" y="874221"/>
                </a:lnTo>
                <a:lnTo>
                  <a:pt x="977507" y="875071"/>
                </a:lnTo>
                <a:lnTo>
                  <a:pt x="975555" y="876234"/>
                </a:lnTo>
                <a:lnTo>
                  <a:pt x="966952" y="881365"/>
                </a:lnTo>
                <a:lnTo>
                  <a:pt x="964453" y="891295"/>
                </a:lnTo>
                <a:lnTo>
                  <a:pt x="965740" y="904625"/>
                </a:lnTo>
                <a:lnTo>
                  <a:pt x="968460" y="912505"/>
                </a:lnTo>
                <a:lnTo>
                  <a:pt x="973692" y="918575"/>
                </a:lnTo>
                <a:lnTo>
                  <a:pt x="974387" y="923015"/>
                </a:lnTo>
                <a:lnTo>
                  <a:pt x="978712" y="926809"/>
                </a:lnTo>
                <a:lnTo>
                  <a:pt x="1010041" y="926879"/>
                </a:lnTo>
                <a:lnTo>
                  <a:pt x="1015247" y="930283"/>
                </a:lnTo>
                <a:lnTo>
                  <a:pt x="1015264" y="931793"/>
                </a:lnTo>
                <a:lnTo>
                  <a:pt x="1011702" y="935641"/>
                </a:lnTo>
                <a:lnTo>
                  <a:pt x="1011563" y="937836"/>
                </a:lnTo>
                <a:lnTo>
                  <a:pt x="1020187" y="952719"/>
                </a:lnTo>
                <a:lnTo>
                  <a:pt x="1018709" y="955709"/>
                </a:lnTo>
                <a:lnTo>
                  <a:pt x="1011492" y="958476"/>
                </a:lnTo>
                <a:lnTo>
                  <a:pt x="1006311" y="962443"/>
                </a:lnTo>
                <a:lnTo>
                  <a:pt x="1005668" y="964660"/>
                </a:lnTo>
                <a:lnTo>
                  <a:pt x="1005624" y="972328"/>
                </a:lnTo>
                <a:lnTo>
                  <a:pt x="1008844" y="977541"/>
                </a:lnTo>
                <a:lnTo>
                  <a:pt x="1012172" y="986095"/>
                </a:lnTo>
                <a:lnTo>
                  <a:pt x="1012068" y="995417"/>
                </a:lnTo>
                <a:lnTo>
                  <a:pt x="1018808" y="1001667"/>
                </a:lnTo>
                <a:lnTo>
                  <a:pt x="1029557" y="1004534"/>
                </a:lnTo>
                <a:lnTo>
                  <a:pt x="1043735" y="1012128"/>
                </a:lnTo>
                <a:lnTo>
                  <a:pt x="1044998" y="1014970"/>
                </a:lnTo>
                <a:lnTo>
                  <a:pt x="1045602" y="1016330"/>
                </a:lnTo>
                <a:lnTo>
                  <a:pt x="1047433" y="1017864"/>
                </a:lnTo>
                <a:lnTo>
                  <a:pt x="1057408" y="1019987"/>
                </a:lnTo>
                <a:lnTo>
                  <a:pt x="1060050" y="1026068"/>
                </a:lnTo>
                <a:lnTo>
                  <a:pt x="1057051" y="1030649"/>
                </a:lnTo>
                <a:lnTo>
                  <a:pt x="1058694" y="1033124"/>
                </a:lnTo>
                <a:lnTo>
                  <a:pt x="1064950" y="1042546"/>
                </a:lnTo>
                <a:lnTo>
                  <a:pt x="1065062" y="1048023"/>
                </a:lnTo>
                <a:lnTo>
                  <a:pt x="1063807" y="1052076"/>
                </a:lnTo>
                <a:lnTo>
                  <a:pt x="1062213" y="1057224"/>
                </a:lnTo>
                <a:lnTo>
                  <a:pt x="1051631" y="1070601"/>
                </a:lnTo>
                <a:lnTo>
                  <a:pt x="1047772" y="1074047"/>
                </a:lnTo>
                <a:lnTo>
                  <a:pt x="1040820" y="1081192"/>
                </a:lnTo>
                <a:lnTo>
                  <a:pt x="1033911" y="1096414"/>
                </a:lnTo>
                <a:lnTo>
                  <a:pt x="1003472" y="1107905"/>
                </a:lnTo>
                <a:lnTo>
                  <a:pt x="1031752" y="1133583"/>
                </a:lnTo>
                <a:lnTo>
                  <a:pt x="1034345" y="1138301"/>
                </a:lnTo>
                <a:lnTo>
                  <a:pt x="1047772" y="1145445"/>
                </a:lnTo>
                <a:lnTo>
                  <a:pt x="1058380" y="1158757"/>
                </a:lnTo>
                <a:lnTo>
                  <a:pt x="1082214" y="1166833"/>
                </a:lnTo>
                <a:lnTo>
                  <a:pt x="1090213" y="1169543"/>
                </a:lnTo>
                <a:lnTo>
                  <a:pt x="1097564" y="1176015"/>
                </a:lnTo>
                <a:lnTo>
                  <a:pt x="1105603" y="1178299"/>
                </a:lnTo>
                <a:lnTo>
                  <a:pt x="1111074" y="1186551"/>
                </a:lnTo>
                <a:lnTo>
                  <a:pt x="1115762" y="1187686"/>
                </a:lnTo>
                <a:lnTo>
                  <a:pt x="1128271" y="1194681"/>
                </a:lnTo>
                <a:lnTo>
                  <a:pt x="1131320" y="1198222"/>
                </a:lnTo>
                <a:lnTo>
                  <a:pt x="1137628" y="1201727"/>
                </a:lnTo>
                <a:lnTo>
                  <a:pt x="1141932" y="1221338"/>
                </a:lnTo>
                <a:lnTo>
                  <a:pt x="1149237" y="1226378"/>
                </a:lnTo>
                <a:lnTo>
                  <a:pt x="1151729" y="1228096"/>
                </a:lnTo>
                <a:lnTo>
                  <a:pt x="1154848" y="1231983"/>
                </a:lnTo>
                <a:lnTo>
                  <a:pt x="1161410" y="1235485"/>
                </a:lnTo>
                <a:lnTo>
                  <a:pt x="1161248" y="1239176"/>
                </a:lnTo>
                <a:lnTo>
                  <a:pt x="1166695" y="1241665"/>
                </a:lnTo>
                <a:lnTo>
                  <a:pt x="1175007" y="1256317"/>
                </a:lnTo>
                <a:lnTo>
                  <a:pt x="1162218" y="1274947"/>
                </a:lnTo>
                <a:lnTo>
                  <a:pt x="1162128" y="1277913"/>
                </a:lnTo>
                <a:lnTo>
                  <a:pt x="1159377" y="1279038"/>
                </a:lnTo>
                <a:lnTo>
                  <a:pt x="1153932" y="1293396"/>
                </a:lnTo>
                <a:lnTo>
                  <a:pt x="1152571" y="1301152"/>
                </a:lnTo>
                <a:lnTo>
                  <a:pt x="1149668" y="1303442"/>
                </a:lnTo>
                <a:lnTo>
                  <a:pt x="1149237" y="1304254"/>
                </a:lnTo>
                <a:lnTo>
                  <a:pt x="1137144" y="1326994"/>
                </a:lnTo>
                <a:lnTo>
                  <a:pt x="1132554" y="1329877"/>
                </a:lnTo>
                <a:lnTo>
                  <a:pt x="1129232" y="1337588"/>
                </a:lnTo>
                <a:lnTo>
                  <a:pt x="1108967" y="1355208"/>
                </a:lnTo>
                <a:lnTo>
                  <a:pt x="1107345" y="1360839"/>
                </a:lnTo>
                <a:lnTo>
                  <a:pt x="1101723" y="1361931"/>
                </a:lnTo>
                <a:lnTo>
                  <a:pt x="1094525" y="1367021"/>
                </a:lnTo>
                <a:lnTo>
                  <a:pt x="1083434" y="1378087"/>
                </a:lnTo>
                <a:lnTo>
                  <a:pt x="1075591" y="1379925"/>
                </a:lnTo>
                <a:lnTo>
                  <a:pt x="1074153" y="1381853"/>
                </a:lnTo>
                <a:lnTo>
                  <a:pt x="1073276" y="1386055"/>
                </a:lnTo>
                <a:lnTo>
                  <a:pt x="1070079" y="1390963"/>
                </a:lnTo>
                <a:lnTo>
                  <a:pt x="1040059" y="1421042"/>
                </a:lnTo>
                <a:lnTo>
                  <a:pt x="1038415" y="1426069"/>
                </a:lnTo>
                <a:lnTo>
                  <a:pt x="1034666" y="1428044"/>
                </a:lnTo>
                <a:lnTo>
                  <a:pt x="1021794" y="1441129"/>
                </a:lnTo>
                <a:lnTo>
                  <a:pt x="1020688" y="1439017"/>
                </a:lnTo>
                <a:lnTo>
                  <a:pt x="1018630" y="1439714"/>
                </a:lnTo>
                <a:lnTo>
                  <a:pt x="1017764" y="1440007"/>
                </a:lnTo>
                <a:lnTo>
                  <a:pt x="1015240" y="1440961"/>
                </a:lnTo>
                <a:lnTo>
                  <a:pt x="1004558" y="1445514"/>
                </a:lnTo>
                <a:lnTo>
                  <a:pt x="1003411" y="1446621"/>
                </a:lnTo>
                <a:lnTo>
                  <a:pt x="1002433" y="1446459"/>
                </a:lnTo>
                <a:lnTo>
                  <a:pt x="991498" y="1450898"/>
                </a:lnTo>
                <a:lnTo>
                  <a:pt x="963620" y="1462235"/>
                </a:lnTo>
                <a:lnTo>
                  <a:pt x="959531" y="1463899"/>
                </a:lnTo>
                <a:lnTo>
                  <a:pt x="957254" y="1470160"/>
                </a:lnTo>
                <a:lnTo>
                  <a:pt x="942296" y="1476532"/>
                </a:lnTo>
                <a:lnTo>
                  <a:pt x="931794" y="1485567"/>
                </a:lnTo>
                <a:lnTo>
                  <a:pt x="927167" y="1492318"/>
                </a:lnTo>
                <a:lnTo>
                  <a:pt x="905199" y="1496605"/>
                </a:lnTo>
                <a:lnTo>
                  <a:pt x="881835" y="1496787"/>
                </a:lnTo>
                <a:lnTo>
                  <a:pt x="877347" y="1505533"/>
                </a:lnTo>
                <a:lnTo>
                  <a:pt x="869951" y="1506028"/>
                </a:lnTo>
                <a:lnTo>
                  <a:pt x="863620" y="1508325"/>
                </a:lnTo>
                <a:lnTo>
                  <a:pt x="851614" y="1506882"/>
                </a:lnTo>
                <a:lnTo>
                  <a:pt x="846803" y="1501645"/>
                </a:lnTo>
                <a:lnTo>
                  <a:pt x="841122" y="1501571"/>
                </a:lnTo>
                <a:lnTo>
                  <a:pt x="838908" y="1504646"/>
                </a:lnTo>
                <a:lnTo>
                  <a:pt x="837539" y="1510447"/>
                </a:lnTo>
                <a:lnTo>
                  <a:pt x="829760" y="1515674"/>
                </a:lnTo>
                <a:lnTo>
                  <a:pt x="826593" y="1517801"/>
                </a:lnTo>
                <a:lnTo>
                  <a:pt x="820566" y="1523750"/>
                </a:lnTo>
                <a:lnTo>
                  <a:pt x="798733" y="1528034"/>
                </a:lnTo>
                <a:lnTo>
                  <a:pt x="779416" y="1528743"/>
                </a:lnTo>
                <a:lnTo>
                  <a:pt x="771851" y="1527303"/>
                </a:lnTo>
                <a:lnTo>
                  <a:pt x="765837" y="1532313"/>
                </a:lnTo>
                <a:lnTo>
                  <a:pt x="751757" y="1531108"/>
                </a:lnTo>
                <a:lnTo>
                  <a:pt x="750794" y="1536175"/>
                </a:lnTo>
                <a:lnTo>
                  <a:pt x="746934" y="1538899"/>
                </a:lnTo>
                <a:lnTo>
                  <a:pt x="748896" y="1541423"/>
                </a:lnTo>
                <a:lnTo>
                  <a:pt x="747750" y="1543947"/>
                </a:lnTo>
                <a:lnTo>
                  <a:pt x="744988" y="1544776"/>
                </a:lnTo>
                <a:lnTo>
                  <a:pt x="734601" y="1543101"/>
                </a:lnTo>
                <a:lnTo>
                  <a:pt x="732714" y="1546024"/>
                </a:lnTo>
                <a:lnTo>
                  <a:pt x="727015" y="1548193"/>
                </a:lnTo>
                <a:lnTo>
                  <a:pt x="727212" y="1554919"/>
                </a:lnTo>
                <a:lnTo>
                  <a:pt x="724487" y="1559192"/>
                </a:lnTo>
                <a:lnTo>
                  <a:pt x="721776" y="1559902"/>
                </a:lnTo>
                <a:lnTo>
                  <a:pt x="708914" y="1561788"/>
                </a:lnTo>
                <a:lnTo>
                  <a:pt x="690881" y="1563607"/>
                </a:lnTo>
                <a:lnTo>
                  <a:pt x="678649" y="1558713"/>
                </a:lnTo>
                <a:lnTo>
                  <a:pt x="677966" y="1557675"/>
                </a:lnTo>
                <a:lnTo>
                  <a:pt x="679115" y="1552459"/>
                </a:lnTo>
                <a:lnTo>
                  <a:pt x="676351" y="1548717"/>
                </a:lnTo>
                <a:lnTo>
                  <a:pt x="675509" y="1546024"/>
                </a:lnTo>
                <a:lnTo>
                  <a:pt x="673773" y="1540463"/>
                </a:lnTo>
                <a:lnTo>
                  <a:pt x="663699" y="1543094"/>
                </a:lnTo>
                <a:lnTo>
                  <a:pt x="662114" y="1546024"/>
                </a:lnTo>
                <a:lnTo>
                  <a:pt x="660119" y="1549713"/>
                </a:lnTo>
                <a:lnTo>
                  <a:pt x="651131" y="1553778"/>
                </a:lnTo>
                <a:lnTo>
                  <a:pt x="647994" y="1551551"/>
                </a:lnTo>
                <a:lnTo>
                  <a:pt x="651688" y="1547082"/>
                </a:lnTo>
                <a:lnTo>
                  <a:pt x="651145" y="1546024"/>
                </a:lnTo>
                <a:lnTo>
                  <a:pt x="647856" y="1539621"/>
                </a:lnTo>
                <a:lnTo>
                  <a:pt x="640690" y="1542599"/>
                </a:lnTo>
                <a:lnTo>
                  <a:pt x="635207" y="1542222"/>
                </a:lnTo>
                <a:lnTo>
                  <a:pt x="632962" y="1535671"/>
                </a:lnTo>
                <a:lnTo>
                  <a:pt x="633302" y="1530718"/>
                </a:lnTo>
                <a:lnTo>
                  <a:pt x="629488" y="1529432"/>
                </a:lnTo>
                <a:lnTo>
                  <a:pt x="628841" y="1533140"/>
                </a:lnTo>
                <a:lnTo>
                  <a:pt x="624573" y="1533492"/>
                </a:lnTo>
                <a:lnTo>
                  <a:pt x="618592" y="1530417"/>
                </a:lnTo>
                <a:lnTo>
                  <a:pt x="611621" y="1525113"/>
                </a:lnTo>
                <a:lnTo>
                  <a:pt x="613715" y="1520208"/>
                </a:lnTo>
                <a:lnTo>
                  <a:pt x="608895" y="1515674"/>
                </a:lnTo>
                <a:lnTo>
                  <a:pt x="607272" y="1512529"/>
                </a:lnTo>
                <a:lnTo>
                  <a:pt x="611166" y="1508575"/>
                </a:lnTo>
                <a:lnTo>
                  <a:pt x="608015" y="1501519"/>
                </a:lnTo>
                <a:lnTo>
                  <a:pt x="609757" y="1501288"/>
                </a:lnTo>
                <a:lnTo>
                  <a:pt x="609838" y="1499173"/>
                </a:lnTo>
                <a:lnTo>
                  <a:pt x="611663" y="1497088"/>
                </a:lnTo>
                <a:lnTo>
                  <a:pt x="610473" y="1489655"/>
                </a:lnTo>
                <a:lnTo>
                  <a:pt x="614028" y="1489108"/>
                </a:lnTo>
                <a:lnTo>
                  <a:pt x="614056" y="1483774"/>
                </a:lnTo>
                <a:lnTo>
                  <a:pt x="617071" y="1481885"/>
                </a:lnTo>
                <a:lnTo>
                  <a:pt x="621298" y="1475684"/>
                </a:lnTo>
                <a:lnTo>
                  <a:pt x="634818" y="1479933"/>
                </a:lnTo>
                <a:lnTo>
                  <a:pt x="636879" y="1469128"/>
                </a:lnTo>
                <a:lnTo>
                  <a:pt x="629490" y="1455447"/>
                </a:lnTo>
                <a:lnTo>
                  <a:pt x="625712" y="1451194"/>
                </a:lnTo>
                <a:lnTo>
                  <a:pt x="621131" y="1448731"/>
                </a:lnTo>
                <a:lnTo>
                  <a:pt x="621468" y="1440746"/>
                </a:lnTo>
                <a:lnTo>
                  <a:pt x="620633" y="1436992"/>
                </a:lnTo>
                <a:lnTo>
                  <a:pt x="616369" y="1434177"/>
                </a:lnTo>
                <a:lnTo>
                  <a:pt x="616390" y="1424493"/>
                </a:lnTo>
                <a:lnTo>
                  <a:pt x="623708" y="1419065"/>
                </a:lnTo>
                <a:lnTo>
                  <a:pt x="608760" y="1399717"/>
                </a:lnTo>
                <a:lnTo>
                  <a:pt x="605272" y="1393601"/>
                </a:lnTo>
                <a:lnTo>
                  <a:pt x="613971" y="1381206"/>
                </a:lnTo>
                <a:lnTo>
                  <a:pt x="622815" y="1379004"/>
                </a:lnTo>
                <a:lnTo>
                  <a:pt x="626156" y="1376834"/>
                </a:lnTo>
                <a:lnTo>
                  <a:pt x="630490" y="1376728"/>
                </a:lnTo>
                <a:lnTo>
                  <a:pt x="632249" y="1375141"/>
                </a:lnTo>
                <a:lnTo>
                  <a:pt x="633101" y="1371921"/>
                </a:lnTo>
                <a:lnTo>
                  <a:pt x="636884" y="1369986"/>
                </a:lnTo>
                <a:lnTo>
                  <a:pt x="646437" y="1377044"/>
                </a:lnTo>
                <a:lnTo>
                  <a:pt x="649319" y="1376621"/>
                </a:lnTo>
                <a:lnTo>
                  <a:pt x="649741" y="1374763"/>
                </a:lnTo>
                <a:lnTo>
                  <a:pt x="647415" y="1364012"/>
                </a:lnTo>
                <a:lnTo>
                  <a:pt x="651877" y="1361539"/>
                </a:lnTo>
                <a:lnTo>
                  <a:pt x="651858" y="1357876"/>
                </a:lnTo>
                <a:lnTo>
                  <a:pt x="652943" y="1355611"/>
                </a:lnTo>
                <a:lnTo>
                  <a:pt x="660417" y="1352565"/>
                </a:lnTo>
                <a:lnTo>
                  <a:pt x="654058" y="1344574"/>
                </a:lnTo>
                <a:lnTo>
                  <a:pt x="656022" y="1336048"/>
                </a:lnTo>
                <a:lnTo>
                  <a:pt x="646448" y="1334918"/>
                </a:lnTo>
                <a:lnTo>
                  <a:pt x="635558" y="1326994"/>
                </a:lnTo>
                <a:lnTo>
                  <a:pt x="632568" y="1324820"/>
                </a:lnTo>
                <a:lnTo>
                  <a:pt x="633006" y="1322611"/>
                </a:lnTo>
                <a:lnTo>
                  <a:pt x="641947" y="1313264"/>
                </a:lnTo>
                <a:lnTo>
                  <a:pt x="643367" y="1307355"/>
                </a:lnTo>
                <a:lnTo>
                  <a:pt x="637084" y="1290314"/>
                </a:lnTo>
                <a:lnTo>
                  <a:pt x="630640" y="1280990"/>
                </a:lnTo>
                <a:lnTo>
                  <a:pt x="625103" y="1279391"/>
                </a:lnTo>
                <a:lnTo>
                  <a:pt x="621062" y="1281966"/>
                </a:lnTo>
                <a:lnTo>
                  <a:pt x="616754" y="1282388"/>
                </a:lnTo>
                <a:lnTo>
                  <a:pt x="605886" y="1272527"/>
                </a:lnTo>
                <a:lnTo>
                  <a:pt x="599386" y="1268938"/>
                </a:lnTo>
                <a:lnTo>
                  <a:pt x="599081" y="1267752"/>
                </a:lnTo>
                <a:lnTo>
                  <a:pt x="598054" y="1263756"/>
                </a:lnTo>
                <a:lnTo>
                  <a:pt x="589471" y="1259744"/>
                </a:lnTo>
                <a:lnTo>
                  <a:pt x="586779" y="1255556"/>
                </a:lnTo>
                <a:lnTo>
                  <a:pt x="587607" y="1251221"/>
                </a:lnTo>
                <a:lnTo>
                  <a:pt x="595269" y="1248828"/>
                </a:lnTo>
                <a:lnTo>
                  <a:pt x="599081" y="1248802"/>
                </a:lnTo>
                <a:lnTo>
                  <a:pt x="603104" y="1248774"/>
                </a:lnTo>
                <a:lnTo>
                  <a:pt x="609940" y="1250962"/>
                </a:lnTo>
                <a:lnTo>
                  <a:pt x="613879" y="1245184"/>
                </a:lnTo>
                <a:lnTo>
                  <a:pt x="606401" y="1236945"/>
                </a:lnTo>
                <a:lnTo>
                  <a:pt x="607005" y="1233945"/>
                </a:lnTo>
                <a:lnTo>
                  <a:pt x="610289" y="1231115"/>
                </a:lnTo>
                <a:lnTo>
                  <a:pt x="606311" y="1226691"/>
                </a:lnTo>
                <a:lnTo>
                  <a:pt x="599081" y="1214796"/>
                </a:lnTo>
                <a:lnTo>
                  <a:pt x="598489" y="1213822"/>
                </a:lnTo>
                <a:lnTo>
                  <a:pt x="597252" y="1206407"/>
                </a:lnTo>
                <a:lnTo>
                  <a:pt x="598954" y="1202240"/>
                </a:lnTo>
                <a:lnTo>
                  <a:pt x="598912" y="1199289"/>
                </a:lnTo>
                <a:lnTo>
                  <a:pt x="593787" y="1183647"/>
                </a:lnTo>
                <a:lnTo>
                  <a:pt x="590241" y="1177808"/>
                </a:lnTo>
                <a:lnTo>
                  <a:pt x="592779" y="1170982"/>
                </a:lnTo>
                <a:lnTo>
                  <a:pt x="597604" y="1164634"/>
                </a:lnTo>
                <a:lnTo>
                  <a:pt x="595272" y="1160310"/>
                </a:lnTo>
                <a:lnTo>
                  <a:pt x="580065" y="1165131"/>
                </a:lnTo>
                <a:lnTo>
                  <a:pt x="569984" y="1163564"/>
                </a:lnTo>
                <a:lnTo>
                  <a:pt x="560353" y="1154133"/>
                </a:lnTo>
                <a:lnTo>
                  <a:pt x="555831" y="1151630"/>
                </a:lnTo>
                <a:lnTo>
                  <a:pt x="548693" y="1149494"/>
                </a:lnTo>
                <a:lnTo>
                  <a:pt x="538268" y="1148474"/>
                </a:lnTo>
                <a:lnTo>
                  <a:pt x="525812" y="1147255"/>
                </a:lnTo>
                <a:lnTo>
                  <a:pt x="504006" y="1135234"/>
                </a:lnTo>
                <a:lnTo>
                  <a:pt x="500832" y="1133485"/>
                </a:lnTo>
                <a:lnTo>
                  <a:pt x="489307" y="1139824"/>
                </a:lnTo>
                <a:lnTo>
                  <a:pt x="486031" y="1152281"/>
                </a:lnTo>
                <a:lnTo>
                  <a:pt x="483452" y="1157301"/>
                </a:lnTo>
                <a:lnTo>
                  <a:pt x="477887" y="1160224"/>
                </a:lnTo>
                <a:lnTo>
                  <a:pt x="463547" y="1165101"/>
                </a:lnTo>
                <a:lnTo>
                  <a:pt x="461673" y="1166833"/>
                </a:lnTo>
                <a:lnTo>
                  <a:pt x="450277" y="1177364"/>
                </a:lnTo>
                <a:lnTo>
                  <a:pt x="452552" y="1191403"/>
                </a:lnTo>
                <a:lnTo>
                  <a:pt x="448378" y="1194580"/>
                </a:lnTo>
                <a:lnTo>
                  <a:pt x="448398" y="1202240"/>
                </a:lnTo>
                <a:lnTo>
                  <a:pt x="445968" y="1212443"/>
                </a:lnTo>
                <a:lnTo>
                  <a:pt x="445992" y="1215977"/>
                </a:lnTo>
                <a:lnTo>
                  <a:pt x="442532" y="1215510"/>
                </a:lnTo>
                <a:lnTo>
                  <a:pt x="424211" y="1213038"/>
                </a:lnTo>
                <a:lnTo>
                  <a:pt x="405761" y="1219988"/>
                </a:lnTo>
                <a:lnTo>
                  <a:pt x="399954" y="1216068"/>
                </a:lnTo>
                <a:lnTo>
                  <a:pt x="393708" y="1217114"/>
                </a:lnTo>
                <a:lnTo>
                  <a:pt x="389402" y="1213134"/>
                </a:lnTo>
                <a:lnTo>
                  <a:pt x="391811" y="1209790"/>
                </a:lnTo>
                <a:lnTo>
                  <a:pt x="385740" y="1203339"/>
                </a:lnTo>
                <a:lnTo>
                  <a:pt x="377525" y="1197356"/>
                </a:lnTo>
                <a:lnTo>
                  <a:pt x="368501" y="1193249"/>
                </a:lnTo>
                <a:lnTo>
                  <a:pt x="352111" y="1191568"/>
                </a:lnTo>
                <a:lnTo>
                  <a:pt x="343723" y="1185996"/>
                </a:lnTo>
                <a:lnTo>
                  <a:pt x="335263" y="1173825"/>
                </a:lnTo>
                <a:lnTo>
                  <a:pt x="336189" y="1172723"/>
                </a:lnTo>
                <a:lnTo>
                  <a:pt x="332890" y="1166833"/>
                </a:lnTo>
                <a:lnTo>
                  <a:pt x="331689" y="1164690"/>
                </a:lnTo>
                <a:lnTo>
                  <a:pt x="330141" y="1147925"/>
                </a:lnTo>
                <a:lnTo>
                  <a:pt x="324189" y="1143480"/>
                </a:lnTo>
                <a:lnTo>
                  <a:pt x="320707" y="1140554"/>
                </a:lnTo>
                <a:lnTo>
                  <a:pt x="321924" y="1138107"/>
                </a:lnTo>
                <a:lnTo>
                  <a:pt x="320527" y="1135371"/>
                </a:lnTo>
                <a:lnTo>
                  <a:pt x="313280" y="1137127"/>
                </a:lnTo>
                <a:lnTo>
                  <a:pt x="308796" y="1133690"/>
                </a:lnTo>
                <a:lnTo>
                  <a:pt x="311861" y="1128386"/>
                </a:lnTo>
                <a:lnTo>
                  <a:pt x="312443" y="1125377"/>
                </a:lnTo>
                <a:lnTo>
                  <a:pt x="318615" y="1129257"/>
                </a:lnTo>
                <a:lnTo>
                  <a:pt x="324189" y="1126609"/>
                </a:lnTo>
                <a:lnTo>
                  <a:pt x="329986" y="1123488"/>
                </a:lnTo>
                <a:lnTo>
                  <a:pt x="335951" y="1125008"/>
                </a:lnTo>
                <a:lnTo>
                  <a:pt x="338691" y="1122237"/>
                </a:lnTo>
                <a:lnTo>
                  <a:pt x="324189" y="1112028"/>
                </a:lnTo>
                <a:lnTo>
                  <a:pt x="320622" y="1109655"/>
                </a:lnTo>
                <a:lnTo>
                  <a:pt x="312058" y="1104500"/>
                </a:lnTo>
                <a:lnTo>
                  <a:pt x="309969" y="1106796"/>
                </a:lnTo>
                <a:lnTo>
                  <a:pt x="308805" y="1110872"/>
                </a:lnTo>
                <a:lnTo>
                  <a:pt x="301917" y="1107417"/>
                </a:lnTo>
                <a:lnTo>
                  <a:pt x="296347" y="1107388"/>
                </a:lnTo>
                <a:lnTo>
                  <a:pt x="295174" y="1107755"/>
                </a:lnTo>
                <a:lnTo>
                  <a:pt x="292242" y="1108673"/>
                </a:lnTo>
                <a:lnTo>
                  <a:pt x="287631" y="1114360"/>
                </a:lnTo>
                <a:lnTo>
                  <a:pt x="285855" y="1114691"/>
                </a:lnTo>
                <a:lnTo>
                  <a:pt x="280303" y="1110480"/>
                </a:lnTo>
                <a:lnTo>
                  <a:pt x="262414" y="1101914"/>
                </a:lnTo>
                <a:lnTo>
                  <a:pt x="261382" y="1095405"/>
                </a:lnTo>
                <a:lnTo>
                  <a:pt x="264181" y="1094670"/>
                </a:lnTo>
                <a:lnTo>
                  <a:pt x="264025" y="1091315"/>
                </a:lnTo>
                <a:lnTo>
                  <a:pt x="265574" y="1088368"/>
                </a:lnTo>
                <a:lnTo>
                  <a:pt x="269017" y="1087030"/>
                </a:lnTo>
                <a:lnTo>
                  <a:pt x="272213" y="1089300"/>
                </a:lnTo>
                <a:lnTo>
                  <a:pt x="273396" y="1088578"/>
                </a:lnTo>
                <a:lnTo>
                  <a:pt x="271832" y="1082872"/>
                </a:lnTo>
                <a:lnTo>
                  <a:pt x="274365" y="1083788"/>
                </a:lnTo>
                <a:lnTo>
                  <a:pt x="276169" y="1080629"/>
                </a:lnTo>
                <a:lnTo>
                  <a:pt x="291954" y="1080360"/>
                </a:lnTo>
                <a:lnTo>
                  <a:pt x="293242" y="1079191"/>
                </a:lnTo>
                <a:lnTo>
                  <a:pt x="292754" y="1075791"/>
                </a:lnTo>
                <a:lnTo>
                  <a:pt x="295174" y="1077027"/>
                </a:lnTo>
                <a:lnTo>
                  <a:pt x="299783" y="1079384"/>
                </a:lnTo>
                <a:lnTo>
                  <a:pt x="302862" y="1075803"/>
                </a:lnTo>
                <a:lnTo>
                  <a:pt x="301276" y="1070601"/>
                </a:lnTo>
                <a:lnTo>
                  <a:pt x="302440" y="1068813"/>
                </a:lnTo>
                <a:lnTo>
                  <a:pt x="301793" y="1056286"/>
                </a:lnTo>
                <a:lnTo>
                  <a:pt x="304086" y="1052076"/>
                </a:lnTo>
                <a:lnTo>
                  <a:pt x="304490" y="1051336"/>
                </a:lnTo>
                <a:lnTo>
                  <a:pt x="307262" y="1051427"/>
                </a:lnTo>
                <a:lnTo>
                  <a:pt x="308063" y="1052076"/>
                </a:lnTo>
                <a:lnTo>
                  <a:pt x="312031" y="1055296"/>
                </a:lnTo>
                <a:lnTo>
                  <a:pt x="319921" y="1057707"/>
                </a:lnTo>
                <a:lnTo>
                  <a:pt x="324189" y="1056251"/>
                </a:lnTo>
                <a:lnTo>
                  <a:pt x="326780" y="1056897"/>
                </a:lnTo>
                <a:lnTo>
                  <a:pt x="326933" y="1052952"/>
                </a:lnTo>
                <a:lnTo>
                  <a:pt x="326443" y="1052076"/>
                </a:lnTo>
                <a:lnTo>
                  <a:pt x="324569" y="1048721"/>
                </a:lnTo>
                <a:lnTo>
                  <a:pt x="324286" y="1045448"/>
                </a:lnTo>
                <a:lnTo>
                  <a:pt x="328626" y="1043490"/>
                </a:lnTo>
                <a:lnTo>
                  <a:pt x="336353" y="1033124"/>
                </a:lnTo>
                <a:lnTo>
                  <a:pt x="336021" y="1027217"/>
                </a:lnTo>
                <a:lnTo>
                  <a:pt x="346037" y="1023998"/>
                </a:lnTo>
                <a:lnTo>
                  <a:pt x="350932" y="1016534"/>
                </a:lnTo>
                <a:lnTo>
                  <a:pt x="357001" y="1014202"/>
                </a:lnTo>
                <a:lnTo>
                  <a:pt x="359901" y="1007844"/>
                </a:lnTo>
                <a:lnTo>
                  <a:pt x="365045" y="1003096"/>
                </a:lnTo>
                <a:lnTo>
                  <a:pt x="370304" y="994959"/>
                </a:lnTo>
                <a:lnTo>
                  <a:pt x="375798" y="992462"/>
                </a:lnTo>
                <a:lnTo>
                  <a:pt x="379423" y="987995"/>
                </a:lnTo>
                <a:lnTo>
                  <a:pt x="394918" y="978071"/>
                </a:lnTo>
                <a:lnTo>
                  <a:pt x="396697" y="973102"/>
                </a:lnTo>
                <a:lnTo>
                  <a:pt x="405466" y="970002"/>
                </a:lnTo>
                <a:lnTo>
                  <a:pt x="407711" y="959590"/>
                </a:lnTo>
                <a:lnTo>
                  <a:pt x="411298" y="949997"/>
                </a:lnTo>
                <a:lnTo>
                  <a:pt x="416552" y="943623"/>
                </a:lnTo>
                <a:lnTo>
                  <a:pt x="420975" y="941972"/>
                </a:lnTo>
                <a:lnTo>
                  <a:pt x="426766" y="936685"/>
                </a:lnTo>
                <a:lnTo>
                  <a:pt x="428024" y="929601"/>
                </a:lnTo>
                <a:lnTo>
                  <a:pt x="426848" y="924654"/>
                </a:lnTo>
                <a:lnTo>
                  <a:pt x="427603" y="922730"/>
                </a:lnTo>
                <a:lnTo>
                  <a:pt x="434308" y="920603"/>
                </a:lnTo>
                <a:lnTo>
                  <a:pt x="437854" y="922667"/>
                </a:lnTo>
                <a:lnTo>
                  <a:pt x="444432" y="913261"/>
                </a:lnTo>
                <a:lnTo>
                  <a:pt x="455012" y="910544"/>
                </a:lnTo>
                <a:lnTo>
                  <a:pt x="466469" y="910717"/>
                </a:lnTo>
                <a:lnTo>
                  <a:pt x="471407" y="906831"/>
                </a:lnTo>
                <a:lnTo>
                  <a:pt x="483580" y="904863"/>
                </a:lnTo>
                <a:lnTo>
                  <a:pt x="493761" y="908195"/>
                </a:lnTo>
                <a:lnTo>
                  <a:pt x="497750" y="912412"/>
                </a:lnTo>
                <a:lnTo>
                  <a:pt x="503466" y="914840"/>
                </a:lnTo>
                <a:lnTo>
                  <a:pt x="507826" y="918736"/>
                </a:lnTo>
                <a:lnTo>
                  <a:pt x="511185" y="916100"/>
                </a:lnTo>
                <a:lnTo>
                  <a:pt x="513690" y="909087"/>
                </a:lnTo>
                <a:lnTo>
                  <a:pt x="498862" y="899849"/>
                </a:lnTo>
                <a:lnTo>
                  <a:pt x="496286" y="895445"/>
                </a:lnTo>
                <a:lnTo>
                  <a:pt x="497231" y="891967"/>
                </a:lnTo>
                <a:lnTo>
                  <a:pt x="507398" y="891453"/>
                </a:lnTo>
                <a:lnTo>
                  <a:pt x="519165" y="898794"/>
                </a:lnTo>
                <a:lnTo>
                  <a:pt x="524034" y="897278"/>
                </a:lnTo>
                <a:lnTo>
                  <a:pt x="523553" y="894489"/>
                </a:lnTo>
                <a:lnTo>
                  <a:pt x="518060" y="889107"/>
                </a:lnTo>
                <a:lnTo>
                  <a:pt x="517258" y="882220"/>
                </a:lnTo>
                <a:lnTo>
                  <a:pt x="514010" y="874569"/>
                </a:lnTo>
                <a:lnTo>
                  <a:pt x="511913" y="873696"/>
                </a:lnTo>
                <a:lnTo>
                  <a:pt x="507972" y="875701"/>
                </a:lnTo>
                <a:lnTo>
                  <a:pt x="507937" y="871133"/>
                </a:lnTo>
                <a:lnTo>
                  <a:pt x="499241" y="864580"/>
                </a:lnTo>
                <a:lnTo>
                  <a:pt x="499764" y="861259"/>
                </a:lnTo>
                <a:lnTo>
                  <a:pt x="503759" y="856041"/>
                </a:lnTo>
                <a:lnTo>
                  <a:pt x="504861" y="851267"/>
                </a:lnTo>
                <a:lnTo>
                  <a:pt x="507659" y="848127"/>
                </a:lnTo>
                <a:lnTo>
                  <a:pt x="507290" y="845094"/>
                </a:lnTo>
                <a:lnTo>
                  <a:pt x="504753" y="842547"/>
                </a:lnTo>
                <a:lnTo>
                  <a:pt x="504975" y="838245"/>
                </a:lnTo>
                <a:lnTo>
                  <a:pt x="501484" y="831353"/>
                </a:lnTo>
                <a:lnTo>
                  <a:pt x="504295" y="827830"/>
                </a:lnTo>
                <a:lnTo>
                  <a:pt x="503116" y="821036"/>
                </a:lnTo>
                <a:lnTo>
                  <a:pt x="510358" y="816065"/>
                </a:lnTo>
                <a:lnTo>
                  <a:pt x="509592" y="809419"/>
                </a:lnTo>
                <a:lnTo>
                  <a:pt x="496080" y="793690"/>
                </a:lnTo>
                <a:lnTo>
                  <a:pt x="491066" y="791881"/>
                </a:lnTo>
                <a:lnTo>
                  <a:pt x="486355" y="792033"/>
                </a:lnTo>
                <a:lnTo>
                  <a:pt x="483029" y="787478"/>
                </a:lnTo>
                <a:lnTo>
                  <a:pt x="480886" y="784506"/>
                </a:lnTo>
                <a:lnTo>
                  <a:pt x="477854" y="784018"/>
                </a:lnTo>
                <a:lnTo>
                  <a:pt x="477048" y="781683"/>
                </a:lnTo>
                <a:lnTo>
                  <a:pt x="466485" y="779349"/>
                </a:lnTo>
                <a:lnTo>
                  <a:pt x="461127" y="774310"/>
                </a:lnTo>
                <a:lnTo>
                  <a:pt x="455021" y="774236"/>
                </a:lnTo>
                <a:lnTo>
                  <a:pt x="451898" y="776104"/>
                </a:lnTo>
                <a:lnTo>
                  <a:pt x="447932" y="774518"/>
                </a:lnTo>
                <a:lnTo>
                  <a:pt x="442928" y="779346"/>
                </a:lnTo>
                <a:lnTo>
                  <a:pt x="439379" y="778900"/>
                </a:lnTo>
                <a:lnTo>
                  <a:pt x="438270" y="777367"/>
                </a:lnTo>
                <a:lnTo>
                  <a:pt x="438678" y="774570"/>
                </a:lnTo>
                <a:lnTo>
                  <a:pt x="433492" y="769858"/>
                </a:lnTo>
                <a:lnTo>
                  <a:pt x="435031" y="768313"/>
                </a:lnTo>
                <a:lnTo>
                  <a:pt x="433978" y="766328"/>
                </a:lnTo>
                <a:lnTo>
                  <a:pt x="421985" y="759936"/>
                </a:lnTo>
                <a:lnTo>
                  <a:pt x="413829" y="759948"/>
                </a:lnTo>
                <a:lnTo>
                  <a:pt x="411595" y="755283"/>
                </a:lnTo>
                <a:lnTo>
                  <a:pt x="401824" y="750990"/>
                </a:lnTo>
                <a:lnTo>
                  <a:pt x="393105" y="751413"/>
                </a:lnTo>
                <a:lnTo>
                  <a:pt x="391035" y="755912"/>
                </a:lnTo>
                <a:lnTo>
                  <a:pt x="384772" y="757982"/>
                </a:lnTo>
                <a:lnTo>
                  <a:pt x="383538" y="756453"/>
                </a:lnTo>
                <a:lnTo>
                  <a:pt x="382778" y="752384"/>
                </a:lnTo>
                <a:lnTo>
                  <a:pt x="384137" y="749939"/>
                </a:lnTo>
                <a:lnTo>
                  <a:pt x="384050" y="747756"/>
                </a:lnTo>
                <a:lnTo>
                  <a:pt x="381608" y="741775"/>
                </a:lnTo>
                <a:lnTo>
                  <a:pt x="382756" y="738345"/>
                </a:lnTo>
                <a:lnTo>
                  <a:pt x="380048" y="732878"/>
                </a:lnTo>
                <a:lnTo>
                  <a:pt x="379439" y="728867"/>
                </a:lnTo>
                <a:lnTo>
                  <a:pt x="372758" y="722272"/>
                </a:lnTo>
                <a:lnTo>
                  <a:pt x="371683" y="714663"/>
                </a:lnTo>
                <a:lnTo>
                  <a:pt x="361538" y="701962"/>
                </a:lnTo>
                <a:lnTo>
                  <a:pt x="361144" y="696981"/>
                </a:lnTo>
                <a:lnTo>
                  <a:pt x="358761" y="688277"/>
                </a:lnTo>
                <a:lnTo>
                  <a:pt x="339817" y="681619"/>
                </a:lnTo>
                <a:lnTo>
                  <a:pt x="335451" y="675612"/>
                </a:lnTo>
                <a:lnTo>
                  <a:pt x="335304" y="672892"/>
                </a:lnTo>
                <a:lnTo>
                  <a:pt x="332557" y="670181"/>
                </a:lnTo>
                <a:lnTo>
                  <a:pt x="332309" y="667055"/>
                </a:lnTo>
                <a:lnTo>
                  <a:pt x="330171" y="662955"/>
                </a:lnTo>
                <a:lnTo>
                  <a:pt x="331247" y="653949"/>
                </a:lnTo>
                <a:lnTo>
                  <a:pt x="334198" y="648278"/>
                </a:lnTo>
                <a:lnTo>
                  <a:pt x="329892" y="641451"/>
                </a:lnTo>
                <a:lnTo>
                  <a:pt x="330351" y="636542"/>
                </a:lnTo>
                <a:lnTo>
                  <a:pt x="333871" y="633196"/>
                </a:lnTo>
                <a:lnTo>
                  <a:pt x="337124" y="632159"/>
                </a:lnTo>
                <a:lnTo>
                  <a:pt x="338898" y="627082"/>
                </a:lnTo>
                <a:lnTo>
                  <a:pt x="345178" y="625146"/>
                </a:lnTo>
                <a:lnTo>
                  <a:pt x="345244" y="621691"/>
                </a:lnTo>
                <a:lnTo>
                  <a:pt x="352384" y="617496"/>
                </a:lnTo>
                <a:lnTo>
                  <a:pt x="354297" y="613760"/>
                </a:lnTo>
                <a:lnTo>
                  <a:pt x="354916" y="608272"/>
                </a:lnTo>
                <a:lnTo>
                  <a:pt x="353483" y="600438"/>
                </a:lnTo>
                <a:lnTo>
                  <a:pt x="357337" y="589412"/>
                </a:lnTo>
                <a:lnTo>
                  <a:pt x="354835" y="582354"/>
                </a:lnTo>
                <a:lnTo>
                  <a:pt x="358119" y="580398"/>
                </a:lnTo>
                <a:lnTo>
                  <a:pt x="358415" y="576630"/>
                </a:lnTo>
                <a:lnTo>
                  <a:pt x="364898" y="578178"/>
                </a:lnTo>
                <a:lnTo>
                  <a:pt x="366628" y="571561"/>
                </a:lnTo>
                <a:lnTo>
                  <a:pt x="360498" y="561257"/>
                </a:lnTo>
                <a:lnTo>
                  <a:pt x="353519" y="554927"/>
                </a:lnTo>
                <a:lnTo>
                  <a:pt x="352291" y="548481"/>
                </a:lnTo>
                <a:lnTo>
                  <a:pt x="349476" y="547171"/>
                </a:lnTo>
                <a:lnTo>
                  <a:pt x="345206" y="541732"/>
                </a:lnTo>
                <a:lnTo>
                  <a:pt x="339899" y="537600"/>
                </a:lnTo>
                <a:lnTo>
                  <a:pt x="332554" y="528870"/>
                </a:lnTo>
                <a:lnTo>
                  <a:pt x="330637" y="522697"/>
                </a:lnTo>
                <a:lnTo>
                  <a:pt x="321874" y="512734"/>
                </a:lnTo>
                <a:lnTo>
                  <a:pt x="320101" y="510719"/>
                </a:lnTo>
                <a:lnTo>
                  <a:pt x="321874" y="508741"/>
                </a:lnTo>
                <a:lnTo>
                  <a:pt x="323277" y="507177"/>
                </a:lnTo>
                <a:lnTo>
                  <a:pt x="323993" y="504392"/>
                </a:lnTo>
                <a:lnTo>
                  <a:pt x="321874" y="502618"/>
                </a:lnTo>
                <a:lnTo>
                  <a:pt x="320060" y="500932"/>
                </a:lnTo>
                <a:lnTo>
                  <a:pt x="321338" y="494906"/>
                </a:lnTo>
                <a:lnTo>
                  <a:pt x="321874" y="494544"/>
                </a:lnTo>
                <a:lnTo>
                  <a:pt x="337933" y="490895"/>
                </a:lnTo>
                <a:lnTo>
                  <a:pt x="343109" y="481638"/>
                </a:lnTo>
                <a:lnTo>
                  <a:pt x="339994" y="479059"/>
                </a:lnTo>
                <a:lnTo>
                  <a:pt x="337836" y="473075"/>
                </a:lnTo>
                <a:lnTo>
                  <a:pt x="340727" y="469486"/>
                </a:lnTo>
                <a:lnTo>
                  <a:pt x="341989" y="465286"/>
                </a:lnTo>
                <a:lnTo>
                  <a:pt x="337026" y="462905"/>
                </a:lnTo>
                <a:lnTo>
                  <a:pt x="332089" y="463057"/>
                </a:lnTo>
                <a:lnTo>
                  <a:pt x="321874" y="460640"/>
                </a:lnTo>
                <a:lnTo>
                  <a:pt x="319441" y="460064"/>
                </a:lnTo>
                <a:lnTo>
                  <a:pt x="313345" y="462363"/>
                </a:lnTo>
                <a:lnTo>
                  <a:pt x="305244" y="458901"/>
                </a:lnTo>
                <a:lnTo>
                  <a:pt x="303361" y="455843"/>
                </a:lnTo>
                <a:lnTo>
                  <a:pt x="304181" y="453628"/>
                </a:lnTo>
                <a:lnTo>
                  <a:pt x="311541" y="447333"/>
                </a:lnTo>
                <a:lnTo>
                  <a:pt x="310604" y="442556"/>
                </a:lnTo>
                <a:lnTo>
                  <a:pt x="315321" y="441595"/>
                </a:lnTo>
                <a:lnTo>
                  <a:pt x="318400" y="438450"/>
                </a:lnTo>
                <a:lnTo>
                  <a:pt x="319677" y="432133"/>
                </a:lnTo>
                <a:lnTo>
                  <a:pt x="314255" y="425026"/>
                </a:lnTo>
                <a:lnTo>
                  <a:pt x="312279" y="417226"/>
                </a:lnTo>
                <a:lnTo>
                  <a:pt x="312111" y="411648"/>
                </a:lnTo>
                <a:lnTo>
                  <a:pt x="313338" y="403788"/>
                </a:lnTo>
                <a:lnTo>
                  <a:pt x="311813" y="397409"/>
                </a:lnTo>
                <a:lnTo>
                  <a:pt x="312434" y="393223"/>
                </a:lnTo>
                <a:lnTo>
                  <a:pt x="316032" y="386371"/>
                </a:lnTo>
                <a:lnTo>
                  <a:pt x="321874" y="383995"/>
                </a:lnTo>
                <a:lnTo>
                  <a:pt x="328790" y="380436"/>
                </a:lnTo>
                <a:lnTo>
                  <a:pt x="331129" y="375966"/>
                </a:lnTo>
                <a:lnTo>
                  <a:pt x="329553" y="372643"/>
                </a:lnTo>
                <a:lnTo>
                  <a:pt x="321874" y="370185"/>
                </a:lnTo>
                <a:lnTo>
                  <a:pt x="317425" y="364655"/>
                </a:lnTo>
                <a:lnTo>
                  <a:pt x="302782" y="357350"/>
                </a:lnTo>
                <a:lnTo>
                  <a:pt x="296803" y="347695"/>
                </a:lnTo>
                <a:lnTo>
                  <a:pt x="295595" y="342891"/>
                </a:lnTo>
                <a:lnTo>
                  <a:pt x="293527" y="339837"/>
                </a:lnTo>
                <a:lnTo>
                  <a:pt x="289388" y="338471"/>
                </a:lnTo>
                <a:lnTo>
                  <a:pt x="277775" y="341709"/>
                </a:lnTo>
                <a:lnTo>
                  <a:pt x="276285" y="338467"/>
                </a:lnTo>
                <a:lnTo>
                  <a:pt x="276452" y="334104"/>
                </a:lnTo>
                <a:lnTo>
                  <a:pt x="277554" y="331271"/>
                </a:lnTo>
                <a:lnTo>
                  <a:pt x="276375" y="329198"/>
                </a:lnTo>
                <a:lnTo>
                  <a:pt x="276818" y="324945"/>
                </a:lnTo>
                <a:lnTo>
                  <a:pt x="276130" y="322976"/>
                </a:lnTo>
                <a:lnTo>
                  <a:pt x="269285" y="318662"/>
                </a:lnTo>
                <a:lnTo>
                  <a:pt x="267466" y="312632"/>
                </a:lnTo>
                <a:lnTo>
                  <a:pt x="257499" y="307773"/>
                </a:lnTo>
                <a:lnTo>
                  <a:pt x="254419" y="307222"/>
                </a:lnTo>
                <a:lnTo>
                  <a:pt x="251837" y="306762"/>
                </a:lnTo>
                <a:lnTo>
                  <a:pt x="244765" y="302308"/>
                </a:lnTo>
                <a:lnTo>
                  <a:pt x="243559" y="298498"/>
                </a:lnTo>
                <a:lnTo>
                  <a:pt x="239658" y="297223"/>
                </a:lnTo>
                <a:lnTo>
                  <a:pt x="233053" y="298070"/>
                </a:lnTo>
                <a:lnTo>
                  <a:pt x="223763" y="292635"/>
                </a:lnTo>
                <a:lnTo>
                  <a:pt x="222232" y="290264"/>
                </a:lnTo>
                <a:lnTo>
                  <a:pt x="215752" y="291459"/>
                </a:lnTo>
                <a:lnTo>
                  <a:pt x="204403" y="288041"/>
                </a:lnTo>
                <a:lnTo>
                  <a:pt x="199998" y="284583"/>
                </a:lnTo>
                <a:lnTo>
                  <a:pt x="191847" y="287492"/>
                </a:lnTo>
                <a:lnTo>
                  <a:pt x="191366" y="282158"/>
                </a:lnTo>
                <a:lnTo>
                  <a:pt x="190597" y="281516"/>
                </a:lnTo>
                <a:lnTo>
                  <a:pt x="170006" y="283251"/>
                </a:lnTo>
                <a:lnTo>
                  <a:pt x="166424" y="281647"/>
                </a:lnTo>
                <a:lnTo>
                  <a:pt x="165458" y="281616"/>
                </a:lnTo>
                <a:lnTo>
                  <a:pt x="159015" y="281401"/>
                </a:lnTo>
                <a:lnTo>
                  <a:pt x="155734" y="277782"/>
                </a:lnTo>
                <a:lnTo>
                  <a:pt x="154540" y="272588"/>
                </a:lnTo>
                <a:lnTo>
                  <a:pt x="143427" y="264102"/>
                </a:lnTo>
                <a:lnTo>
                  <a:pt x="137807" y="262537"/>
                </a:lnTo>
                <a:lnTo>
                  <a:pt x="124286" y="262110"/>
                </a:lnTo>
                <a:lnTo>
                  <a:pt x="122788" y="260235"/>
                </a:lnTo>
                <a:lnTo>
                  <a:pt x="122945" y="255965"/>
                </a:lnTo>
                <a:lnTo>
                  <a:pt x="117822" y="252505"/>
                </a:lnTo>
                <a:lnTo>
                  <a:pt x="113720" y="249737"/>
                </a:lnTo>
                <a:lnTo>
                  <a:pt x="93841" y="244516"/>
                </a:lnTo>
                <a:lnTo>
                  <a:pt x="92589" y="242453"/>
                </a:lnTo>
                <a:lnTo>
                  <a:pt x="91478" y="234685"/>
                </a:lnTo>
                <a:lnTo>
                  <a:pt x="89428" y="232260"/>
                </a:lnTo>
                <a:lnTo>
                  <a:pt x="80204" y="232243"/>
                </a:lnTo>
                <a:lnTo>
                  <a:pt x="78851" y="230602"/>
                </a:lnTo>
                <a:lnTo>
                  <a:pt x="72717" y="223453"/>
                </a:lnTo>
                <a:lnTo>
                  <a:pt x="49082" y="209784"/>
                </a:lnTo>
                <a:lnTo>
                  <a:pt x="37192" y="209373"/>
                </a:lnTo>
                <a:lnTo>
                  <a:pt x="36478" y="206955"/>
                </a:lnTo>
                <a:lnTo>
                  <a:pt x="32735" y="202523"/>
                </a:lnTo>
                <a:lnTo>
                  <a:pt x="37476" y="199500"/>
                </a:lnTo>
                <a:lnTo>
                  <a:pt x="38282" y="197670"/>
                </a:lnTo>
                <a:lnTo>
                  <a:pt x="37824" y="196091"/>
                </a:lnTo>
                <a:lnTo>
                  <a:pt x="33830" y="193463"/>
                </a:lnTo>
                <a:lnTo>
                  <a:pt x="30759" y="191443"/>
                </a:lnTo>
                <a:lnTo>
                  <a:pt x="26315" y="186673"/>
                </a:lnTo>
                <a:lnTo>
                  <a:pt x="12984" y="182595"/>
                </a:lnTo>
                <a:lnTo>
                  <a:pt x="0" y="180304"/>
                </a:lnTo>
                <a:lnTo>
                  <a:pt x="12984" y="173055"/>
                </a:lnTo>
                <a:lnTo>
                  <a:pt x="18220" y="170132"/>
                </a:lnTo>
                <a:lnTo>
                  <a:pt x="54039" y="184000"/>
                </a:lnTo>
                <a:lnTo>
                  <a:pt x="59225" y="172864"/>
                </a:lnTo>
                <a:lnTo>
                  <a:pt x="54257" y="169379"/>
                </a:lnTo>
                <a:lnTo>
                  <a:pt x="47337" y="157983"/>
                </a:lnTo>
                <a:lnTo>
                  <a:pt x="48356" y="152450"/>
                </a:lnTo>
                <a:lnTo>
                  <a:pt x="58606" y="145051"/>
                </a:lnTo>
                <a:lnTo>
                  <a:pt x="77959" y="136358"/>
                </a:lnTo>
                <a:lnTo>
                  <a:pt x="114842" y="142600"/>
                </a:lnTo>
                <a:lnTo>
                  <a:pt x="117822" y="145535"/>
                </a:lnTo>
                <a:lnTo>
                  <a:pt x="137458" y="164882"/>
                </a:lnTo>
                <a:lnTo>
                  <a:pt x="152808" y="178044"/>
                </a:lnTo>
                <a:lnTo>
                  <a:pt x="154603" y="179828"/>
                </a:lnTo>
                <a:lnTo>
                  <a:pt x="158416" y="183618"/>
                </a:lnTo>
                <a:lnTo>
                  <a:pt x="159450" y="184647"/>
                </a:lnTo>
                <a:lnTo>
                  <a:pt x="160200" y="185392"/>
                </a:lnTo>
                <a:lnTo>
                  <a:pt x="161148" y="186337"/>
                </a:lnTo>
                <a:lnTo>
                  <a:pt x="165458" y="190638"/>
                </a:lnTo>
                <a:lnTo>
                  <a:pt x="168289" y="193463"/>
                </a:lnTo>
                <a:lnTo>
                  <a:pt x="173051" y="198435"/>
                </a:lnTo>
                <a:lnTo>
                  <a:pt x="175609" y="205566"/>
                </a:lnTo>
                <a:lnTo>
                  <a:pt x="190629" y="221072"/>
                </a:lnTo>
                <a:lnTo>
                  <a:pt x="194963" y="240031"/>
                </a:lnTo>
                <a:lnTo>
                  <a:pt x="211507" y="235685"/>
                </a:lnTo>
                <a:lnTo>
                  <a:pt x="239571" y="245296"/>
                </a:lnTo>
                <a:lnTo>
                  <a:pt x="254419" y="245271"/>
                </a:lnTo>
                <a:lnTo>
                  <a:pt x="265575" y="245252"/>
                </a:lnTo>
                <a:lnTo>
                  <a:pt x="279407" y="255464"/>
                </a:lnTo>
                <a:lnTo>
                  <a:pt x="307727" y="244780"/>
                </a:lnTo>
                <a:lnTo>
                  <a:pt x="332519" y="242149"/>
                </a:lnTo>
                <a:lnTo>
                  <a:pt x="338732" y="234466"/>
                </a:lnTo>
                <a:lnTo>
                  <a:pt x="343746" y="222764"/>
                </a:lnTo>
                <a:lnTo>
                  <a:pt x="354766" y="219550"/>
                </a:lnTo>
                <a:lnTo>
                  <a:pt x="365795" y="221238"/>
                </a:lnTo>
                <a:lnTo>
                  <a:pt x="375571" y="229003"/>
                </a:lnTo>
                <a:lnTo>
                  <a:pt x="383960" y="227917"/>
                </a:lnTo>
                <a:lnTo>
                  <a:pt x="384347" y="233826"/>
                </a:lnTo>
                <a:lnTo>
                  <a:pt x="394877" y="238687"/>
                </a:lnTo>
                <a:lnTo>
                  <a:pt x="431685" y="246368"/>
                </a:lnTo>
                <a:lnTo>
                  <a:pt x="448740" y="253495"/>
                </a:lnTo>
                <a:lnTo>
                  <a:pt x="458438" y="266476"/>
                </a:lnTo>
                <a:lnTo>
                  <a:pt x="462245" y="268136"/>
                </a:lnTo>
                <a:lnTo>
                  <a:pt x="466471" y="259544"/>
                </a:lnTo>
                <a:lnTo>
                  <a:pt x="482140" y="256468"/>
                </a:lnTo>
                <a:lnTo>
                  <a:pt x="485690" y="253659"/>
                </a:lnTo>
                <a:lnTo>
                  <a:pt x="487391" y="234610"/>
                </a:lnTo>
                <a:lnTo>
                  <a:pt x="490519" y="226813"/>
                </a:lnTo>
                <a:lnTo>
                  <a:pt x="504006" y="216272"/>
                </a:lnTo>
                <a:lnTo>
                  <a:pt x="517083" y="209920"/>
                </a:lnTo>
                <a:lnTo>
                  <a:pt x="525114" y="207627"/>
                </a:lnTo>
                <a:lnTo>
                  <a:pt x="531142" y="210414"/>
                </a:lnTo>
                <a:lnTo>
                  <a:pt x="536659" y="211085"/>
                </a:lnTo>
                <a:lnTo>
                  <a:pt x="539996" y="209866"/>
                </a:lnTo>
                <a:lnTo>
                  <a:pt x="543525" y="206857"/>
                </a:lnTo>
                <a:lnTo>
                  <a:pt x="546243" y="202526"/>
                </a:lnTo>
                <a:lnTo>
                  <a:pt x="549320" y="197620"/>
                </a:lnTo>
                <a:lnTo>
                  <a:pt x="550757" y="193078"/>
                </a:lnTo>
                <a:lnTo>
                  <a:pt x="556095" y="188663"/>
                </a:lnTo>
                <a:lnTo>
                  <a:pt x="556369" y="186821"/>
                </a:lnTo>
                <a:lnTo>
                  <a:pt x="553949" y="184600"/>
                </a:lnTo>
                <a:lnTo>
                  <a:pt x="553752" y="180430"/>
                </a:lnTo>
                <a:lnTo>
                  <a:pt x="551537" y="176908"/>
                </a:lnTo>
                <a:lnTo>
                  <a:pt x="551068" y="171263"/>
                </a:lnTo>
                <a:lnTo>
                  <a:pt x="552929" y="165888"/>
                </a:lnTo>
                <a:lnTo>
                  <a:pt x="548057" y="155868"/>
                </a:lnTo>
                <a:lnTo>
                  <a:pt x="549588" y="153569"/>
                </a:lnTo>
                <a:lnTo>
                  <a:pt x="549090" y="146789"/>
                </a:lnTo>
                <a:lnTo>
                  <a:pt x="553152" y="141799"/>
                </a:lnTo>
                <a:lnTo>
                  <a:pt x="552922" y="135888"/>
                </a:lnTo>
                <a:lnTo>
                  <a:pt x="554243" y="134170"/>
                </a:lnTo>
                <a:lnTo>
                  <a:pt x="557767" y="128810"/>
                </a:lnTo>
                <a:lnTo>
                  <a:pt x="560758" y="127588"/>
                </a:lnTo>
                <a:lnTo>
                  <a:pt x="561000" y="125023"/>
                </a:lnTo>
                <a:lnTo>
                  <a:pt x="563741" y="121785"/>
                </a:lnTo>
                <a:lnTo>
                  <a:pt x="561228" y="118974"/>
                </a:lnTo>
                <a:lnTo>
                  <a:pt x="559624" y="117181"/>
                </a:lnTo>
                <a:lnTo>
                  <a:pt x="562951" y="109343"/>
                </a:lnTo>
                <a:lnTo>
                  <a:pt x="565803" y="107235"/>
                </a:lnTo>
                <a:lnTo>
                  <a:pt x="564575" y="104412"/>
                </a:lnTo>
                <a:lnTo>
                  <a:pt x="565034" y="103392"/>
                </a:lnTo>
                <a:lnTo>
                  <a:pt x="567146" y="98698"/>
                </a:lnTo>
                <a:lnTo>
                  <a:pt x="564120" y="94871"/>
                </a:lnTo>
                <a:lnTo>
                  <a:pt x="573477" y="90755"/>
                </a:lnTo>
                <a:lnTo>
                  <a:pt x="577563" y="84650"/>
                </a:lnTo>
                <a:lnTo>
                  <a:pt x="575673" y="77975"/>
                </a:lnTo>
                <a:lnTo>
                  <a:pt x="569741" y="75379"/>
                </a:lnTo>
                <a:lnTo>
                  <a:pt x="569692" y="73708"/>
                </a:lnTo>
                <a:lnTo>
                  <a:pt x="572501" y="71461"/>
                </a:lnTo>
                <a:lnTo>
                  <a:pt x="574166" y="70128"/>
                </a:lnTo>
                <a:lnTo>
                  <a:pt x="580940" y="64707"/>
                </a:lnTo>
                <a:lnTo>
                  <a:pt x="586247" y="64563"/>
                </a:lnTo>
                <a:lnTo>
                  <a:pt x="594459" y="61806"/>
                </a:lnTo>
                <a:lnTo>
                  <a:pt x="597077" y="58614"/>
                </a:lnTo>
                <a:lnTo>
                  <a:pt x="599565" y="57683"/>
                </a:lnTo>
                <a:lnTo>
                  <a:pt x="600809" y="55292"/>
                </a:lnTo>
                <a:lnTo>
                  <a:pt x="606408" y="51550"/>
                </a:lnTo>
                <a:lnTo>
                  <a:pt x="606930" y="48066"/>
                </a:lnTo>
                <a:lnTo>
                  <a:pt x="621149" y="41415"/>
                </a:lnTo>
                <a:lnTo>
                  <a:pt x="624465" y="36411"/>
                </a:lnTo>
                <a:lnTo>
                  <a:pt x="624469" y="33110"/>
                </a:lnTo>
                <a:lnTo>
                  <a:pt x="628522" y="30262"/>
                </a:lnTo>
                <a:lnTo>
                  <a:pt x="629251" y="28801"/>
                </a:lnTo>
                <a:lnTo>
                  <a:pt x="630416" y="26468"/>
                </a:lnTo>
                <a:lnTo>
                  <a:pt x="652195" y="22222"/>
                </a:lnTo>
                <a:lnTo>
                  <a:pt x="657208" y="25318"/>
                </a:lnTo>
                <a:lnTo>
                  <a:pt x="671007" y="22995"/>
                </a:lnTo>
                <a:lnTo>
                  <a:pt x="673955" y="27337"/>
                </a:lnTo>
                <a:lnTo>
                  <a:pt x="683036" y="26606"/>
                </a:lnTo>
                <a:lnTo>
                  <a:pt x="686912" y="28801"/>
                </a:lnTo>
                <a:lnTo>
                  <a:pt x="691206" y="31231"/>
                </a:lnTo>
                <a:lnTo>
                  <a:pt x="698874" y="28801"/>
                </a:lnTo>
                <a:lnTo>
                  <a:pt x="700723" y="28213"/>
                </a:lnTo>
                <a:lnTo>
                  <a:pt x="702418" y="27676"/>
                </a:lnTo>
                <a:lnTo>
                  <a:pt x="718346" y="23875"/>
                </a:lnTo>
                <a:lnTo>
                  <a:pt x="719080" y="22878"/>
                </a:lnTo>
                <a:lnTo>
                  <a:pt x="716803" y="20100"/>
                </a:lnTo>
                <a:lnTo>
                  <a:pt x="717336" y="19075"/>
                </a:lnTo>
                <a:lnTo>
                  <a:pt x="725356" y="17181"/>
                </a:lnTo>
                <a:lnTo>
                  <a:pt x="732227" y="12750"/>
                </a:lnTo>
                <a:lnTo>
                  <a:pt x="742878" y="11524"/>
                </a:lnTo>
                <a:lnTo>
                  <a:pt x="746223" y="5648"/>
                </a:lnTo>
                <a:lnTo>
                  <a:pt x="751329" y="3185"/>
                </a:lnTo>
                <a:lnTo>
                  <a:pt x="758763" y="2434"/>
                </a:lnTo>
                <a:lnTo>
                  <a:pt x="766453" y="4441"/>
                </a:lnTo>
                <a:lnTo>
                  <a:pt x="781518" y="1439"/>
                </a:lnTo>
                <a:lnTo>
                  <a:pt x="788742" y="0"/>
                </a:lnTo>
                <a:lnTo>
                  <a:pt x="792791" y="14235"/>
                </a:lnTo>
                <a:lnTo>
                  <a:pt x="809733" y="28801"/>
                </a:lnTo>
                <a:lnTo>
                  <a:pt x="810580" y="29527"/>
                </a:lnTo>
                <a:lnTo>
                  <a:pt x="829710" y="36634"/>
                </a:lnTo>
                <a:lnTo>
                  <a:pt x="829198" y="42445"/>
                </a:lnTo>
                <a:lnTo>
                  <a:pt x="836346" y="47410"/>
                </a:lnTo>
                <a:lnTo>
                  <a:pt x="859580" y="54010"/>
                </a:lnTo>
                <a:lnTo>
                  <a:pt x="913589" y="69353"/>
                </a:lnTo>
                <a:lnTo>
                  <a:pt x="914382" y="70128"/>
                </a:lnTo>
                <a:lnTo>
                  <a:pt x="914972" y="71461"/>
                </a:lnTo>
                <a:lnTo>
                  <a:pt x="918569" y="79588"/>
                </a:lnTo>
                <a:lnTo>
                  <a:pt x="933055" y="103392"/>
                </a:lnTo>
                <a:lnTo>
                  <a:pt x="935394" y="107237"/>
                </a:lnTo>
                <a:lnTo>
                  <a:pt x="925253" y="118974"/>
                </a:lnTo>
                <a:lnTo>
                  <a:pt x="923392" y="121129"/>
                </a:lnTo>
                <a:lnTo>
                  <a:pt x="905778" y="134170"/>
                </a:lnTo>
                <a:lnTo>
                  <a:pt x="882263" y="151930"/>
                </a:lnTo>
                <a:lnTo>
                  <a:pt x="881837" y="160829"/>
                </a:lnTo>
                <a:lnTo>
                  <a:pt x="879671" y="171456"/>
                </a:lnTo>
                <a:lnTo>
                  <a:pt x="884701" y="177379"/>
                </a:lnTo>
                <a:close/>
              </a:path>
            </a:pathLst>
          </a:custGeom>
          <a:solidFill>
            <a:srgbClr val="3E1071">
              <a:alpha val="100000"/>
            </a:srgbClr>
          </a:solidFill>
          <a:ln w="13550" cap="flat">
            <a:solidFill>
              <a:srgbClr val="3E1071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069" name="pg1069"/>
          <p:cNvSpPr/>
          <p:nvPr/>
        </p:nvSpPr>
        <p:spPr>
          <a:xfrm>
            <a:off x="3743090" y="4000625"/>
            <a:ext cx="224210" cy="193780"/>
          </a:xfrm>
          <a:custGeom>
            <a:avLst/>
            <a:gdLst/>
            <a:ahLst/>
            <a:cxnLst/>
            <a:rect l="0" t="0" r="0" b="0"/>
            <a:pathLst>
              <a:path w="224210" h="193780">
                <a:moveTo>
                  <a:pt x="121440" y="26685"/>
                </a:moveTo>
                <a:lnTo>
                  <a:pt x="125959" y="22191"/>
                </a:lnTo>
                <a:lnTo>
                  <a:pt x="130462" y="25077"/>
                </a:lnTo>
                <a:lnTo>
                  <a:pt x="132372" y="28269"/>
                </a:lnTo>
                <a:lnTo>
                  <a:pt x="132811" y="29004"/>
                </a:lnTo>
                <a:lnTo>
                  <a:pt x="135569" y="27089"/>
                </a:lnTo>
                <a:lnTo>
                  <a:pt x="137606" y="29987"/>
                </a:lnTo>
                <a:lnTo>
                  <a:pt x="141678" y="27892"/>
                </a:lnTo>
                <a:lnTo>
                  <a:pt x="142177" y="25338"/>
                </a:lnTo>
                <a:lnTo>
                  <a:pt x="144357" y="23907"/>
                </a:lnTo>
                <a:lnTo>
                  <a:pt x="150149" y="28219"/>
                </a:lnTo>
                <a:lnTo>
                  <a:pt x="154687" y="26071"/>
                </a:lnTo>
                <a:lnTo>
                  <a:pt x="157938" y="26886"/>
                </a:lnTo>
                <a:lnTo>
                  <a:pt x="161494" y="25367"/>
                </a:lnTo>
                <a:lnTo>
                  <a:pt x="163321" y="27678"/>
                </a:lnTo>
                <a:lnTo>
                  <a:pt x="165974" y="24944"/>
                </a:lnTo>
                <a:lnTo>
                  <a:pt x="170752" y="25156"/>
                </a:lnTo>
                <a:lnTo>
                  <a:pt x="172699" y="20055"/>
                </a:lnTo>
                <a:lnTo>
                  <a:pt x="182215" y="23319"/>
                </a:lnTo>
                <a:lnTo>
                  <a:pt x="181824" y="25854"/>
                </a:lnTo>
                <a:lnTo>
                  <a:pt x="184963" y="32305"/>
                </a:lnTo>
                <a:lnTo>
                  <a:pt x="182656" y="37583"/>
                </a:lnTo>
                <a:lnTo>
                  <a:pt x="185856" y="39108"/>
                </a:lnTo>
                <a:lnTo>
                  <a:pt x="191499" y="45255"/>
                </a:lnTo>
                <a:lnTo>
                  <a:pt x="193444" y="50921"/>
                </a:lnTo>
                <a:lnTo>
                  <a:pt x="197417" y="50069"/>
                </a:lnTo>
                <a:lnTo>
                  <a:pt x="200062" y="56153"/>
                </a:lnTo>
                <a:lnTo>
                  <a:pt x="204465" y="54409"/>
                </a:lnTo>
                <a:lnTo>
                  <a:pt x="205892" y="62550"/>
                </a:lnTo>
                <a:lnTo>
                  <a:pt x="212649" y="65690"/>
                </a:lnTo>
                <a:lnTo>
                  <a:pt x="213288" y="68447"/>
                </a:lnTo>
                <a:lnTo>
                  <a:pt x="216710" y="66522"/>
                </a:lnTo>
                <a:lnTo>
                  <a:pt x="216314" y="72563"/>
                </a:lnTo>
                <a:lnTo>
                  <a:pt x="210452" y="73659"/>
                </a:lnTo>
                <a:lnTo>
                  <a:pt x="211721" y="76994"/>
                </a:lnTo>
                <a:lnTo>
                  <a:pt x="208945" y="78951"/>
                </a:lnTo>
                <a:lnTo>
                  <a:pt x="207910" y="81900"/>
                </a:lnTo>
                <a:lnTo>
                  <a:pt x="214447" y="87209"/>
                </a:lnTo>
                <a:lnTo>
                  <a:pt x="215233" y="91488"/>
                </a:lnTo>
                <a:lnTo>
                  <a:pt x="215586" y="94299"/>
                </a:lnTo>
                <a:lnTo>
                  <a:pt x="212246" y="98667"/>
                </a:lnTo>
                <a:lnTo>
                  <a:pt x="213690" y="101448"/>
                </a:lnTo>
                <a:lnTo>
                  <a:pt x="213443" y="104207"/>
                </a:lnTo>
                <a:lnTo>
                  <a:pt x="218228" y="102594"/>
                </a:lnTo>
                <a:lnTo>
                  <a:pt x="224210" y="107039"/>
                </a:lnTo>
                <a:lnTo>
                  <a:pt x="219286" y="109764"/>
                </a:lnTo>
                <a:lnTo>
                  <a:pt x="219575" y="112142"/>
                </a:lnTo>
                <a:lnTo>
                  <a:pt x="215124" y="115462"/>
                </a:lnTo>
                <a:lnTo>
                  <a:pt x="215897" y="120771"/>
                </a:lnTo>
                <a:lnTo>
                  <a:pt x="213297" y="122891"/>
                </a:lnTo>
                <a:lnTo>
                  <a:pt x="208636" y="123207"/>
                </a:lnTo>
                <a:lnTo>
                  <a:pt x="211159" y="129136"/>
                </a:lnTo>
                <a:lnTo>
                  <a:pt x="206330" y="131949"/>
                </a:lnTo>
                <a:lnTo>
                  <a:pt x="208116" y="136778"/>
                </a:lnTo>
                <a:lnTo>
                  <a:pt x="207157" y="141097"/>
                </a:lnTo>
                <a:lnTo>
                  <a:pt x="209687" y="143490"/>
                </a:lnTo>
                <a:lnTo>
                  <a:pt x="209215" y="147276"/>
                </a:lnTo>
                <a:lnTo>
                  <a:pt x="205246" y="145946"/>
                </a:lnTo>
                <a:lnTo>
                  <a:pt x="203697" y="149761"/>
                </a:lnTo>
                <a:lnTo>
                  <a:pt x="200756" y="150430"/>
                </a:lnTo>
                <a:lnTo>
                  <a:pt x="194735" y="149357"/>
                </a:lnTo>
                <a:lnTo>
                  <a:pt x="192268" y="151091"/>
                </a:lnTo>
                <a:lnTo>
                  <a:pt x="186849" y="151596"/>
                </a:lnTo>
                <a:lnTo>
                  <a:pt x="183531" y="149879"/>
                </a:lnTo>
                <a:lnTo>
                  <a:pt x="178901" y="150930"/>
                </a:lnTo>
                <a:lnTo>
                  <a:pt x="176302" y="153333"/>
                </a:lnTo>
                <a:lnTo>
                  <a:pt x="170557" y="152879"/>
                </a:lnTo>
                <a:lnTo>
                  <a:pt x="167102" y="161319"/>
                </a:lnTo>
                <a:lnTo>
                  <a:pt x="167702" y="164793"/>
                </a:lnTo>
                <a:lnTo>
                  <a:pt x="168040" y="167077"/>
                </a:lnTo>
                <a:lnTo>
                  <a:pt x="169790" y="168870"/>
                </a:lnTo>
                <a:lnTo>
                  <a:pt x="169852" y="171527"/>
                </a:lnTo>
                <a:lnTo>
                  <a:pt x="167887" y="173039"/>
                </a:lnTo>
                <a:lnTo>
                  <a:pt x="165546" y="178764"/>
                </a:lnTo>
                <a:lnTo>
                  <a:pt x="162747" y="179555"/>
                </a:lnTo>
                <a:lnTo>
                  <a:pt x="159375" y="182989"/>
                </a:lnTo>
                <a:lnTo>
                  <a:pt x="158663" y="183713"/>
                </a:lnTo>
                <a:lnTo>
                  <a:pt x="158263" y="186963"/>
                </a:lnTo>
                <a:lnTo>
                  <a:pt x="151440" y="188441"/>
                </a:lnTo>
                <a:lnTo>
                  <a:pt x="145833" y="192090"/>
                </a:lnTo>
                <a:lnTo>
                  <a:pt x="144262" y="190974"/>
                </a:lnTo>
                <a:lnTo>
                  <a:pt x="143854" y="187255"/>
                </a:lnTo>
                <a:lnTo>
                  <a:pt x="141584" y="186755"/>
                </a:lnTo>
                <a:lnTo>
                  <a:pt x="132372" y="193635"/>
                </a:lnTo>
                <a:lnTo>
                  <a:pt x="117582" y="191168"/>
                </a:lnTo>
                <a:lnTo>
                  <a:pt x="113020" y="193271"/>
                </a:lnTo>
                <a:lnTo>
                  <a:pt x="106967" y="193780"/>
                </a:lnTo>
                <a:lnTo>
                  <a:pt x="106339" y="192592"/>
                </a:lnTo>
                <a:lnTo>
                  <a:pt x="109654" y="187927"/>
                </a:lnTo>
                <a:lnTo>
                  <a:pt x="112890" y="186716"/>
                </a:lnTo>
                <a:lnTo>
                  <a:pt x="113425" y="182989"/>
                </a:lnTo>
                <a:lnTo>
                  <a:pt x="113851" y="180013"/>
                </a:lnTo>
                <a:lnTo>
                  <a:pt x="111787" y="173871"/>
                </a:lnTo>
                <a:lnTo>
                  <a:pt x="103963" y="169427"/>
                </a:lnTo>
                <a:lnTo>
                  <a:pt x="103209" y="163617"/>
                </a:lnTo>
                <a:lnTo>
                  <a:pt x="101434" y="159442"/>
                </a:lnTo>
                <a:lnTo>
                  <a:pt x="97046" y="161380"/>
                </a:lnTo>
                <a:lnTo>
                  <a:pt x="92476" y="157824"/>
                </a:lnTo>
                <a:lnTo>
                  <a:pt x="89988" y="161112"/>
                </a:lnTo>
                <a:lnTo>
                  <a:pt x="87354" y="160757"/>
                </a:lnTo>
                <a:lnTo>
                  <a:pt x="85028" y="162947"/>
                </a:lnTo>
                <a:lnTo>
                  <a:pt x="84392" y="158083"/>
                </a:lnTo>
                <a:lnTo>
                  <a:pt x="80470" y="155693"/>
                </a:lnTo>
                <a:lnTo>
                  <a:pt x="77542" y="160532"/>
                </a:lnTo>
                <a:lnTo>
                  <a:pt x="75113" y="160790"/>
                </a:lnTo>
                <a:lnTo>
                  <a:pt x="75435" y="163222"/>
                </a:lnTo>
                <a:lnTo>
                  <a:pt x="70885" y="163416"/>
                </a:lnTo>
                <a:lnTo>
                  <a:pt x="69964" y="161947"/>
                </a:lnTo>
                <a:lnTo>
                  <a:pt x="62751" y="165372"/>
                </a:lnTo>
                <a:lnTo>
                  <a:pt x="57926" y="165414"/>
                </a:lnTo>
                <a:lnTo>
                  <a:pt x="55723" y="164838"/>
                </a:lnTo>
                <a:lnTo>
                  <a:pt x="54521" y="162321"/>
                </a:lnTo>
                <a:lnTo>
                  <a:pt x="56335" y="158616"/>
                </a:lnTo>
                <a:lnTo>
                  <a:pt x="55611" y="155681"/>
                </a:lnTo>
                <a:lnTo>
                  <a:pt x="56909" y="151707"/>
                </a:lnTo>
                <a:lnTo>
                  <a:pt x="55305" y="148560"/>
                </a:lnTo>
                <a:lnTo>
                  <a:pt x="55794" y="145610"/>
                </a:lnTo>
                <a:lnTo>
                  <a:pt x="51142" y="144249"/>
                </a:lnTo>
                <a:lnTo>
                  <a:pt x="52002" y="139694"/>
                </a:lnTo>
                <a:lnTo>
                  <a:pt x="50265" y="135498"/>
                </a:lnTo>
                <a:lnTo>
                  <a:pt x="48204" y="138438"/>
                </a:lnTo>
                <a:lnTo>
                  <a:pt x="45435" y="138547"/>
                </a:lnTo>
                <a:lnTo>
                  <a:pt x="42239" y="137109"/>
                </a:lnTo>
                <a:lnTo>
                  <a:pt x="40699" y="133993"/>
                </a:lnTo>
                <a:lnTo>
                  <a:pt x="37733" y="133605"/>
                </a:lnTo>
                <a:lnTo>
                  <a:pt x="34850" y="125597"/>
                </a:lnTo>
                <a:lnTo>
                  <a:pt x="35548" y="118993"/>
                </a:lnTo>
                <a:lnTo>
                  <a:pt x="32503" y="115318"/>
                </a:lnTo>
                <a:lnTo>
                  <a:pt x="27570" y="114179"/>
                </a:lnTo>
                <a:lnTo>
                  <a:pt x="28054" y="108580"/>
                </a:lnTo>
                <a:lnTo>
                  <a:pt x="22856" y="107721"/>
                </a:lnTo>
                <a:lnTo>
                  <a:pt x="20045" y="102307"/>
                </a:lnTo>
                <a:lnTo>
                  <a:pt x="16689" y="99930"/>
                </a:lnTo>
                <a:lnTo>
                  <a:pt x="16880" y="95417"/>
                </a:lnTo>
                <a:lnTo>
                  <a:pt x="13954" y="92966"/>
                </a:lnTo>
                <a:lnTo>
                  <a:pt x="14789" y="91488"/>
                </a:lnTo>
                <a:lnTo>
                  <a:pt x="18385" y="85112"/>
                </a:lnTo>
                <a:lnTo>
                  <a:pt x="17135" y="82995"/>
                </a:lnTo>
                <a:lnTo>
                  <a:pt x="14503" y="81989"/>
                </a:lnTo>
                <a:lnTo>
                  <a:pt x="13643" y="78216"/>
                </a:lnTo>
                <a:lnTo>
                  <a:pt x="14684" y="72881"/>
                </a:lnTo>
                <a:lnTo>
                  <a:pt x="14177" y="70612"/>
                </a:lnTo>
                <a:lnTo>
                  <a:pt x="15254" y="68971"/>
                </a:lnTo>
                <a:lnTo>
                  <a:pt x="13895" y="67733"/>
                </a:lnTo>
                <a:lnTo>
                  <a:pt x="13827" y="64990"/>
                </a:lnTo>
                <a:lnTo>
                  <a:pt x="10703" y="63274"/>
                </a:lnTo>
                <a:lnTo>
                  <a:pt x="11787" y="60068"/>
                </a:lnTo>
                <a:lnTo>
                  <a:pt x="9878" y="57461"/>
                </a:lnTo>
                <a:lnTo>
                  <a:pt x="9477" y="54690"/>
                </a:lnTo>
                <a:lnTo>
                  <a:pt x="6605" y="53212"/>
                </a:lnTo>
                <a:lnTo>
                  <a:pt x="5474" y="50929"/>
                </a:lnTo>
                <a:lnTo>
                  <a:pt x="4897" y="46806"/>
                </a:lnTo>
                <a:lnTo>
                  <a:pt x="6183" y="44273"/>
                </a:lnTo>
                <a:lnTo>
                  <a:pt x="2006" y="44190"/>
                </a:lnTo>
                <a:lnTo>
                  <a:pt x="2887" y="38739"/>
                </a:lnTo>
                <a:lnTo>
                  <a:pt x="996" y="35807"/>
                </a:lnTo>
                <a:lnTo>
                  <a:pt x="0" y="31115"/>
                </a:lnTo>
                <a:lnTo>
                  <a:pt x="1337" y="29938"/>
                </a:lnTo>
                <a:lnTo>
                  <a:pt x="4413" y="30918"/>
                </a:lnTo>
                <a:lnTo>
                  <a:pt x="6730" y="27762"/>
                </a:lnTo>
                <a:lnTo>
                  <a:pt x="16897" y="26992"/>
                </a:lnTo>
                <a:lnTo>
                  <a:pt x="21657" y="17879"/>
                </a:lnTo>
                <a:lnTo>
                  <a:pt x="24173" y="3722"/>
                </a:lnTo>
                <a:lnTo>
                  <a:pt x="27073" y="0"/>
                </a:lnTo>
                <a:lnTo>
                  <a:pt x="30122" y="1502"/>
                </a:lnTo>
                <a:lnTo>
                  <a:pt x="28644" y="4988"/>
                </a:lnTo>
                <a:lnTo>
                  <a:pt x="32279" y="9675"/>
                </a:lnTo>
                <a:lnTo>
                  <a:pt x="37231" y="8620"/>
                </a:lnTo>
                <a:lnTo>
                  <a:pt x="41760" y="11114"/>
                </a:lnTo>
                <a:lnTo>
                  <a:pt x="45192" y="10303"/>
                </a:lnTo>
                <a:lnTo>
                  <a:pt x="46695" y="11854"/>
                </a:lnTo>
                <a:lnTo>
                  <a:pt x="55874" y="8790"/>
                </a:lnTo>
                <a:lnTo>
                  <a:pt x="58541" y="9603"/>
                </a:lnTo>
                <a:lnTo>
                  <a:pt x="67358" y="4093"/>
                </a:lnTo>
                <a:lnTo>
                  <a:pt x="68769" y="7126"/>
                </a:lnTo>
                <a:lnTo>
                  <a:pt x="74662" y="8615"/>
                </a:lnTo>
                <a:lnTo>
                  <a:pt x="76428" y="11354"/>
                </a:lnTo>
                <a:lnTo>
                  <a:pt x="82174" y="9743"/>
                </a:lnTo>
                <a:lnTo>
                  <a:pt x="83165" y="11361"/>
                </a:lnTo>
                <a:lnTo>
                  <a:pt x="82464" y="13920"/>
                </a:lnTo>
                <a:lnTo>
                  <a:pt x="88433" y="12785"/>
                </a:lnTo>
                <a:lnTo>
                  <a:pt x="91718" y="8324"/>
                </a:lnTo>
                <a:lnTo>
                  <a:pt x="96632" y="14228"/>
                </a:lnTo>
                <a:lnTo>
                  <a:pt x="98523" y="13178"/>
                </a:lnTo>
                <a:lnTo>
                  <a:pt x="104663" y="14818"/>
                </a:lnTo>
                <a:lnTo>
                  <a:pt x="105341" y="16848"/>
                </a:lnTo>
                <a:lnTo>
                  <a:pt x="106753" y="16416"/>
                </a:lnTo>
                <a:lnTo>
                  <a:pt x="111536" y="19346"/>
                </a:lnTo>
                <a:lnTo>
                  <a:pt x="111142" y="21879"/>
                </a:lnTo>
                <a:lnTo>
                  <a:pt x="111941" y="22336"/>
                </a:lnTo>
                <a:lnTo>
                  <a:pt x="114681" y="22920"/>
                </a:lnTo>
                <a:lnTo>
                  <a:pt x="115526" y="20181"/>
                </a:lnTo>
                <a:lnTo>
                  <a:pt x="117526" y="19588"/>
                </a:lnTo>
                <a:lnTo>
                  <a:pt x="118149" y="23172"/>
                </a:lnTo>
                <a:close/>
              </a:path>
            </a:pathLst>
          </a:custGeom>
          <a:solidFill>
            <a:srgbClr val="541575">
              <a:alpha val="100000"/>
            </a:srgbClr>
          </a:solidFill>
          <a:ln w="13550" cap="flat">
            <a:solidFill>
              <a:srgbClr val="541575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070" name="pg1070"/>
          <p:cNvSpPr/>
          <p:nvPr/>
        </p:nvSpPr>
        <p:spPr>
          <a:xfrm>
            <a:off x="3594401" y="4051555"/>
            <a:ext cx="327302" cy="453732"/>
          </a:xfrm>
          <a:custGeom>
            <a:avLst/>
            <a:gdLst/>
            <a:ahLst/>
            <a:cxnLst/>
            <a:rect l="0" t="0" r="0" b="0"/>
            <a:pathLst>
              <a:path w="327302" h="453732">
                <a:moveTo>
                  <a:pt x="198954" y="84568"/>
                </a:moveTo>
                <a:lnTo>
                  <a:pt x="200691" y="88764"/>
                </a:lnTo>
                <a:lnTo>
                  <a:pt x="199831" y="93319"/>
                </a:lnTo>
                <a:lnTo>
                  <a:pt x="204483" y="94680"/>
                </a:lnTo>
                <a:lnTo>
                  <a:pt x="203995" y="97630"/>
                </a:lnTo>
                <a:lnTo>
                  <a:pt x="205598" y="100777"/>
                </a:lnTo>
                <a:lnTo>
                  <a:pt x="204300" y="104751"/>
                </a:lnTo>
                <a:lnTo>
                  <a:pt x="205024" y="107686"/>
                </a:lnTo>
                <a:lnTo>
                  <a:pt x="203210" y="111391"/>
                </a:lnTo>
                <a:lnTo>
                  <a:pt x="204412" y="113908"/>
                </a:lnTo>
                <a:lnTo>
                  <a:pt x="206615" y="114484"/>
                </a:lnTo>
                <a:lnTo>
                  <a:pt x="211440" y="114442"/>
                </a:lnTo>
                <a:lnTo>
                  <a:pt x="218653" y="111017"/>
                </a:lnTo>
                <a:lnTo>
                  <a:pt x="219574" y="112486"/>
                </a:lnTo>
                <a:lnTo>
                  <a:pt x="224124" y="112292"/>
                </a:lnTo>
                <a:lnTo>
                  <a:pt x="223803" y="109861"/>
                </a:lnTo>
                <a:lnTo>
                  <a:pt x="226232" y="109602"/>
                </a:lnTo>
                <a:lnTo>
                  <a:pt x="229159" y="104763"/>
                </a:lnTo>
                <a:lnTo>
                  <a:pt x="233081" y="107153"/>
                </a:lnTo>
                <a:lnTo>
                  <a:pt x="233717" y="112017"/>
                </a:lnTo>
                <a:lnTo>
                  <a:pt x="236043" y="109827"/>
                </a:lnTo>
                <a:lnTo>
                  <a:pt x="238677" y="110182"/>
                </a:lnTo>
                <a:lnTo>
                  <a:pt x="241166" y="106894"/>
                </a:lnTo>
                <a:lnTo>
                  <a:pt x="245735" y="110450"/>
                </a:lnTo>
                <a:lnTo>
                  <a:pt x="250123" y="108512"/>
                </a:lnTo>
                <a:lnTo>
                  <a:pt x="251899" y="112687"/>
                </a:lnTo>
                <a:lnTo>
                  <a:pt x="252652" y="118497"/>
                </a:lnTo>
                <a:lnTo>
                  <a:pt x="260476" y="122942"/>
                </a:lnTo>
                <a:lnTo>
                  <a:pt x="262540" y="129083"/>
                </a:lnTo>
                <a:lnTo>
                  <a:pt x="262114" y="132059"/>
                </a:lnTo>
                <a:lnTo>
                  <a:pt x="261579" y="135786"/>
                </a:lnTo>
                <a:lnTo>
                  <a:pt x="258343" y="136997"/>
                </a:lnTo>
                <a:lnTo>
                  <a:pt x="255028" y="141662"/>
                </a:lnTo>
                <a:lnTo>
                  <a:pt x="255656" y="142850"/>
                </a:lnTo>
                <a:lnTo>
                  <a:pt x="261709" y="142341"/>
                </a:lnTo>
                <a:lnTo>
                  <a:pt x="266271" y="140238"/>
                </a:lnTo>
                <a:lnTo>
                  <a:pt x="281061" y="142705"/>
                </a:lnTo>
                <a:lnTo>
                  <a:pt x="290273" y="135825"/>
                </a:lnTo>
                <a:lnTo>
                  <a:pt x="292543" y="136325"/>
                </a:lnTo>
                <a:lnTo>
                  <a:pt x="292951" y="140044"/>
                </a:lnTo>
                <a:lnTo>
                  <a:pt x="294522" y="141160"/>
                </a:lnTo>
                <a:lnTo>
                  <a:pt x="300129" y="137511"/>
                </a:lnTo>
                <a:lnTo>
                  <a:pt x="306952" y="136033"/>
                </a:lnTo>
                <a:lnTo>
                  <a:pt x="316364" y="140910"/>
                </a:lnTo>
                <a:lnTo>
                  <a:pt x="315795" y="144123"/>
                </a:lnTo>
                <a:lnTo>
                  <a:pt x="317438" y="145246"/>
                </a:lnTo>
                <a:lnTo>
                  <a:pt x="319426" y="152167"/>
                </a:lnTo>
                <a:lnTo>
                  <a:pt x="326498" y="159064"/>
                </a:lnTo>
                <a:lnTo>
                  <a:pt x="324885" y="161406"/>
                </a:lnTo>
                <a:lnTo>
                  <a:pt x="326650" y="163736"/>
                </a:lnTo>
                <a:lnTo>
                  <a:pt x="327302" y="168442"/>
                </a:lnTo>
                <a:lnTo>
                  <a:pt x="324794" y="173546"/>
                </a:lnTo>
                <a:lnTo>
                  <a:pt x="314792" y="182955"/>
                </a:lnTo>
                <a:lnTo>
                  <a:pt x="314401" y="188027"/>
                </a:lnTo>
                <a:lnTo>
                  <a:pt x="316950" y="191224"/>
                </a:lnTo>
                <a:lnTo>
                  <a:pt x="315328" y="194457"/>
                </a:lnTo>
                <a:lnTo>
                  <a:pt x="316179" y="197495"/>
                </a:lnTo>
                <a:lnTo>
                  <a:pt x="316579" y="198923"/>
                </a:lnTo>
                <a:lnTo>
                  <a:pt x="316128" y="201596"/>
                </a:lnTo>
                <a:lnTo>
                  <a:pt x="312507" y="202217"/>
                </a:lnTo>
                <a:lnTo>
                  <a:pt x="307448" y="205684"/>
                </a:lnTo>
                <a:lnTo>
                  <a:pt x="300589" y="205817"/>
                </a:lnTo>
                <a:lnTo>
                  <a:pt x="298381" y="207263"/>
                </a:lnTo>
                <a:lnTo>
                  <a:pt x="297897" y="214052"/>
                </a:lnTo>
                <a:lnTo>
                  <a:pt x="300879" y="214206"/>
                </a:lnTo>
                <a:lnTo>
                  <a:pt x="301526" y="216597"/>
                </a:lnTo>
                <a:lnTo>
                  <a:pt x="305479" y="219872"/>
                </a:lnTo>
                <a:lnTo>
                  <a:pt x="305506" y="223175"/>
                </a:lnTo>
                <a:lnTo>
                  <a:pt x="308487" y="226330"/>
                </a:lnTo>
                <a:lnTo>
                  <a:pt x="306764" y="229306"/>
                </a:lnTo>
                <a:lnTo>
                  <a:pt x="307437" y="234937"/>
                </a:lnTo>
                <a:lnTo>
                  <a:pt x="311235" y="239934"/>
                </a:lnTo>
                <a:lnTo>
                  <a:pt x="309136" y="241729"/>
                </a:lnTo>
                <a:lnTo>
                  <a:pt x="304920" y="240811"/>
                </a:lnTo>
                <a:lnTo>
                  <a:pt x="297825" y="243730"/>
                </a:lnTo>
                <a:lnTo>
                  <a:pt x="297777" y="245411"/>
                </a:lnTo>
                <a:lnTo>
                  <a:pt x="300383" y="248506"/>
                </a:lnTo>
                <a:lnTo>
                  <a:pt x="306351" y="263070"/>
                </a:lnTo>
                <a:lnTo>
                  <a:pt x="303154" y="271453"/>
                </a:lnTo>
                <a:lnTo>
                  <a:pt x="300212" y="279165"/>
                </a:lnTo>
                <a:lnTo>
                  <a:pt x="300327" y="281990"/>
                </a:lnTo>
                <a:lnTo>
                  <a:pt x="303504" y="285263"/>
                </a:lnTo>
                <a:lnTo>
                  <a:pt x="311604" y="293609"/>
                </a:lnTo>
                <a:lnTo>
                  <a:pt x="311662" y="299835"/>
                </a:lnTo>
                <a:lnTo>
                  <a:pt x="314785" y="308395"/>
                </a:lnTo>
                <a:lnTo>
                  <a:pt x="316735" y="317821"/>
                </a:lnTo>
                <a:lnTo>
                  <a:pt x="316211" y="327732"/>
                </a:lnTo>
                <a:lnTo>
                  <a:pt x="320442" y="331724"/>
                </a:lnTo>
                <a:lnTo>
                  <a:pt x="321563" y="334432"/>
                </a:lnTo>
                <a:lnTo>
                  <a:pt x="320540" y="342681"/>
                </a:lnTo>
                <a:lnTo>
                  <a:pt x="321862" y="347728"/>
                </a:lnTo>
                <a:lnTo>
                  <a:pt x="319364" y="355094"/>
                </a:lnTo>
                <a:lnTo>
                  <a:pt x="320796" y="360233"/>
                </a:lnTo>
                <a:lnTo>
                  <a:pt x="320886" y="365257"/>
                </a:lnTo>
                <a:lnTo>
                  <a:pt x="317147" y="375417"/>
                </a:lnTo>
                <a:lnTo>
                  <a:pt x="310310" y="373918"/>
                </a:lnTo>
                <a:lnTo>
                  <a:pt x="308544" y="375734"/>
                </a:lnTo>
                <a:lnTo>
                  <a:pt x="305302" y="375975"/>
                </a:lnTo>
                <a:lnTo>
                  <a:pt x="297907" y="383808"/>
                </a:lnTo>
                <a:lnTo>
                  <a:pt x="296877" y="387081"/>
                </a:lnTo>
                <a:lnTo>
                  <a:pt x="292527" y="386077"/>
                </a:lnTo>
                <a:lnTo>
                  <a:pt x="288292" y="388507"/>
                </a:lnTo>
                <a:lnTo>
                  <a:pt x="285367" y="384352"/>
                </a:lnTo>
                <a:lnTo>
                  <a:pt x="282753" y="385139"/>
                </a:lnTo>
                <a:lnTo>
                  <a:pt x="281779" y="388209"/>
                </a:lnTo>
                <a:lnTo>
                  <a:pt x="281061" y="389002"/>
                </a:lnTo>
                <a:lnTo>
                  <a:pt x="278832" y="391468"/>
                </a:lnTo>
                <a:lnTo>
                  <a:pt x="273798" y="394286"/>
                </a:lnTo>
                <a:lnTo>
                  <a:pt x="274374" y="397050"/>
                </a:lnTo>
                <a:lnTo>
                  <a:pt x="273646" y="399111"/>
                </a:lnTo>
                <a:lnTo>
                  <a:pt x="271201" y="397557"/>
                </a:lnTo>
                <a:lnTo>
                  <a:pt x="268112" y="399622"/>
                </a:lnTo>
                <a:lnTo>
                  <a:pt x="270510" y="402284"/>
                </a:lnTo>
                <a:lnTo>
                  <a:pt x="268848" y="408375"/>
                </a:lnTo>
                <a:lnTo>
                  <a:pt x="271430" y="411119"/>
                </a:lnTo>
                <a:lnTo>
                  <a:pt x="272171" y="417845"/>
                </a:lnTo>
                <a:lnTo>
                  <a:pt x="264712" y="423070"/>
                </a:lnTo>
                <a:lnTo>
                  <a:pt x="262923" y="421937"/>
                </a:lnTo>
                <a:lnTo>
                  <a:pt x="260821" y="422953"/>
                </a:lnTo>
                <a:lnTo>
                  <a:pt x="259365" y="421314"/>
                </a:lnTo>
                <a:lnTo>
                  <a:pt x="255442" y="423060"/>
                </a:lnTo>
                <a:lnTo>
                  <a:pt x="244519" y="425168"/>
                </a:lnTo>
                <a:lnTo>
                  <a:pt x="242313" y="428051"/>
                </a:lnTo>
                <a:lnTo>
                  <a:pt x="241840" y="431553"/>
                </a:lnTo>
                <a:lnTo>
                  <a:pt x="239690" y="431841"/>
                </a:lnTo>
                <a:lnTo>
                  <a:pt x="238068" y="434665"/>
                </a:lnTo>
                <a:lnTo>
                  <a:pt x="237172" y="440929"/>
                </a:lnTo>
                <a:lnTo>
                  <a:pt x="225111" y="440287"/>
                </a:lnTo>
                <a:lnTo>
                  <a:pt x="217225" y="442585"/>
                </a:lnTo>
                <a:lnTo>
                  <a:pt x="205089" y="437689"/>
                </a:lnTo>
                <a:lnTo>
                  <a:pt x="199670" y="438649"/>
                </a:lnTo>
                <a:lnTo>
                  <a:pt x="197781" y="437311"/>
                </a:lnTo>
                <a:lnTo>
                  <a:pt x="189884" y="439640"/>
                </a:lnTo>
                <a:lnTo>
                  <a:pt x="185499" y="435140"/>
                </a:lnTo>
                <a:lnTo>
                  <a:pt x="182516" y="435408"/>
                </a:lnTo>
                <a:lnTo>
                  <a:pt x="181183" y="436202"/>
                </a:lnTo>
                <a:lnTo>
                  <a:pt x="181458" y="439786"/>
                </a:lnTo>
                <a:lnTo>
                  <a:pt x="180438" y="443266"/>
                </a:lnTo>
                <a:lnTo>
                  <a:pt x="178231" y="446061"/>
                </a:lnTo>
                <a:lnTo>
                  <a:pt x="176510" y="445591"/>
                </a:lnTo>
                <a:lnTo>
                  <a:pt x="173478" y="441760"/>
                </a:lnTo>
                <a:lnTo>
                  <a:pt x="169492" y="446442"/>
                </a:lnTo>
                <a:lnTo>
                  <a:pt x="168097" y="446579"/>
                </a:lnTo>
                <a:lnTo>
                  <a:pt x="166536" y="444677"/>
                </a:lnTo>
                <a:lnTo>
                  <a:pt x="166134" y="440917"/>
                </a:lnTo>
                <a:lnTo>
                  <a:pt x="159321" y="445075"/>
                </a:lnTo>
                <a:lnTo>
                  <a:pt x="158380" y="441303"/>
                </a:lnTo>
                <a:lnTo>
                  <a:pt x="156586" y="440152"/>
                </a:lnTo>
                <a:lnTo>
                  <a:pt x="153595" y="444870"/>
                </a:lnTo>
                <a:lnTo>
                  <a:pt x="144969" y="453732"/>
                </a:lnTo>
                <a:lnTo>
                  <a:pt x="143839" y="450959"/>
                </a:lnTo>
                <a:lnTo>
                  <a:pt x="137738" y="444441"/>
                </a:lnTo>
                <a:lnTo>
                  <a:pt x="135402" y="445131"/>
                </a:lnTo>
                <a:lnTo>
                  <a:pt x="133225" y="449311"/>
                </a:lnTo>
                <a:lnTo>
                  <a:pt x="128340" y="448358"/>
                </a:lnTo>
                <a:lnTo>
                  <a:pt x="124952" y="450261"/>
                </a:lnTo>
                <a:lnTo>
                  <a:pt x="123056" y="446822"/>
                </a:lnTo>
                <a:lnTo>
                  <a:pt x="119634" y="447305"/>
                </a:lnTo>
                <a:lnTo>
                  <a:pt x="123059" y="438919"/>
                </a:lnTo>
                <a:lnTo>
                  <a:pt x="120784" y="439055"/>
                </a:lnTo>
                <a:lnTo>
                  <a:pt x="116544" y="435000"/>
                </a:lnTo>
                <a:lnTo>
                  <a:pt x="115709" y="425420"/>
                </a:lnTo>
                <a:lnTo>
                  <a:pt x="110818" y="420714"/>
                </a:lnTo>
                <a:lnTo>
                  <a:pt x="103419" y="420398"/>
                </a:lnTo>
                <a:lnTo>
                  <a:pt x="102143" y="415463"/>
                </a:lnTo>
                <a:lnTo>
                  <a:pt x="96817" y="414114"/>
                </a:lnTo>
                <a:lnTo>
                  <a:pt x="91365" y="409132"/>
                </a:lnTo>
                <a:lnTo>
                  <a:pt x="89759" y="404217"/>
                </a:lnTo>
                <a:lnTo>
                  <a:pt x="91601" y="400725"/>
                </a:lnTo>
                <a:lnTo>
                  <a:pt x="91194" y="395464"/>
                </a:lnTo>
                <a:lnTo>
                  <a:pt x="92739" y="392408"/>
                </a:lnTo>
                <a:lnTo>
                  <a:pt x="90734" y="386562"/>
                </a:lnTo>
                <a:lnTo>
                  <a:pt x="86643" y="383584"/>
                </a:lnTo>
                <a:lnTo>
                  <a:pt x="81231" y="376008"/>
                </a:lnTo>
                <a:lnTo>
                  <a:pt x="78583" y="365824"/>
                </a:lnTo>
                <a:lnTo>
                  <a:pt x="74418" y="363480"/>
                </a:lnTo>
                <a:lnTo>
                  <a:pt x="69700" y="356824"/>
                </a:lnTo>
                <a:lnTo>
                  <a:pt x="69253" y="350086"/>
                </a:lnTo>
                <a:lnTo>
                  <a:pt x="67580" y="344142"/>
                </a:lnTo>
                <a:lnTo>
                  <a:pt x="61839" y="341626"/>
                </a:lnTo>
                <a:lnTo>
                  <a:pt x="59661" y="338413"/>
                </a:lnTo>
                <a:lnTo>
                  <a:pt x="55553" y="338443"/>
                </a:lnTo>
                <a:lnTo>
                  <a:pt x="55604" y="342247"/>
                </a:lnTo>
                <a:lnTo>
                  <a:pt x="58081" y="344674"/>
                </a:lnTo>
                <a:lnTo>
                  <a:pt x="57580" y="346976"/>
                </a:lnTo>
                <a:lnTo>
                  <a:pt x="49608" y="346909"/>
                </a:lnTo>
                <a:lnTo>
                  <a:pt x="47605" y="346892"/>
                </a:lnTo>
                <a:lnTo>
                  <a:pt x="40735" y="351457"/>
                </a:lnTo>
                <a:lnTo>
                  <a:pt x="34209" y="348985"/>
                </a:lnTo>
                <a:lnTo>
                  <a:pt x="33531" y="348728"/>
                </a:lnTo>
                <a:lnTo>
                  <a:pt x="28521" y="351272"/>
                </a:lnTo>
                <a:lnTo>
                  <a:pt x="27288" y="349627"/>
                </a:lnTo>
                <a:lnTo>
                  <a:pt x="26371" y="344759"/>
                </a:lnTo>
                <a:lnTo>
                  <a:pt x="27122" y="333917"/>
                </a:lnTo>
                <a:lnTo>
                  <a:pt x="26580" y="330615"/>
                </a:lnTo>
                <a:lnTo>
                  <a:pt x="22787" y="331211"/>
                </a:lnTo>
                <a:lnTo>
                  <a:pt x="22235" y="328026"/>
                </a:lnTo>
                <a:lnTo>
                  <a:pt x="20818" y="327351"/>
                </a:lnTo>
                <a:lnTo>
                  <a:pt x="16774" y="329861"/>
                </a:lnTo>
                <a:lnTo>
                  <a:pt x="13850" y="328738"/>
                </a:lnTo>
                <a:lnTo>
                  <a:pt x="13221" y="328496"/>
                </a:lnTo>
                <a:lnTo>
                  <a:pt x="13229" y="326751"/>
                </a:lnTo>
                <a:lnTo>
                  <a:pt x="13850" y="325753"/>
                </a:lnTo>
                <a:lnTo>
                  <a:pt x="15200" y="323595"/>
                </a:lnTo>
                <a:lnTo>
                  <a:pt x="13850" y="320597"/>
                </a:lnTo>
                <a:lnTo>
                  <a:pt x="10857" y="321226"/>
                </a:lnTo>
                <a:lnTo>
                  <a:pt x="6815" y="317413"/>
                </a:lnTo>
                <a:lnTo>
                  <a:pt x="3399" y="317992"/>
                </a:lnTo>
                <a:lnTo>
                  <a:pt x="0" y="310900"/>
                </a:lnTo>
                <a:lnTo>
                  <a:pt x="3449" y="288739"/>
                </a:lnTo>
                <a:lnTo>
                  <a:pt x="5189" y="285263"/>
                </a:lnTo>
                <a:lnTo>
                  <a:pt x="6688" y="282272"/>
                </a:lnTo>
                <a:lnTo>
                  <a:pt x="9187" y="279744"/>
                </a:lnTo>
                <a:lnTo>
                  <a:pt x="9932" y="276295"/>
                </a:lnTo>
                <a:lnTo>
                  <a:pt x="12858" y="273226"/>
                </a:lnTo>
                <a:lnTo>
                  <a:pt x="12447" y="271453"/>
                </a:lnTo>
                <a:lnTo>
                  <a:pt x="11982" y="269448"/>
                </a:lnTo>
                <a:lnTo>
                  <a:pt x="13609" y="265113"/>
                </a:lnTo>
                <a:lnTo>
                  <a:pt x="13850" y="260168"/>
                </a:lnTo>
                <a:lnTo>
                  <a:pt x="15691" y="255849"/>
                </a:lnTo>
                <a:lnTo>
                  <a:pt x="17544" y="251502"/>
                </a:lnTo>
                <a:lnTo>
                  <a:pt x="18024" y="247796"/>
                </a:lnTo>
                <a:lnTo>
                  <a:pt x="15293" y="245042"/>
                </a:lnTo>
                <a:lnTo>
                  <a:pt x="16875" y="240198"/>
                </a:lnTo>
                <a:lnTo>
                  <a:pt x="19044" y="237903"/>
                </a:lnTo>
                <a:lnTo>
                  <a:pt x="18760" y="233116"/>
                </a:lnTo>
                <a:lnTo>
                  <a:pt x="21738" y="232647"/>
                </a:lnTo>
                <a:lnTo>
                  <a:pt x="34209" y="239387"/>
                </a:lnTo>
                <a:lnTo>
                  <a:pt x="34779" y="239695"/>
                </a:lnTo>
                <a:lnTo>
                  <a:pt x="36855" y="237765"/>
                </a:lnTo>
                <a:lnTo>
                  <a:pt x="34209" y="232458"/>
                </a:lnTo>
                <a:lnTo>
                  <a:pt x="33360" y="230756"/>
                </a:lnTo>
                <a:lnTo>
                  <a:pt x="34209" y="228926"/>
                </a:lnTo>
                <a:lnTo>
                  <a:pt x="34852" y="227541"/>
                </a:lnTo>
                <a:lnTo>
                  <a:pt x="36380" y="227630"/>
                </a:lnTo>
                <a:lnTo>
                  <a:pt x="39250" y="231011"/>
                </a:lnTo>
                <a:lnTo>
                  <a:pt x="41660" y="230887"/>
                </a:lnTo>
                <a:lnTo>
                  <a:pt x="43788" y="226916"/>
                </a:lnTo>
                <a:lnTo>
                  <a:pt x="49608" y="224824"/>
                </a:lnTo>
                <a:lnTo>
                  <a:pt x="57162" y="222111"/>
                </a:lnTo>
                <a:lnTo>
                  <a:pt x="59303" y="220239"/>
                </a:lnTo>
                <a:lnTo>
                  <a:pt x="59697" y="218103"/>
                </a:lnTo>
                <a:lnTo>
                  <a:pt x="57951" y="218301"/>
                </a:lnTo>
                <a:lnTo>
                  <a:pt x="56934" y="214365"/>
                </a:lnTo>
                <a:lnTo>
                  <a:pt x="61498" y="208274"/>
                </a:lnTo>
                <a:lnTo>
                  <a:pt x="68332" y="205127"/>
                </a:lnTo>
                <a:lnTo>
                  <a:pt x="68867" y="201869"/>
                </a:lnTo>
                <a:lnTo>
                  <a:pt x="72421" y="197495"/>
                </a:lnTo>
                <a:lnTo>
                  <a:pt x="75958" y="193141"/>
                </a:lnTo>
                <a:lnTo>
                  <a:pt x="75700" y="182361"/>
                </a:lnTo>
                <a:lnTo>
                  <a:pt x="77952" y="180736"/>
                </a:lnTo>
                <a:lnTo>
                  <a:pt x="80674" y="182912"/>
                </a:lnTo>
                <a:lnTo>
                  <a:pt x="81311" y="177113"/>
                </a:lnTo>
                <a:lnTo>
                  <a:pt x="83937" y="174316"/>
                </a:lnTo>
                <a:lnTo>
                  <a:pt x="81989" y="167107"/>
                </a:lnTo>
                <a:lnTo>
                  <a:pt x="83403" y="160185"/>
                </a:lnTo>
                <a:lnTo>
                  <a:pt x="79921" y="158079"/>
                </a:lnTo>
                <a:lnTo>
                  <a:pt x="79093" y="155595"/>
                </a:lnTo>
                <a:lnTo>
                  <a:pt x="79762" y="152501"/>
                </a:lnTo>
                <a:lnTo>
                  <a:pt x="83819" y="151065"/>
                </a:lnTo>
                <a:lnTo>
                  <a:pt x="84102" y="149317"/>
                </a:lnTo>
                <a:lnTo>
                  <a:pt x="83171" y="147919"/>
                </a:lnTo>
                <a:lnTo>
                  <a:pt x="83848" y="146586"/>
                </a:lnTo>
                <a:lnTo>
                  <a:pt x="85235" y="141561"/>
                </a:lnTo>
                <a:lnTo>
                  <a:pt x="90850" y="140835"/>
                </a:lnTo>
                <a:lnTo>
                  <a:pt x="91146" y="139121"/>
                </a:lnTo>
                <a:lnTo>
                  <a:pt x="88369" y="136322"/>
                </a:lnTo>
                <a:lnTo>
                  <a:pt x="83354" y="135204"/>
                </a:lnTo>
                <a:lnTo>
                  <a:pt x="80522" y="132059"/>
                </a:lnTo>
                <a:lnTo>
                  <a:pt x="79209" y="130600"/>
                </a:lnTo>
                <a:lnTo>
                  <a:pt x="82601" y="127224"/>
                </a:lnTo>
                <a:lnTo>
                  <a:pt x="78420" y="118136"/>
                </a:lnTo>
                <a:lnTo>
                  <a:pt x="78872" y="113915"/>
                </a:lnTo>
                <a:lnTo>
                  <a:pt x="77286" y="112030"/>
                </a:lnTo>
                <a:lnTo>
                  <a:pt x="75233" y="111939"/>
                </a:lnTo>
                <a:lnTo>
                  <a:pt x="76442" y="108193"/>
                </a:lnTo>
                <a:lnTo>
                  <a:pt x="78595" y="104805"/>
                </a:lnTo>
                <a:lnTo>
                  <a:pt x="88171" y="101956"/>
                </a:lnTo>
                <a:lnTo>
                  <a:pt x="91783" y="98786"/>
                </a:lnTo>
                <a:lnTo>
                  <a:pt x="94986" y="94724"/>
                </a:lnTo>
                <a:lnTo>
                  <a:pt x="95269" y="91341"/>
                </a:lnTo>
                <a:lnTo>
                  <a:pt x="97906" y="87738"/>
                </a:lnTo>
                <a:lnTo>
                  <a:pt x="95569" y="86002"/>
                </a:lnTo>
                <a:lnTo>
                  <a:pt x="94137" y="82565"/>
                </a:lnTo>
                <a:lnTo>
                  <a:pt x="95815" y="79866"/>
                </a:lnTo>
                <a:lnTo>
                  <a:pt x="95298" y="77504"/>
                </a:lnTo>
                <a:lnTo>
                  <a:pt x="96910" y="73080"/>
                </a:lnTo>
                <a:lnTo>
                  <a:pt x="93088" y="70810"/>
                </a:lnTo>
                <a:lnTo>
                  <a:pt x="93467" y="67841"/>
                </a:lnTo>
                <a:lnTo>
                  <a:pt x="85875" y="63409"/>
                </a:lnTo>
                <a:lnTo>
                  <a:pt x="84249" y="58551"/>
                </a:lnTo>
                <a:lnTo>
                  <a:pt x="81816" y="57585"/>
                </a:lnTo>
                <a:lnTo>
                  <a:pt x="82131" y="53891"/>
                </a:lnTo>
                <a:lnTo>
                  <a:pt x="81036" y="47385"/>
                </a:lnTo>
                <a:lnTo>
                  <a:pt x="85807" y="44419"/>
                </a:lnTo>
                <a:lnTo>
                  <a:pt x="87794" y="40558"/>
                </a:lnTo>
                <a:lnTo>
                  <a:pt x="88509" y="39167"/>
                </a:lnTo>
                <a:lnTo>
                  <a:pt x="92891" y="40359"/>
                </a:lnTo>
                <a:lnTo>
                  <a:pt x="97871" y="37115"/>
                </a:lnTo>
                <a:lnTo>
                  <a:pt x="104287" y="36505"/>
                </a:lnTo>
                <a:lnTo>
                  <a:pt x="107183" y="32375"/>
                </a:lnTo>
                <a:lnTo>
                  <a:pt x="112419" y="33328"/>
                </a:lnTo>
                <a:lnTo>
                  <a:pt x="114008" y="26947"/>
                </a:lnTo>
                <a:lnTo>
                  <a:pt x="116545" y="27383"/>
                </a:lnTo>
                <a:lnTo>
                  <a:pt x="117946" y="29730"/>
                </a:lnTo>
                <a:lnTo>
                  <a:pt x="124171" y="31530"/>
                </a:lnTo>
                <a:lnTo>
                  <a:pt x="126452" y="30106"/>
                </a:lnTo>
                <a:lnTo>
                  <a:pt x="128635" y="31946"/>
                </a:lnTo>
                <a:lnTo>
                  <a:pt x="132116" y="30501"/>
                </a:lnTo>
                <a:lnTo>
                  <a:pt x="135965" y="31086"/>
                </a:lnTo>
                <a:lnTo>
                  <a:pt x="140639" y="27045"/>
                </a:lnTo>
                <a:lnTo>
                  <a:pt x="138945" y="21759"/>
                </a:lnTo>
                <a:lnTo>
                  <a:pt x="139405" y="19109"/>
                </a:lnTo>
                <a:lnTo>
                  <a:pt x="144004" y="14340"/>
                </a:lnTo>
                <a:lnTo>
                  <a:pt x="150122" y="11011"/>
                </a:lnTo>
                <a:lnTo>
                  <a:pt x="150703" y="8060"/>
                </a:lnTo>
                <a:lnTo>
                  <a:pt x="148954" y="2763"/>
                </a:lnTo>
                <a:lnTo>
                  <a:pt x="150424" y="572"/>
                </a:lnTo>
                <a:lnTo>
                  <a:pt x="154163" y="0"/>
                </a:lnTo>
                <a:lnTo>
                  <a:pt x="155294" y="2282"/>
                </a:lnTo>
                <a:lnTo>
                  <a:pt x="158166" y="3760"/>
                </a:lnTo>
                <a:lnTo>
                  <a:pt x="158568" y="6531"/>
                </a:lnTo>
                <a:lnTo>
                  <a:pt x="160476" y="9138"/>
                </a:lnTo>
                <a:lnTo>
                  <a:pt x="159392" y="12344"/>
                </a:lnTo>
                <a:lnTo>
                  <a:pt x="162516" y="14060"/>
                </a:lnTo>
                <a:lnTo>
                  <a:pt x="162584" y="16803"/>
                </a:lnTo>
                <a:lnTo>
                  <a:pt x="163943" y="18041"/>
                </a:lnTo>
                <a:lnTo>
                  <a:pt x="162867" y="19682"/>
                </a:lnTo>
                <a:lnTo>
                  <a:pt x="163373" y="21951"/>
                </a:lnTo>
                <a:lnTo>
                  <a:pt x="162332" y="27286"/>
                </a:lnTo>
                <a:lnTo>
                  <a:pt x="163192" y="31060"/>
                </a:lnTo>
                <a:lnTo>
                  <a:pt x="165824" y="32065"/>
                </a:lnTo>
                <a:lnTo>
                  <a:pt x="167074" y="34182"/>
                </a:lnTo>
                <a:lnTo>
                  <a:pt x="163478" y="40558"/>
                </a:lnTo>
                <a:lnTo>
                  <a:pt x="162643" y="42036"/>
                </a:lnTo>
                <a:lnTo>
                  <a:pt x="165569" y="44487"/>
                </a:lnTo>
                <a:lnTo>
                  <a:pt x="165379" y="49000"/>
                </a:lnTo>
                <a:lnTo>
                  <a:pt x="168734" y="51377"/>
                </a:lnTo>
                <a:lnTo>
                  <a:pt x="171545" y="56791"/>
                </a:lnTo>
                <a:lnTo>
                  <a:pt x="176743" y="57650"/>
                </a:lnTo>
                <a:lnTo>
                  <a:pt x="176260" y="63250"/>
                </a:lnTo>
                <a:lnTo>
                  <a:pt x="181192" y="64388"/>
                </a:lnTo>
                <a:lnTo>
                  <a:pt x="184237" y="68064"/>
                </a:lnTo>
                <a:lnTo>
                  <a:pt x="183539" y="74667"/>
                </a:lnTo>
                <a:lnTo>
                  <a:pt x="186422" y="82675"/>
                </a:lnTo>
                <a:lnTo>
                  <a:pt x="189389" y="83063"/>
                </a:lnTo>
                <a:lnTo>
                  <a:pt x="190928" y="86179"/>
                </a:lnTo>
                <a:lnTo>
                  <a:pt x="194124" y="87617"/>
                </a:lnTo>
                <a:lnTo>
                  <a:pt x="196893" y="87508"/>
                </a:lnTo>
                <a:close/>
              </a:path>
            </a:pathLst>
          </a:custGeom>
          <a:solidFill>
            <a:srgbClr val="4D1373">
              <a:alpha val="100000"/>
            </a:srgbClr>
          </a:solidFill>
          <a:ln w="13550" cap="flat">
            <a:solidFill>
              <a:srgbClr val="4D1373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071" name="pg1071"/>
          <p:cNvSpPr/>
          <p:nvPr/>
        </p:nvSpPr>
        <p:spPr>
          <a:xfrm>
            <a:off x="3892178" y="4146572"/>
            <a:ext cx="284152" cy="391914"/>
          </a:xfrm>
          <a:custGeom>
            <a:avLst/>
            <a:gdLst/>
            <a:ahLst/>
            <a:cxnLst/>
            <a:rect l="0" t="0" r="0" b="0"/>
            <a:pathLst>
              <a:path w="284152" h="391914">
                <a:moveTo>
                  <a:pt x="60126" y="1329"/>
                </a:moveTo>
                <a:lnTo>
                  <a:pt x="61796" y="5872"/>
                </a:lnTo>
                <a:lnTo>
                  <a:pt x="65446" y="4374"/>
                </a:lnTo>
                <a:lnTo>
                  <a:pt x="70034" y="6225"/>
                </a:lnTo>
                <a:lnTo>
                  <a:pt x="81539" y="23499"/>
                </a:lnTo>
                <a:lnTo>
                  <a:pt x="80513" y="28037"/>
                </a:lnTo>
                <a:lnTo>
                  <a:pt x="81339" y="31033"/>
                </a:lnTo>
                <a:lnTo>
                  <a:pt x="77958" y="37042"/>
                </a:lnTo>
                <a:lnTo>
                  <a:pt x="79159" y="38001"/>
                </a:lnTo>
                <a:lnTo>
                  <a:pt x="80928" y="37042"/>
                </a:lnTo>
                <a:lnTo>
                  <a:pt x="82120" y="36395"/>
                </a:lnTo>
                <a:lnTo>
                  <a:pt x="83613" y="37042"/>
                </a:lnTo>
                <a:lnTo>
                  <a:pt x="87667" y="44592"/>
                </a:lnTo>
                <a:lnTo>
                  <a:pt x="91636" y="43133"/>
                </a:lnTo>
                <a:lnTo>
                  <a:pt x="92951" y="39748"/>
                </a:lnTo>
                <a:lnTo>
                  <a:pt x="95256" y="40985"/>
                </a:lnTo>
                <a:lnTo>
                  <a:pt x="95476" y="46241"/>
                </a:lnTo>
                <a:lnTo>
                  <a:pt x="100205" y="49486"/>
                </a:lnTo>
                <a:lnTo>
                  <a:pt x="104371" y="62102"/>
                </a:lnTo>
                <a:lnTo>
                  <a:pt x="108211" y="66940"/>
                </a:lnTo>
                <a:lnTo>
                  <a:pt x="108077" y="68443"/>
                </a:lnTo>
                <a:lnTo>
                  <a:pt x="106058" y="69433"/>
                </a:lnTo>
                <a:lnTo>
                  <a:pt x="106487" y="71599"/>
                </a:lnTo>
                <a:lnTo>
                  <a:pt x="108769" y="73087"/>
                </a:lnTo>
                <a:lnTo>
                  <a:pt x="110655" y="70241"/>
                </a:lnTo>
                <a:lnTo>
                  <a:pt x="112411" y="71992"/>
                </a:lnTo>
                <a:lnTo>
                  <a:pt x="112937" y="74532"/>
                </a:lnTo>
                <a:lnTo>
                  <a:pt x="112185" y="81984"/>
                </a:lnTo>
                <a:lnTo>
                  <a:pt x="122989" y="80375"/>
                </a:lnTo>
                <a:lnTo>
                  <a:pt x="127190" y="81909"/>
                </a:lnTo>
                <a:lnTo>
                  <a:pt x="130242" y="79411"/>
                </a:lnTo>
                <a:lnTo>
                  <a:pt x="133946" y="82056"/>
                </a:lnTo>
                <a:lnTo>
                  <a:pt x="140051" y="77139"/>
                </a:lnTo>
                <a:lnTo>
                  <a:pt x="143417" y="79484"/>
                </a:lnTo>
                <a:lnTo>
                  <a:pt x="143738" y="75689"/>
                </a:lnTo>
                <a:lnTo>
                  <a:pt x="145302" y="74678"/>
                </a:lnTo>
                <a:lnTo>
                  <a:pt x="148678" y="81416"/>
                </a:lnTo>
                <a:lnTo>
                  <a:pt x="153690" y="82600"/>
                </a:lnTo>
                <a:lnTo>
                  <a:pt x="154682" y="78138"/>
                </a:lnTo>
                <a:lnTo>
                  <a:pt x="156044" y="76420"/>
                </a:lnTo>
                <a:lnTo>
                  <a:pt x="159579" y="77116"/>
                </a:lnTo>
                <a:lnTo>
                  <a:pt x="166693" y="75375"/>
                </a:lnTo>
                <a:lnTo>
                  <a:pt x="170457" y="77051"/>
                </a:lnTo>
                <a:lnTo>
                  <a:pt x="181420" y="75003"/>
                </a:lnTo>
                <a:lnTo>
                  <a:pt x="181716" y="73059"/>
                </a:lnTo>
                <a:lnTo>
                  <a:pt x="179824" y="68859"/>
                </a:lnTo>
                <a:lnTo>
                  <a:pt x="184477" y="64638"/>
                </a:lnTo>
                <a:lnTo>
                  <a:pt x="187671" y="64269"/>
                </a:lnTo>
                <a:lnTo>
                  <a:pt x="194118" y="66659"/>
                </a:lnTo>
                <a:lnTo>
                  <a:pt x="197437" y="66059"/>
                </a:lnTo>
                <a:lnTo>
                  <a:pt x="200723" y="68511"/>
                </a:lnTo>
                <a:lnTo>
                  <a:pt x="206440" y="68706"/>
                </a:lnTo>
                <a:lnTo>
                  <a:pt x="208221" y="71546"/>
                </a:lnTo>
                <a:lnTo>
                  <a:pt x="206602" y="73617"/>
                </a:lnTo>
                <a:lnTo>
                  <a:pt x="206516" y="75718"/>
                </a:lnTo>
                <a:lnTo>
                  <a:pt x="212081" y="76467"/>
                </a:lnTo>
                <a:lnTo>
                  <a:pt x="214236" y="79198"/>
                </a:lnTo>
                <a:lnTo>
                  <a:pt x="211174" y="84082"/>
                </a:lnTo>
                <a:lnTo>
                  <a:pt x="211398" y="85813"/>
                </a:lnTo>
                <a:lnTo>
                  <a:pt x="213634" y="87363"/>
                </a:lnTo>
                <a:lnTo>
                  <a:pt x="215550" y="83968"/>
                </a:lnTo>
                <a:lnTo>
                  <a:pt x="218251" y="83517"/>
                </a:lnTo>
                <a:lnTo>
                  <a:pt x="221512" y="91967"/>
                </a:lnTo>
                <a:lnTo>
                  <a:pt x="224379" y="93884"/>
                </a:lnTo>
                <a:lnTo>
                  <a:pt x="225146" y="97985"/>
                </a:lnTo>
                <a:lnTo>
                  <a:pt x="227324" y="99960"/>
                </a:lnTo>
                <a:lnTo>
                  <a:pt x="227844" y="102479"/>
                </a:lnTo>
                <a:lnTo>
                  <a:pt x="220861" y="109257"/>
                </a:lnTo>
                <a:lnTo>
                  <a:pt x="224696" y="112777"/>
                </a:lnTo>
                <a:lnTo>
                  <a:pt x="225484" y="116504"/>
                </a:lnTo>
                <a:lnTo>
                  <a:pt x="224707" y="121470"/>
                </a:lnTo>
                <a:lnTo>
                  <a:pt x="225791" y="123608"/>
                </a:lnTo>
                <a:lnTo>
                  <a:pt x="231854" y="121264"/>
                </a:lnTo>
                <a:lnTo>
                  <a:pt x="234545" y="123510"/>
                </a:lnTo>
                <a:lnTo>
                  <a:pt x="234830" y="127194"/>
                </a:lnTo>
                <a:lnTo>
                  <a:pt x="241687" y="130829"/>
                </a:lnTo>
                <a:lnTo>
                  <a:pt x="247279" y="126148"/>
                </a:lnTo>
                <a:lnTo>
                  <a:pt x="248217" y="130407"/>
                </a:lnTo>
                <a:lnTo>
                  <a:pt x="255304" y="136126"/>
                </a:lnTo>
                <a:lnTo>
                  <a:pt x="254890" y="140223"/>
                </a:lnTo>
                <a:lnTo>
                  <a:pt x="256435" y="142878"/>
                </a:lnTo>
                <a:lnTo>
                  <a:pt x="263065" y="138120"/>
                </a:lnTo>
                <a:lnTo>
                  <a:pt x="266358" y="140321"/>
                </a:lnTo>
                <a:lnTo>
                  <a:pt x="268768" y="138774"/>
                </a:lnTo>
                <a:lnTo>
                  <a:pt x="271268" y="139930"/>
                </a:lnTo>
                <a:lnTo>
                  <a:pt x="274815" y="134181"/>
                </a:lnTo>
                <a:lnTo>
                  <a:pt x="279943" y="139198"/>
                </a:lnTo>
                <a:lnTo>
                  <a:pt x="281742" y="147974"/>
                </a:lnTo>
                <a:lnTo>
                  <a:pt x="281083" y="151304"/>
                </a:lnTo>
                <a:lnTo>
                  <a:pt x="278950" y="152896"/>
                </a:lnTo>
                <a:lnTo>
                  <a:pt x="275882" y="158230"/>
                </a:lnTo>
                <a:lnTo>
                  <a:pt x="271464" y="157659"/>
                </a:lnTo>
                <a:lnTo>
                  <a:pt x="270492" y="159933"/>
                </a:lnTo>
                <a:lnTo>
                  <a:pt x="270991" y="161672"/>
                </a:lnTo>
                <a:lnTo>
                  <a:pt x="269096" y="163500"/>
                </a:lnTo>
                <a:lnTo>
                  <a:pt x="270222" y="164845"/>
                </a:lnTo>
                <a:lnTo>
                  <a:pt x="272614" y="164091"/>
                </a:lnTo>
                <a:lnTo>
                  <a:pt x="275422" y="166427"/>
                </a:lnTo>
                <a:lnTo>
                  <a:pt x="274832" y="169972"/>
                </a:lnTo>
                <a:lnTo>
                  <a:pt x="275729" y="176312"/>
                </a:lnTo>
                <a:lnTo>
                  <a:pt x="277646" y="176436"/>
                </a:lnTo>
                <a:lnTo>
                  <a:pt x="281535" y="176690"/>
                </a:lnTo>
                <a:lnTo>
                  <a:pt x="281412" y="185153"/>
                </a:lnTo>
                <a:lnTo>
                  <a:pt x="279575" y="188700"/>
                </a:lnTo>
                <a:lnTo>
                  <a:pt x="282284" y="190246"/>
                </a:lnTo>
                <a:lnTo>
                  <a:pt x="284152" y="191315"/>
                </a:lnTo>
                <a:lnTo>
                  <a:pt x="282844" y="194245"/>
                </a:lnTo>
                <a:lnTo>
                  <a:pt x="281150" y="194728"/>
                </a:lnTo>
                <a:lnTo>
                  <a:pt x="279695" y="206406"/>
                </a:lnTo>
                <a:lnTo>
                  <a:pt x="276831" y="209681"/>
                </a:lnTo>
                <a:lnTo>
                  <a:pt x="277593" y="213064"/>
                </a:lnTo>
                <a:lnTo>
                  <a:pt x="275418" y="219408"/>
                </a:lnTo>
                <a:lnTo>
                  <a:pt x="272926" y="221807"/>
                </a:lnTo>
                <a:lnTo>
                  <a:pt x="269999" y="229967"/>
                </a:lnTo>
                <a:lnTo>
                  <a:pt x="264315" y="231233"/>
                </a:lnTo>
                <a:lnTo>
                  <a:pt x="259529" y="235929"/>
                </a:lnTo>
                <a:lnTo>
                  <a:pt x="258606" y="239674"/>
                </a:lnTo>
                <a:lnTo>
                  <a:pt x="261744" y="242194"/>
                </a:lnTo>
                <a:lnTo>
                  <a:pt x="256112" y="248042"/>
                </a:lnTo>
                <a:lnTo>
                  <a:pt x="257254" y="256252"/>
                </a:lnTo>
                <a:lnTo>
                  <a:pt x="261109" y="255804"/>
                </a:lnTo>
                <a:lnTo>
                  <a:pt x="264421" y="263770"/>
                </a:lnTo>
                <a:lnTo>
                  <a:pt x="270904" y="263738"/>
                </a:lnTo>
                <a:lnTo>
                  <a:pt x="272440" y="267440"/>
                </a:lnTo>
                <a:lnTo>
                  <a:pt x="276765" y="269467"/>
                </a:lnTo>
                <a:lnTo>
                  <a:pt x="277760" y="271748"/>
                </a:lnTo>
                <a:lnTo>
                  <a:pt x="276535" y="274094"/>
                </a:lnTo>
                <a:lnTo>
                  <a:pt x="271050" y="274328"/>
                </a:lnTo>
                <a:lnTo>
                  <a:pt x="264393" y="277631"/>
                </a:lnTo>
                <a:lnTo>
                  <a:pt x="265180" y="280612"/>
                </a:lnTo>
                <a:lnTo>
                  <a:pt x="269722" y="284679"/>
                </a:lnTo>
                <a:lnTo>
                  <a:pt x="267969" y="290887"/>
                </a:lnTo>
                <a:lnTo>
                  <a:pt x="270806" y="293436"/>
                </a:lnTo>
                <a:lnTo>
                  <a:pt x="271719" y="299709"/>
                </a:lnTo>
                <a:lnTo>
                  <a:pt x="273433" y="302107"/>
                </a:lnTo>
                <a:lnTo>
                  <a:pt x="275283" y="308247"/>
                </a:lnTo>
                <a:lnTo>
                  <a:pt x="272625" y="312550"/>
                </a:lnTo>
                <a:lnTo>
                  <a:pt x="271750" y="317018"/>
                </a:lnTo>
                <a:lnTo>
                  <a:pt x="268289" y="318583"/>
                </a:lnTo>
                <a:lnTo>
                  <a:pt x="267253" y="322342"/>
                </a:lnTo>
                <a:lnTo>
                  <a:pt x="267487" y="328211"/>
                </a:lnTo>
                <a:lnTo>
                  <a:pt x="273422" y="332114"/>
                </a:lnTo>
                <a:lnTo>
                  <a:pt x="273364" y="335920"/>
                </a:lnTo>
                <a:lnTo>
                  <a:pt x="268567" y="338602"/>
                </a:lnTo>
                <a:lnTo>
                  <a:pt x="263795" y="338742"/>
                </a:lnTo>
                <a:lnTo>
                  <a:pt x="262004" y="341299"/>
                </a:lnTo>
                <a:lnTo>
                  <a:pt x="257848" y="341058"/>
                </a:lnTo>
                <a:lnTo>
                  <a:pt x="253943" y="338927"/>
                </a:lnTo>
                <a:lnTo>
                  <a:pt x="251696" y="336777"/>
                </a:lnTo>
                <a:lnTo>
                  <a:pt x="250190" y="330972"/>
                </a:lnTo>
                <a:lnTo>
                  <a:pt x="246987" y="329385"/>
                </a:lnTo>
                <a:lnTo>
                  <a:pt x="246195" y="330993"/>
                </a:lnTo>
                <a:lnTo>
                  <a:pt x="243927" y="330665"/>
                </a:lnTo>
                <a:lnTo>
                  <a:pt x="241285" y="332953"/>
                </a:lnTo>
                <a:lnTo>
                  <a:pt x="239084" y="332570"/>
                </a:lnTo>
                <a:lnTo>
                  <a:pt x="235424" y="334603"/>
                </a:lnTo>
                <a:lnTo>
                  <a:pt x="231653" y="332927"/>
                </a:lnTo>
                <a:lnTo>
                  <a:pt x="229167" y="329875"/>
                </a:lnTo>
                <a:lnTo>
                  <a:pt x="226348" y="329509"/>
                </a:lnTo>
                <a:lnTo>
                  <a:pt x="224204" y="331290"/>
                </a:lnTo>
                <a:lnTo>
                  <a:pt x="222119" y="329946"/>
                </a:lnTo>
                <a:lnTo>
                  <a:pt x="217682" y="342169"/>
                </a:lnTo>
                <a:lnTo>
                  <a:pt x="216735" y="349374"/>
                </a:lnTo>
                <a:lnTo>
                  <a:pt x="213387" y="356534"/>
                </a:lnTo>
                <a:lnTo>
                  <a:pt x="213059" y="362273"/>
                </a:lnTo>
                <a:lnTo>
                  <a:pt x="209062" y="373724"/>
                </a:lnTo>
                <a:lnTo>
                  <a:pt x="205528" y="388545"/>
                </a:lnTo>
                <a:lnTo>
                  <a:pt x="202360" y="389086"/>
                </a:lnTo>
                <a:lnTo>
                  <a:pt x="200029" y="387559"/>
                </a:lnTo>
                <a:lnTo>
                  <a:pt x="199472" y="384789"/>
                </a:lnTo>
                <a:lnTo>
                  <a:pt x="200406" y="382316"/>
                </a:lnTo>
                <a:lnTo>
                  <a:pt x="199361" y="380000"/>
                </a:lnTo>
                <a:lnTo>
                  <a:pt x="200510" y="378658"/>
                </a:lnTo>
                <a:lnTo>
                  <a:pt x="195132" y="374378"/>
                </a:lnTo>
                <a:lnTo>
                  <a:pt x="195239" y="372627"/>
                </a:lnTo>
                <a:lnTo>
                  <a:pt x="197874" y="371147"/>
                </a:lnTo>
                <a:lnTo>
                  <a:pt x="195265" y="366280"/>
                </a:lnTo>
                <a:lnTo>
                  <a:pt x="190614" y="367019"/>
                </a:lnTo>
                <a:lnTo>
                  <a:pt x="187778" y="372936"/>
                </a:lnTo>
                <a:lnTo>
                  <a:pt x="184303" y="371838"/>
                </a:lnTo>
                <a:lnTo>
                  <a:pt x="182456" y="368093"/>
                </a:lnTo>
                <a:lnTo>
                  <a:pt x="180048" y="371817"/>
                </a:lnTo>
                <a:lnTo>
                  <a:pt x="176894" y="372583"/>
                </a:lnTo>
                <a:lnTo>
                  <a:pt x="171317" y="367939"/>
                </a:lnTo>
                <a:lnTo>
                  <a:pt x="165977" y="367874"/>
                </a:lnTo>
                <a:lnTo>
                  <a:pt x="163814" y="376206"/>
                </a:lnTo>
                <a:lnTo>
                  <a:pt x="163770" y="381004"/>
                </a:lnTo>
                <a:lnTo>
                  <a:pt x="161548" y="384015"/>
                </a:lnTo>
                <a:lnTo>
                  <a:pt x="161622" y="386925"/>
                </a:lnTo>
                <a:lnTo>
                  <a:pt x="157931" y="387326"/>
                </a:lnTo>
                <a:lnTo>
                  <a:pt x="151899" y="391914"/>
                </a:lnTo>
                <a:lnTo>
                  <a:pt x="149303" y="391302"/>
                </a:lnTo>
                <a:lnTo>
                  <a:pt x="150094" y="388501"/>
                </a:lnTo>
                <a:lnTo>
                  <a:pt x="149352" y="386876"/>
                </a:lnTo>
                <a:lnTo>
                  <a:pt x="146354" y="387908"/>
                </a:lnTo>
                <a:lnTo>
                  <a:pt x="144118" y="385690"/>
                </a:lnTo>
                <a:lnTo>
                  <a:pt x="142571" y="386229"/>
                </a:lnTo>
                <a:lnTo>
                  <a:pt x="141241" y="388953"/>
                </a:lnTo>
                <a:lnTo>
                  <a:pt x="137109" y="388438"/>
                </a:lnTo>
                <a:lnTo>
                  <a:pt x="133469" y="385132"/>
                </a:lnTo>
                <a:lnTo>
                  <a:pt x="125647" y="389493"/>
                </a:lnTo>
                <a:lnTo>
                  <a:pt x="121775" y="389677"/>
                </a:lnTo>
                <a:lnTo>
                  <a:pt x="119033" y="384202"/>
                </a:lnTo>
                <a:lnTo>
                  <a:pt x="113648" y="383656"/>
                </a:lnTo>
                <a:lnTo>
                  <a:pt x="111160" y="381975"/>
                </a:lnTo>
                <a:lnTo>
                  <a:pt x="112626" y="375935"/>
                </a:lnTo>
                <a:lnTo>
                  <a:pt x="111747" y="371187"/>
                </a:lnTo>
                <a:lnTo>
                  <a:pt x="112031" y="368666"/>
                </a:lnTo>
                <a:lnTo>
                  <a:pt x="115789" y="366917"/>
                </a:lnTo>
                <a:lnTo>
                  <a:pt x="117611" y="363692"/>
                </a:lnTo>
                <a:lnTo>
                  <a:pt x="121210" y="362553"/>
                </a:lnTo>
                <a:lnTo>
                  <a:pt x="120413" y="350233"/>
                </a:lnTo>
                <a:lnTo>
                  <a:pt x="122403" y="342242"/>
                </a:lnTo>
                <a:lnTo>
                  <a:pt x="122031" y="338749"/>
                </a:lnTo>
                <a:lnTo>
                  <a:pt x="116624" y="333574"/>
                </a:lnTo>
                <a:lnTo>
                  <a:pt x="109369" y="334297"/>
                </a:lnTo>
                <a:lnTo>
                  <a:pt x="105007" y="327352"/>
                </a:lnTo>
                <a:lnTo>
                  <a:pt x="100611" y="327653"/>
                </a:lnTo>
                <a:lnTo>
                  <a:pt x="95187" y="324741"/>
                </a:lnTo>
                <a:lnTo>
                  <a:pt x="94288" y="322342"/>
                </a:lnTo>
                <a:lnTo>
                  <a:pt x="94865" y="318989"/>
                </a:lnTo>
                <a:lnTo>
                  <a:pt x="93964" y="314317"/>
                </a:lnTo>
                <a:lnTo>
                  <a:pt x="92211" y="312739"/>
                </a:lnTo>
                <a:lnTo>
                  <a:pt x="92689" y="310003"/>
                </a:lnTo>
                <a:lnTo>
                  <a:pt x="83979" y="295232"/>
                </a:lnTo>
                <a:lnTo>
                  <a:pt x="82574" y="290063"/>
                </a:lnTo>
                <a:lnTo>
                  <a:pt x="82982" y="288351"/>
                </a:lnTo>
                <a:lnTo>
                  <a:pt x="78602" y="286733"/>
                </a:lnTo>
                <a:lnTo>
                  <a:pt x="77674" y="288751"/>
                </a:lnTo>
                <a:lnTo>
                  <a:pt x="79257" y="292558"/>
                </a:lnTo>
                <a:lnTo>
                  <a:pt x="77299" y="294156"/>
                </a:lnTo>
                <a:lnTo>
                  <a:pt x="74469" y="293660"/>
                </a:lnTo>
                <a:lnTo>
                  <a:pt x="74959" y="299588"/>
                </a:lnTo>
                <a:lnTo>
                  <a:pt x="71563" y="299537"/>
                </a:lnTo>
                <a:lnTo>
                  <a:pt x="67507" y="304841"/>
                </a:lnTo>
                <a:lnTo>
                  <a:pt x="64990" y="305219"/>
                </a:lnTo>
                <a:lnTo>
                  <a:pt x="63629" y="303286"/>
                </a:lnTo>
                <a:lnTo>
                  <a:pt x="63993" y="299268"/>
                </a:lnTo>
                <a:lnTo>
                  <a:pt x="62055" y="297520"/>
                </a:lnTo>
                <a:lnTo>
                  <a:pt x="61562" y="295010"/>
                </a:lnTo>
                <a:lnTo>
                  <a:pt x="56927" y="294685"/>
                </a:lnTo>
                <a:lnTo>
                  <a:pt x="54914" y="298549"/>
                </a:lnTo>
                <a:lnTo>
                  <a:pt x="51977" y="299490"/>
                </a:lnTo>
                <a:lnTo>
                  <a:pt x="49448" y="298575"/>
                </a:lnTo>
                <a:lnTo>
                  <a:pt x="47577" y="294410"/>
                </a:lnTo>
                <a:lnTo>
                  <a:pt x="45204" y="294169"/>
                </a:lnTo>
                <a:lnTo>
                  <a:pt x="39043" y="299621"/>
                </a:lnTo>
                <a:lnTo>
                  <a:pt x="36125" y="299985"/>
                </a:lnTo>
                <a:lnTo>
                  <a:pt x="33502" y="298171"/>
                </a:lnTo>
                <a:lnTo>
                  <a:pt x="29578" y="292330"/>
                </a:lnTo>
                <a:lnTo>
                  <a:pt x="22280" y="288079"/>
                </a:lnTo>
                <a:lnTo>
                  <a:pt x="20162" y="284551"/>
                </a:lnTo>
                <a:lnTo>
                  <a:pt x="19370" y="280400"/>
                </a:lnTo>
                <a:lnTo>
                  <a:pt x="23109" y="270240"/>
                </a:lnTo>
                <a:lnTo>
                  <a:pt x="23018" y="265217"/>
                </a:lnTo>
                <a:lnTo>
                  <a:pt x="21587" y="260077"/>
                </a:lnTo>
                <a:lnTo>
                  <a:pt x="24084" y="252711"/>
                </a:lnTo>
                <a:lnTo>
                  <a:pt x="22763" y="247664"/>
                </a:lnTo>
                <a:lnTo>
                  <a:pt x="23786" y="239415"/>
                </a:lnTo>
                <a:lnTo>
                  <a:pt x="22665" y="236707"/>
                </a:lnTo>
                <a:lnTo>
                  <a:pt x="18434" y="232715"/>
                </a:lnTo>
                <a:lnTo>
                  <a:pt x="18958" y="222804"/>
                </a:lnTo>
                <a:lnTo>
                  <a:pt x="17008" y="213379"/>
                </a:lnTo>
                <a:lnTo>
                  <a:pt x="13885" y="204818"/>
                </a:lnTo>
                <a:lnTo>
                  <a:pt x="13826" y="198592"/>
                </a:lnTo>
                <a:lnTo>
                  <a:pt x="5726" y="190246"/>
                </a:lnTo>
                <a:lnTo>
                  <a:pt x="2550" y="186974"/>
                </a:lnTo>
                <a:lnTo>
                  <a:pt x="2435" y="184148"/>
                </a:lnTo>
                <a:lnTo>
                  <a:pt x="5376" y="176436"/>
                </a:lnTo>
                <a:lnTo>
                  <a:pt x="8574" y="168053"/>
                </a:lnTo>
                <a:lnTo>
                  <a:pt x="2605" y="153489"/>
                </a:lnTo>
                <a:lnTo>
                  <a:pt x="0" y="150395"/>
                </a:lnTo>
                <a:lnTo>
                  <a:pt x="47" y="148714"/>
                </a:lnTo>
                <a:lnTo>
                  <a:pt x="7143" y="145794"/>
                </a:lnTo>
                <a:lnTo>
                  <a:pt x="11359" y="146712"/>
                </a:lnTo>
                <a:lnTo>
                  <a:pt x="13458" y="144918"/>
                </a:lnTo>
                <a:lnTo>
                  <a:pt x="9659" y="139920"/>
                </a:lnTo>
                <a:lnTo>
                  <a:pt x="8986" y="134289"/>
                </a:lnTo>
                <a:lnTo>
                  <a:pt x="10709" y="131314"/>
                </a:lnTo>
                <a:lnTo>
                  <a:pt x="7728" y="128158"/>
                </a:lnTo>
                <a:lnTo>
                  <a:pt x="7702" y="124855"/>
                </a:lnTo>
                <a:lnTo>
                  <a:pt x="3749" y="121581"/>
                </a:lnTo>
                <a:lnTo>
                  <a:pt x="3102" y="119189"/>
                </a:lnTo>
                <a:lnTo>
                  <a:pt x="120" y="119035"/>
                </a:lnTo>
                <a:lnTo>
                  <a:pt x="603" y="112247"/>
                </a:lnTo>
                <a:lnTo>
                  <a:pt x="2812" y="110800"/>
                </a:lnTo>
                <a:lnTo>
                  <a:pt x="9671" y="110667"/>
                </a:lnTo>
                <a:lnTo>
                  <a:pt x="14729" y="107200"/>
                </a:lnTo>
                <a:lnTo>
                  <a:pt x="18351" y="106579"/>
                </a:lnTo>
                <a:lnTo>
                  <a:pt x="18801" y="103906"/>
                </a:lnTo>
                <a:lnTo>
                  <a:pt x="18402" y="102479"/>
                </a:lnTo>
                <a:lnTo>
                  <a:pt x="17551" y="99440"/>
                </a:lnTo>
                <a:lnTo>
                  <a:pt x="19173" y="96207"/>
                </a:lnTo>
                <a:lnTo>
                  <a:pt x="16623" y="93010"/>
                </a:lnTo>
                <a:lnTo>
                  <a:pt x="17014" y="87939"/>
                </a:lnTo>
                <a:lnTo>
                  <a:pt x="27017" y="78529"/>
                </a:lnTo>
                <a:lnTo>
                  <a:pt x="29525" y="73425"/>
                </a:lnTo>
                <a:lnTo>
                  <a:pt x="28873" y="68719"/>
                </a:lnTo>
                <a:lnTo>
                  <a:pt x="27107" y="66389"/>
                </a:lnTo>
                <a:lnTo>
                  <a:pt x="28721" y="64047"/>
                </a:lnTo>
                <a:lnTo>
                  <a:pt x="21649" y="57150"/>
                </a:lnTo>
                <a:lnTo>
                  <a:pt x="19661" y="50230"/>
                </a:lnTo>
                <a:lnTo>
                  <a:pt x="18017" y="49107"/>
                </a:lnTo>
                <a:lnTo>
                  <a:pt x="18586" y="45893"/>
                </a:lnTo>
                <a:lnTo>
                  <a:pt x="9175" y="41016"/>
                </a:lnTo>
                <a:lnTo>
                  <a:pt x="9575" y="37766"/>
                </a:lnTo>
                <a:lnTo>
                  <a:pt x="10286" y="37042"/>
                </a:lnTo>
                <a:lnTo>
                  <a:pt x="13659" y="33608"/>
                </a:lnTo>
                <a:lnTo>
                  <a:pt x="16457" y="32818"/>
                </a:lnTo>
                <a:lnTo>
                  <a:pt x="18799" y="27092"/>
                </a:lnTo>
                <a:lnTo>
                  <a:pt x="20764" y="25581"/>
                </a:lnTo>
                <a:lnTo>
                  <a:pt x="20702" y="22924"/>
                </a:lnTo>
                <a:lnTo>
                  <a:pt x="18951" y="21131"/>
                </a:lnTo>
                <a:lnTo>
                  <a:pt x="18614" y="18846"/>
                </a:lnTo>
                <a:lnTo>
                  <a:pt x="18013" y="15372"/>
                </a:lnTo>
                <a:lnTo>
                  <a:pt x="21469" y="6932"/>
                </a:lnTo>
                <a:lnTo>
                  <a:pt x="27214" y="7387"/>
                </a:lnTo>
                <a:lnTo>
                  <a:pt x="29812" y="4983"/>
                </a:lnTo>
                <a:lnTo>
                  <a:pt x="34442" y="3932"/>
                </a:lnTo>
                <a:lnTo>
                  <a:pt x="37760" y="5650"/>
                </a:lnTo>
                <a:lnTo>
                  <a:pt x="43180" y="5144"/>
                </a:lnTo>
                <a:lnTo>
                  <a:pt x="45647" y="3411"/>
                </a:lnTo>
                <a:lnTo>
                  <a:pt x="51668" y="4483"/>
                </a:lnTo>
                <a:lnTo>
                  <a:pt x="54609" y="3815"/>
                </a:lnTo>
                <a:lnTo>
                  <a:pt x="56157" y="0"/>
                </a:lnTo>
                <a:close/>
              </a:path>
            </a:pathLst>
          </a:custGeom>
          <a:solidFill>
            <a:srgbClr val="451172">
              <a:alpha val="100000"/>
            </a:srgbClr>
          </a:solidFill>
          <a:ln w="13550" cap="flat">
            <a:solidFill>
              <a:srgbClr val="451172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072" name="pg1072"/>
          <p:cNvSpPr/>
          <p:nvPr/>
        </p:nvSpPr>
        <p:spPr>
          <a:xfrm>
            <a:off x="4148291" y="4212282"/>
            <a:ext cx="200518" cy="307591"/>
          </a:xfrm>
          <a:custGeom>
            <a:avLst/>
            <a:gdLst/>
            <a:ahLst/>
            <a:cxnLst/>
            <a:rect l="0" t="0" r="0" b="0"/>
            <a:pathLst>
              <a:path w="200518" h="307591">
                <a:moveTo>
                  <a:pt x="167006" y="36591"/>
                </a:moveTo>
                <a:lnTo>
                  <a:pt x="169418" y="34861"/>
                </a:lnTo>
                <a:lnTo>
                  <a:pt x="169495" y="36769"/>
                </a:lnTo>
                <a:lnTo>
                  <a:pt x="169544" y="37980"/>
                </a:lnTo>
                <a:lnTo>
                  <a:pt x="171731" y="41513"/>
                </a:lnTo>
                <a:lnTo>
                  <a:pt x="179277" y="44134"/>
                </a:lnTo>
                <a:lnTo>
                  <a:pt x="186923" y="49103"/>
                </a:lnTo>
                <a:lnTo>
                  <a:pt x="189300" y="52077"/>
                </a:lnTo>
                <a:lnTo>
                  <a:pt x="189017" y="55880"/>
                </a:lnTo>
                <a:lnTo>
                  <a:pt x="190504" y="59475"/>
                </a:lnTo>
                <a:lnTo>
                  <a:pt x="189629" y="64745"/>
                </a:lnTo>
                <a:lnTo>
                  <a:pt x="188007" y="65447"/>
                </a:lnTo>
                <a:lnTo>
                  <a:pt x="186529" y="69349"/>
                </a:lnTo>
                <a:lnTo>
                  <a:pt x="186808" y="73115"/>
                </a:lnTo>
                <a:lnTo>
                  <a:pt x="188102" y="74966"/>
                </a:lnTo>
                <a:lnTo>
                  <a:pt x="191639" y="73710"/>
                </a:lnTo>
                <a:lnTo>
                  <a:pt x="194666" y="75132"/>
                </a:lnTo>
                <a:lnTo>
                  <a:pt x="197404" y="82362"/>
                </a:lnTo>
                <a:lnTo>
                  <a:pt x="200518" y="85976"/>
                </a:lnTo>
                <a:lnTo>
                  <a:pt x="199679" y="90820"/>
                </a:lnTo>
                <a:lnTo>
                  <a:pt x="194033" y="93136"/>
                </a:lnTo>
                <a:lnTo>
                  <a:pt x="188268" y="90862"/>
                </a:lnTo>
                <a:lnTo>
                  <a:pt x="184783" y="92070"/>
                </a:lnTo>
                <a:lnTo>
                  <a:pt x="185590" y="99507"/>
                </a:lnTo>
                <a:lnTo>
                  <a:pt x="179322" y="102949"/>
                </a:lnTo>
                <a:lnTo>
                  <a:pt x="179250" y="107090"/>
                </a:lnTo>
                <a:lnTo>
                  <a:pt x="176977" y="108249"/>
                </a:lnTo>
                <a:lnTo>
                  <a:pt x="176194" y="110726"/>
                </a:lnTo>
                <a:lnTo>
                  <a:pt x="174066" y="113233"/>
                </a:lnTo>
                <a:lnTo>
                  <a:pt x="173646" y="116441"/>
                </a:lnTo>
                <a:lnTo>
                  <a:pt x="187833" y="114099"/>
                </a:lnTo>
                <a:lnTo>
                  <a:pt x="190460" y="115642"/>
                </a:lnTo>
                <a:lnTo>
                  <a:pt x="191610" y="119139"/>
                </a:lnTo>
                <a:lnTo>
                  <a:pt x="190418" y="121156"/>
                </a:lnTo>
                <a:lnTo>
                  <a:pt x="187388" y="122440"/>
                </a:lnTo>
                <a:lnTo>
                  <a:pt x="186452" y="124537"/>
                </a:lnTo>
                <a:lnTo>
                  <a:pt x="185592" y="126465"/>
                </a:lnTo>
                <a:lnTo>
                  <a:pt x="180391" y="128576"/>
                </a:lnTo>
                <a:lnTo>
                  <a:pt x="180255" y="136621"/>
                </a:lnTo>
                <a:lnTo>
                  <a:pt x="170072" y="148072"/>
                </a:lnTo>
                <a:lnTo>
                  <a:pt x="170773" y="149901"/>
                </a:lnTo>
                <a:lnTo>
                  <a:pt x="165225" y="155705"/>
                </a:lnTo>
                <a:lnTo>
                  <a:pt x="158976" y="159363"/>
                </a:lnTo>
                <a:lnTo>
                  <a:pt x="158001" y="162664"/>
                </a:lnTo>
                <a:lnTo>
                  <a:pt x="154859" y="164177"/>
                </a:lnTo>
                <a:lnTo>
                  <a:pt x="153439" y="167299"/>
                </a:lnTo>
                <a:lnTo>
                  <a:pt x="155452" y="170081"/>
                </a:lnTo>
                <a:lnTo>
                  <a:pt x="149710" y="174143"/>
                </a:lnTo>
                <a:lnTo>
                  <a:pt x="146896" y="178631"/>
                </a:lnTo>
                <a:lnTo>
                  <a:pt x="133951" y="184246"/>
                </a:lnTo>
                <a:lnTo>
                  <a:pt x="131838" y="183860"/>
                </a:lnTo>
                <a:lnTo>
                  <a:pt x="125946" y="190932"/>
                </a:lnTo>
                <a:lnTo>
                  <a:pt x="128546" y="197985"/>
                </a:lnTo>
                <a:lnTo>
                  <a:pt x="128295" y="204783"/>
                </a:lnTo>
                <a:lnTo>
                  <a:pt x="125460" y="212027"/>
                </a:lnTo>
                <a:lnTo>
                  <a:pt x="127744" y="215978"/>
                </a:lnTo>
                <a:lnTo>
                  <a:pt x="126892" y="218952"/>
                </a:lnTo>
                <a:lnTo>
                  <a:pt x="116474" y="228764"/>
                </a:lnTo>
                <a:lnTo>
                  <a:pt x="109534" y="233093"/>
                </a:lnTo>
                <a:lnTo>
                  <a:pt x="92693" y="250787"/>
                </a:lnTo>
                <a:lnTo>
                  <a:pt x="91537" y="253113"/>
                </a:lnTo>
                <a:lnTo>
                  <a:pt x="94016" y="256190"/>
                </a:lnTo>
                <a:lnTo>
                  <a:pt x="95139" y="259734"/>
                </a:lnTo>
                <a:lnTo>
                  <a:pt x="87906" y="271631"/>
                </a:lnTo>
                <a:lnTo>
                  <a:pt x="87920" y="276797"/>
                </a:lnTo>
                <a:lnTo>
                  <a:pt x="86124" y="280932"/>
                </a:lnTo>
                <a:lnTo>
                  <a:pt x="77914" y="290196"/>
                </a:lnTo>
                <a:lnTo>
                  <a:pt x="69450" y="303644"/>
                </a:lnTo>
                <a:lnTo>
                  <a:pt x="65732" y="306753"/>
                </a:lnTo>
                <a:lnTo>
                  <a:pt x="50708" y="307591"/>
                </a:lnTo>
                <a:lnTo>
                  <a:pt x="48459" y="300072"/>
                </a:lnTo>
                <a:lnTo>
                  <a:pt x="42526" y="296957"/>
                </a:lnTo>
                <a:lnTo>
                  <a:pt x="41023" y="294630"/>
                </a:lnTo>
                <a:lnTo>
                  <a:pt x="38602" y="296656"/>
                </a:lnTo>
                <a:lnTo>
                  <a:pt x="36053" y="301582"/>
                </a:lnTo>
                <a:lnTo>
                  <a:pt x="30232" y="306239"/>
                </a:lnTo>
                <a:lnTo>
                  <a:pt x="24198" y="307061"/>
                </a:lnTo>
                <a:lnTo>
                  <a:pt x="21885" y="304680"/>
                </a:lnTo>
                <a:lnTo>
                  <a:pt x="22478" y="298411"/>
                </a:lnTo>
                <a:lnTo>
                  <a:pt x="19535" y="297821"/>
                </a:lnTo>
                <a:lnTo>
                  <a:pt x="17735" y="294120"/>
                </a:lnTo>
                <a:lnTo>
                  <a:pt x="16160" y="297415"/>
                </a:lnTo>
                <a:lnTo>
                  <a:pt x="12707" y="291351"/>
                </a:lnTo>
                <a:lnTo>
                  <a:pt x="12022" y="286552"/>
                </a:lnTo>
                <a:lnTo>
                  <a:pt x="6202" y="281878"/>
                </a:lnTo>
                <a:lnTo>
                  <a:pt x="6678" y="278322"/>
                </a:lnTo>
                <a:lnTo>
                  <a:pt x="5892" y="275590"/>
                </a:lnTo>
                <a:lnTo>
                  <a:pt x="7683" y="273032"/>
                </a:lnTo>
                <a:lnTo>
                  <a:pt x="12454" y="272892"/>
                </a:lnTo>
                <a:lnTo>
                  <a:pt x="17252" y="270211"/>
                </a:lnTo>
                <a:lnTo>
                  <a:pt x="17309" y="266404"/>
                </a:lnTo>
                <a:lnTo>
                  <a:pt x="11375" y="262502"/>
                </a:lnTo>
                <a:lnTo>
                  <a:pt x="11140" y="256633"/>
                </a:lnTo>
                <a:lnTo>
                  <a:pt x="12176" y="252874"/>
                </a:lnTo>
                <a:lnTo>
                  <a:pt x="15637" y="251308"/>
                </a:lnTo>
                <a:lnTo>
                  <a:pt x="16513" y="246840"/>
                </a:lnTo>
                <a:lnTo>
                  <a:pt x="19171" y="242537"/>
                </a:lnTo>
                <a:lnTo>
                  <a:pt x="17320" y="236397"/>
                </a:lnTo>
                <a:lnTo>
                  <a:pt x="15606" y="233999"/>
                </a:lnTo>
                <a:lnTo>
                  <a:pt x="14693" y="227726"/>
                </a:lnTo>
                <a:lnTo>
                  <a:pt x="11856" y="225178"/>
                </a:lnTo>
                <a:lnTo>
                  <a:pt x="13609" y="218969"/>
                </a:lnTo>
                <a:lnTo>
                  <a:pt x="9067" y="214902"/>
                </a:lnTo>
                <a:lnTo>
                  <a:pt x="8280" y="211922"/>
                </a:lnTo>
                <a:lnTo>
                  <a:pt x="14938" y="208619"/>
                </a:lnTo>
                <a:lnTo>
                  <a:pt x="20422" y="208385"/>
                </a:lnTo>
                <a:lnTo>
                  <a:pt x="21648" y="206039"/>
                </a:lnTo>
                <a:lnTo>
                  <a:pt x="20652" y="203758"/>
                </a:lnTo>
                <a:lnTo>
                  <a:pt x="16327" y="201730"/>
                </a:lnTo>
                <a:lnTo>
                  <a:pt x="14791" y="198029"/>
                </a:lnTo>
                <a:lnTo>
                  <a:pt x="8308" y="198060"/>
                </a:lnTo>
                <a:lnTo>
                  <a:pt x="4996" y="190094"/>
                </a:lnTo>
                <a:lnTo>
                  <a:pt x="1141" y="190542"/>
                </a:lnTo>
                <a:lnTo>
                  <a:pt x="0" y="182333"/>
                </a:lnTo>
                <a:lnTo>
                  <a:pt x="5632" y="176485"/>
                </a:lnTo>
                <a:lnTo>
                  <a:pt x="2493" y="173964"/>
                </a:lnTo>
                <a:lnTo>
                  <a:pt x="3417" y="170219"/>
                </a:lnTo>
                <a:lnTo>
                  <a:pt x="8202" y="165524"/>
                </a:lnTo>
                <a:lnTo>
                  <a:pt x="13887" y="164258"/>
                </a:lnTo>
                <a:lnTo>
                  <a:pt x="16813" y="156097"/>
                </a:lnTo>
                <a:lnTo>
                  <a:pt x="19305" y="153699"/>
                </a:lnTo>
                <a:lnTo>
                  <a:pt x="21480" y="147354"/>
                </a:lnTo>
                <a:lnTo>
                  <a:pt x="20718" y="143971"/>
                </a:lnTo>
                <a:lnTo>
                  <a:pt x="23582" y="140697"/>
                </a:lnTo>
                <a:lnTo>
                  <a:pt x="25037" y="129019"/>
                </a:lnTo>
                <a:lnTo>
                  <a:pt x="26731" y="128536"/>
                </a:lnTo>
                <a:lnTo>
                  <a:pt x="28039" y="125606"/>
                </a:lnTo>
                <a:lnTo>
                  <a:pt x="26171" y="124537"/>
                </a:lnTo>
                <a:lnTo>
                  <a:pt x="23462" y="122991"/>
                </a:lnTo>
                <a:lnTo>
                  <a:pt x="25299" y="119443"/>
                </a:lnTo>
                <a:lnTo>
                  <a:pt x="25423" y="110980"/>
                </a:lnTo>
                <a:lnTo>
                  <a:pt x="21534" y="110726"/>
                </a:lnTo>
                <a:lnTo>
                  <a:pt x="19616" y="110602"/>
                </a:lnTo>
                <a:lnTo>
                  <a:pt x="18719" y="104263"/>
                </a:lnTo>
                <a:lnTo>
                  <a:pt x="19309" y="100717"/>
                </a:lnTo>
                <a:lnTo>
                  <a:pt x="16501" y="98382"/>
                </a:lnTo>
                <a:lnTo>
                  <a:pt x="14109" y="99136"/>
                </a:lnTo>
                <a:lnTo>
                  <a:pt x="12984" y="97791"/>
                </a:lnTo>
                <a:lnTo>
                  <a:pt x="14878" y="95963"/>
                </a:lnTo>
                <a:lnTo>
                  <a:pt x="14380" y="94224"/>
                </a:lnTo>
                <a:lnTo>
                  <a:pt x="15351" y="91950"/>
                </a:lnTo>
                <a:lnTo>
                  <a:pt x="19769" y="92520"/>
                </a:lnTo>
                <a:lnTo>
                  <a:pt x="22837" y="87187"/>
                </a:lnTo>
                <a:lnTo>
                  <a:pt x="24970" y="85595"/>
                </a:lnTo>
                <a:lnTo>
                  <a:pt x="25629" y="82264"/>
                </a:lnTo>
                <a:lnTo>
                  <a:pt x="23831" y="73488"/>
                </a:lnTo>
                <a:lnTo>
                  <a:pt x="18702" y="68471"/>
                </a:lnTo>
                <a:lnTo>
                  <a:pt x="15155" y="74221"/>
                </a:lnTo>
                <a:lnTo>
                  <a:pt x="12656" y="73065"/>
                </a:lnTo>
                <a:lnTo>
                  <a:pt x="12895" y="70033"/>
                </a:lnTo>
                <a:lnTo>
                  <a:pt x="16830" y="60746"/>
                </a:lnTo>
                <a:lnTo>
                  <a:pt x="21257" y="61163"/>
                </a:lnTo>
                <a:lnTo>
                  <a:pt x="24375" y="59361"/>
                </a:lnTo>
                <a:lnTo>
                  <a:pt x="28920" y="60878"/>
                </a:lnTo>
                <a:lnTo>
                  <a:pt x="33347" y="55507"/>
                </a:lnTo>
                <a:lnTo>
                  <a:pt x="34773" y="56433"/>
                </a:lnTo>
                <a:lnTo>
                  <a:pt x="36722" y="61066"/>
                </a:lnTo>
                <a:lnTo>
                  <a:pt x="46063" y="58803"/>
                </a:lnTo>
                <a:lnTo>
                  <a:pt x="46004" y="53532"/>
                </a:lnTo>
                <a:lnTo>
                  <a:pt x="48337" y="46826"/>
                </a:lnTo>
                <a:lnTo>
                  <a:pt x="47926" y="44707"/>
                </a:lnTo>
                <a:lnTo>
                  <a:pt x="45094" y="43147"/>
                </a:lnTo>
                <a:lnTo>
                  <a:pt x="45864" y="36769"/>
                </a:lnTo>
                <a:lnTo>
                  <a:pt x="47590" y="35193"/>
                </a:lnTo>
                <a:lnTo>
                  <a:pt x="51467" y="34876"/>
                </a:lnTo>
                <a:lnTo>
                  <a:pt x="53592" y="29205"/>
                </a:lnTo>
                <a:lnTo>
                  <a:pt x="60170" y="29692"/>
                </a:lnTo>
                <a:lnTo>
                  <a:pt x="62723" y="22110"/>
                </a:lnTo>
                <a:lnTo>
                  <a:pt x="66888" y="20186"/>
                </a:lnTo>
                <a:lnTo>
                  <a:pt x="67033" y="16824"/>
                </a:lnTo>
                <a:lnTo>
                  <a:pt x="70425" y="12717"/>
                </a:lnTo>
                <a:lnTo>
                  <a:pt x="71112" y="9152"/>
                </a:lnTo>
                <a:lnTo>
                  <a:pt x="72331" y="7913"/>
                </a:lnTo>
                <a:lnTo>
                  <a:pt x="73724" y="7803"/>
                </a:lnTo>
                <a:lnTo>
                  <a:pt x="74676" y="9577"/>
                </a:lnTo>
                <a:lnTo>
                  <a:pt x="72156" y="14433"/>
                </a:lnTo>
                <a:lnTo>
                  <a:pt x="74260" y="14683"/>
                </a:lnTo>
                <a:lnTo>
                  <a:pt x="76481" y="11646"/>
                </a:lnTo>
                <a:lnTo>
                  <a:pt x="79626" y="11050"/>
                </a:lnTo>
                <a:lnTo>
                  <a:pt x="84246" y="2872"/>
                </a:lnTo>
                <a:lnTo>
                  <a:pt x="93206" y="0"/>
                </a:lnTo>
                <a:lnTo>
                  <a:pt x="95673" y="2791"/>
                </a:lnTo>
                <a:lnTo>
                  <a:pt x="96489" y="7537"/>
                </a:lnTo>
                <a:lnTo>
                  <a:pt x="95948" y="9997"/>
                </a:lnTo>
                <a:lnTo>
                  <a:pt x="100847" y="13068"/>
                </a:lnTo>
                <a:lnTo>
                  <a:pt x="101557" y="15418"/>
                </a:lnTo>
                <a:lnTo>
                  <a:pt x="104768" y="15355"/>
                </a:lnTo>
                <a:lnTo>
                  <a:pt x="109600" y="11851"/>
                </a:lnTo>
                <a:lnTo>
                  <a:pt x="113298" y="12661"/>
                </a:lnTo>
                <a:lnTo>
                  <a:pt x="120727" y="11046"/>
                </a:lnTo>
                <a:lnTo>
                  <a:pt x="125436" y="14237"/>
                </a:lnTo>
                <a:lnTo>
                  <a:pt x="128145" y="18489"/>
                </a:lnTo>
                <a:lnTo>
                  <a:pt x="128533" y="21146"/>
                </a:lnTo>
                <a:lnTo>
                  <a:pt x="130642" y="23494"/>
                </a:lnTo>
                <a:lnTo>
                  <a:pt x="136951" y="20749"/>
                </a:lnTo>
                <a:lnTo>
                  <a:pt x="140036" y="15400"/>
                </a:lnTo>
                <a:lnTo>
                  <a:pt x="143629" y="13925"/>
                </a:lnTo>
                <a:lnTo>
                  <a:pt x="146907" y="17198"/>
                </a:lnTo>
                <a:lnTo>
                  <a:pt x="148568" y="21019"/>
                </a:lnTo>
                <a:lnTo>
                  <a:pt x="162695" y="30311"/>
                </a:lnTo>
                <a:lnTo>
                  <a:pt x="164051" y="33823"/>
                </a:lnTo>
                <a:close/>
              </a:path>
            </a:pathLst>
          </a:custGeom>
          <a:solidFill>
            <a:srgbClr val="4C1373">
              <a:alpha val="100000"/>
            </a:srgbClr>
          </a:solidFill>
          <a:ln w="13550" cap="flat">
            <a:solidFill>
              <a:srgbClr val="4C1373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073" name="pg1073"/>
          <p:cNvSpPr/>
          <p:nvPr/>
        </p:nvSpPr>
        <p:spPr>
          <a:xfrm>
            <a:off x="3381974" y="3914574"/>
            <a:ext cx="310333" cy="269682"/>
          </a:xfrm>
          <a:custGeom>
            <a:avLst/>
            <a:gdLst/>
            <a:ahLst/>
            <a:cxnLst/>
            <a:rect l="0" t="0" r="0" b="0"/>
            <a:pathLst>
              <a:path w="310333" h="269682">
                <a:moveTo>
                  <a:pt x="87470" y="70296"/>
                </a:moveTo>
                <a:lnTo>
                  <a:pt x="88079" y="63475"/>
                </a:lnTo>
                <a:lnTo>
                  <a:pt x="90332" y="60790"/>
                </a:lnTo>
                <a:lnTo>
                  <a:pt x="91716" y="59137"/>
                </a:lnTo>
                <a:lnTo>
                  <a:pt x="105544" y="57466"/>
                </a:lnTo>
                <a:lnTo>
                  <a:pt x="112510" y="60790"/>
                </a:lnTo>
                <a:lnTo>
                  <a:pt x="119769" y="64254"/>
                </a:lnTo>
                <a:lnTo>
                  <a:pt x="131463" y="65350"/>
                </a:lnTo>
                <a:lnTo>
                  <a:pt x="164323" y="68436"/>
                </a:lnTo>
                <a:lnTo>
                  <a:pt x="179613" y="76143"/>
                </a:lnTo>
                <a:lnTo>
                  <a:pt x="181736" y="80102"/>
                </a:lnTo>
                <a:lnTo>
                  <a:pt x="183869" y="77044"/>
                </a:lnTo>
                <a:lnTo>
                  <a:pt x="196568" y="75059"/>
                </a:lnTo>
                <a:lnTo>
                  <a:pt x="206129" y="69904"/>
                </a:lnTo>
                <a:lnTo>
                  <a:pt x="216010" y="60790"/>
                </a:lnTo>
                <a:lnTo>
                  <a:pt x="221255" y="55950"/>
                </a:lnTo>
                <a:lnTo>
                  <a:pt x="226277" y="53809"/>
                </a:lnTo>
                <a:lnTo>
                  <a:pt x="230139" y="52163"/>
                </a:lnTo>
                <a:lnTo>
                  <a:pt x="238345" y="51468"/>
                </a:lnTo>
                <a:lnTo>
                  <a:pt x="239138" y="62053"/>
                </a:lnTo>
                <a:lnTo>
                  <a:pt x="240735" y="66857"/>
                </a:lnTo>
                <a:lnTo>
                  <a:pt x="239773" y="70801"/>
                </a:lnTo>
                <a:lnTo>
                  <a:pt x="240329" y="76831"/>
                </a:lnTo>
                <a:lnTo>
                  <a:pt x="244803" y="75265"/>
                </a:lnTo>
                <a:lnTo>
                  <a:pt x="247264" y="77889"/>
                </a:lnTo>
                <a:lnTo>
                  <a:pt x="246718" y="80382"/>
                </a:lnTo>
                <a:lnTo>
                  <a:pt x="241664" y="83800"/>
                </a:lnTo>
                <a:lnTo>
                  <a:pt x="243296" y="86471"/>
                </a:lnTo>
                <a:lnTo>
                  <a:pt x="247929" y="89691"/>
                </a:lnTo>
                <a:lnTo>
                  <a:pt x="248608" y="99328"/>
                </a:lnTo>
                <a:lnTo>
                  <a:pt x="252038" y="102050"/>
                </a:lnTo>
                <a:lnTo>
                  <a:pt x="249834" y="107363"/>
                </a:lnTo>
                <a:lnTo>
                  <a:pt x="250588" y="113014"/>
                </a:lnTo>
                <a:lnTo>
                  <a:pt x="247928" y="114020"/>
                </a:lnTo>
                <a:lnTo>
                  <a:pt x="246900" y="116982"/>
                </a:lnTo>
                <a:lnTo>
                  <a:pt x="248187" y="120029"/>
                </a:lnTo>
                <a:lnTo>
                  <a:pt x="253570" y="123424"/>
                </a:lnTo>
                <a:lnTo>
                  <a:pt x="252277" y="132246"/>
                </a:lnTo>
                <a:lnTo>
                  <a:pt x="250654" y="135305"/>
                </a:lnTo>
                <a:lnTo>
                  <a:pt x="248034" y="141832"/>
                </a:lnTo>
                <a:lnTo>
                  <a:pt x="252271" y="146453"/>
                </a:lnTo>
                <a:lnTo>
                  <a:pt x="262035" y="147918"/>
                </a:lnTo>
                <a:lnTo>
                  <a:pt x="264697" y="148316"/>
                </a:lnTo>
                <a:lnTo>
                  <a:pt x="268012" y="145682"/>
                </a:lnTo>
                <a:lnTo>
                  <a:pt x="269628" y="146135"/>
                </a:lnTo>
                <a:lnTo>
                  <a:pt x="269596" y="148220"/>
                </a:lnTo>
                <a:lnTo>
                  <a:pt x="272689" y="153151"/>
                </a:lnTo>
                <a:lnTo>
                  <a:pt x="271922" y="155999"/>
                </a:lnTo>
                <a:lnTo>
                  <a:pt x="287106" y="167156"/>
                </a:lnTo>
                <a:lnTo>
                  <a:pt x="286950" y="168874"/>
                </a:lnTo>
                <a:lnTo>
                  <a:pt x="288864" y="172637"/>
                </a:lnTo>
                <a:lnTo>
                  <a:pt x="285128" y="177540"/>
                </a:lnTo>
                <a:lnTo>
                  <a:pt x="287806" y="179788"/>
                </a:lnTo>
                <a:lnTo>
                  <a:pt x="289419" y="184330"/>
                </a:lnTo>
                <a:lnTo>
                  <a:pt x="293463" y="184367"/>
                </a:lnTo>
                <a:lnTo>
                  <a:pt x="294558" y="190873"/>
                </a:lnTo>
                <a:lnTo>
                  <a:pt x="294243" y="194567"/>
                </a:lnTo>
                <a:lnTo>
                  <a:pt x="296676" y="195533"/>
                </a:lnTo>
                <a:lnTo>
                  <a:pt x="298302" y="200390"/>
                </a:lnTo>
                <a:lnTo>
                  <a:pt x="305894" y="204823"/>
                </a:lnTo>
                <a:lnTo>
                  <a:pt x="305514" y="207792"/>
                </a:lnTo>
                <a:lnTo>
                  <a:pt x="309336" y="210062"/>
                </a:lnTo>
                <a:lnTo>
                  <a:pt x="307725" y="214486"/>
                </a:lnTo>
                <a:lnTo>
                  <a:pt x="308242" y="216848"/>
                </a:lnTo>
                <a:lnTo>
                  <a:pt x="306563" y="219547"/>
                </a:lnTo>
                <a:lnTo>
                  <a:pt x="307996" y="222984"/>
                </a:lnTo>
                <a:lnTo>
                  <a:pt x="310333" y="224719"/>
                </a:lnTo>
                <a:lnTo>
                  <a:pt x="307695" y="228323"/>
                </a:lnTo>
                <a:lnTo>
                  <a:pt x="307413" y="231706"/>
                </a:lnTo>
                <a:lnTo>
                  <a:pt x="304210" y="235768"/>
                </a:lnTo>
                <a:lnTo>
                  <a:pt x="300598" y="238937"/>
                </a:lnTo>
                <a:lnTo>
                  <a:pt x="291021" y="241787"/>
                </a:lnTo>
                <a:lnTo>
                  <a:pt x="288869" y="245175"/>
                </a:lnTo>
                <a:lnTo>
                  <a:pt x="287660" y="248920"/>
                </a:lnTo>
                <a:lnTo>
                  <a:pt x="289713" y="249011"/>
                </a:lnTo>
                <a:lnTo>
                  <a:pt x="291299" y="250897"/>
                </a:lnTo>
                <a:lnTo>
                  <a:pt x="290847" y="255118"/>
                </a:lnTo>
                <a:lnTo>
                  <a:pt x="295027" y="264205"/>
                </a:lnTo>
                <a:lnTo>
                  <a:pt x="291636" y="267582"/>
                </a:lnTo>
                <a:lnTo>
                  <a:pt x="288537" y="269040"/>
                </a:lnTo>
                <a:lnTo>
                  <a:pt x="287173" y="269682"/>
                </a:lnTo>
                <a:lnTo>
                  <a:pt x="286675" y="269040"/>
                </a:lnTo>
                <a:lnTo>
                  <a:pt x="282928" y="264205"/>
                </a:lnTo>
                <a:lnTo>
                  <a:pt x="278949" y="257147"/>
                </a:lnTo>
                <a:lnTo>
                  <a:pt x="275407" y="256017"/>
                </a:lnTo>
                <a:lnTo>
                  <a:pt x="274276" y="257203"/>
                </a:lnTo>
                <a:lnTo>
                  <a:pt x="274164" y="260210"/>
                </a:lnTo>
                <a:lnTo>
                  <a:pt x="264397" y="257807"/>
                </a:lnTo>
                <a:lnTo>
                  <a:pt x="262035" y="255144"/>
                </a:lnTo>
                <a:lnTo>
                  <a:pt x="259840" y="252669"/>
                </a:lnTo>
                <a:lnTo>
                  <a:pt x="260131" y="249496"/>
                </a:lnTo>
                <a:lnTo>
                  <a:pt x="259318" y="248249"/>
                </a:lnTo>
                <a:lnTo>
                  <a:pt x="253667" y="248166"/>
                </a:lnTo>
                <a:lnTo>
                  <a:pt x="251408" y="245873"/>
                </a:lnTo>
                <a:lnTo>
                  <a:pt x="249280" y="245663"/>
                </a:lnTo>
                <a:lnTo>
                  <a:pt x="247444" y="242389"/>
                </a:lnTo>
                <a:lnTo>
                  <a:pt x="246636" y="232519"/>
                </a:lnTo>
                <a:lnTo>
                  <a:pt x="246636" y="229824"/>
                </a:lnTo>
                <a:lnTo>
                  <a:pt x="247026" y="227074"/>
                </a:lnTo>
                <a:lnTo>
                  <a:pt x="246636" y="226194"/>
                </a:lnTo>
                <a:lnTo>
                  <a:pt x="244668" y="221744"/>
                </a:lnTo>
                <a:lnTo>
                  <a:pt x="238652" y="217857"/>
                </a:lnTo>
                <a:lnTo>
                  <a:pt x="235040" y="217273"/>
                </a:lnTo>
                <a:lnTo>
                  <a:pt x="226277" y="220315"/>
                </a:lnTo>
                <a:lnTo>
                  <a:pt x="225522" y="220577"/>
                </a:lnTo>
                <a:lnTo>
                  <a:pt x="224734" y="222576"/>
                </a:lnTo>
                <a:lnTo>
                  <a:pt x="222796" y="222235"/>
                </a:lnTo>
                <a:lnTo>
                  <a:pt x="222717" y="224786"/>
                </a:lnTo>
                <a:lnTo>
                  <a:pt x="219262" y="225683"/>
                </a:lnTo>
                <a:lnTo>
                  <a:pt x="216193" y="229769"/>
                </a:lnTo>
                <a:lnTo>
                  <a:pt x="213732" y="230961"/>
                </a:lnTo>
                <a:lnTo>
                  <a:pt x="212538" y="235085"/>
                </a:lnTo>
                <a:lnTo>
                  <a:pt x="208972" y="234907"/>
                </a:lnTo>
                <a:lnTo>
                  <a:pt x="206368" y="232470"/>
                </a:lnTo>
                <a:lnTo>
                  <a:pt x="200887" y="234774"/>
                </a:lnTo>
                <a:lnTo>
                  <a:pt x="201027" y="222704"/>
                </a:lnTo>
                <a:lnTo>
                  <a:pt x="194266" y="223092"/>
                </a:lnTo>
                <a:lnTo>
                  <a:pt x="191402" y="221700"/>
                </a:lnTo>
                <a:lnTo>
                  <a:pt x="188729" y="212446"/>
                </a:lnTo>
                <a:lnTo>
                  <a:pt x="190949" y="209320"/>
                </a:lnTo>
                <a:lnTo>
                  <a:pt x="184573" y="203354"/>
                </a:lnTo>
                <a:lnTo>
                  <a:pt x="180834" y="202897"/>
                </a:lnTo>
                <a:lnTo>
                  <a:pt x="179274" y="205525"/>
                </a:lnTo>
                <a:lnTo>
                  <a:pt x="180455" y="208273"/>
                </a:lnTo>
                <a:lnTo>
                  <a:pt x="177507" y="212546"/>
                </a:lnTo>
                <a:lnTo>
                  <a:pt x="172590" y="210533"/>
                </a:lnTo>
                <a:lnTo>
                  <a:pt x="168772" y="216550"/>
                </a:lnTo>
                <a:lnTo>
                  <a:pt x="164667" y="212940"/>
                </a:lnTo>
                <a:lnTo>
                  <a:pt x="157993" y="211799"/>
                </a:lnTo>
                <a:lnTo>
                  <a:pt x="155228" y="213762"/>
                </a:lnTo>
                <a:lnTo>
                  <a:pt x="152442" y="213087"/>
                </a:lnTo>
                <a:lnTo>
                  <a:pt x="148046" y="218327"/>
                </a:lnTo>
                <a:lnTo>
                  <a:pt x="143259" y="219269"/>
                </a:lnTo>
                <a:lnTo>
                  <a:pt x="137448" y="223416"/>
                </a:lnTo>
                <a:lnTo>
                  <a:pt x="136635" y="218606"/>
                </a:lnTo>
                <a:lnTo>
                  <a:pt x="135337" y="216947"/>
                </a:lnTo>
                <a:lnTo>
                  <a:pt x="133203" y="219365"/>
                </a:lnTo>
                <a:lnTo>
                  <a:pt x="131463" y="219363"/>
                </a:lnTo>
                <a:lnTo>
                  <a:pt x="128987" y="219361"/>
                </a:lnTo>
                <a:lnTo>
                  <a:pt x="128585" y="220643"/>
                </a:lnTo>
                <a:lnTo>
                  <a:pt x="129982" y="223108"/>
                </a:lnTo>
                <a:lnTo>
                  <a:pt x="125209" y="224829"/>
                </a:lnTo>
                <a:lnTo>
                  <a:pt x="123434" y="220491"/>
                </a:lnTo>
                <a:lnTo>
                  <a:pt x="120391" y="221576"/>
                </a:lnTo>
                <a:lnTo>
                  <a:pt x="119363" y="218604"/>
                </a:lnTo>
                <a:lnTo>
                  <a:pt x="115075" y="213877"/>
                </a:lnTo>
                <a:lnTo>
                  <a:pt x="110962" y="214804"/>
                </a:lnTo>
                <a:lnTo>
                  <a:pt x="107882" y="211888"/>
                </a:lnTo>
                <a:lnTo>
                  <a:pt x="105306" y="211358"/>
                </a:lnTo>
                <a:lnTo>
                  <a:pt x="103016" y="214871"/>
                </a:lnTo>
                <a:lnTo>
                  <a:pt x="99909" y="215787"/>
                </a:lnTo>
                <a:lnTo>
                  <a:pt x="93990" y="211890"/>
                </a:lnTo>
                <a:lnTo>
                  <a:pt x="92734" y="212648"/>
                </a:lnTo>
                <a:lnTo>
                  <a:pt x="73533" y="206768"/>
                </a:lnTo>
                <a:lnTo>
                  <a:pt x="71556" y="208154"/>
                </a:lnTo>
                <a:lnTo>
                  <a:pt x="70390" y="212201"/>
                </a:lnTo>
                <a:lnTo>
                  <a:pt x="65440" y="214817"/>
                </a:lnTo>
                <a:lnTo>
                  <a:pt x="60287" y="221116"/>
                </a:lnTo>
                <a:lnTo>
                  <a:pt x="55134" y="220745"/>
                </a:lnTo>
                <a:lnTo>
                  <a:pt x="52432" y="216856"/>
                </a:lnTo>
                <a:lnTo>
                  <a:pt x="48156" y="215662"/>
                </a:lnTo>
                <a:lnTo>
                  <a:pt x="43677" y="205559"/>
                </a:lnTo>
                <a:lnTo>
                  <a:pt x="44511" y="202161"/>
                </a:lnTo>
                <a:lnTo>
                  <a:pt x="42682" y="199570"/>
                </a:lnTo>
                <a:lnTo>
                  <a:pt x="42605" y="198032"/>
                </a:lnTo>
                <a:lnTo>
                  <a:pt x="42524" y="196432"/>
                </a:lnTo>
                <a:lnTo>
                  <a:pt x="39390" y="192004"/>
                </a:lnTo>
                <a:lnTo>
                  <a:pt x="48866" y="193203"/>
                </a:lnTo>
                <a:lnTo>
                  <a:pt x="59759" y="188725"/>
                </a:lnTo>
                <a:lnTo>
                  <a:pt x="58283" y="186830"/>
                </a:lnTo>
                <a:lnTo>
                  <a:pt x="58081" y="183650"/>
                </a:lnTo>
                <a:lnTo>
                  <a:pt x="53229" y="186269"/>
                </a:lnTo>
                <a:lnTo>
                  <a:pt x="48588" y="182359"/>
                </a:lnTo>
                <a:lnTo>
                  <a:pt x="46455" y="180806"/>
                </a:lnTo>
                <a:lnTo>
                  <a:pt x="43786" y="174451"/>
                </a:lnTo>
                <a:lnTo>
                  <a:pt x="39671" y="170873"/>
                </a:lnTo>
                <a:lnTo>
                  <a:pt x="39360" y="160860"/>
                </a:lnTo>
                <a:lnTo>
                  <a:pt x="36672" y="155189"/>
                </a:lnTo>
                <a:lnTo>
                  <a:pt x="39908" y="143212"/>
                </a:lnTo>
                <a:lnTo>
                  <a:pt x="41563" y="143439"/>
                </a:lnTo>
                <a:lnTo>
                  <a:pt x="41961" y="139763"/>
                </a:lnTo>
                <a:lnTo>
                  <a:pt x="40594" y="135851"/>
                </a:lnTo>
                <a:lnTo>
                  <a:pt x="40431" y="131515"/>
                </a:lnTo>
                <a:lnTo>
                  <a:pt x="41784" y="120958"/>
                </a:lnTo>
                <a:lnTo>
                  <a:pt x="40336" y="120837"/>
                </a:lnTo>
                <a:lnTo>
                  <a:pt x="38167" y="125238"/>
                </a:lnTo>
                <a:lnTo>
                  <a:pt x="35450" y="111727"/>
                </a:lnTo>
                <a:lnTo>
                  <a:pt x="36405" y="105785"/>
                </a:lnTo>
                <a:lnTo>
                  <a:pt x="38067" y="103254"/>
                </a:lnTo>
                <a:lnTo>
                  <a:pt x="36703" y="100184"/>
                </a:lnTo>
                <a:lnTo>
                  <a:pt x="35489" y="90082"/>
                </a:lnTo>
                <a:lnTo>
                  <a:pt x="37342" y="87269"/>
                </a:lnTo>
                <a:lnTo>
                  <a:pt x="35323" y="86189"/>
                </a:lnTo>
                <a:lnTo>
                  <a:pt x="32628" y="88245"/>
                </a:lnTo>
                <a:lnTo>
                  <a:pt x="25582" y="72106"/>
                </a:lnTo>
                <a:lnTo>
                  <a:pt x="25167" y="68083"/>
                </a:lnTo>
                <a:lnTo>
                  <a:pt x="22507" y="68151"/>
                </a:lnTo>
                <a:lnTo>
                  <a:pt x="17900" y="62637"/>
                </a:lnTo>
                <a:lnTo>
                  <a:pt x="14975" y="60790"/>
                </a:lnTo>
                <a:lnTo>
                  <a:pt x="13787" y="60040"/>
                </a:lnTo>
                <a:lnTo>
                  <a:pt x="12621" y="56167"/>
                </a:lnTo>
                <a:lnTo>
                  <a:pt x="12145" y="48405"/>
                </a:lnTo>
                <a:lnTo>
                  <a:pt x="9634" y="38912"/>
                </a:lnTo>
                <a:lnTo>
                  <a:pt x="6233" y="34072"/>
                </a:lnTo>
                <a:lnTo>
                  <a:pt x="10286" y="26132"/>
                </a:lnTo>
                <a:lnTo>
                  <a:pt x="9874" y="17854"/>
                </a:lnTo>
                <a:lnTo>
                  <a:pt x="7326" y="12153"/>
                </a:lnTo>
                <a:lnTo>
                  <a:pt x="62" y="8116"/>
                </a:lnTo>
                <a:lnTo>
                  <a:pt x="0" y="1089"/>
                </a:lnTo>
                <a:lnTo>
                  <a:pt x="1461" y="0"/>
                </a:lnTo>
                <a:lnTo>
                  <a:pt x="6233" y="2609"/>
                </a:lnTo>
                <a:lnTo>
                  <a:pt x="9687" y="1730"/>
                </a:lnTo>
                <a:lnTo>
                  <a:pt x="13409" y="5760"/>
                </a:lnTo>
                <a:lnTo>
                  <a:pt x="26248" y="9057"/>
                </a:lnTo>
                <a:lnTo>
                  <a:pt x="34600" y="13213"/>
                </a:lnTo>
                <a:lnTo>
                  <a:pt x="44707" y="11422"/>
                </a:lnTo>
                <a:lnTo>
                  <a:pt x="50291" y="5365"/>
                </a:lnTo>
                <a:lnTo>
                  <a:pt x="57624" y="3409"/>
                </a:lnTo>
                <a:lnTo>
                  <a:pt x="70870" y="5408"/>
                </a:lnTo>
                <a:lnTo>
                  <a:pt x="74368" y="12552"/>
                </a:lnTo>
                <a:lnTo>
                  <a:pt x="75522" y="18907"/>
                </a:lnTo>
                <a:lnTo>
                  <a:pt x="73107" y="20385"/>
                </a:lnTo>
                <a:lnTo>
                  <a:pt x="71409" y="23926"/>
                </a:lnTo>
                <a:lnTo>
                  <a:pt x="68675" y="25439"/>
                </a:lnTo>
                <a:lnTo>
                  <a:pt x="67672" y="31366"/>
                </a:lnTo>
                <a:lnTo>
                  <a:pt x="73125" y="42178"/>
                </a:lnTo>
                <a:lnTo>
                  <a:pt x="81948" y="55108"/>
                </a:lnTo>
                <a:lnTo>
                  <a:pt x="82470" y="58593"/>
                </a:lnTo>
                <a:lnTo>
                  <a:pt x="81982" y="60790"/>
                </a:lnTo>
                <a:lnTo>
                  <a:pt x="81165" y="64478"/>
                </a:lnTo>
                <a:lnTo>
                  <a:pt x="85730" y="64693"/>
                </a:lnTo>
                <a:lnTo>
                  <a:pt x="87398" y="67024"/>
                </a:lnTo>
                <a:close/>
              </a:path>
            </a:pathLst>
          </a:custGeom>
          <a:solidFill>
            <a:srgbClr val="451172">
              <a:alpha val="100000"/>
            </a:srgbClr>
          </a:solidFill>
          <a:ln w="13550" cap="flat">
            <a:solidFill>
              <a:srgbClr val="451172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075" name="pg1075"/>
          <p:cNvSpPr/>
          <p:nvPr/>
        </p:nvSpPr>
        <p:spPr>
          <a:xfrm>
            <a:off x="3595771" y="3854140"/>
            <a:ext cx="184559" cy="244801"/>
          </a:xfrm>
          <a:custGeom>
            <a:avLst/>
            <a:gdLst/>
            <a:ahLst/>
            <a:cxnLst/>
            <a:rect l="0" t="0" r="0" b="0"/>
            <a:pathLst>
              <a:path w="184559" h="244801">
                <a:moveTo>
                  <a:pt x="182854" y="54454"/>
                </a:moveTo>
                <a:lnTo>
                  <a:pt x="179166" y="54213"/>
                </a:lnTo>
                <a:lnTo>
                  <a:pt x="178376" y="57906"/>
                </a:lnTo>
                <a:lnTo>
                  <a:pt x="175541" y="59338"/>
                </a:lnTo>
                <a:lnTo>
                  <a:pt x="175205" y="63052"/>
                </a:lnTo>
                <a:lnTo>
                  <a:pt x="173099" y="65571"/>
                </a:lnTo>
                <a:lnTo>
                  <a:pt x="174602" y="67609"/>
                </a:lnTo>
                <a:lnTo>
                  <a:pt x="178109" y="64799"/>
                </a:lnTo>
                <a:lnTo>
                  <a:pt x="179293" y="66313"/>
                </a:lnTo>
                <a:lnTo>
                  <a:pt x="174573" y="74539"/>
                </a:lnTo>
                <a:lnTo>
                  <a:pt x="175992" y="78211"/>
                </a:lnTo>
                <a:lnTo>
                  <a:pt x="174144" y="82308"/>
                </a:lnTo>
                <a:lnTo>
                  <a:pt x="175784" y="84463"/>
                </a:lnTo>
                <a:lnTo>
                  <a:pt x="176599" y="91535"/>
                </a:lnTo>
                <a:lnTo>
                  <a:pt x="178640" y="93351"/>
                </a:lnTo>
                <a:lnTo>
                  <a:pt x="176246" y="99115"/>
                </a:lnTo>
                <a:lnTo>
                  <a:pt x="178775" y="100698"/>
                </a:lnTo>
                <a:lnTo>
                  <a:pt x="181547" y="97670"/>
                </a:lnTo>
                <a:lnTo>
                  <a:pt x="183278" y="100236"/>
                </a:lnTo>
                <a:lnTo>
                  <a:pt x="181626" y="104527"/>
                </a:lnTo>
                <a:lnTo>
                  <a:pt x="176846" y="110184"/>
                </a:lnTo>
                <a:lnTo>
                  <a:pt x="175411" y="115519"/>
                </a:lnTo>
                <a:lnTo>
                  <a:pt x="177271" y="116546"/>
                </a:lnTo>
                <a:lnTo>
                  <a:pt x="176878" y="118327"/>
                </a:lnTo>
                <a:lnTo>
                  <a:pt x="180014" y="122985"/>
                </a:lnTo>
                <a:lnTo>
                  <a:pt x="181558" y="128118"/>
                </a:lnTo>
                <a:lnTo>
                  <a:pt x="181899" y="135326"/>
                </a:lnTo>
                <a:lnTo>
                  <a:pt x="183844" y="136644"/>
                </a:lnTo>
                <a:lnTo>
                  <a:pt x="184559" y="139693"/>
                </a:lnTo>
                <a:lnTo>
                  <a:pt x="182923" y="143324"/>
                </a:lnTo>
                <a:lnTo>
                  <a:pt x="181385" y="142864"/>
                </a:lnTo>
                <a:lnTo>
                  <a:pt x="179862" y="140055"/>
                </a:lnTo>
                <a:lnTo>
                  <a:pt x="175447" y="140991"/>
                </a:lnTo>
                <a:lnTo>
                  <a:pt x="174096" y="143642"/>
                </a:lnTo>
                <a:lnTo>
                  <a:pt x="174392" y="146485"/>
                </a:lnTo>
                <a:lnTo>
                  <a:pt x="171492" y="150207"/>
                </a:lnTo>
                <a:lnTo>
                  <a:pt x="168976" y="164364"/>
                </a:lnTo>
                <a:lnTo>
                  <a:pt x="164216" y="173478"/>
                </a:lnTo>
                <a:lnTo>
                  <a:pt x="154048" y="174248"/>
                </a:lnTo>
                <a:lnTo>
                  <a:pt x="151732" y="177403"/>
                </a:lnTo>
                <a:lnTo>
                  <a:pt x="148656" y="176424"/>
                </a:lnTo>
                <a:lnTo>
                  <a:pt x="147318" y="177601"/>
                </a:lnTo>
                <a:lnTo>
                  <a:pt x="148315" y="182292"/>
                </a:lnTo>
                <a:lnTo>
                  <a:pt x="150206" y="185224"/>
                </a:lnTo>
                <a:lnTo>
                  <a:pt x="149324" y="190675"/>
                </a:lnTo>
                <a:lnTo>
                  <a:pt x="153502" y="190759"/>
                </a:lnTo>
                <a:lnTo>
                  <a:pt x="152216" y="193292"/>
                </a:lnTo>
                <a:lnTo>
                  <a:pt x="152793" y="197415"/>
                </a:lnTo>
                <a:lnTo>
                  <a:pt x="149054" y="197987"/>
                </a:lnTo>
                <a:lnTo>
                  <a:pt x="147583" y="200179"/>
                </a:lnTo>
                <a:lnTo>
                  <a:pt x="149333" y="205476"/>
                </a:lnTo>
                <a:lnTo>
                  <a:pt x="148751" y="208427"/>
                </a:lnTo>
                <a:lnTo>
                  <a:pt x="142634" y="211755"/>
                </a:lnTo>
                <a:lnTo>
                  <a:pt x="138034" y="216524"/>
                </a:lnTo>
                <a:lnTo>
                  <a:pt x="137574" y="219174"/>
                </a:lnTo>
                <a:lnTo>
                  <a:pt x="139269" y="224460"/>
                </a:lnTo>
                <a:lnTo>
                  <a:pt x="134595" y="228501"/>
                </a:lnTo>
                <a:lnTo>
                  <a:pt x="130745" y="227917"/>
                </a:lnTo>
                <a:lnTo>
                  <a:pt x="127264" y="229362"/>
                </a:lnTo>
                <a:lnTo>
                  <a:pt x="125081" y="227522"/>
                </a:lnTo>
                <a:lnTo>
                  <a:pt x="122800" y="228945"/>
                </a:lnTo>
                <a:lnTo>
                  <a:pt x="116576" y="227145"/>
                </a:lnTo>
                <a:lnTo>
                  <a:pt x="115174" y="224798"/>
                </a:lnTo>
                <a:lnTo>
                  <a:pt x="112638" y="224362"/>
                </a:lnTo>
                <a:lnTo>
                  <a:pt x="111048" y="230744"/>
                </a:lnTo>
                <a:lnTo>
                  <a:pt x="105812" y="229790"/>
                </a:lnTo>
                <a:lnTo>
                  <a:pt x="102917" y="233920"/>
                </a:lnTo>
                <a:lnTo>
                  <a:pt x="96501" y="234531"/>
                </a:lnTo>
                <a:lnTo>
                  <a:pt x="91520" y="237774"/>
                </a:lnTo>
                <a:lnTo>
                  <a:pt x="87138" y="236583"/>
                </a:lnTo>
                <a:lnTo>
                  <a:pt x="86424" y="237973"/>
                </a:lnTo>
                <a:lnTo>
                  <a:pt x="84437" y="241834"/>
                </a:lnTo>
                <a:lnTo>
                  <a:pt x="79666" y="244801"/>
                </a:lnTo>
                <a:lnTo>
                  <a:pt x="75621" y="244764"/>
                </a:lnTo>
                <a:lnTo>
                  <a:pt x="74009" y="240221"/>
                </a:lnTo>
                <a:lnTo>
                  <a:pt x="71331" y="237973"/>
                </a:lnTo>
                <a:lnTo>
                  <a:pt x="75067" y="233070"/>
                </a:lnTo>
                <a:lnTo>
                  <a:pt x="73153" y="229308"/>
                </a:lnTo>
                <a:lnTo>
                  <a:pt x="73308" y="227590"/>
                </a:lnTo>
                <a:lnTo>
                  <a:pt x="58124" y="216433"/>
                </a:lnTo>
                <a:lnTo>
                  <a:pt x="58892" y="213585"/>
                </a:lnTo>
                <a:lnTo>
                  <a:pt x="55799" y="208654"/>
                </a:lnTo>
                <a:lnTo>
                  <a:pt x="55830" y="206569"/>
                </a:lnTo>
                <a:lnTo>
                  <a:pt x="54215" y="206116"/>
                </a:lnTo>
                <a:lnTo>
                  <a:pt x="50900" y="208750"/>
                </a:lnTo>
                <a:lnTo>
                  <a:pt x="48238" y="208351"/>
                </a:lnTo>
                <a:lnTo>
                  <a:pt x="38474" y="206887"/>
                </a:lnTo>
                <a:lnTo>
                  <a:pt x="34237" y="202266"/>
                </a:lnTo>
                <a:lnTo>
                  <a:pt x="36856" y="195739"/>
                </a:lnTo>
                <a:lnTo>
                  <a:pt x="38479" y="192680"/>
                </a:lnTo>
                <a:lnTo>
                  <a:pt x="39773" y="183858"/>
                </a:lnTo>
                <a:lnTo>
                  <a:pt x="34390" y="180463"/>
                </a:lnTo>
                <a:lnTo>
                  <a:pt x="33103" y="177416"/>
                </a:lnTo>
                <a:lnTo>
                  <a:pt x="34130" y="174454"/>
                </a:lnTo>
                <a:lnTo>
                  <a:pt x="36790" y="173448"/>
                </a:lnTo>
                <a:lnTo>
                  <a:pt x="36036" y="167796"/>
                </a:lnTo>
                <a:lnTo>
                  <a:pt x="38241" y="162484"/>
                </a:lnTo>
                <a:lnTo>
                  <a:pt x="34811" y="159762"/>
                </a:lnTo>
                <a:lnTo>
                  <a:pt x="34131" y="150125"/>
                </a:lnTo>
                <a:lnTo>
                  <a:pt x="29499" y="146905"/>
                </a:lnTo>
                <a:lnTo>
                  <a:pt x="27867" y="144234"/>
                </a:lnTo>
                <a:lnTo>
                  <a:pt x="32920" y="140816"/>
                </a:lnTo>
                <a:lnTo>
                  <a:pt x="33467" y="138323"/>
                </a:lnTo>
                <a:lnTo>
                  <a:pt x="31006" y="135699"/>
                </a:lnTo>
                <a:lnTo>
                  <a:pt x="26531" y="137265"/>
                </a:lnTo>
                <a:lnTo>
                  <a:pt x="25975" y="131235"/>
                </a:lnTo>
                <a:lnTo>
                  <a:pt x="26938" y="127290"/>
                </a:lnTo>
                <a:lnTo>
                  <a:pt x="25341" y="122487"/>
                </a:lnTo>
                <a:lnTo>
                  <a:pt x="24547" y="111902"/>
                </a:lnTo>
                <a:lnTo>
                  <a:pt x="32838" y="109855"/>
                </a:lnTo>
                <a:lnTo>
                  <a:pt x="35886" y="109103"/>
                </a:lnTo>
                <a:lnTo>
                  <a:pt x="46272" y="102954"/>
                </a:lnTo>
                <a:lnTo>
                  <a:pt x="48238" y="103782"/>
                </a:lnTo>
                <a:lnTo>
                  <a:pt x="56083" y="111923"/>
                </a:lnTo>
                <a:lnTo>
                  <a:pt x="58483" y="111855"/>
                </a:lnTo>
                <a:lnTo>
                  <a:pt x="61129" y="109890"/>
                </a:lnTo>
                <a:lnTo>
                  <a:pt x="55330" y="110702"/>
                </a:lnTo>
                <a:lnTo>
                  <a:pt x="49092" y="103567"/>
                </a:lnTo>
                <a:lnTo>
                  <a:pt x="48238" y="103140"/>
                </a:lnTo>
                <a:lnTo>
                  <a:pt x="46210" y="102129"/>
                </a:lnTo>
                <a:lnTo>
                  <a:pt x="32838" y="108122"/>
                </a:lnTo>
                <a:lnTo>
                  <a:pt x="13495" y="107996"/>
                </a:lnTo>
                <a:lnTo>
                  <a:pt x="12480" y="107691"/>
                </a:lnTo>
                <a:lnTo>
                  <a:pt x="6612" y="105930"/>
                </a:lnTo>
                <a:lnTo>
                  <a:pt x="6645" y="104046"/>
                </a:lnTo>
                <a:lnTo>
                  <a:pt x="2395" y="99856"/>
                </a:lnTo>
                <a:lnTo>
                  <a:pt x="0" y="97400"/>
                </a:lnTo>
                <a:lnTo>
                  <a:pt x="1636" y="91535"/>
                </a:lnTo>
                <a:lnTo>
                  <a:pt x="2395" y="89697"/>
                </a:lnTo>
                <a:lnTo>
                  <a:pt x="8629" y="75514"/>
                </a:lnTo>
                <a:lnTo>
                  <a:pt x="10619" y="67017"/>
                </a:lnTo>
                <a:lnTo>
                  <a:pt x="12480" y="65011"/>
                </a:lnTo>
                <a:lnTo>
                  <a:pt x="14886" y="62419"/>
                </a:lnTo>
                <a:lnTo>
                  <a:pt x="27919" y="56854"/>
                </a:lnTo>
                <a:lnTo>
                  <a:pt x="32838" y="53445"/>
                </a:lnTo>
                <a:lnTo>
                  <a:pt x="48238" y="42767"/>
                </a:lnTo>
                <a:lnTo>
                  <a:pt x="55146" y="37980"/>
                </a:lnTo>
                <a:lnTo>
                  <a:pt x="67403" y="34618"/>
                </a:lnTo>
                <a:lnTo>
                  <a:pt x="75362" y="34297"/>
                </a:lnTo>
                <a:lnTo>
                  <a:pt x="95347" y="26378"/>
                </a:lnTo>
                <a:lnTo>
                  <a:pt x="102014" y="26672"/>
                </a:lnTo>
                <a:lnTo>
                  <a:pt x="106667" y="24963"/>
                </a:lnTo>
                <a:lnTo>
                  <a:pt x="120490" y="17284"/>
                </a:lnTo>
                <a:lnTo>
                  <a:pt x="135367" y="3509"/>
                </a:lnTo>
                <a:lnTo>
                  <a:pt x="139813" y="785"/>
                </a:lnTo>
                <a:lnTo>
                  <a:pt x="142743" y="1901"/>
                </a:lnTo>
                <a:lnTo>
                  <a:pt x="144965" y="0"/>
                </a:lnTo>
                <a:lnTo>
                  <a:pt x="147340" y="370"/>
                </a:lnTo>
                <a:lnTo>
                  <a:pt x="148318" y="5578"/>
                </a:lnTo>
                <a:lnTo>
                  <a:pt x="154121" y="10079"/>
                </a:lnTo>
                <a:lnTo>
                  <a:pt x="163212" y="21475"/>
                </a:lnTo>
                <a:lnTo>
                  <a:pt x="171378" y="26525"/>
                </a:lnTo>
                <a:lnTo>
                  <a:pt x="174928" y="32043"/>
                </a:lnTo>
                <a:lnTo>
                  <a:pt x="177495" y="44412"/>
                </a:lnTo>
                <a:close/>
              </a:path>
            </a:pathLst>
          </a:custGeom>
          <a:solidFill>
            <a:srgbClr val="501474">
              <a:alpha val="100000"/>
            </a:srgbClr>
          </a:solidFill>
          <a:ln w="13550" cap="flat">
            <a:solidFill>
              <a:srgbClr val="501474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077" name="pg1077"/>
          <p:cNvSpPr/>
          <p:nvPr/>
        </p:nvSpPr>
        <p:spPr>
          <a:xfrm>
            <a:off x="3754771" y="3675755"/>
            <a:ext cx="284124" cy="195660"/>
          </a:xfrm>
          <a:custGeom>
            <a:avLst/>
            <a:gdLst/>
            <a:ahLst/>
            <a:cxnLst/>
            <a:rect l="0" t="0" r="0" b="0"/>
            <a:pathLst>
              <a:path w="284124" h="195660">
                <a:moveTo>
                  <a:pt x="105019" y="0"/>
                </a:moveTo>
                <a:lnTo>
                  <a:pt x="108453" y="15013"/>
                </a:lnTo>
                <a:lnTo>
                  <a:pt x="111215" y="17623"/>
                </a:lnTo>
                <a:lnTo>
                  <a:pt x="113807" y="24272"/>
                </a:lnTo>
                <a:lnTo>
                  <a:pt x="110126" y="29618"/>
                </a:lnTo>
                <a:lnTo>
                  <a:pt x="111518" y="30907"/>
                </a:lnTo>
                <a:lnTo>
                  <a:pt x="111222" y="41744"/>
                </a:lnTo>
                <a:lnTo>
                  <a:pt x="114336" y="47443"/>
                </a:lnTo>
                <a:lnTo>
                  <a:pt x="120692" y="48288"/>
                </a:lnTo>
                <a:lnTo>
                  <a:pt x="123001" y="48596"/>
                </a:lnTo>
                <a:lnTo>
                  <a:pt x="125155" y="53237"/>
                </a:lnTo>
                <a:lnTo>
                  <a:pt x="129809" y="59338"/>
                </a:lnTo>
                <a:lnTo>
                  <a:pt x="131460" y="63421"/>
                </a:lnTo>
                <a:lnTo>
                  <a:pt x="134012" y="64910"/>
                </a:lnTo>
                <a:lnTo>
                  <a:pt x="137008" y="64729"/>
                </a:lnTo>
                <a:lnTo>
                  <a:pt x="138804" y="66654"/>
                </a:lnTo>
                <a:lnTo>
                  <a:pt x="143342" y="68945"/>
                </a:lnTo>
                <a:lnTo>
                  <a:pt x="145607" y="66484"/>
                </a:lnTo>
                <a:lnTo>
                  <a:pt x="147553" y="59840"/>
                </a:lnTo>
                <a:lnTo>
                  <a:pt x="155356" y="55250"/>
                </a:lnTo>
                <a:lnTo>
                  <a:pt x="163850" y="54290"/>
                </a:lnTo>
                <a:lnTo>
                  <a:pt x="165510" y="52185"/>
                </a:lnTo>
                <a:lnTo>
                  <a:pt x="168972" y="52672"/>
                </a:lnTo>
                <a:lnTo>
                  <a:pt x="172212" y="58289"/>
                </a:lnTo>
                <a:lnTo>
                  <a:pt x="175662" y="65651"/>
                </a:lnTo>
                <a:lnTo>
                  <a:pt x="179484" y="65837"/>
                </a:lnTo>
                <a:lnTo>
                  <a:pt x="180916" y="68125"/>
                </a:lnTo>
                <a:lnTo>
                  <a:pt x="181152" y="71926"/>
                </a:lnTo>
                <a:lnTo>
                  <a:pt x="179213" y="75335"/>
                </a:lnTo>
                <a:lnTo>
                  <a:pt x="182792" y="86025"/>
                </a:lnTo>
                <a:lnTo>
                  <a:pt x="183313" y="96328"/>
                </a:lnTo>
                <a:lnTo>
                  <a:pt x="184245" y="98427"/>
                </a:lnTo>
                <a:lnTo>
                  <a:pt x="193752" y="104291"/>
                </a:lnTo>
                <a:lnTo>
                  <a:pt x="201082" y="101471"/>
                </a:lnTo>
                <a:lnTo>
                  <a:pt x="203475" y="97717"/>
                </a:lnTo>
                <a:lnTo>
                  <a:pt x="206606" y="98067"/>
                </a:lnTo>
                <a:lnTo>
                  <a:pt x="208355" y="99491"/>
                </a:lnTo>
                <a:lnTo>
                  <a:pt x="206612" y="103205"/>
                </a:lnTo>
                <a:lnTo>
                  <a:pt x="206970" y="104823"/>
                </a:lnTo>
                <a:lnTo>
                  <a:pt x="213559" y="103257"/>
                </a:lnTo>
                <a:lnTo>
                  <a:pt x="218863" y="104777"/>
                </a:lnTo>
                <a:lnTo>
                  <a:pt x="223168" y="109791"/>
                </a:lnTo>
                <a:lnTo>
                  <a:pt x="225019" y="118736"/>
                </a:lnTo>
                <a:lnTo>
                  <a:pt x="223712" y="125637"/>
                </a:lnTo>
                <a:lnTo>
                  <a:pt x="224392" y="129298"/>
                </a:lnTo>
                <a:lnTo>
                  <a:pt x="228839" y="137091"/>
                </a:lnTo>
                <a:lnTo>
                  <a:pt x="230959" y="135333"/>
                </a:lnTo>
                <a:lnTo>
                  <a:pt x="231645" y="131137"/>
                </a:lnTo>
                <a:lnTo>
                  <a:pt x="233088" y="129473"/>
                </a:lnTo>
                <a:lnTo>
                  <a:pt x="243384" y="129048"/>
                </a:lnTo>
                <a:lnTo>
                  <a:pt x="248870" y="133262"/>
                </a:lnTo>
                <a:lnTo>
                  <a:pt x="262809" y="127880"/>
                </a:lnTo>
                <a:lnTo>
                  <a:pt x="268510" y="136100"/>
                </a:lnTo>
                <a:lnTo>
                  <a:pt x="272373" y="138041"/>
                </a:lnTo>
                <a:lnTo>
                  <a:pt x="273255" y="142241"/>
                </a:lnTo>
                <a:lnTo>
                  <a:pt x="275124" y="145350"/>
                </a:lnTo>
                <a:lnTo>
                  <a:pt x="277268" y="145014"/>
                </a:lnTo>
                <a:lnTo>
                  <a:pt x="276184" y="142163"/>
                </a:lnTo>
                <a:lnTo>
                  <a:pt x="277511" y="140497"/>
                </a:lnTo>
                <a:lnTo>
                  <a:pt x="281654" y="142964"/>
                </a:lnTo>
                <a:lnTo>
                  <a:pt x="283078" y="145530"/>
                </a:lnTo>
                <a:lnTo>
                  <a:pt x="276327" y="153298"/>
                </a:lnTo>
                <a:lnTo>
                  <a:pt x="276117" y="161901"/>
                </a:lnTo>
                <a:lnTo>
                  <a:pt x="273700" y="166642"/>
                </a:lnTo>
                <a:lnTo>
                  <a:pt x="280591" y="167313"/>
                </a:lnTo>
                <a:lnTo>
                  <a:pt x="281754" y="173084"/>
                </a:lnTo>
                <a:lnTo>
                  <a:pt x="284124" y="178075"/>
                </a:lnTo>
                <a:lnTo>
                  <a:pt x="276155" y="183732"/>
                </a:lnTo>
                <a:lnTo>
                  <a:pt x="274493" y="187609"/>
                </a:lnTo>
                <a:lnTo>
                  <a:pt x="276845" y="191583"/>
                </a:lnTo>
                <a:lnTo>
                  <a:pt x="274851" y="194277"/>
                </a:lnTo>
                <a:lnTo>
                  <a:pt x="269272" y="195660"/>
                </a:lnTo>
                <a:lnTo>
                  <a:pt x="266965" y="193539"/>
                </a:lnTo>
                <a:lnTo>
                  <a:pt x="262222" y="193404"/>
                </a:lnTo>
                <a:lnTo>
                  <a:pt x="258207" y="191438"/>
                </a:lnTo>
                <a:lnTo>
                  <a:pt x="259127" y="185721"/>
                </a:lnTo>
                <a:lnTo>
                  <a:pt x="258225" y="183192"/>
                </a:lnTo>
                <a:lnTo>
                  <a:pt x="248093" y="188292"/>
                </a:lnTo>
                <a:lnTo>
                  <a:pt x="246223" y="184178"/>
                </a:lnTo>
                <a:lnTo>
                  <a:pt x="242498" y="182564"/>
                </a:lnTo>
                <a:lnTo>
                  <a:pt x="240058" y="183393"/>
                </a:lnTo>
                <a:lnTo>
                  <a:pt x="229076" y="179130"/>
                </a:lnTo>
                <a:lnTo>
                  <a:pt x="223991" y="181486"/>
                </a:lnTo>
                <a:lnTo>
                  <a:pt x="223372" y="184708"/>
                </a:lnTo>
                <a:lnTo>
                  <a:pt x="221395" y="184229"/>
                </a:lnTo>
                <a:lnTo>
                  <a:pt x="219007" y="185765"/>
                </a:lnTo>
                <a:lnTo>
                  <a:pt x="216197" y="182672"/>
                </a:lnTo>
                <a:lnTo>
                  <a:pt x="211963" y="181091"/>
                </a:lnTo>
                <a:lnTo>
                  <a:pt x="205081" y="187092"/>
                </a:lnTo>
                <a:lnTo>
                  <a:pt x="192432" y="184271"/>
                </a:lnTo>
                <a:lnTo>
                  <a:pt x="188692" y="187414"/>
                </a:lnTo>
                <a:lnTo>
                  <a:pt x="183441" y="187731"/>
                </a:lnTo>
                <a:lnTo>
                  <a:pt x="181655" y="185396"/>
                </a:lnTo>
                <a:lnTo>
                  <a:pt x="177929" y="185245"/>
                </a:lnTo>
                <a:lnTo>
                  <a:pt x="171782" y="188583"/>
                </a:lnTo>
                <a:lnTo>
                  <a:pt x="166332" y="185770"/>
                </a:lnTo>
                <a:lnTo>
                  <a:pt x="162974" y="181161"/>
                </a:lnTo>
                <a:lnTo>
                  <a:pt x="161304" y="182264"/>
                </a:lnTo>
                <a:lnTo>
                  <a:pt x="156217" y="180452"/>
                </a:lnTo>
                <a:lnTo>
                  <a:pt x="150889" y="182429"/>
                </a:lnTo>
                <a:lnTo>
                  <a:pt x="147601" y="181525"/>
                </a:lnTo>
                <a:lnTo>
                  <a:pt x="139255" y="186739"/>
                </a:lnTo>
                <a:lnTo>
                  <a:pt x="137908" y="185425"/>
                </a:lnTo>
                <a:lnTo>
                  <a:pt x="139947" y="182641"/>
                </a:lnTo>
                <a:lnTo>
                  <a:pt x="137673" y="177335"/>
                </a:lnTo>
                <a:lnTo>
                  <a:pt x="129163" y="183059"/>
                </a:lnTo>
                <a:lnTo>
                  <a:pt x="126697" y="183123"/>
                </a:lnTo>
                <a:lnTo>
                  <a:pt x="126388" y="181880"/>
                </a:lnTo>
                <a:lnTo>
                  <a:pt x="129828" y="175278"/>
                </a:lnTo>
                <a:lnTo>
                  <a:pt x="129757" y="171748"/>
                </a:lnTo>
                <a:lnTo>
                  <a:pt x="124240" y="168540"/>
                </a:lnTo>
                <a:lnTo>
                  <a:pt x="122567" y="168645"/>
                </a:lnTo>
                <a:lnTo>
                  <a:pt x="121473" y="172820"/>
                </a:lnTo>
                <a:lnTo>
                  <a:pt x="123039" y="175143"/>
                </a:lnTo>
                <a:lnTo>
                  <a:pt x="122096" y="176004"/>
                </a:lnTo>
                <a:lnTo>
                  <a:pt x="120692" y="175449"/>
                </a:lnTo>
                <a:lnTo>
                  <a:pt x="108535" y="170653"/>
                </a:lnTo>
                <a:lnTo>
                  <a:pt x="107825" y="169105"/>
                </a:lnTo>
                <a:lnTo>
                  <a:pt x="108605" y="166911"/>
                </a:lnTo>
                <a:lnTo>
                  <a:pt x="106427" y="166058"/>
                </a:lnTo>
                <a:lnTo>
                  <a:pt x="103793" y="169974"/>
                </a:lnTo>
                <a:lnTo>
                  <a:pt x="101080" y="166079"/>
                </a:lnTo>
                <a:lnTo>
                  <a:pt x="95073" y="168552"/>
                </a:lnTo>
                <a:lnTo>
                  <a:pt x="92240" y="174946"/>
                </a:lnTo>
                <a:lnTo>
                  <a:pt x="87146" y="171018"/>
                </a:lnTo>
                <a:lnTo>
                  <a:pt x="88819" y="163374"/>
                </a:lnTo>
                <a:lnTo>
                  <a:pt x="91759" y="159937"/>
                </a:lnTo>
                <a:lnTo>
                  <a:pt x="95073" y="159197"/>
                </a:lnTo>
                <a:lnTo>
                  <a:pt x="99550" y="156123"/>
                </a:lnTo>
                <a:lnTo>
                  <a:pt x="98679" y="154472"/>
                </a:lnTo>
                <a:lnTo>
                  <a:pt x="96474" y="153179"/>
                </a:lnTo>
                <a:lnTo>
                  <a:pt x="95073" y="150708"/>
                </a:lnTo>
                <a:lnTo>
                  <a:pt x="90011" y="149994"/>
                </a:lnTo>
                <a:lnTo>
                  <a:pt x="85307" y="154007"/>
                </a:lnTo>
                <a:lnTo>
                  <a:pt x="82113" y="149214"/>
                </a:lnTo>
                <a:lnTo>
                  <a:pt x="81632" y="152709"/>
                </a:lnTo>
                <a:lnTo>
                  <a:pt x="78687" y="153006"/>
                </a:lnTo>
                <a:lnTo>
                  <a:pt x="75699" y="151000"/>
                </a:lnTo>
                <a:lnTo>
                  <a:pt x="72204" y="153542"/>
                </a:lnTo>
                <a:lnTo>
                  <a:pt x="69829" y="152597"/>
                </a:lnTo>
                <a:lnTo>
                  <a:pt x="65790" y="154054"/>
                </a:lnTo>
                <a:lnTo>
                  <a:pt x="62897" y="156818"/>
                </a:lnTo>
                <a:lnTo>
                  <a:pt x="60454" y="154033"/>
                </a:lnTo>
                <a:lnTo>
                  <a:pt x="56205" y="154922"/>
                </a:lnTo>
                <a:lnTo>
                  <a:pt x="54084" y="149971"/>
                </a:lnTo>
                <a:lnTo>
                  <a:pt x="54763" y="147146"/>
                </a:lnTo>
                <a:lnTo>
                  <a:pt x="54187" y="146279"/>
                </a:lnTo>
                <a:lnTo>
                  <a:pt x="46999" y="142710"/>
                </a:lnTo>
                <a:lnTo>
                  <a:pt x="41066" y="139764"/>
                </a:lnTo>
                <a:lnTo>
                  <a:pt x="40121" y="138013"/>
                </a:lnTo>
                <a:lnTo>
                  <a:pt x="42546" y="135235"/>
                </a:lnTo>
                <a:lnTo>
                  <a:pt x="41522" y="132979"/>
                </a:lnTo>
                <a:lnTo>
                  <a:pt x="36625" y="135718"/>
                </a:lnTo>
                <a:lnTo>
                  <a:pt x="25206" y="127602"/>
                </a:lnTo>
                <a:lnTo>
                  <a:pt x="21214" y="127523"/>
                </a:lnTo>
                <a:lnTo>
                  <a:pt x="11705" y="132361"/>
                </a:lnTo>
                <a:lnTo>
                  <a:pt x="9442" y="130960"/>
                </a:lnTo>
                <a:lnTo>
                  <a:pt x="9044" y="129265"/>
                </a:lnTo>
                <a:lnTo>
                  <a:pt x="6760" y="126015"/>
                </a:lnTo>
                <a:lnTo>
                  <a:pt x="2247" y="123743"/>
                </a:lnTo>
                <a:lnTo>
                  <a:pt x="0" y="119907"/>
                </a:lnTo>
                <a:lnTo>
                  <a:pt x="2449" y="98431"/>
                </a:lnTo>
                <a:lnTo>
                  <a:pt x="5693" y="97640"/>
                </a:lnTo>
                <a:lnTo>
                  <a:pt x="2148" y="90531"/>
                </a:lnTo>
                <a:lnTo>
                  <a:pt x="433" y="69164"/>
                </a:lnTo>
                <a:lnTo>
                  <a:pt x="903" y="64943"/>
                </a:lnTo>
                <a:lnTo>
                  <a:pt x="3278" y="61833"/>
                </a:lnTo>
                <a:lnTo>
                  <a:pt x="4671" y="55733"/>
                </a:lnTo>
                <a:lnTo>
                  <a:pt x="2545" y="39507"/>
                </a:lnTo>
                <a:lnTo>
                  <a:pt x="9105" y="36278"/>
                </a:lnTo>
                <a:lnTo>
                  <a:pt x="14601" y="30052"/>
                </a:lnTo>
                <a:lnTo>
                  <a:pt x="23168" y="23842"/>
                </a:lnTo>
                <a:lnTo>
                  <a:pt x="54083" y="14475"/>
                </a:lnTo>
                <a:lnTo>
                  <a:pt x="58366" y="14840"/>
                </a:lnTo>
                <a:lnTo>
                  <a:pt x="62497" y="11023"/>
                </a:lnTo>
                <a:lnTo>
                  <a:pt x="65866" y="14268"/>
                </a:lnTo>
                <a:lnTo>
                  <a:pt x="65943" y="11720"/>
                </a:lnTo>
                <a:lnTo>
                  <a:pt x="67900" y="9739"/>
                </a:lnTo>
                <a:lnTo>
                  <a:pt x="75225" y="9551"/>
                </a:lnTo>
                <a:lnTo>
                  <a:pt x="82692" y="6348"/>
                </a:lnTo>
                <a:lnTo>
                  <a:pt x="85760" y="7765"/>
                </a:lnTo>
                <a:lnTo>
                  <a:pt x="95073" y="4612"/>
                </a:lnTo>
                <a:close/>
              </a:path>
            </a:pathLst>
          </a:custGeom>
          <a:solidFill>
            <a:srgbClr val="561675">
              <a:alpha val="100000"/>
            </a:srgbClr>
          </a:solidFill>
          <a:ln w="13550" cap="flat">
            <a:solidFill>
              <a:srgbClr val="561675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078" name="pg1078"/>
          <p:cNvSpPr/>
          <p:nvPr/>
        </p:nvSpPr>
        <p:spPr>
          <a:xfrm>
            <a:off x="3735585" y="3802739"/>
            <a:ext cx="306010" cy="266333"/>
          </a:xfrm>
          <a:custGeom>
            <a:avLst/>
            <a:gdLst/>
            <a:ahLst/>
            <a:cxnLst/>
            <a:rect l="0" t="0" r="0" b="0"/>
            <a:pathLst>
              <a:path w="306010" h="266333">
                <a:moveTo>
                  <a:pt x="182160" y="54176"/>
                </a:moveTo>
                <a:lnTo>
                  <a:pt x="185518" y="58785"/>
                </a:lnTo>
                <a:lnTo>
                  <a:pt x="190968" y="61598"/>
                </a:lnTo>
                <a:lnTo>
                  <a:pt x="197115" y="58261"/>
                </a:lnTo>
                <a:lnTo>
                  <a:pt x="200841" y="58411"/>
                </a:lnTo>
                <a:lnTo>
                  <a:pt x="202627" y="60746"/>
                </a:lnTo>
                <a:lnTo>
                  <a:pt x="207878" y="60430"/>
                </a:lnTo>
                <a:lnTo>
                  <a:pt x="211618" y="57286"/>
                </a:lnTo>
                <a:lnTo>
                  <a:pt x="224267" y="60108"/>
                </a:lnTo>
                <a:lnTo>
                  <a:pt x="231149" y="54106"/>
                </a:lnTo>
                <a:lnTo>
                  <a:pt x="235383" y="55687"/>
                </a:lnTo>
                <a:lnTo>
                  <a:pt x="238193" y="58780"/>
                </a:lnTo>
                <a:lnTo>
                  <a:pt x="240581" y="57244"/>
                </a:lnTo>
                <a:lnTo>
                  <a:pt x="242558" y="57724"/>
                </a:lnTo>
                <a:lnTo>
                  <a:pt x="243177" y="54501"/>
                </a:lnTo>
                <a:lnTo>
                  <a:pt x="248262" y="52145"/>
                </a:lnTo>
                <a:lnTo>
                  <a:pt x="259244" y="56408"/>
                </a:lnTo>
                <a:lnTo>
                  <a:pt x="261684" y="55579"/>
                </a:lnTo>
                <a:lnTo>
                  <a:pt x="265409" y="57194"/>
                </a:lnTo>
                <a:lnTo>
                  <a:pt x="267279" y="61308"/>
                </a:lnTo>
                <a:lnTo>
                  <a:pt x="277411" y="56207"/>
                </a:lnTo>
                <a:lnTo>
                  <a:pt x="278313" y="58736"/>
                </a:lnTo>
                <a:lnTo>
                  <a:pt x="277393" y="64453"/>
                </a:lnTo>
                <a:lnTo>
                  <a:pt x="281408" y="66419"/>
                </a:lnTo>
                <a:lnTo>
                  <a:pt x="286151" y="66554"/>
                </a:lnTo>
                <a:lnTo>
                  <a:pt x="288458" y="68676"/>
                </a:lnTo>
                <a:lnTo>
                  <a:pt x="294037" y="67292"/>
                </a:lnTo>
                <a:lnTo>
                  <a:pt x="295388" y="67969"/>
                </a:lnTo>
                <a:lnTo>
                  <a:pt x="297554" y="67768"/>
                </a:lnTo>
                <a:lnTo>
                  <a:pt x="298042" y="68410"/>
                </a:lnTo>
                <a:lnTo>
                  <a:pt x="299963" y="69297"/>
                </a:lnTo>
                <a:lnTo>
                  <a:pt x="300051" y="71538"/>
                </a:lnTo>
                <a:lnTo>
                  <a:pt x="301040" y="71022"/>
                </a:lnTo>
                <a:lnTo>
                  <a:pt x="302034" y="70997"/>
                </a:lnTo>
                <a:lnTo>
                  <a:pt x="303864" y="70953"/>
                </a:lnTo>
                <a:lnTo>
                  <a:pt x="302308" y="78024"/>
                </a:lnTo>
                <a:lnTo>
                  <a:pt x="306010" y="80812"/>
                </a:lnTo>
                <a:lnTo>
                  <a:pt x="305910" y="86352"/>
                </a:lnTo>
                <a:lnTo>
                  <a:pt x="302890" y="93284"/>
                </a:lnTo>
                <a:lnTo>
                  <a:pt x="302178" y="97271"/>
                </a:lnTo>
                <a:lnTo>
                  <a:pt x="302857" y="99766"/>
                </a:lnTo>
                <a:lnTo>
                  <a:pt x="301651" y="102321"/>
                </a:lnTo>
                <a:lnTo>
                  <a:pt x="304488" y="104277"/>
                </a:lnTo>
                <a:lnTo>
                  <a:pt x="305097" y="106128"/>
                </a:lnTo>
                <a:lnTo>
                  <a:pt x="302776" y="111036"/>
                </a:lnTo>
                <a:lnTo>
                  <a:pt x="299879" y="113014"/>
                </a:lnTo>
                <a:lnTo>
                  <a:pt x="298548" y="116086"/>
                </a:lnTo>
                <a:lnTo>
                  <a:pt x="292631" y="120472"/>
                </a:lnTo>
                <a:lnTo>
                  <a:pt x="291060" y="127682"/>
                </a:lnTo>
                <a:lnTo>
                  <a:pt x="285603" y="127315"/>
                </a:lnTo>
                <a:lnTo>
                  <a:pt x="282564" y="129528"/>
                </a:lnTo>
                <a:lnTo>
                  <a:pt x="282306" y="130593"/>
                </a:lnTo>
                <a:lnTo>
                  <a:pt x="286794" y="138708"/>
                </a:lnTo>
                <a:lnTo>
                  <a:pt x="284707" y="142817"/>
                </a:lnTo>
                <a:lnTo>
                  <a:pt x="287169" y="145535"/>
                </a:lnTo>
                <a:lnTo>
                  <a:pt x="286730" y="147540"/>
                </a:lnTo>
                <a:lnTo>
                  <a:pt x="283482" y="150304"/>
                </a:lnTo>
                <a:lnTo>
                  <a:pt x="283651" y="156059"/>
                </a:lnTo>
                <a:lnTo>
                  <a:pt x="285405" y="159828"/>
                </a:lnTo>
                <a:lnTo>
                  <a:pt x="283367" y="161833"/>
                </a:lnTo>
                <a:lnTo>
                  <a:pt x="284146" y="167546"/>
                </a:lnTo>
                <a:lnTo>
                  <a:pt x="282710" y="175028"/>
                </a:lnTo>
                <a:lnTo>
                  <a:pt x="281288" y="175699"/>
                </a:lnTo>
                <a:lnTo>
                  <a:pt x="278373" y="172619"/>
                </a:lnTo>
                <a:lnTo>
                  <a:pt x="274508" y="171981"/>
                </a:lnTo>
                <a:lnTo>
                  <a:pt x="271228" y="167655"/>
                </a:lnTo>
                <a:lnTo>
                  <a:pt x="268706" y="169498"/>
                </a:lnTo>
                <a:lnTo>
                  <a:pt x="265659" y="167609"/>
                </a:lnTo>
                <a:lnTo>
                  <a:pt x="262362" y="168305"/>
                </a:lnTo>
                <a:lnTo>
                  <a:pt x="262143" y="169827"/>
                </a:lnTo>
                <a:lnTo>
                  <a:pt x="264025" y="171778"/>
                </a:lnTo>
                <a:lnTo>
                  <a:pt x="263182" y="177583"/>
                </a:lnTo>
                <a:lnTo>
                  <a:pt x="259193" y="175892"/>
                </a:lnTo>
                <a:lnTo>
                  <a:pt x="254958" y="176649"/>
                </a:lnTo>
                <a:lnTo>
                  <a:pt x="241699" y="183487"/>
                </a:lnTo>
                <a:lnTo>
                  <a:pt x="241225" y="186407"/>
                </a:lnTo>
                <a:lnTo>
                  <a:pt x="244287" y="197243"/>
                </a:lnTo>
                <a:lnTo>
                  <a:pt x="242562" y="201011"/>
                </a:lnTo>
                <a:lnTo>
                  <a:pt x="245397" y="203404"/>
                </a:lnTo>
                <a:lnTo>
                  <a:pt x="247021" y="202901"/>
                </a:lnTo>
                <a:lnTo>
                  <a:pt x="248377" y="207234"/>
                </a:lnTo>
                <a:lnTo>
                  <a:pt x="252192" y="207652"/>
                </a:lnTo>
                <a:lnTo>
                  <a:pt x="252281" y="210144"/>
                </a:lnTo>
                <a:lnTo>
                  <a:pt x="248392" y="212863"/>
                </a:lnTo>
                <a:lnTo>
                  <a:pt x="245150" y="211680"/>
                </a:lnTo>
                <a:lnTo>
                  <a:pt x="238956" y="212543"/>
                </a:lnTo>
                <a:lnTo>
                  <a:pt x="236741" y="217594"/>
                </a:lnTo>
                <a:lnTo>
                  <a:pt x="240234" y="224789"/>
                </a:lnTo>
                <a:lnTo>
                  <a:pt x="235429" y="228230"/>
                </a:lnTo>
                <a:lnTo>
                  <a:pt x="235051" y="231757"/>
                </a:lnTo>
                <a:lnTo>
                  <a:pt x="237509" y="232649"/>
                </a:lnTo>
                <a:lnTo>
                  <a:pt x="242251" y="231428"/>
                </a:lnTo>
                <a:lnTo>
                  <a:pt x="244423" y="235796"/>
                </a:lnTo>
                <a:lnTo>
                  <a:pt x="240389" y="238633"/>
                </a:lnTo>
                <a:lnTo>
                  <a:pt x="238426" y="244187"/>
                </a:lnTo>
                <a:lnTo>
                  <a:pt x="236079" y="245088"/>
                </a:lnTo>
                <a:lnTo>
                  <a:pt x="236361" y="247904"/>
                </a:lnTo>
                <a:lnTo>
                  <a:pt x="233999" y="249393"/>
                </a:lnTo>
                <a:lnTo>
                  <a:pt x="233049" y="253117"/>
                </a:lnTo>
                <a:lnTo>
                  <a:pt x="228449" y="254681"/>
                </a:lnTo>
                <a:lnTo>
                  <a:pt x="225979" y="260696"/>
                </a:lnTo>
                <a:lnTo>
                  <a:pt x="224183" y="262215"/>
                </a:lnTo>
                <a:lnTo>
                  <a:pt x="224216" y="264408"/>
                </a:lnTo>
                <a:lnTo>
                  <a:pt x="220793" y="266333"/>
                </a:lnTo>
                <a:lnTo>
                  <a:pt x="220154" y="263576"/>
                </a:lnTo>
                <a:lnTo>
                  <a:pt x="213398" y="260436"/>
                </a:lnTo>
                <a:lnTo>
                  <a:pt x="211971" y="252295"/>
                </a:lnTo>
                <a:lnTo>
                  <a:pt x="207567" y="254039"/>
                </a:lnTo>
                <a:lnTo>
                  <a:pt x="204922" y="247955"/>
                </a:lnTo>
                <a:lnTo>
                  <a:pt x="200949" y="248807"/>
                </a:lnTo>
                <a:lnTo>
                  <a:pt x="199005" y="243141"/>
                </a:lnTo>
                <a:lnTo>
                  <a:pt x="193362" y="236994"/>
                </a:lnTo>
                <a:lnTo>
                  <a:pt x="190162" y="235468"/>
                </a:lnTo>
                <a:lnTo>
                  <a:pt x="192468" y="230191"/>
                </a:lnTo>
                <a:lnTo>
                  <a:pt x="189329" y="223740"/>
                </a:lnTo>
                <a:lnTo>
                  <a:pt x="189721" y="221205"/>
                </a:lnTo>
                <a:lnTo>
                  <a:pt x="180204" y="217941"/>
                </a:lnTo>
                <a:lnTo>
                  <a:pt x="178257" y="223042"/>
                </a:lnTo>
                <a:lnTo>
                  <a:pt x="173479" y="222830"/>
                </a:lnTo>
                <a:lnTo>
                  <a:pt x="170827" y="225564"/>
                </a:lnTo>
                <a:lnTo>
                  <a:pt x="168999" y="223253"/>
                </a:lnTo>
                <a:lnTo>
                  <a:pt x="165444" y="224772"/>
                </a:lnTo>
                <a:lnTo>
                  <a:pt x="162192" y="223957"/>
                </a:lnTo>
                <a:lnTo>
                  <a:pt x="157654" y="226105"/>
                </a:lnTo>
                <a:lnTo>
                  <a:pt x="151862" y="221793"/>
                </a:lnTo>
                <a:lnTo>
                  <a:pt x="149682" y="223224"/>
                </a:lnTo>
                <a:lnTo>
                  <a:pt x="149184" y="225778"/>
                </a:lnTo>
                <a:lnTo>
                  <a:pt x="145112" y="227873"/>
                </a:lnTo>
                <a:lnTo>
                  <a:pt x="143075" y="224975"/>
                </a:lnTo>
                <a:lnTo>
                  <a:pt x="140316" y="226890"/>
                </a:lnTo>
                <a:lnTo>
                  <a:pt x="139878" y="226155"/>
                </a:lnTo>
                <a:lnTo>
                  <a:pt x="137967" y="222963"/>
                </a:lnTo>
                <a:lnTo>
                  <a:pt x="133464" y="220077"/>
                </a:lnTo>
                <a:lnTo>
                  <a:pt x="128946" y="224571"/>
                </a:lnTo>
                <a:lnTo>
                  <a:pt x="125654" y="221058"/>
                </a:lnTo>
                <a:lnTo>
                  <a:pt x="125031" y="217474"/>
                </a:lnTo>
                <a:lnTo>
                  <a:pt x="123031" y="218067"/>
                </a:lnTo>
                <a:lnTo>
                  <a:pt x="122187" y="220806"/>
                </a:lnTo>
                <a:lnTo>
                  <a:pt x="119447" y="220222"/>
                </a:lnTo>
                <a:lnTo>
                  <a:pt x="118647" y="219765"/>
                </a:lnTo>
                <a:lnTo>
                  <a:pt x="119041" y="217232"/>
                </a:lnTo>
                <a:lnTo>
                  <a:pt x="114259" y="214302"/>
                </a:lnTo>
                <a:lnTo>
                  <a:pt x="112847" y="214734"/>
                </a:lnTo>
                <a:lnTo>
                  <a:pt x="112168" y="212704"/>
                </a:lnTo>
                <a:lnTo>
                  <a:pt x="106028" y="211064"/>
                </a:lnTo>
                <a:lnTo>
                  <a:pt x="104137" y="212114"/>
                </a:lnTo>
                <a:lnTo>
                  <a:pt x="99224" y="206210"/>
                </a:lnTo>
                <a:lnTo>
                  <a:pt x="95938" y="210671"/>
                </a:lnTo>
                <a:lnTo>
                  <a:pt x="89970" y="211806"/>
                </a:lnTo>
                <a:lnTo>
                  <a:pt x="90670" y="209247"/>
                </a:lnTo>
                <a:lnTo>
                  <a:pt x="89679" y="207629"/>
                </a:lnTo>
                <a:lnTo>
                  <a:pt x="83933" y="209240"/>
                </a:lnTo>
                <a:lnTo>
                  <a:pt x="82167" y="206501"/>
                </a:lnTo>
                <a:lnTo>
                  <a:pt x="76274" y="205012"/>
                </a:lnTo>
                <a:lnTo>
                  <a:pt x="74863" y="201979"/>
                </a:lnTo>
                <a:lnTo>
                  <a:pt x="66046" y="207489"/>
                </a:lnTo>
                <a:lnTo>
                  <a:pt x="63379" y="206676"/>
                </a:lnTo>
                <a:lnTo>
                  <a:pt x="54200" y="209740"/>
                </a:lnTo>
                <a:lnTo>
                  <a:pt x="52698" y="208189"/>
                </a:lnTo>
                <a:lnTo>
                  <a:pt x="49265" y="209000"/>
                </a:lnTo>
                <a:lnTo>
                  <a:pt x="44736" y="206506"/>
                </a:lnTo>
                <a:lnTo>
                  <a:pt x="39785" y="207561"/>
                </a:lnTo>
                <a:lnTo>
                  <a:pt x="36149" y="202874"/>
                </a:lnTo>
                <a:lnTo>
                  <a:pt x="37627" y="199388"/>
                </a:lnTo>
                <a:lnTo>
                  <a:pt x="34579" y="197885"/>
                </a:lnTo>
                <a:lnTo>
                  <a:pt x="34282" y="195043"/>
                </a:lnTo>
                <a:lnTo>
                  <a:pt x="35634" y="192391"/>
                </a:lnTo>
                <a:lnTo>
                  <a:pt x="40049" y="191455"/>
                </a:lnTo>
                <a:lnTo>
                  <a:pt x="41572" y="194264"/>
                </a:lnTo>
                <a:lnTo>
                  <a:pt x="43109" y="194725"/>
                </a:lnTo>
                <a:lnTo>
                  <a:pt x="44746" y="191093"/>
                </a:lnTo>
                <a:lnTo>
                  <a:pt x="44030" y="188044"/>
                </a:lnTo>
                <a:lnTo>
                  <a:pt x="42086" y="186727"/>
                </a:lnTo>
                <a:lnTo>
                  <a:pt x="41745" y="179518"/>
                </a:lnTo>
                <a:lnTo>
                  <a:pt x="40201" y="174386"/>
                </a:lnTo>
                <a:lnTo>
                  <a:pt x="37065" y="169727"/>
                </a:lnTo>
                <a:lnTo>
                  <a:pt x="37458" y="167947"/>
                </a:lnTo>
                <a:lnTo>
                  <a:pt x="35598" y="166920"/>
                </a:lnTo>
                <a:lnTo>
                  <a:pt x="37033" y="161585"/>
                </a:lnTo>
                <a:lnTo>
                  <a:pt x="41812" y="155928"/>
                </a:lnTo>
                <a:lnTo>
                  <a:pt x="43465" y="151637"/>
                </a:lnTo>
                <a:lnTo>
                  <a:pt x="41733" y="149070"/>
                </a:lnTo>
                <a:lnTo>
                  <a:pt x="38962" y="152098"/>
                </a:lnTo>
                <a:lnTo>
                  <a:pt x="36432" y="150515"/>
                </a:lnTo>
                <a:lnTo>
                  <a:pt x="38826" y="144751"/>
                </a:lnTo>
                <a:lnTo>
                  <a:pt x="36786" y="142936"/>
                </a:lnTo>
                <a:lnTo>
                  <a:pt x="35970" y="135863"/>
                </a:lnTo>
                <a:lnTo>
                  <a:pt x="34330" y="133708"/>
                </a:lnTo>
                <a:lnTo>
                  <a:pt x="36179" y="129612"/>
                </a:lnTo>
                <a:lnTo>
                  <a:pt x="34760" y="125940"/>
                </a:lnTo>
                <a:lnTo>
                  <a:pt x="39480" y="117713"/>
                </a:lnTo>
                <a:lnTo>
                  <a:pt x="38296" y="116200"/>
                </a:lnTo>
                <a:lnTo>
                  <a:pt x="34788" y="119009"/>
                </a:lnTo>
                <a:lnTo>
                  <a:pt x="33286" y="116971"/>
                </a:lnTo>
                <a:lnTo>
                  <a:pt x="35392" y="114452"/>
                </a:lnTo>
                <a:lnTo>
                  <a:pt x="35728" y="110739"/>
                </a:lnTo>
                <a:lnTo>
                  <a:pt x="38562" y="109306"/>
                </a:lnTo>
                <a:lnTo>
                  <a:pt x="39352" y="105613"/>
                </a:lnTo>
                <a:lnTo>
                  <a:pt x="43041" y="105855"/>
                </a:lnTo>
                <a:lnTo>
                  <a:pt x="37682" y="95812"/>
                </a:lnTo>
                <a:lnTo>
                  <a:pt x="35115" y="83443"/>
                </a:lnTo>
                <a:lnTo>
                  <a:pt x="31565" y="77926"/>
                </a:lnTo>
                <a:lnTo>
                  <a:pt x="23398" y="72876"/>
                </a:lnTo>
                <a:lnTo>
                  <a:pt x="14307" y="61479"/>
                </a:lnTo>
                <a:lnTo>
                  <a:pt x="8505" y="56978"/>
                </a:lnTo>
                <a:lnTo>
                  <a:pt x="7527" y="51771"/>
                </a:lnTo>
                <a:lnTo>
                  <a:pt x="5151" y="51400"/>
                </a:lnTo>
                <a:lnTo>
                  <a:pt x="2930" y="53301"/>
                </a:lnTo>
                <a:lnTo>
                  <a:pt x="0" y="52185"/>
                </a:lnTo>
                <a:lnTo>
                  <a:pt x="7367" y="45041"/>
                </a:lnTo>
                <a:lnTo>
                  <a:pt x="11502" y="32417"/>
                </a:lnTo>
                <a:lnTo>
                  <a:pt x="15565" y="27402"/>
                </a:lnTo>
                <a:lnTo>
                  <a:pt x="18444" y="26146"/>
                </a:lnTo>
                <a:lnTo>
                  <a:pt x="22441" y="30930"/>
                </a:lnTo>
                <a:lnTo>
                  <a:pt x="25692" y="30190"/>
                </a:lnTo>
                <a:lnTo>
                  <a:pt x="30507" y="32940"/>
                </a:lnTo>
                <a:lnTo>
                  <a:pt x="32229" y="31527"/>
                </a:lnTo>
                <a:lnTo>
                  <a:pt x="31648" y="27220"/>
                </a:lnTo>
                <a:lnTo>
                  <a:pt x="25534" y="25283"/>
                </a:lnTo>
                <a:lnTo>
                  <a:pt x="22622" y="18858"/>
                </a:lnTo>
                <a:lnTo>
                  <a:pt x="18538" y="18145"/>
                </a:lnTo>
                <a:lnTo>
                  <a:pt x="17568" y="15725"/>
                </a:lnTo>
                <a:lnTo>
                  <a:pt x="17049" y="14433"/>
                </a:lnTo>
                <a:lnTo>
                  <a:pt x="19043" y="502"/>
                </a:lnTo>
                <a:lnTo>
                  <a:pt x="25886" y="0"/>
                </a:lnTo>
                <a:lnTo>
                  <a:pt x="28230" y="2281"/>
                </a:lnTo>
                <a:lnTo>
                  <a:pt x="28628" y="3976"/>
                </a:lnTo>
                <a:lnTo>
                  <a:pt x="30891" y="5377"/>
                </a:lnTo>
                <a:lnTo>
                  <a:pt x="40400" y="538"/>
                </a:lnTo>
                <a:lnTo>
                  <a:pt x="44393" y="617"/>
                </a:lnTo>
                <a:lnTo>
                  <a:pt x="55811" y="8734"/>
                </a:lnTo>
                <a:lnTo>
                  <a:pt x="60708" y="5994"/>
                </a:lnTo>
                <a:lnTo>
                  <a:pt x="61732" y="8251"/>
                </a:lnTo>
                <a:lnTo>
                  <a:pt x="59307" y="11029"/>
                </a:lnTo>
                <a:lnTo>
                  <a:pt x="60252" y="12780"/>
                </a:lnTo>
                <a:lnTo>
                  <a:pt x="66185" y="15725"/>
                </a:lnTo>
                <a:lnTo>
                  <a:pt x="73373" y="19294"/>
                </a:lnTo>
                <a:lnTo>
                  <a:pt x="73950" y="20162"/>
                </a:lnTo>
                <a:lnTo>
                  <a:pt x="73270" y="22987"/>
                </a:lnTo>
                <a:lnTo>
                  <a:pt x="75391" y="27937"/>
                </a:lnTo>
                <a:lnTo>
                  <a:pt x="79640" y="27048"/>
                </a:lnTo>
                <a:lnTo>
                  <a:pt x="82083" y="29833"/>
                </a:lnTo>
                <a:lnTo>
                  <a:pt x="84976" y="27069"/>
                </a:lnTo>
                <a:lnTo>
                  <a:pt x="89016" y="25612"/>
                </a:lnTo>
                <a:lnTo>
                  <a:pt x="91390" y="26557"/>
                </a:lnTo>
                <a:lnTo>
                  <a:pt x="94885" y="24015"/>
                </a:lnTo>
                <a:lnTo>
                  <a:pt x="97873" y="26022"/>
                </a:lnTo>
                <a:lnTo>
                  <a:pt x="100818" y="25724"/>
                </a:lnTo>
                <a:lnTo>
                  <a:pt x="101299" y="22229"/>
                </a:lnTo>
                <a:lnTo>
                  <a:pt x="104493" y="27022"/>
                </a:lnTo>
                <a:lnTo>
                  <a:pt x="109197" y="23009"/>
                </a:lnTo>
                <a:lnTo>
                  <a:pt x="114259" y="23723"/>
                </a:lnTo>
                <a:lnTo>
                  <a:pt x="115660" y="26195"/>
                </a:lnTo>
                <a:lnTo>
                  <a:pt x="117865" y="27487"/>
                </a:lnTo>
                <a:lnTo>
                  <a:pt x="118737" y="29139"/>
                </a:lnTo>
                <a:lnTo>
                  <a:pt x="114259" y="32212"/>
                </a:lnTo>
                <a:lnTo>
                  <a:pt x="110945" y="32952"/>
                </a:lnTo>
                <a:lnTo>
                  <a:pt x="108005" y="36390"/>
                </a:lnTo>
                <a:lnTo>
                  <a:pt x="106332" y="44034"/>
                </a:lnTo>
                <a:lnTo>
                  <a:pt x="111426" y="47961"/>
                </a:lnTo>
                <a:lnTo>
                  <a:pt x="114259" y="41567"/>
                </a:lnTo>
                <a:lnTo>
                  <a:pt x="120266" y="39094"/>
                </a:lnTo>
                <a:lnTo>
                  <a:pt x="122979" y="42990"/>
                </a:lnTo>
                <a:lnTo>
                  <a:pt x="125614" y="39073"/>
                </a:lnTo>
                <a:lnTo>
                  <a:pt x="127791" y="39927"/>
                </a:lnTo>
                <a:lnTo>
                  <a:pt x="127011" y="42120"/>
                </a:lnTo>
                <a:lnTo>
                  <a:pt x="127721" y="43668"/>
                </a:lnTo>
                <a:lnTo>
                  <a:pt x="139878" y="48465"/>
                </a:lnTo>
                <a:lnTo>
                  <a:pt x="141282" y="49019"/>
                </a:lnTo>
                <a:lnTo>
                  <a:pt x="142225" y="48159"/>
                </a:lnTo>
                <a:lnTo>
                  <a:pt x="140659" y="45836"/>
                </a:lnTo>
                <a:lnTo>
                  <a:pt x="141753" y="41660"/>
                </a:lnTo>
                <a:lnTo>
                  <a:pt x="143426" y="41555"/>
                </a:lnTo>
                <a:lnTo>
                  <a:pt x="148943" y="44763"/>
                </a:lnTo>
                <a:lnTo>
                  <a:pt x="149014" y="48293"/>
                </a:lnTo>
                <a:lnTo>
                  <a:pt x="145574" y="54895"/>
                </a:lnTo>
                <a:lnTo>
                  <a:pt x="145883" y="56139"/>
                </a:lnTo>
                <a:lnTo>
                  <a:pt x="148349" y="56074"/>
                </a:lnTo>
                <a:lnTo>
                  <a:pt x="156859" y="50350"/>
                </a:lnTo>
                <a:lnTo>
                  <a:pt x="159133" y="55656"/>
                </a:lnTo>
                <a:lnTo>
                  <a:pt x="157094" y="58441"/>
                </a:lnTo>
                <a:lnTo>
                  <a:pt x="158441" y="59754"/>
                </a:lnTo>
                <a:lnTo>
                  <a:pt x="166787" y="54540"/>
                </a:lnTo>
                <a:lnTo>
                  <a:pt x="170075" y="55444"/>
                </a:lnTo>
                <a:lnTo>
                  <a:pt x="175403" y="53468"/>
                </a:lnTo>
                <a:lnTo>
                  <a:pt x="180490" y="55280"/>
                </a:lnTo>
                <a:close/>
              </a:path>
            </a:pathLst>
          </a:custGeom>
          <a:solidFill>
            <a:srgbClr val="551675">
              <a:alpha val="100000"/>
            </a:srgbClr>
          </a:solidFill>
          <a:ln w="13550" cap="flat">
            <a:solidFill>
              <a:srgbClr val="551675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080" name="pg1080"/>
          <p:cNvSpPr/>
          <p:nvPr/>
        </p:nvSpPr>
        <p:spPr>
          <a:xfrm>
            <a:off x="4317709" y="4028327"/>
            <a:ext cx="147641" cy="288916"/>
          </a:xfrm>
          <a:custGeom>
            <a:avLst/>
            <a:gdLst/>
            <a:ahLst/>
            <a:cxnLst/>
            <a:rect l="0" t="0" r="0" b="0"/>
            <a:pathLst>
              <a:path w="147641" h="288916">
                <a:moveTo>
                  <a:pt x="84069" y="3479"/>
                </a:moveTo>
                <a:lnTo>
                  <a:pt x="88274" y="4805"/>
                </a:lnTo>
                <a:lnTo>
                  <a:pt x="90977" y="3108"/>
                </a:lnTo>
                <a:lnTo>
                  <a:pt x="97240" y="4689"/>
                </a:lnTo>
                <a:lnTo>
                  <a:pt x="101524" y="1838"/>
                </a:lnTo>
                <a:lnTo>
                  <a:pt x="108188" y="6869"/>
                </a:lnTo>
                <a:lnTo>
                  <a:pt x="111113" y="4702"/>
                </a:lnTo>
                <a:lnTo>
                  <a:pt x="113354" y="5016"/>
                </a:lnTo>
                <a:lnTo>
                  <a:pt x="116358" y="3362"/>
                </a:lnTo>
                <a:lnTo>
                  <a:pt x="120453" y="7845"/>
                </a:lnTo>
                <a:lnTo>
                  <a:pt x="127941" y="10611"/>
                </a:lnTo>
                <a:lnTo>
                  <a:pt x="130153" y="13035"/>
                </a:lnTo>
                <a:lnTo>
                  <a:pt x="133683" y="14769"/>
                </a:lnTo>
                <a:lnTo>
                  <a:pt x="147641" y="18764"/>
                </a:lnTo>
                <a:lnTo>
                  <a:pt x="143690" y="20847"/>
                </a:lnTo>
                <a:lnTo>
                  <a:pt x="138500" y="30040"/>
                </a:lnTo>
                <a:lnTo>
                  <a:pt x="133683" y="45008"/>
                </a:lnTo>
                <a:lnTo>
                  <a:pt x="130571" y="49093"/>
                </a:lnTo>
                <a:lnTo>
                  <a:pt x="126381" y="50335"/>
                </a:lnTo>
                <a:lnTo>
                  <a:pt x="123998" y="54491"/>
                </a:lnTo>
                <a:lnTo>
                  <a:pt x="120208" y="55313"/>
                </a:lnTo>
                <a:lnTo>
                  <a:pt x="118569" y="62144"/>
                </a:lnTo>
                <a:lnTo>
                  <a:pt x="117314" y="63787"/>
                </a:lnTo>
                <a:lnTo>
                  <a:pt x="111239" y="71726"/>
                </a:lnTo>
                <a:lnTo>
                  <a:pt x="106215" y="75368"/>
                </a:lnTo>
                <a:lnTo>
                  <a:pt x="102022" y="84869"/>
                </a:lnTo>
                <a:lnTo>
                  <a:pt x="101969" y="97946"/>
                </a:lnTo>
                <a:lnTo>
                  <a:pt x="98234" y="102617"/>
                </a:lnTo>
                <a:lnTo>
                  <a:pt x="97632" y="108669"/>
                </a:lnTo>
                <a:lnTo>
                  <a:pt x="94439" y="118978"/>
                </a:lnTo>
                <a:lnTo>
                  <a:pt x="95420" y="130091"/>
                </a:lnTo>
                <a:lnTo>
                  <a:pt x="90891" y="134392"/>
                </a:lnTo>
                <a:lnTo>
                  <a:pt x="89883" y="137091"/>
                </a:lnTo>
                <a:lnTo>
                  <a:pt x="88868" y="142839"/>
                </a:lnTo>
                <a:lnTo>
                  <a:pt x="87240" y="148873"/>
                </a:lnTo>
                <a:lnTo>
                  <a:pt x="83870" y="155287"/>
                </a:lnTo>
                <a:lnTo>
                  <a:pt x="77922" y="166609"/>
                </a:lnTo>
                <a:lnTo>
                  <a:pt x="77854" y="167613"/>
                </a:lnTo>
                <a:lnTo>
                  <a:pt x="77147" y="181500"/>
                </a:lnTo>
                <a:lnTo>
                  <a:pt x="81431" y="188373"/>
                </a:lnTo>
                <a:lnTo>
                  <a:pt x="82459" y="192571"/>
                </a:lnTo>
                <a:lnTo>
                  <a:pt x="78688" y="199678"/>
                </a:lnTo>
                <a:lnTo>
                  <a:pt x="78190" y="205290"/>
                </a:lnTo>
                <a:lnTo>
                  <a:pt x="75757" y="209649"/>
                </a:lnTo>
                <a:lnTo>
                  <a:pt x="76170" y="215548"/>
                </a:lnTo>
                <a:lnTo>
                  <a:pt x="74609" y="220724"/>
                </a:lnTo>
                <a:lnTo>
                  <a:pt x="72982" y="226124"/>
                </a:lnTo>
                <a:lnTo>
                  <a:pt x="74521" y="232699"/>
                </a:lnTo>
                <a:lnTo>
                  <a:pt x="74037" y="236506"/>
                </a:lnTo>
                <a:lnTo>
                  <a:pt x="71100" y="240461"/>
                </a:lnTo>
                <a:lnTo>
                  <a:pt x="71878" y="245940"/>
                </a:lnTo>
                <a:lnTo>
                  <a:pt x="76740" y="252508"/>
                </a:lnTo>
                <a:lnTo>
                  <a:pt x="79120" y="257072"/>
                </a:lnTo>
                <a:lnTo>
                  <a:pt x="79106" y="259584"/>
                </a:lnTo>
                <a:lnTo>
                  <a:pt x="78619" y="261930"/>
                </a:lnTo>
                <a:lnTo>
                  <a:pt x="77591" y="261987"/>
                </a:lnTo>
                <a:lnTo>
                  <a:pt x="76745" y="261842"/>
                </a:lnTo>
                <a:lnTo>
                  <a:pt x="75856" y="262545"/>
                </a:lnTo>
                <a:lnTo>
                  <a:pt x="75498" y="264013"/>
                </a:lnTo>
                <a:lnTo>
                  <a:pt x="70179" y="268507"/>
                </a:lnTo>
                <a:lnTo>
                  <a:pt x="71905" y="270928"/>
                </a:lnTo>
                <a:lnTo>
                  <a:pt x="70786" y="274855"/>
                </a:lnTo>
                <a:lnTo>
                  <a:pt x="67370" y="278548"/>
                </a:lnTo>
                <a:lnTo>
                  <a:pt x="62579" y="276230"/>
                </a:lnTo>
                <a:lnTo>
                  <a:pt x="62087" y="278063"/>
                </a:lnTo>
                <a:lnTo>
                  <a:pt x="64544" y="280227"/>
                </a:lnTo>
                <a:lnTo>
                  <a:pt x="63769" y="282003"/>
                </a:lnTo>
                <a:lnTo>
                  <a:pt x="61226" y="284684"/>
                </a:lnTo>
                <a:lnTo>
                  <a:pt x="56940" y="287221"/>
                </a:lnTo>
                <a:lnTo>
                  <a:pt x="53943" y="286780"/>
                </a:lnTo>
                <a:lnTo>
                  <a:pt x="52309" y="285648"/>
                </a:lnTo>
                <a:lnTo>
                  <a:pt x="51145" y="285828"/>
                </a:lnTo>
                <a:lnTo>
                  <a:pt x="42913" y="288916"/>
                </a:lnTo>
                <a:lnTo>
                  <a:pt x="40841" y="286162"/>
                </a:lnTo>
                <a:lnTo>
                  <a:pt x="35310" y="285466"/>
                </a:lnTo>
                <a:lnTo>
                  <a:pt x="34844" y="284306"/>
                </a:lnTo>
                <a:lnTo>
                  <a:pt x="36393" y="277133"/>
                </a:lnTo>
                <a:lnTo>
                  <a:pt x="30260" y="274775"/>
                </a:lnTo>
                <a:lnTo>
                  <a:pt x="31100" y="269931"/>
                </a:lnTo>
                <a:lnTo>
                  <a:pt x="27986" y="266317"/>
                </a:lnTo>
                <a:lnTo>
                  <a:pt x="25248" y="259087"/>
                </a:lnTo>
                <a:lnTo>
                  <a:pt x="22220" y="257665"/>
                </a:lnTo>
                <a:lnTo>
                  <a:pt x="18684" y="258921"/>
                </a:lnTo>
                <a:lnTo>
                  <a:pt x="17390" y="257070"/>
                </a:lnTo>
                <a:lnTo>
                  <a:pt x="17111" y="253304"/>
                </a:lnTo>
                <a:lnTo>
                  <a:pt x="18589" y="249401"/>
                </a:lnTo>
                <a:lnTo>
                  <a:pt x="20211" y="248700"/>
                </a:lnTo>
                <a:lnTo>
                  <a:pt x="21085" y="243429"/>
                </a:lnTo>
                <a:lnTo>
                  <a:pt x="19599" y="239835"/>
                </a:lnTo>
                <a:lnTo>
                  <a:pt x="19882" y="236032"/>
                </a:lnTo>
                <a:lnTo>
                  <a:pt x="17505" y="233058"/>
                </a:lnTo>
                <a:lnTo>
                  <a:pt x="9859" y="228088"/>
                </a:lnTo>
                <a:lnTo>
                  <a:pt x="2312" y="225468"/>
                </a:lnTo>
                <a:lnTo>
                  <a:pt x="126" y="221934"/>
                </a:lnTo>
                <a:lnTo>
                  <a:pt x="77" y="220724"/>
                </a:lnTo>
                <a:lnTo>
                  <a:pt x="0" y="218815"/>
                </a:lnTo>
                <a:lnTo>
                  <a:pt x="4983" y="217001"/>
                </a:lnTo>
                <a:lnTo>
                  <a:pt x="7562" y="213909"/>
                </a:lnTo>
                <a:lnTo>
                  <a:pt x="5800" y="207262"/>
                </a:lnTo>
                <a:lnTo>
                  <a:pt x="8278" y="204298"/>
                </a:lnTo>
                <a:lnTo>
                  <a:pt x="8081" y="196916"/>
                </a:lnTo>
                <a:lnTo>
                  <a:pt x="10666" y="188513"/>
                </a:lnTo>
                <a:lnTo>
                  <a:pt x="17014" y="183118"/>
                </a:lnTo>
                <a:lnTo>
                  <a:pt x="18931" y="176614"/>
                </a:lnTo>
                <a:lnTo>
                  <a:pt x="24455" y="168580"/>
                </a:lnTo>
                <a:lnTo>
                  <a:pt x="25082" y="165736"/>
                </a:lnTo>
                <a:lnTo>
                  <a:pt x="23061" y="162825"/>
                </a:lnTo>
                <a:lnTo>
                  <a:pt x="25631" y="156039"/>
                </a:lnTo>
                <a:lnTo>
                  <a:pt x="26124" y="155287"/>
                </a:lnTo>
                <a:lnTo>
                  <a:pt x="29108" y="150743"/>
                </a:lnTo>
                <a:lnTo>
                  <a:pt x="30947" y="144276"/>
                </a:lnTo>
                <a:lnTo>
                  <a:pt x="35043" y="137091"/>
                </a:lnTo>
                <a:lnTo>
                  <a:pt x="37495" y="133533"/>
                </a:lnTo>
                <a:lnTo>
                  <a:pt x="35109" y="129088"/>
                </a:lnTo>
                <a:lnTo>
                  <a:pt x="29686" y="129038"/>
                </a:lnTo>
                <a:lnTo>
                  <a:pt x="26029" y="125919"/>
                </a:lnTo>
                <a:lnTo>
                  <a:pt x="27150" y="121803"/>
                </a:lnTo>
                <a:lnTo>
                  <a:pt x="26255" y="116765"/>
                </a:lnTo>
                <a:lnTo>
                  <a:pt x="28454" y="105475"/>
                </a:lnTo>
                <a:lnTo>
                  <a:pt x="27353" y="101006"/>
                </a:lnTo>
                <a:lnTo>
                  <a:pt x="28931" y="98245"/>
                </a:lnTo>
                <a:lnTo>
                  <a:pt x="24582" y="97283"/>
                </a:lnTo>
                <a:lnTo>
                  <a:pt x="24022" y="95861"/>
                </a:lnTo>
                <a:lnTo>
                  <a:pt x="24831" y="94009"/>
                </a:lnTo>
                <a:lnTo>
                  <a:pt x="34522" y="95210"/>
                </a:lnTo>
                <a:lnTo>
                  <a:pt x="37359" y="91609"/>
                </a:lnTo>
                <a:lnTo>
                  <a:pt x="39812" y="90645"/>
                </a:lnTo>
                <a:lnTo>
                  <a:pt x="44145" y="84461"/>
                </a:lnTo>
                <a:lnTo>
                  <a:pt x="45427" y="77263"/>
                </a:lnTo>
                <a:lnTo>
                  <a:pt x="48007" y="73010"/>
                </a:lnTo>
                <a:lnTo>
                  <a:pt x="44787" y="71581"/>
                </a:lnTo>
                <a:lnTo>
                  <a:pt x="42515" y="67094"/>
                </a:lnTo>
                <a:lnTo>
                  <a:pt x="44118" y="65753"/>
                </a:lnTo>
                <a:lnTo>
                  <a:pt x="44949" y="63787"/>
                </a:lnTo>
                <a:lnTo>
                  <a:pt x="48870" y="54045"/>
                </a:lnTo>
                <a:lnTo>
                  <a:pt x="46502" y="48505"/>
                </a:lnTo>
                <a:lnTo>
                  <a:pt x="35401" y="39816"/>
                </a:lnTo>
                <a:lnTo>
                  <a:pt x="32500" y="40715"/>
                </a:lnTo>
                <a:lnTo>
                  <a:pt x="29349" y="47548"/>
                </a:lnTo>
                <a:lnTo>
                  <a:pt x="24673" y="49269"/>
                </a:lnTo>
                <a:lnTo>
                  <a:pt x="24875" y="46395"/>
                </a:lnTo>
                <a:lnTo>
                  <a:pt x="22307" y="44877"/>
                </a:lnTo>
                <a:lnTo>
                  <a:pt x="21970" y="43189"/>
                </a:lnTo>
                <a:lnTo>
                  <a:pt x="22292" y="40631"/>
                </a:lnTo>
                <a:lnTo>
                  <a:pt x="24873" y="37777"/>
                </a:lnTo>
                <a:lnTo>
                  <a:pt x="12315" y="30990"/>
                </a:lnTo>
                <a:lnTo>
                  <a:pt x="11216" y="25642"/>
                </a:lnTo>
                <a:lnTo>
                  <a:pt x="13102" y="24837"/>
                </a:lnTo>
                <a:lnTo>
                  <a:pt x="15821" y="20665"/>
                </a:lnTo>
                <a:lnTo>
                  <a:pt x="19492" y="19658"/>
                </a:lnTo>
                <a:lnTo>
                  <a:pt x="21968" y="8907"/>
                </a:lnTo>
                <a:lnTo>
                  <a:pt x="24175" y="4334"/>
                </a:lnTo>
                <a:lnTo>
                  <a:pt x="24327" y="1156"/>
                </a:lnTo>
                <a:lnTo>
                  <a:pt x="26530" y="0"/>
                </a:lnTo>
                <a:lnTo>
                  <a:pt x="28160" y="792"/>
                </a:lnTo>
                <a:lnTo>
                  <a:pt x="27826" y="3967"/>
                </a:lnTo>
                <a:lnTo>
                  <a:pt x="30415" y="11377"/>
                </a:lnTo>
                <a:lnTo>
                  <a:pt x="34855" y="12265"/>
                </a:lnTo>
                <a:lnTo>
                  <a:pt x="38830" y="15818"/>
                </a:lnTo>
                <a:lnTo>
                  <a:pt x="46073" y="17158"/>
                </a:lnTo>
                <a:lnTo>
                  <a:pt x="50573" y="22320"/>
                </a:lnTo>
                <a:lnTo>
                  <a:pt x="64409" y="19387"/>
                </a:lnTo>
                <a:lnTo>
                  <a:pt x="73920" y="24188"/>
                </a:lnTo>
                <a:lnTo>
                  <a:pt x="77990" y="19460"/>
                </a:lnTo>
                <a:close/>
              </a:path>
            </a:pathLst>
          </a:custGeom>
          <a:solidFill>
            <a:srgbClr val="3D0F70">
              <a:alpha val="100000"/>
            </a:srgbClr>
          </a:solidFill>
          <a:ln w="13550" cap="flat">
            <a:solidFill>
              <a:srgbClr val="3D0F70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081" name="pg1081"/>
          <p:cNvSpPr/>
          <p:nvPr/>
        </p:nvSpPr>
        <p:spPr>
          <a:xfrm>
            <a:off x="3949420" y="3837643"/>
            <a:ext cx="265904" cy="451807"/>
          </a:xfrm>
          <a:custGeom>
            <a:avLst/>
            <a:gdLst/>
            <a:ahLst/>
            <a:cxnLst/>
            <a:rect l="0" t="0" r="0" b="0"/>
            <a:pathLst>
              <a:path w="265904" h="451807">
                <a:moveTo>
                  <a:pt x="168436" y="63339"/>
                </a:moveTo>
                <a:lnTo>
                  <a:pt x="171046" y="63792"/>
                </a:lnTo>
                <a:lnTo>
                  <a:pt x="173869" y="67495"/>
                </a:lnTo>
                <a:lnTo>
                  <a:pt x="181207" y="70070"/>
                </a:lnTo>
                <a:lnTo>
                  <a:pt x="184176" y="74375"/>
                </a:lnTo>
                <a:lnTo>
                  <a:pt x="185507" y="78799"/>
                </a:lnTo>
                <a:lnTo>
                  <a:pt x="188063" y="78015"/>
                </a:lnTo>
                <a:lnTo>
                  <a:pt x="190419" y="82175"/>
                </a:lnTo>
                <a:lnTo>
                  <a:pt x="202096" y="83821"/>
                </a:lnTo>
                <a:lnTo>
                  <a:pt x="206348" y="88824"/>
                </a:lnTo>
                <a:lnTo>
                  <a:pt x="204605" y="94278"/>
                </a:lnTo>
                <a:lnTo>
                  <a:pt x="205230" y="95928"/>
                </a:lnTo>
                <a:lnTo>
                  <a:pt x="208998" y="93706"/>
                </a:lnTo>
                <a:lnTo>
                  <a:pt x="213596" y="95651"/>
                </a:lnTo>
                <a:lnTo>
                  <a:pt x="211697" y="99626"/>
                </a:lnTo>
                <a:lnTo>
                  <a:pt x="207877" y="100168"/>
                </a:lnTo>
                <a:lnTo>
                  <a:pt x="204447" y="105772"/>
                </a:lnTo>
                <a:lnTo>
                  <a:pt x="201419" y="108097"/>
                </a:lnTo>
                <a:lnTo>
                  <a:pt x="199722" y="108407"/>
                </a:lnTo>
                <a:lnTo>
                  <a:pt x="195695" y="103803"/>
                </a:lnTo>
                <a:lnTo>
                  <a:pt x="189267" y="104737"/>
                </a:lnTo>
                <a:lnTo>
                  <a:pt x="186782" y="100526"/>
                </a:lnTo>
                <a:lnTo>
                  <a:pt x="183628" y="100777"/>
                </a:lnTo>
                <a:lnTo>
                  <a:pt x="183477" y="105484"/>
                </a:lnTo>
                <a:lnTo>
                  <a:pt x="181732" y="107114"/>
                </a:lnTo>
                <a:lnTo>
                  <a:pt x="181581" y="111330"/>
                </a:lnTo>
                <a:lnTo>
                  <a:pt x="178369" y="115805"/>
                </a:lnTo>
                <a:lnTo>
                  <a:pt x="181041" y="121969"/>
                </a:lnTo>
                <a:lnTo>
                  <a:pt x="183207" y="124049"/>
                </a:lnTo>
                <a:lnTo>
                  <a:pt x="182600" y="126813"/>
                </a:lnTo>
                <a:lnTo>
                  <a:pt x="183525" y="130121"/>
                </a:lnTo>
                <a:lnTo>
                  <a:pt x="180725" y="133024"/>
                </a:lnTo>
                <a:lnTo>
                  <a:pt x="182443" y="136832"/>
                </a:lnTo>
                <a:lnTo>
                  <a:pt x="181082" y="138664"/>
                </a:lnTo>
                <a:lnTo>
                  <a:pt x="178226" y="139012"/>
                </a:lnTo>
                <a:lnTo>
                  <a:pt x="174839" y="144772"/>
                </a:lnTo>
                <a:lnTo>
                  <a:pt x="175531" y="149770"/>
                </a:lnTo>
                <a:lnTo>
                  <a:pt x="177364" y="152595"/>
                </a:lnTo>
                <a:lnTo>
                  <a:pt x="176864" y="155408"/>
                </a:lnTo>
                <a:lnTo>
                  <a:pt x="172326" y="156905"/>
                </a:lnTo>
                <a:lnTo>
                  <a:pt x="166472" y="162165"/>
                </a:lnTo>
                <a:lnTo>
                  <a:pt x="168453" y="162965"/>
                </a:lnTo>
                <a:lnTo>
                  <a:pt x="170221" y="166360"/>
                </a:lnTo>
                <a:lnTo>
                  <a:pt x="165974" y="171799"/>
                </a:lnTo>
                <a:lnTo>
                  <a:pt x="171307" y="186025"/>
                </a:lnTo>
                <a:lnTo>
                  <a:pt x="171943" y="193066"/>
                </a:lnTo>
                <a:lnTo>
                  <a:pt x="170117" y="197835"/>
                </a:lnTo>
                <a:lnTo>
                  <a:pt x="174869" y="199470"/>
                </a:lnTo>
                <a:lnTo>
                  <a:pt x="174923" y="203770"/>
                </a:lnTo>
                <a:lnTo>
                  <a:pt x="172932" y="206271"/>
                </a:lnTo>
                <a:lnTo>
                  <a:pt x="175204" y="209334"/>
                </a:lnTo>
                <a:lnTo>
                  <a:pt x="172737" y="214112"/>
                </a:lnTo>
                <a:lnTo>
                  <a:pt x="166240" y="216281"/>
                </a:lnTo>
                <a:lnTo>
                  <a:pt x="163366" y="220257"/>
                </a:lnTo>
                <a:lnTo>
                  <a:pt x="162775" y="225853"/>
                </a:lnTo>
                <a:lnTo>
                  <a:pt x="164408" y="230882"/>
                </a:lnTo>
                <a:lnTo>
                  <a:pt x="160788" y="234811"/>
                </a:lnTo>
                <a:lnTo>
                  <a:pt x="160331" y="237499"/>
                </a:lnTo>
                <a:lnTo>
                  <a:pt x="172153" y="249361"/>
                </a:lnTo>
                <a:lnTo>
                  <a:pt x="172827" y="254471"/>
                </a:lnTo>
                <a:lnTo>
                  <a:pt x="170459" y="258804"/>
                </a:lnTo>
                <a:lnTo>
                  <a:pt x="172635" y="260784"/>
                </a:lnTo>
                <a:lnTo>
                  <a:pt x="171077" y="264209"/>
                </a:lnTo>
                <a:lnTo>
                  <a:pt x="172096" y="270802"/>
                </a:lnTo>
                <a:lnTo>
                  <a:pt x="174578" y="271339"/>
                </a:lnTo>
                <a:lnTo>
                  <a:pt x="177455" y="268273"/>
                </a:lnTo>
                <a:lnTo>
                  <a:pt x="179456" y="274161"/>
                </a:lnTo>
                <a:lnTo>
                  <a:pt x="184009" y="274586"/>
                </a:lnTo>
                <a:lnTo>
                  <a:pt x="186069" y="278745"/>
                </a:lnTo>
                <a:lnTo>
                  <a:pt x="189385" y="280141"/>
                </a:lnTo>
                <a:lnTo>
                  <a:pt x="194532" y="285910"/>
                </a:lnTo>
                <a:lnTo>
                  <a:pt x="201419" y="288564"/>
                </a:lnTo>
                <a:lnTo>
                  <a:pt x="204866" y="288870"/>
                </a:lnTo>
                <a:lnTo>
                  <a:pt x="209498" y="294505"/>
                </a:lnTo>
                <a:lnTo>
                  <a:pt x="214026" y="296093"/>
                </a:lnTo>
                <a:lnTo>
                  <a:pt x="215732" y="301040"/>
                </a:lnTo>
                <a:lnTo>
                  <a:pt x="221747" y="304895"/>
                </a:lnTo>
                <a:lnTo>
                  <a:pt x="215401" y="309867"/>
                </a:lnTo>
                <a:lnTo>
                  <a:pt x="217669" y="312865"/>
                </a:lnTo>
                <a:lnTo>
                  <a:pt x="216619" y="315993"/>
                </a:lnTo>
                <a:lnTo>
                  <a:pt x="216890" y="319367"/>
                </a:lnTo>
                <a:lnTo>
                  <a:pt x="218359" y="319731"/>
                </a:lnTo>
                <a:lnTo>
                  <a:pt x="223118" y="316612"/>
                </a:lnTo>
                <a:lnTo>
                  <a:pt x="226256" y="317360"/>
                </a:lnTo>
                <a:lnTo>
                  <a:pt x="234154" y="329632"/>
                </a:lnTo>
                <a:lnTo>
                  <a:pt x="236926" y="328103"/>
                </a:lnTo>
                <a:lnTo>
                  <a:pt x="238264" y="328897"/>
                </a:lnTo>
                <a:lnTo>
                  <a:pt x="240716" y="331598"/>
                </a:lnTo>
                <a:lnTo>
                  <a:pt x="240773" y="336163"/>
                </a:lnTo>
                <a:lnTo>
                  <a:pt x="245560" y="338518"/>
                </a:lnTo>
                <a:lnTo>
                  <a:pt x="248935" y="343755"/>
                </a:lnTo>
                <a:lnTo>
                  <a:pt x="246280" y="345971"/>
                </a:lnTo>
                <a:lnTo>
                  <a:pt x="244862" y="347156"/>
                </a:lnTo>
                <a:lnTo>
                  <a:pt x="244301" y="352722"/>
                </a:lnTo>
                <a:lnTo>
                  <a:pt x="242245" y="356901"/>
                </a:lnTo>
                <a:lnTo>
                  <a:pt x="242455" y="359254"/>
                </a:lnTo>
                <a:lnTo>
                  <a:pt x="240184" y="361339"/>
                </a:lnTo>
                <a:lnTo>
                  <a:pt x="239707" y="364195"/>
                </a:lnTo>
                <a:lnTo>
                  <a:pt x="245156" y="365213"/>
                </a:lnTo>
                <a:lnTo>
                  <a:pt x="248821" y="370078"/>
                </a:lnTo>
                <a:lnTo>
                  <a:pt x="253820" y="373013"/>
                </a:lnTo>
                <a:lnTo>
                  <a:pt x="255794" y="378489"/>
                </a:lnTo>
                <a:lnTo>
                  <a:pt x="255028" y="382923"/>
                </a:lnTo>
                <a:lnTo>
                  <a:pt x="255956" y="386411"/>
                </a:lnTo>
                <a:lnTo>
                  <a:pt x="257647" y="387058"/>
                </a:lnTo>
                <a:lnTo>
                  <a:pt x="261717" y="384424"/>
                </a:lnTo>
                <a:lnTo>
                  <a:pt x="265904" y="391463"/>
                </a:lnTo>
                <a:lnTo>
                  <a:pt x="265759" y="394825"/>
                </a:lnTo>
                <a:lnTo>
                  <a:pt x="261594" y="396749"/>
                </a:lnTo>
                <a:lnTo>
                  <a:pt x="259041" y="404331"/>
                </a:lnTo>
                <a:lnTo>
                  <a:pt x="252463" y="403844"/>
                </a:lnTo>
                <a:lnTo>
                  <a:pt x="250337" y="409515"/>
                </a:lnTo>
                <a:lnTo>
                  <a:pt x="246461" y="409832"/>
                </a:lnTo>
                <a:lnTo>
                  <a:pt x="244735" y="411408"/>
                </a:lnTo>
                <a:lnTo>
                  <a:pt x="243965" y="417786"/>
                </a:lnTo>
                <a:lnTo>
                  <a:pt x="246797" y="419346"/>
                </a:lnTo>
                <a:lnTo>
                  <a:pt x="247208" y="421465"/>
                </a:lnTo>
                <a:lnTo>
                  <a:pt x="244875" y="428171"/>
                </a:lnTo>
                <a:lnTo>
                  <a:pt x="244934" y="433442"/>
                </a:lnTo>
                <a:lnTo>
                  <a:pt x="235593" y="435705"/>
                </a:lnTo>
                <a:lnTo>
                  <a:pt x="233644" y="431072"/>
                </a:lnTo>
                <a:lnTo>
                  <a:pt x="232218" y="430146"/>
                </a:lnTo>
                <a:lnTo>
                  <a:pt x="227791" y="435517"/>
                </a:lnTo>
                <a:lnTo>
                  <a:pt x="223246" y="434000"/>
                </a:lnTo>
                <a:lnTo>
                  <a:pt x="220128" y="435802"/>
                </a:lnTo>
                <a:lnTo>
                  <a:pt x="215701" y="435385"/>
                </a:lnTo>
                <a:lnTo>
                  <a:pt x="211766" y="444672"/>
                </a:lnTo>
                <a:lnTo>
                  <a:pt x="211527" y="447704"/>
                </a:lnTo>
                <a:lnTo>
                  <a:pt x="209116" y="449250"/>
                </a:lnTo>
                <a:lnTo>
                  <a:pt x="205823" y="447049"/>
                </a:lnTo>
                <a:lnTo>
                  <a:pt x="199193" y="451807"/>
                </a:lnTo>
                <a:lnTo>
                  <a:pt x="197648" y="449152"/>
                </a:lnTo>
                <a:lnTo>
                  <a:pt x="198062" y="445055"/>
                </a:lnTo>
                <a:lnTo>
                  <a:pt x="190975" y="439337"/>
                </a:lnTo>
                <a:lnTo>
                  <a:pt x="190037" y="435077"/>
                </a:lnTo>
                <a:lnTo>
                  <a:pt x="184445" y="439758"/>
                </a:lnTo>
                <a:lnTo>
                  <a:pt x="177589" y="436124"/>
                </a:lnTo>
                <a:lnTo>
                  <a:pt x="177303" y="432440"/>
                </a:lnTo>
                <a:lnTo>
                  <a:pt x="174612" y="430194"/>
                </a:lnTo>
                <a:lnTo>
                  <a:pt x="168549" y="432538"/>
                </a:lnTo>
                <a:lnTo>
                  <a:pt x="167465" y="430400"/>
                </a:lnTo>
                <a:lnTo>
                  <a:pt x="168242" y="425434"/>
                </a:lnTo>
                <a:lnTo>
                  <a:pt x="167454" y="421706"/>
                </a:lnTo>
                <a:lnTo>
                  <a:pt x="163619" y="418187"/>
                </a:lnTo>
                <a:lnTo>
                  <a:pt x="170602" y="411408"/>
                </a:lnTo>
                <a:lnTo>
                  <a:pt x="170082" y="408889"/>
                </a:lnTo>
                <a:lnTo>
                  <a:pt x="167904" y="406914"/>
                </a:lnTo>
                <a:lnTo>
                  <a:pt x="167137" y="402814"/>
                </a:lnTo>
                <a:lnTo>
                  <a:pt x="164270" y="400897"/>
                </a:lnTo>
                <a:lnTo>
                  <a:pt x="161009" y="392446"/>
                </a:lnTo>
                <a:lnTo>
                  <a:pt x="158308" y="392897"/>
                </a:lnTo>
                <a:lnTo>
                  <a:pt x="156392" y="396293"/>
                </a:lnTo>
                <a:lnTo>
                  <a:pt x="154156" y="394743"/>
                </a:lnTo>
                <a:lnTo>
                  <a:pt x="153932" y="393011"/>
                </a:lnTo>
                <a:lnTo>
                  <a:pt x="156994" y="388127"/>
                </a:lnTo>
                <a:lnTo>
                  <a:pt x="154839" y="385396"/>
                </a:lnTo>
                <a:lnTo>
                  <a:pt x="149274" y="384648"/>
                </a:lnTo>
                <a:lnTo>
                  <a:pt x="149361" y="382547"/>
                </a:lnTo>
                <a:lnTo>
                  <a:pt x="150979" y="380476"/>
                </a:lnTo>
                <a:lnTo>
                  <a:pt x="149198" y="377635"/>
                </a:lnTo>
                <a:lnTo>
                  <a:pt x="143481" y="377441"/>
                </a:lnTo>
                <a:lnTo>
                  <a:pt x="140195" y="374988"/>
                </a:lnTo>
                <a:lnTo>
                  <a:pt x="136876" y="375588"/>
                </a:lnTo>
                <a:lnTo>
                  <a:pt x="130429" y="373199"/>
                </a:lnTo>
                <a:lnTo>
                  <a:pt x="127235" y="373568"/>
                </a:lnTo>
                <a:lnTo>
                  <a:pt x="122582" y="377789"/>
                </a:lnTo>
                <a:lnTo>
                  <a:pt x="124474" y="381989"/>
                </a:lnTo>
                <a:lnTo>
                  <a:pt x="124178" y="383932"/>
                </a:lnTo>
                <a:lnTo>
                  <a:pt x="113215" y="385981"/>
                </a:lnTo>
                <a:lnTo>
                  <a:pt x="109451" y="384305"/>
                </a:lnTo>
                <a:lnTo>
                  <a:pt x="102337" y="386045"/>
                </a:lnTo>
                <a:lnTo>
                  <a:pt x="98802" y="385349"/>
                </a:lnTo>
                <a:lnTo>
                  <a:pt x="97440" y="387067"/>
                </a:lnTo>
                <a:lnTo>
                  <a:pt x="96448" y="391529"/>
                </a:lnTo>
                <a:lnTo>
                  <a:pt x="91436" y="390345"/>
                </a:lnTo>
                <a:lnTo>
                  <a:pt x="88060" y="383607"/>
                </a:lnTo>
                <a:lnTo>
                  <a:pt x="86496" y="384618"/>
                </a:lnTo>
                <a:lnTo>
                  <a:pt x="86175" y="388414"/>
                </a:lnTo>
                <a:lnTo>
                  <a:pt x="82809" y="386068"/>
                </a:lnTo>
                <a:lnTo>
                  <a:pt x="76704" y="390985"/>
                </a:lnTo>
                <a:lnTo>
                  <a:pt x="73000" y="388341"/>
                </a:lnTo>
                <a:lnTo>
                  <a:pt x="69948" y="390838"/>
                </a:lnTo>
                <a:lnTo>
                  <a:pt x="65747" y="389304"/>
                </a:lnTo>
                <a:lnTo>
                  <a:pt x="54943" y="390914"/>
                </a:lnTo>
                <a:lnTo>
                  <a:pt x="55695" y="383462"/>
                </a:lnTo>
                <a:lnTo>
                  <a:pt x="55169" y="380922"/>
                </a:lnTo>
                <a:lnTo>
                  <a:pt x="53413" y="379171"/>
                </a:lnTo>
                <a:lnTo>
                  <a:pt x="51527" y="382017"/>
                </a:lnTo>
                <a:lnTo>
                  <a:pt x="49245" y="380528"/>
                </a:lnTo>
                <a:lnTo>
                  <a:pt x="48816" y="378363"/>
                </a:lnTo>
                <a:lnTo>
                  <a:pt x="50835" y="377373"/>
                </a:lnTo>
                <a:lnTo>
                  <a:pt x="50969" y="375870"/>
                </a:lnTo>
                <a:lnTo>
                  <a:pt x="47129" y="371032"/>
                </a:lnTo>
                <a:lnTo>
                  <a:pt x="42963" y="358416"/>
                </a:lnTo>
                <a:lnTo>
                  <a:pt x="38234" y="355171"/>
                </a:lnTo>
                <a:lnTo>
                  <a:pt x="38014" y="349914"/>
                </a:lnTo>
                <a:lnTo>
                  <a:pt x="35709" y="348678"/>
                </a:lnTo>
                <a:lnTo>
                  <a:pt x="34394" y="352062"/>
                </a:lnTo>
                <a:lnTo>
                  <a:pt x="30425" y="353521"/>
                </a:lnTo>
                <a:lnTo>
                  <a:pt x="26371" y="345971"/>
                </a:lnTo>
                <a:lnTo>
                  <a:pt x="24878" y="345324"/>
                </a:lnTo>
                <a:lnTo>
                  <a:pt x="23686" y="345971"/>
                </a:lnTo>
                <a:lnTo>
                  <a:pt x="21917" y="346930"/>
                </a:lnTo>
                <a:lnTo>
                  <a:pt x="20716" y="345971"/>
                </a:lnTo>
                <a:lnTo>
                  <a:pt x="24097" y="339963"/>
                </a:lnTo>
                <a:lnTo>
                  <a:pt x="23272" y="336966"/>
                </a:lnTo>
                <a:lnTo>
                  <a:pt x="24297" y="332429"/>
                </a:lnTo>
                <a:lnTo>
                  <a:pt x="12792" y="315155"/>
                </a:lnTo>
                <a:lnTo>
                  <a:pt x="8204" y="313304"/>
                </a:lnTo>
                <a:lnTo>
                  <a:pt x="4554" y="314801"/>
                </a:lnTo>
                <a:lnTo>
                  <a:pt x="2884" y="310258"/>
                </a:lnTo>
                <a:lnTo>
                  <a:pt x="3357" y="306473"/>
                </a:lnTo>
                <a:lnTo>
                  <a:pt x="827" y="304080"/>
                </a:lnTo>
                <a:lnTo>
                  <a:pt x="1785" y="299761"/>
                </a:lnTo>
                <a:lnTo>
                  <a:pt x="0" y="294931"/>
                </a:lnTo>
                <a:lnTo>
                  <a:pt x="4829" y="292119"/>
                </a:lnTo>
                <a:lnTo>
                  <a:pt x="2306" y="286190"/>
                </a:lnTo>
                <a:lnTo>
                  <a:pt x="6967" y="285874"/>
                </a:lnTo>
                <a:lnTo>
                  <a:pt x="9566" y="283754"/>
                </a:lnTo>
                <a:lnTo>
                  <a:pt x="8793" y="278444"/>
                </a:lnTo>
                <a:lnTo>
                  <a:pt x="13245" y="275124"/>
                </a:lnTo>
                <a:lnTo>
                  <a:pt x="12956" y="272747"/>
                </a:lnTo>
                <a:lnTo>
                  <a:pt x="17880" y="270022"/>
                </a:lnTo>
                <a:lnTo>
                  <a:pt x="11897" y="265577"/>
                </a:lnTo>
                <a:lnTo>
                  <a:pt x="7113" y="267190"/>
                </a:lnTo>
                <a:lnTo>
                  <a:pt x="7360" y="264431"/>
                </a:lnTo>
                <a:lnTo>
                  <a:pt x="5916" y="261650"/>
                </a:lnTo>
                <a:lnTo>
                  <a:pt x="9255" y="257282"/>
                </a:lnTo>
                <a:lnTo>
                  <a:pt x="8903" y="254471"/>
                </a:lnTo>
                <a:lnTo>
                  <a:pt x="8117" y="250192"/>
                </a:lnTo>
                <a:lnTo>
                  <a:pt x="1580" y="244883"/>
                </a:lnTo>
                <a:lnTo>
                  <a:pt x="2615" y="241934"/>
                </a:lnTo>
                <a:lnTo>
                  <a:pt x="5391" y="239976"/>
                </a:lnTo>
                <a:lnTo>
                  <a:pt x="4122" y="236642"/>
                </a:lnTo>
                <a:lnTo>
                  <a:pt x="9984" y="235545"/>
                </a:lnTo>
                <a:lnTo>
                  <a:pt x="10380" y="229505"/>
                </a:lnTo>
                <a:lnTo>
                  <a:pt x="10347" y="227312"/>
                </a:lnTo>
                <a:lnTo>
                  <a:pt x="12143" y="225793"/>
                </a:lnTo>
                <a:lnTo>
                  <a:pt x="14613" y="219778"/>
                </a:lnTo>
                <a:lnTo>
                  <a:pt x="19213" y="218214"/>
                </a:lnTo>
                <a:lnTo>
                  <a:pt x="20163" y="214490"/>
                </a:lnTo>
                <a:lnTo>
                  <a:pt x="22525" y="213001"/>
                </a:lnTo>
                <a:lnTo>
                  <a:pt x="22243" y="210185"/>
                </a:lnTo>
                <a:lnTo>
                  <a:pt x="24590" y="209284"/>
                </a:lnTo>
                <a:lnTo>
                  <a:pt x="26554" y="203730"/>
                </a:lnTo>
                <a:lnTo>
                  <a:pt x="30587" y="200892"/>
                </a:lnTo>
                <a:lnTo>
                  <a:pt x="28415" y="196525"/>
                </a:lnTo>
                <a:lnTo>
                  <a:pt x="23673" y="197746"/>
                </a:lnTo>
                <a:lnTo>
                  <a:pt x="21215" y="196853"/>
                </a:lnTo>
                <a:lnTo>
                  <a:pt x="21593" y="193327"/>
                </a:lnTo>
                <a:lnTo>
                  <a:pt x="26398" y="189886"/>
                </a:lnTo>
                <a:lnTo>
                  <a:pt x="22905" y="182691"/>
                </a:lnTo>
                <a:lnTo>
                  <a:pt x="25120" y="177639"/>
                </a:lnTo>
                <a:lnTo>
                  <a:pt x="31315" y="176777"/>
                </a:lnTo>
                <a:lnTo>
                  <a:pt x="34556" y="177960"/>
                </a:lnTo>
                <a:lnTo>
                  <a:pt x="38445" y="175241"/>
                </a:lnTo>
                <a:lnTo>
                  <a:pt x="38357" y="172748"/>
                </a:lnTo>
                <a:lnTo>
                  <a:pt x="34541" y="172330"/>
                </a:lnTo>
                <a:lnTo>
                  <a:pt x="33186" y="167997"/>
                </a:lnTo>
                <a:lnTo>
                  <a:pt x="31562" y="168501"/>
                </a:lnTo>
                <a:lnTo>
                  <a:pt x="28726" y="166108"/>
                </a:lnTo>
                <a:lnTo>
                  <a:pt x="30451" y="162340"/>
                </a:lnTo>
                <a:lnTo>
                  <a:pt x="27389" y="151504"/>
                </a:lnTo>
                <a:lnTo>
                  <a:pt x="27863" y="148584"/>
                </a:lnTo>
                <a:lnTo>
                  <a:pt x="41122" y="141746"/>
                </a:lnTo>
                <a:lnTo>
                  <a:pt x="45357" y="140989"/>
                </a:lnTo>
                <a:lnTo>
                  <a:pt x="49346" y="142680"/>
                </a:lnTo>
                <a:lnTo>
                  <a:pt x="50190" y="136874"/>
                </a:lnTo>
                <a:lnTo>
                  <a:pt x="48307" y="134924"/>
                </a:lnTo>
                <a:lnTo>
                  <a:pt x="48526" y="133402"/>
                </a:lnTo>
                <a:lnTo>
                  <a:pt x="51823" y="132706"/>
                </a:lnTo>
                <a:lnTo>
                  <a:pt x="54870" y="134595"/>
                </a:lnTo>
                <a:lnTo>
                  <a:pt x="57393" y="132751"/>
                </a:lnTo>
                <a:lnTo>
                  <a:pt x="60672" y="137077"/>
                </a:lnTo>
                <a:lnTo>
                  <a:pt x="64537" y="137716"/>
                </a:lnTo>
                <a:lnTo>
                  <a:pt x="67453" y="140796"/>
                </a:lnTo>
                <a:lnTo>
                  <a:pt x="68874" y="140125"/>
                </a:lnTo>
                <a:lnTo>
                  <a:pt x="70311" y="132643"/>
                </a:lnTo>
                <a:lnTo>
                  <a:pt x="69531" y="126930"/>
                </a:lnTo>
                <a:lnTo>
                  <a:pt x="71569" y="124925"/>
                </a:lnTo>
                <a:lnTo>
                  <a:pt x="69816" y="121156"/>
                </a:lnTo>
                <a:lnTo>
                  <a:pt x="69646" y="115400"/>
                </a:lnTo>
                <a:lnTo>
                  <a:pt x="72894" y="112637"/>
                </a:lnTo>
                <a:lnTo>
                  <a:pt x="73333" y="110632"/>
                </a:lnTo>
                <a:lnTo>
                  <a:pt x="70871" y="107914"/>
                </a:lnTo>
                <a:lnTo>
                  <a:pt x="72958" y="103805"/>
                </a:lnTo>
                <a:lnTo>
                  <a:pt x="68471" y="95690"/>
                </a:lnTo>
                <a:lnTo>
                  <a:pt x="68728" y="94624"/>
                </a:lnTo>
                <a:lnTo>
                  <a:pt x="71768" y="92412"/>
                </a:lnTo>
                <a:lnTo>
                  <a:pt x="77224" y="92779"/>
                </a:lnTo>
                <a:lnTo>
                  <a:pt x="78796" y="85568"/>
                </a:lnTo>
                <a:lnTo>
                  <a:pt x="84712" y="81183"/>
                </a:lnTo>
                <a:lnTo>
                  <a:pt x="86043" y="78111"/>
                </a:lnTo>
                <a:lnTo>
                  <a:pt x="88940" y="76133"/>
                </a:lnTo>
                <a:lnTo>
                  <a:pt x="91261" y="71224"/>
                </a:lnTo>
                <a:lnTo>
                  <a:pt x="90652" y="69374"/>
                </a:lnTo>
                <a:lnTo>
                  <a:pt x="87815" y="67418"/>
                </a:lnTo>
                <a:lnTo>
                  <a:pt x="89021" y="64862"/>
                </a:lnTo>
                <a:lnTo>
                  <a:pt x="88343" y="62368"/>
                </a:lnTo>
                <a:lnTo>
                  <a:pt x="89054" y="58381"/>
                </a:lnTo>
                <a:lnTo>
                  <a:pt x="92074" y="51449"/>
                </a:lnTo>
                <a:lnTo>
                  <a:pt x="92174" y="45909"/>
                </a:lnTo>
                <a:lnTo>
                  <a:pt x="88472" y="43121"/>
                </a:lnTo>
                <a:lnTo>
                  <a:pt x="90028" y="36050"/>
                </a:lnTo>
                <a:lnTo>
                  <a:pt x="98500" y="34395"/>
                </a:lnTo>
                <a:lnTo>
                  <a:pt x="102531" y="36815"/>
                </a:lnTo>
                <a:lnTo>
                  <a:pt x="111258" y="38886"/>
                </a:lnTo>
                <a:lnTo>
                  <a:pt x="119795" y="37784"/>
                </a:lnTo>
                <a:lnTo>
                  <a:pt x="126968" y="31910"/>
                </a:lnTo>
                <a:lnTo>
                  <a:pt x="137953" y="29064"/>
                </a:lnTo>
                <a:lnTo>
                  <a:pt x="139504" y="19574"/>
                </a:lnTo>
                <a:lnTo>
                  <a:pt x="137984" y="17186"/>
                </a:lnTo>
                <a:lnTo>
                  <a:pt x="138603" y="14935"/>
                </a:lnTo>
                <a:lnTo>
                  <a:pt x="140260" y="12026"/>
                </a:lnTo>
                <a:lnTo>
                  <a:pt x="144798" y="9166"/>
                </a:lnTo>
                <a:lnTo>
                  <a:pt x="146819" y="4733"/>
                </a:lnTo>
                <a:lnTo>
                  <a:pt x="150042" y="2665"/>
                </a:lnTo>
                <a:lnTo>
                  <a:pt x="152812" y="0"/>
                </a:lnTo>
                <a:lnTo>
                  <a:pt x="154567" y="1761"/>
                </a:lnTo>
                <a:lnTo>
                  <a:pt x="158287" y="2053"/>
                </a:lnTo>
                <a:lnTo>
                  <a:pt x="160085" y="4896"/>
                </a:lnTo>
                <a:lnTo>
                  <a:pt x="157944" y="7521"/>
                </a:lnTo>
                <a:lnTo>
                  <a:pt x="157796" y="12678"/>
                </a:lnTo>
                <a:lnTo>
                  <a:pt x="155149" y="11791"/>
                </a:lnTo>
                <a:lnTo>
                  <a:pt x="154649" y="15834"/>
                </a:lnTo>
                <a:lnTo>
                  <a:pt x="152913" y="17580"/>
                </a:lnTo>
                <a:lnTo>
                  <a:pt x="154435" y="21741"/>
                </a:lnTo>
                <a:lnTo>
                  <a:pt x="152673" y="24461"/>
                </a:lnTo>
                <a:lnTo>
                  <a:pt x="152040" y="29783"/>
                </a:lnTo>
                <a:lnTo>
                  <a:pt x="149575" y="34231"/>
                </a:lnTo>
                <a:lnTo>
                  <a:pt x="150114" y="36146"/>
                </a:lnTo>
                <a:lnTo>
                  <a:pt x="155400" y="38043"/>
                </a:lnTo>
                <a:lnTo>
                  <a:pt x="159625" y="44204"/>
                </a:lnTo>
                <a:lnTo>
                  <a:pt x="156134" y="52897"/>
                </a:lnTo>
                <a:lnTo>
                  <a:pt x="158127" y="60243"/>
                </a:lnTo>
                <a:lnTo>
                  <a:pt x="156412" y="64784"/>
                </a:lnTo>
                <a:lnTo>
                  <a:pt x="163663" y="66012"/>
                </a:lnTo>
                <a:close/>
              </a:path>
            </a:pathLst>
          </a:custGeom>
          <a:solidFill>
            <a:srgbClr val="471272">
              <a:alpha val="100000"/>
            </a:srgbClr>
          </a:solidFill>
          <a:ln w="13550" cap="flat">
            <a:solidFill>
              <a:srgbClr val="471272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082" name="pg1082"/>
          <p:cNvSpPr/>
          <p:nvPr/>
        </p:nvSpPr>
        <p:spPr>
          <a:xfrm>
            <a:off x="4109752" y="3933294"/>
            <a:ext cx="292027" cy="315578"/>
          </a:xfrm>
          <a:custGeom>
            <a:avLst/>
            <a:gdLst/>
            <a:ahLst/>
            <a:cxnLst/>
            <a:rect l="0" t="0" r="0" b="0"/>
            <a:pathLst>
              <a:path w="292027" h="315578">
                <a:moveTo>
                  <a:pt x="61503" y="20968"/>
                </a:moveTo>
                <a:lnTo>
                  <a:pt x="70938" y="15715"/>
                </a:lnTo>
                <a:lnTo>
                  <a:pt x="76443" y="18857"/>
                </a:lnTo>
                <a:lnTo>
                  <a:pt x="77660" y="14753"/>
                </a:lnTo>
                <a:lnTo>
                  <a:pt x="80794" y="11494"/>
                </a:lnTo>
                <a:lnTo>
                  <a:pt x="86594" y="13497"/>
                </a:lnTo>
                <a:lnTo>
                  <a:pt x="89582" y="12493"/>
                </a:lnTo>
                <a:lnTo>
                  <a:pt x="90166" y="13658"/>
                </a:lnTo>
                <a:lnTo>
                  <a:pt x="91985" y="13035"/>
                </a:lnTo>
                <a:lnTo>
                  <a:pt x="91897" y="10784"/>
                </a:lnTo>
                <a:lnTo>
                  <a:pt x="92185" y="9941"/>
                </a:lnTo>
                <a:lnTo>
                  <a:pt x="93489" y="9468"/>
                </a:lnTo>
                <a:lnTo>
                  <a:pt x="94106" y="9851"/>
                </a:lnTo>
                <a:lnTo>
                  <a:pt x="94845" y="10310"/>
                </a:lnTo>
                <a:lnTo>
                  <a:pt x="95852" y="11475"/>
                </a:lnTo>
                <a:lnTo>
                  <a:pt x="97343" y="11718"/>
                </a:lnTo>
                <a:lnTo>
                  <a:pt x="98480" y="12384"/>
                </a:lnTo>
                <a:lnTo>
                  <a:pt x="98701" y="13618"/>
                </a:lnTo>
                <a:lnTo>
                  <a:pt x="100845" y="14184"/>
                </a:lnTo>
                <a:lnTo>
                  <a:pt x="100555" y="16714"/>
                </a:lnTo>
                <a:lnTo>
                  <a:pt x="101563" y="18241"/>
                </a:lnTo>
                <a:lnTo>
                  <a:pt x="106496" y="21020"/>
                </a:lnTo>
                <a:lnTo>
                  <a:pt x="111880" y="20734"/>
                </a:lnTo>
                <a:lnTo>
                  <a:pt x="114604" y="22353"/>
                </a:lnTo>
                <a:lnTo>
                  <a:pt x="115078" y="25855"/>
                </a:lnTo>
                <a:lnTo>
                  <a:pt x="116824" y="28133"/>
                </a:lnTo>
                <a:lnTo>
                  <a:pt x="121749" y="29413"/>
                </a:lnTo>
                <a:lnTo>
                  <a:pt x="124337" y="26704"/>
                </a:lnTo>
                <a:lnTo>
                  <a:pt x="128213" y="28397"/>
                </a:lnTo>
                <a:lnTo>
                  <a:pt x="131587" y="22054"/>
                </a:lnTo>
                <a:lnTo>
                  <a:pt x="133915" y="22175"/>
                </a:lnTo>
                <a:lnTo>
                  <a:pt x="136400" y="19089"/>
                </a:lnTo>
                <a:lnTo>
                  <a:pt x="143812" y="18522"/>
                </a:lnTo>
                <a:lnTo>
                  <a:pt x="147041" y="19969"/>
                </a:lnTo>
                <a:lnTo>
                  <a:pt x="149142" y="23335"/>
                </a:lnTo>
                <a:lnTo>
                  <a:pt x="153478" y="26078"/>
                </a:lnTo>
                <a:lnTo>
                  <a:pt x="156676" y="27061"/>
                </a:lnTo>
                <a:lnTo>
                  <a:pt x="156941" y="25819"/>
                </a:lnTo>
                <a:lnTo>
                  <a:pt x="159858" y="26524"/>
                </a:lnTo>
                <a:lnTo>
                  <a:pt x="163553" y="24984"/>
                </a:lnTo>
                <a:lnTo>
                  <a:pt x="177162" y="34618"/>
                </a:lnTo>
                <a:lnTo>
                  <a:pt x="175558" y="35940"/>
                </a:lnTo>
                <a:lnTo>
                  <a:pt x="175611" y="37586"/>
                </a:lnTo>
                <a:lnTo>
                  <a:pt x="179752" y="40691"/>
                </a:lnTo>
                <a:lnTo>
                  <a:pt x="181361" y="44109"/>
                </a:lnTo>
                <a:lnTo>
                  <a:pt x="180582" y="45921"/>
                </a:lnTo>
                <a:lnTo>
                  <a:pt x="178322" y="45953"/>
                </a:lnTo>
                <a:lnTo>
                  <a:pt x="178356" y="47048"/>
                </a:lnTo>
                <a:lnTo>
                  <a:pt x="182662" y="54209"/>
                </a:lnTo>
                <a:lnTo>
                  <a:pt x="188690" y="59139"/>
                </a:lnTo>
                <a:lnTo>
                  <a:pt x="188563" y="62550"/>
                </a:lnTo>
                <a:lnTo>
                  <a:pt x="190774" y="64175"/>
                </a:lnTo>
                <a:lnTo>
                  <a:pt x="191671" y="69148"/>
                </a:lnTo>
                <a:lnTo>
                  <a:pt x="192974" y="70054"/>
                </a:lnTo>
                <a:lnTo>
                  <a:pt x="194890" y="69669"/>
                </a:lnTo>
                <a:lnTo>
                  <a:pt x="195426" y="71982"/>
                </a:lnTo>
                <a:lnTo>
                  <a:pt x="193906" y="75451"/>
                </a:lnTo>
                <a:lnTo>
                  <a:pt x="196699" y="79054"/>
                </a:lnTo>
                <a:lnTo>
                  <a:pt x="200669" y="78820"/>
                </a:lnTo>
                <a:lnTo>
                  <a:pt x="207082" y="81064"/>
                </a:lnTo>
                <a:lnTo>
                  <a:pt x="209162" y="76422"/>
                </a:lnTo>
                <a:lnTo>
                  <a:pt x="207574" y="70453"/>
                </a:lnTo>
                <a:lnTo>
                  <a:pt x="209384" y="69363"/>
                </a:lnTo>
                <a:lnTo>
                  <a:pt x="213314" y="70969"/>
                </a:lnTo>
                <a:lnTo>
                  <a:pt x="216809" y="69064"/>
                </a:lnTo>
                <a:lnTo>
                  <a:pt x="219749" y="71947"/>
                </a:lnTo>
                <a:lnTo>
                  <a:pt x="221867" y="71723"/>
                </a:lnTo>
                <a:lnTo>
                  <a:pt x="225205" y="74517"/>
                </a:lnTo>
                <a:lnTo>
                  <a:pt x="227564" y="74695"/>
                </a:lnTo>
                <a:lnTo>
                  <a:pt x="227570" y="79273"/>
                </a:lnTo>
                <a:lnTo>
                  <a:pt x="230067" y="87912"/>
                </a:lnTo>
                <a:lnTo>
                  <a:pt x="233391" y="85175"/>
                </a:lnTo>
                <a:lnTo>
                  <a:pt x="233364" y="81736"/>
                </a:lnTo>
                <a:lnTo>
                  <a:pt x="235100" y="80660"/>
                </a:lnTo>
                <a:lnTo>
                  <a:pt x="235723" y="83405"/>
                </a:lnTo>
                <a:lnTo>
                  <a:pt x="237563" y="83522"/>
                </a:lnTo>
                <a:lnTo>
                  <a:pt x="240694" y="86441"/>
                </a:lnTo>
                <a:lnTo>
                  <a:pt x="243725" y="85376"/>
                </a:lnTo>
                <a:lnTo>
                  <a:pt x="245508" y="87256"/>
                </a:lnTo>
                <a:lnTo>
                  <a:pt x="250247" y="85430"/>
                </a:lnTo>
                <a:lnTo>
                  <a:pt x="255256" y="87556"/>
                </a:lnTo>
                <a:lnTo>
                  <a:pt x="258856" y="83133"/>
                </a:lnTo>
                <a:lnTo>
                  <a:pt x="262494" y="82455"/>
                </a:lnTo>
                <a:lnTo>
                  <a:pt x="263606" y="79705"/>
                </a:lnTo>
                <a:lnTo>
                  <a:pt x="264101" y="77695"/>
                </a:lnTo>
                <a:lnTo>
                  <a:pt x="269733" y="76250"/>
                </a:lnTo>
                <a:lnTo>
                  <a:pt x="273063" y="78995"/>
                </a:lnTo>
                <a:lnTo>
                  <a:pt x="276480" y="78662"/>
                </a:lnTo>
                <a:lnTo>
                  <a:pt x="277865" y="81344"/>
                </a:lnTo>
                <a:lnTo>
                  <a:pt x="276904" y="84125"/>
                </a:lnTo>
                <a:lnTo>
                  <a:pt x="280911" y="91080"/>
                </a:lnTo>
                <a:lnTo>
                  <a:pt x="284350" y="93662"/>
                </a:lnTo>
                <a:lnTo>
                  <a:pt x="290657" y="94862"/>
                </a:lnTo>
                <a:lnTo>
                  <a:pt x="292027" y="98511"/>
                </a:lnTo>
                <a:lnTo>
                  <a:pt x="285947" y="114493"/>
                </a:lnTo>
                <a:lnTo>
                  <a:pt x="281877" y="119221"/>
                </a:lnTo>
                <a:lnTo>
                  <a:pt x="272367" y="114419"/>
                </a:lnTo>
                <a:lnTo>
                  <a:pt x="258531" y="117353"/>
                </a:lnTo>
                <a:lnTo>
                  <a:pt x="254030" y="112191"/>
                </a:lnTo>
                <a:lnTo>
                  <a:pt x="246787" y="110851"/>
                </a:lnTo>
                <a:lnTo>
                  <a:pt x="242813" y="107298"/>
                </a:lnTo>
                <a:lnTo>
                  <a:pt x="238372" y="106409"/>
                </a:lnTo>
                <a:lnTo>
                  <a:pt x="235784" y="98999"/>
                </a:lnTo>
                <a:lnTo>
                  <a:pt x="236118" y="95824"/>
                </a:lnTo>
                <a:lnTo>
                  <a:pt x="234488" y="95032"/>
                </a:lnTo>
                <a:lnTo>
                  <a:pt x="232284" y="96188"/>
                </a:lnTo>
                <a:lnTo>
                  <a:pt x="232132" y="99367"/>
                </a:lnTo>
                <a:lnTo>
                  <a:pt x="229926" y="103939"/>
                </a:lnTo>
                <a:lnTo>
                  <a:pt x="227450" y="114690"/>
                </a:lnTo>
                <a:lnTo>
                  <a:pt x="223778" y="115698"/>
                </a:lnTo>
                <a:lnTo>
                  <a:pt x="221059" y="119870"/>
                </a:lnTo>
                <a:lnTo>
                  <a:pt x="219173" y="120675"/>
                </a:lnTo>
                <a:lnTo>
                  <a:pt x="220272" y="126022"/>
                </a:lnTo>
                <a:lnTo>
                  <a:pt x="232831" y="132809"/>
                </a:lnTo>
                <a:lnTo>
                  <a:pt x="230249" y="135664"/>
                </a:lnTo>
                <a:lnTo>
                  <a:pt x="229928" y="138221"/>
                </a:lnTo>
                <a:lnTo>
                  <a:pt x="230264" y="139909"/>
                </a:lnTo>
                <a:lnTo>
                  <a:pt x="232833" y="141428"/>
                </a:lnTo>
                <a:lnTo>
                  <a:pt x="232630" y="144302"/>
                </a:lnTo>
                <a:lnTo>
                  <a:pt x="237306" y="142581"/>
                </a:lnTo>
                <a:lnTo>
                  <a:pt x="240457" y="135748"/>
                </a:lnTo>
                <a:lnTo>
                  <a:pt x="243358" y="134849"/>
                </a:lnTo>
                <a:lnTo>
                  <a:pt x="254460" y="143537"/>
                </a:lnTo>
                <a:lnTo>
                  <a:pt x="256828" y="149077"/>
                </a:lnTo>
                <a:lnTo>
                  <a:pt x="252907" y="158819"/>
                </a:lnTo>
                <a:lnTo>
                  <a:pt x="252075" y="160785"/>
                </a:lnTo>
                <a:lnTo>
                  <a:pt x="250473" y="162127"/>
                </a:lnTo>
                <a:lnTo>
                  <a:pt x="252744" y="166614"/>
                </a:lnTo>
                <a:lnTo>
                  <a:pt x="255964" y="168043"/>
                </a:lnTo>
                <a:lnTo>
                  <a:pt x="253384" y="172295"/>
                </a:lnTo>
                <a:lnTo>
                  <a:pt x="252103" y="179494"/>
                </a:lnTo>
                <a:lnTo>
                  <a:pt x="247770" y="185677"/>
                </a:lnTo>
                <a:lnTo>
                  <a:pt x="245316" y="186641"/>
                </a:lnTo>
                <a:lnTo>
                  <a:pt x="242480" y="190243"/>
                </a:lnTo>
                <a:lnTo>
                  <a:pt x="232788" y="189041"/>
                </a:lnTo>
                <a:lnTo>
                  <a:pt x="231980" y="190894"/>
                </a:lnTo>
                <a:lnTo>
                  <a:pt x="232540" y="192316"/>
                </a:lnTo>
                <a:lnTo>
                  <a:pt x="236889" y="193278"/>
                </a:lnTo>
                <a:lnTo>
                  <a:pt x="235311" y="196038"/>
                </a:lnTo>
                <a:lnTo>
                  <a:pt x="236412" y="200508"/>
                </a:lnTo>
                <a:lnTo>
                  <a:pt x="234213" y="211797"/>
                </a:lnTo>
                <a:lnTo>
                  <a:pt x="235107" y="216835"/>
                </a:lnTo>
                <a:lnTo>
                  <a:pt x="233986" y="220951"/>
                </a:lnTo>
                <a:lnTo>
                  <a:pt x="237644" y="224070"/>
                </a:lnTo>
                <a:lnTo>
                  <a:pt x="243066" y="224121"/>
                </a:lnTo>
                <a:lnTo>
                  <a:pt x="245453" y="228566"/>
                </a:lnTo>
                <a:lnTo>
                  <a:pt x="243000" y="232124"/>
                </a:lnTo>
                <a:lnTo>
                  <a:pt x="238905" y="239308"/>
                </a:lnTo>
                <a:lnTo>
                  <a:pt x="237066" y="245775"/>
                </a:lnTo>
                <a:lnTo>
                  <a:pt x="234082" y="250320"/>
                </a:lnTo>
                <a:lnTo>
                  <a:pt x="233589" y="251072"/>
                </a:lnTo>
                <a:lnTo>
                  <a:pt x="231018" y="257857"/>
                </a:lnTo>
                <a:lnTo>
                  <a:pt x="233039" y="260768"/>
                </a:lnTo>
                <a:lnTo>
                  <a:pt x="232412" y="263612"/>
                </a:lnTo>
                <a:lnTo>
                  <a:pt x="226889" y="271647"/>
                </a:lnTo>
                <a:lnTo>
                  <a:pt x="224972" y="278151"/>
                </a:lnTo>
                <a:lnTo>
                  <a:pt x="218624" y="283545"/>
                </a:lnTo>
                <a:lnTo>
                  <a:pt x="216038" y="291949"/>
                </a:lnTo>
                <a:lnTo>
                  <a:pt x="216235" y="299331"/>
                </a:lnTo>
                <a:lnTo>
                  <a:pt x="213757" y="302294"/>
                </a:lnTo>
                <a:lnTo>
                  <a:pt x="215520" y="308941"/>
                </a:lnTo>
                <a:lnTo>
                  <a:pt x="212941" y="312034"/>
                </a:lnTo>
                <a:lnTo>
                  <a:pt x="207957" y="313848"/>
                </a:lnTo>
                <a:lnTo>
                  <a:pt x="205545" y="315578"/>
                </a:lnTo>
                <a:lnTo>
                  <a:pt x="202590" y="312811"/>
                </a:lnTo>
                <a:lnTo>
                  <a:pt x="201234" y="309298"/>
                </a:lnTo>
                <a:lnTo>
                  <a:pt x="187108" y="300006"/>
                </a:lnTo>
                <a:lnTo>
                  <a:pt x="185446" y="296186"/>
                </a:lnTo>
                <a:lnTo>
                  <a:pt x="182169" y="292913"/>
                </a:lnTo>
                <a:lnTo>
                  <a:pt x="178576" y="294387"/>
                </a:lnTo>
                <a:lnTo>
                  <a:pt x="175491" y="299737"/>
                </a:lnTo>
                <a:lnTo>
                  <a:pt x="169181" y="302481"/>
                </a:lnTo>
                <a:lnTo>
                  <a:pt x="167073" y="300134"/>
                </a:lnTo>
                <a:lnTo>
                  <a:pt x="166684" y="297477"/>
                </a:lnTo>
                <a:lnTo>
                  <a:pt x="163975" y="293224"/>
                </a:lnTo>
                <a:lnTo>
                  <a:pt x="159266" y="290033"/>
                </a:lnTo>
                <a:lnTo>
                  <a:pt x="151837" y="291648"/>
                </a:lnTo>
                <a:lnTo>
                  <a:pt x="148139" y="290838"/>
                </a:lnTo>
                <a:lnTo>
                  <a:pt x="143308" y="294342"/>
                </a:lnTo>
                <a:lnTo>
                  <a:pt x="140096" y="294405"/>
                </a:lnTo>
                <a:lnTo>
                  <a:pt x="139387" y="292056"/>
                </a:lnTo>
                <a:lnTo>
                  <a:pt x="134487" y="288984"/>
                </a:lnTo>
                <a:lnTo>
                  <a:pt x="135028" y="286524"/>
                </a:lnTo>
                <a:lnTo>
                  <a:pt x="134213" y="281779"/>
                </a:lnTo>
                <a:lnTo>
                  <a:pt x="131745" y="278987"/>
                </a:lnTo>
                <a:lnTo>
                  <a:pt x="122785" y="281859"/>
                </a:lnTo>
                <a:lnTo>
                  <a:pt x="118166" y="290037"/>
                </a:lnTo>
                <a:lnTo>
                  <a:pt x="115020" y="290633"/>
                </a:lnTo>
                <a:lnTo>
                  <a:pt x="112800" y="293670"/>
                </a:lnTo>
                <a:lnTo>
                  <a:pt x="110696" y="293420"/>
                </a:lnTo>
                <a:lnTo>
                  <a:pt x="113215" y="288564"/>
                </a:lnTo>
                <a:lnTo>
                  <a:pt x="112263" y="286790"/>
                </a:lnTo>
                <a:lnTo>
                  <a:pt x="110870" y="286900"/>
                </a:lnTo>
                <a:lnTo>
                  <a:pt x="109651" y="288139"/>
                </a:lnTo>
                <a:lnTo>
                  <a:pt x="108964" y="291704"/>
                </a:lnTo>
                <a:lnTo>
                  <a:pt x="105572" y="295811"/>
                </a:lnTo>
                <a:lnTo>
                  <a:pt x="101385" y="288772"/>
                </a:lnTo>
                <a:lnTo>
                  <a:pt x="97315" y="291407"/>
                </a:lnTo>
                <a:lnTo>
                  <a:pt x="95624" y="290759"/>
                </a:lnTo>
                <a:lnTo>
                  <a:pt x="94697" y="287271"/>
                </a:lnTo>
                <a:lnTo>
                  <a:pt x="95462" y="282837"/>
                </a:lnTo>
                <a:lnTo>
                  <a:pt x="93488" y="277362"/>
                </a:lnTo>
                <a:lnTo>
                  <a:pt x="88489" y="274426"/>
                </a:lnTo>
                <a:lnTo>
                  <a:pt x="84824" y="269562"/>
                </a:lnTo>
                <a:lnTo>
                  <a:pt x="79375" y="268544"/>
                </a:lnTo>
                <a:lnTo>
                  <a:pt x="79852" y="265687"/>
                </a:lnTo>
                <a:lnTo>
                  <a:pt x="82124" y="263602"/>
                </a:lnTo>
                <a:lnTo>
                  <a:pt x="81914" y="261249"/>
                </a:lnTo>
                <a:lnTo>
                  <a:pt x="83969" y="257070"/>
                </a:lnTo>
                <a:lnTo>
                  <a:pt x="84530" y="251504"/>
                </a:lnTo>
                <a:lnTo>
                  <a:pt x="85949" y="250320"/>
                </a:lnTo>
                <a:lnTo>
                  <a:pt x="88603" y="248103"/>
                </a:lnTo>
                <a:lnTo>
                  <a:pt x="85229" y="242866"/>
                </a:lnTo>
                <a:lnTo>
                  <a:pt x="80441" y="240512"/>
                </a:lnTo>
                <a:lnTo>
                  <a:pt x="80385" y="235946"/>
                </a:lnTo>
                <a:lnTo>
                  <a:pt x="77932" y="233245"/>
                </a:lnTo>
                <a:lnTo>
                  <a:pt x="76595" y="232451"/>
                </a:lnTo>
                <a:lnTo>
                  <a:pt x="73823" y="233980"/>
                </a:lnTo>
                <a:lnTo>
                  <a:pt x="65925" y="221709"/>
                </a:lnTo>
                <a:lnTo>
                  <a:pt x="62786" y="220960"/>
                </a:lnTo>
                <a:lnTo>
                  <a:pt x="58027" y="224079"/>
                </a:lnTo>
                <a:lnTo>
                  <a:pt x="56559" y="223715"/>
                </a:lnTo>
                <a:lnTo>
                  <a:pt x="56287" y="220341"/>
                </a:lnTo>
                <a:lnTo>
                  <a:pt x="57337" y="217213"/>
                </a:lnTo>
                <a:lnTo>
                  <a:pt x="55069" y="214215"/>
                </a:lnTo>
                <a:lnTo>
                  <a:pt x="61416" y="209243"/>
                </a:lnTo>
                <a:lnTo>
                  <a:pt x="55400" y="205388"/>
                </a:lnTo>
                <a:lnTo>
                  <a:pt x="53694" y="200441"/>
                </a:lnTo>
                <a:lnTo>
                  <a:pt x="49166" y="198853"/>
                </a:lnTo>
                <a:lnTo>
                  <a:pt x="44534" y="193218"/>
                </a:lnTo>
                <a:lnTo>
                  <a:pt x="41087" y="192912"/>
                </a:lnTo>
                <a:lnTo>
                  <a:pt x="34200" y="190259"/>
                </a:lnTo>
                <a:lnTo>
                  <a:pt x="29054" y="184490"/>
                </a:lnTo>
                <a:lnTo>
                  <a:pt x="25738" y="183094"/>
                </a:lnTo>
                <a:lnTo>
                  <a:pt x="23677" y="178934"/>
                </a:lnTo>
                <a:lnTo>
                  <a:pt x="19125" y="178509"/>
                </a:lnTo>
                <a:lnTo>
                  <a:pt x="17124" y="172621"/>
                </a:lnTo>
                <a:lnTo>
                  <a:pt x="14247" y="175687"/>
                </a:lnTo>
                <a:lnTo>
                  <a:pt x="11764" y="175150"/>
                </a:lnTo>
                <a:lnTo>
                  <a:pt x="10745" y="168557"/>
                </a:lnTo>
                <a:lnTo>
                  <a:pt x="12303" y="165132"/>
                </a:lnTo>
                <a:lnTo>
                  <a:pt x="10128" y="163152"/>
                </a:lnTo>
                <a:lnTo>
                  <a:pt x="12496" y="158819"/>
                </a:lnTo>
                <a:lnTo>
                  <a:pt x="11822" y="153709"/>
                </a:lnTo>
                <a:lnTo>
                  <a:pt x="0" y="141848"/>
                </a:lnTo>
                <a:lnTo>
                  <a:pt x="456" y="139159"/>
                </a:lnTo>
                <a:lnTo>
                  <a:pt x="4077" y="135230"/>
                </a:lnTo>
                <a:lnTo>
                  <a:pt x="2443" y="130201"/>
                </a:lnTo>
                <a:lnTo>
                  <a:pt x="3034" y="124605"/>
                </a:lnTo>
                <a:lnTo>
                  <a:pt x="5909" y="120629"/>
                </a:lnTo>
                <a:lnTo>
                  <a:pt x="12405" y="118460"/>
                </a:lnTo>
                <a:lnTo>
                  <a:pt x="14873" y="113683"/>
                </a:lnTo>
                <a:lnTo>
                  <a:pt x="12600" y="110620"/>
                </a:lnTo>
                <a:lnTo>
                  <a:pt x="14592" y="108118"/>
                </a:lnTo>
                <a:lnTo>
                  <a:pt x="14537" y="103819"/>
                </a:lnTo>
                <a:lnTo>
                  <a:pt x="9786" y="102183"/>
                </a:lnTo>
                <a:lnTo>
                  <a:pt x="11611" y="97414"/>
                </a:lnTo>
                <a:lnTo>
                  <a:pt x="10975" y="90374"/>
                </a:lnTo>
                <a:lnTo>
                  <a:pt x="5642" y="76147"/>
                </a:lnTo>
                <a:lnTo>
                  <a:pt x="9889" y="70708"/>
                </a:lnTo>
                <a:lnTo>
                  <a:pt x="8121" y="67313"/>
                </a:lnTo>
                <a:lnTo>
                  <a:pt x="6141" y="66514"/>
                </a:lnTo>
                <a:lnTo>
                  <a:pt x="11994" y="61254"/>
                </a:lnTo>
                <a:lnTo>
                  <a:pt x="16533" y="59756"/>
                </a:lnTo>
                <a:lnTo>
                  <a:pt x="17032" y="56943"/>
                </a:lnTo>
                <a:lnTo>
                  <a:pt x="15200" y="54118"/>
                </a:lnTo>
                <a:lnTo>
                  <a:pt x="14508" y="49121"/>
                </a:lnTo>
                <a:lnTo>
                  <a:pt x="17895" y="43360"/>
                </a:lnTo>
                <a:lnTo>
                  <a:pt x="20751" y="43012"/>
                </a:lnTo>
                <a:lnTo>
                  <a:pt x="22112" y="41181"/>
                </a:lnTo>
                <a:lnTo>
                  <a:pt x="20393" y="37373"/>
                </a:lnTo>
                <a:lnTo>
                  <a:pt x="23194" y="34469"/>
                </a:lnTo>
                <a:lnTo>
                  <a:pt x="22268" y="31161"/>
                </a:lnTo>
                <a:lnTo>
                  <a:pt x="22875" y="28397"/>
                </a:lnTo>
                <a:lnTo>
                  <a:pt x="20709" y="26317"/>
                </a:lnTo>
                <a:lnTo>
                  <a:pt x="18038" y="20153"/>
                </a:lnTo>
                <a:lnTo>
                  <a:pt x="21249" y="15678"/>
                </a:lnTo>
                <a:lnTo>
                  <a:pt x="21401" y="11462"/>
                </a:lnTo>
                <a:lnTo>
                  <a:pt x="23146" y="9832"/>
                </a:lnTo>
                <a:lnTo>
                  <a:pt x="23296" y="5125"/>
                </a:lnTo>
                <a:lnTo>
                  <a:pt x="26450" y="4875"/>
                </a:lnTo>
                <a:lnTo>
                  <a:pt x="28936" y="9085"/>
                </a:lnTo>
                <a:lnTo>
                  <a:pt x="35363" y="8151"/>
                </a:lnTo>
                <a:lnTo>
                  <a:pt x="39391" y="12755"/>
                </a:lnTo>
                <a:lnTo>
                  <a:pt x="41087" y="12446"/>
                </a:lnTo>
                <a:lnTo>
                  <a:pt x="44116" y="10121"/>
                </a:lnTo>
                <a:lnTo>
                  <a:pt x="47546" y="4516"/>
                </a:lnTo>
                <a:lnTo>
                  <a:pt x="51365" y="3974"/>
                </a:lnTo>
                <a:lnTo>
                  <a:pt x="53264" y="0"/>
                </a:lnTo>
                <a:lnTo>
                  <a:pt x="59614" y="8996"/>
                </a:lnTo>
                <a:lnTo>
                  <a:pt x="58855" y="11721"/>
                </a:lnTo>
                <a:lnTo>
                  <a:pt x="60874" y="14917"/>
                </a:lnTo>
                <a:lnTo>
                  <a:pt x="59397" y="17436"/>
                </a:lnTo>
                <a:close/>
              </a:path>
            </a:pathLst>
          </a:custGeom>
          <a:solidFill>
            <a:srgbClr val="380F6A">
              <a:alpha val="100000"/>
            </a:srgbClr>
          </a:solidFill>
          <a:ln w="13550" cap="flat">
            <a:solidFill>
              <a:srgbClr val="380F6A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083" name="pg1083"/>
          <p:cNvSpPr/>
          <p:nvPr/>
        </p:nvSpPr>
        <p:spPr>
          <a:xfrm>
            <a:off x="3317302" y="4117471"/>
            <a:ext cx="368245" cy="400862"/>
          </a:xfrm>
          <a:custGeom>
            <a:avLst/>
            <a:gdLst/>
            <a:ahLst/>
            <a:cxnLst/>
            <a:rect l="0" t="0" r="0" b="0"/>
            <a:pathLst>
              <a:path w="368245" h="400862">
                <a:moveTo>
                  <a:pt x="265559" y="31876"/>
                </a:moveTo>
                <a:lnTo>
                  <a:pt x="271040" y="29573"/>
                </a:lnTo>
                <a:lnTo>
                  <a:pt x="273643" y="32009"/>
                </a:lnTo>
                <a:lnTo>
                  <a:pt x="277210" y="32188"/>
                </a:lnTo>
                <a:lnTo>
                  <a:pt x="278404" y="28063"/>
                </a:lnTo>
                <a:lnTo>
                  <a:pt x="280864" y="26872"/>
                </a:lnTo>
                <a:lnTo>
                  <a:pt x="283933" y="22785"/>
                </a:lnTo>
                <a:lnTo>
                  <a:pt x="287389" y="21888"/>
                </a:lnTo>
                <a:lnTo>
                  <a:pt x="287468" y="19338"/>
                </a:lnTo>
                <a:lnTo>
                  <a:pt x="289406" y="19679"/>
                </a:lnTo>
                <a:lnTo>
                  <a:pt x="290194" y="17679"/>
                </a:lnTo>
                <a:lnTo>
                  <a:pt x="290949" y="17417"/>
                </a:lnTo>
                <a:lnTo>
                  <a:pt x="299712" y="14375"/>
                </a:lnTo>
                <a:lnTo>
                  <a:pt x="303324" y="14959"/>
                </a:lnTo>
                <a:lnTo>
                  <a:pt x="309340" y="18846"/>
                </a:lnTo>
                <a:lnTo>
                  <a:pt x="311307" y="23296"/>
                </a:lnTo>
                <a:lnTo>
                  <a:pt x="311697" y="24176"/>
                </a:lnTo>
                <a:lnTo>
                  <a:pt x="311307" y="26926"/>
                </a:lnTo>
                <a:lnTo>
                  <a:pt x="311307" y="29622"/>
                </a:lnTo>
                <a:lnTo>
                  <a:pt x="312116" y="39491"/>
                </a:lnTo>
                <a:lnTo>
                  <a:pt x="313952" y="42766"/>
                </a:lnTo>
                <a:lnTo>
                  <a:pt x="316079" y="42976"/>
                </a:lnTo>
                <a:lnTo>
                  <a:pt x="318339" y="45269"/>
                </a:lnTo>
                <a:lnTo>
                  <a:pt x="323989" y="45351"/>
                </a:lnTo>
                <a:lnTo>
                  <a:pt x="324803" y="46598"/>
                </a:lnTo>
                <a:lnTo>
                  <a:pt x="324512" y="49771"/>
                </a:lnTo>
                <a:lnTo>
                  <a:pt x="326707" y="52247"/>
                </a:lnTo>
                <a:lnTo>
                  <a:pt x="329069" y="54909"/>
                </a:lnTo>
                <a:lnTo>
                  <a:pt x="338836" y="57313"/>
                </a:lnTo>
                <a:lnTo>
                  <a:pt x="338948" y="54306"/>
                </a:lnTo>
                <a:lnTo>
                  <a:pt x="340079" y="53120"/>
                </a:lnTo>
                <a:lnTo>
                  <a:pt x="343620" y="54250"/>
                </a:lnTo>
                <a:lnTo>
                  <a:pt x="347600" y="61308"/>
                </a:lnTo>
                <a:lnTo>
                  <a:pt x="351346" y="66143"/>
                </a:lnTo>
                <a:lnTo>
                  <a:pt x="351845" y="66785"/>
                </a:lnTo>
                <a:lnTo>
                  <a:pt x="353209" y="66143"/>
                </a:lnTo>
                <a:lnTo>
                  <a:pt x="356307" y="64684"/>
                </a:lnTo>
                <a:lnTo>
                  <a:pt x="357620" y="66143"/>
                </a:lnTo>
                <a:lnTo>
                  <a:pt x="360452" y="69288"/>
                </a:lnTo>
                <a:lnTo>
                  <a:pt x="365468" y="70406"/>
                </a:lnTo>
                <a:lnTo>
                  <a:pt x="368245" y="73205"/>
                </a:lnTo>
                <a:lnTo>
                  <a:pt x="367949" y="74919"/>
                </a:lnTo>
                <a:lnTo>
                  <a:pt x="362334" y="75645"/>
                </a:lnTo>
                <a:lnTo>
                  <a:pt x="360946" y="80670"/>
                </a:lnTo>
                <a:lnTo>
                  <a:pt x="360270" y="82003"/>
                </a:lnTo>
                <a:lnTo>
                  <a:pt x="361201" y="83401"/>
                </a:lnTo>
                <a:lnTo>
                  <a:pt x="360917" y="85149"/>
                </a:lnTo>
                <a:lnTo>
                  <a:pt x="356860" y="86585"/>
                </a:lnTo>
                <a:lnTo>
                  <a:pt x="356191" y="89679"/>
                </a:lnTo>
                <a:lnTo>
                  <a:pt x="357020" y="92163"/>
                </a:lnTo>
                <a:lnTo>
                  <a:pt x="360501" y="94269"/>
                </a:lnTo>
                <a:lnTo>
                  <a:pt x="359088" y="101191"/>
                </a:lnTo>
                <a:lnTo>
                  <a:pt x="361036" y="108400"/>
                </a:lnTo>
                <a:lnTo>
                  <a:pt x="358410" y="111197"/>
                </a:lnTo>
                <a:lnTo>
                  <a:pt x="357773" y="116996"/>
                </a:lnTo>
                <a:lnTo>
                  <a:pt x="355051" y="114820"/>
                </a:lnTo>
                <a:lnTo>
                  <a:pt x="352799" y="116445"/>
                </a:lnTo>
                <a:lnTo>
                  <a:pt x="353056" y="127226"/>
                </a:lnTo>
                <a:lnTo>
                  <a:pt x="349520" y="131579"/>
                </a:lnTo>
                <a:lnTo>
                  <a:pt x="345965" y="135953"/>
                </a:lnTo>
                <a:lnTo>
                  <a:pt x="345431" y="139212"/>
                </a:lnTo>
                <a:lnTo>
                  <a:pt x="338596" y="142358"/>
                </a:lnTo>
                <a:lnTo>
                  <a:pt x="334032" y="148449"/>
                </a:lnTo>
                <a:lnTo>
                  <a:pt x="335049" y="152385"/>
                </a:lnTo>
                <a:lnTo>
                  <a:pt x="336796" y="152188"/>
                </a:lnTo>
                <a:lnTo>
                  <a:pt x="336402" y="154323"/>
                </a:lnTo>
                <a:lnTo>
                  <a:pt x="334260" y="156195"/>
                </a:lnTo>
                <a:lnTo>
                  <a:pt x="326707" y="158908"/>
                </a:lnTo>
                <a:lnTo>
                  <a:pt x="320886" y="161000"/>
                </a:lnTo>
                <a:lnTo>
                  <a:pt x="318758" y="164971"/>
                </a:lnTo>
                <a:lnTo>
                  <a:pt x="316349" y="165095"/>
                </a:lnTo>
                <a:lnTo>
                  <a:pt x="313479" y="161714"/>
                </a:lnTo>
                <a:lnTo>
                  <a:pt x="311951" y="161625"/>
                </a:lnTo>
                <a:lnTo>
                  <a:pt x="311307" y="163010"/>
                </a:lnTo>
                <a:lnTo>
                  <a:pt x="310459" y="164840"/>
                </a:lnTo>
                <a:lnTo>
                  <a:pt x="311307" y="166542"/>
                </a:lnTo>
                <a:lnTo>
                  <a:pt x="313954" y="171849"/>
                </a:lnTo>
                <a:lnTo>
                  <a:pt x="311877" y="173779"/>
                </a:lnTo>
                <a:lnTo>
                  <a:pt x="311307" y="173471"/>
                </a:lnTo>
                <a:lnTo>
                  <a:pt x="298837" y="166731"/>
                </a:lnTo>
                <a:lnTo>
                  <a:pt x="295858" y="167200"/>
                </a:lnTo>
                <a:lnTo>
                  <a:pt x="296142" y="171988"/>
                </a:lnTo>
                <a:lnTo>
                  <a:pt x="293973" y="174283"/>
                </a:lnTo>
                <a:lnTo>
                  <a:pt x="292392" y="179126"/>
                </a:lnTo>
                <a:lnTo>
                  <a:pt x="295122" y="181880"/>
                </a:lnTo>
                <a:lnTo>
                  <a:pt x="294642" y="185586"/>
                </a:lnTo>
                <a:lnTo>
                  <a:pt x="292789" y="189933"/>
                </a:lnTo>
                <a:lnTo>
                  <a:pt x="290949" y="194252"/>
                </a:lnTo>
                <a:lnTo>
                  <a:pt x="290707" y="199197"/>
                </a:lnTo>
                <a:lnTo>
                  <a:pt x="289080" y="203532"/>
                </a:lnTo>
                <a:lnTo>
                  <a:pt x="289545" y="205537"/>
                </a:lnTo>
                <a:lnTo>
                  <a:pt x="289956" y="207311"/>
                </a:lnTo>
                <a:lnTo>
                  <a:pt x="287030" y="210379"/>
                </a:lnTo>
                <a:lnTo>
                  <a:pt x="286286" y="213828"/>
                </a:lnTo>
                <a:lnTo>
                  <a:pt x="283787" y="216356"/>
                </a:lnTo>
                <a:lnTo>
                  <a:pt x="282287" y="219347"/>
                </a:lnTo>
                <a:lnTo>
                  <a:pt x="280547" y="222823"/>
                </a:lnTo>
                <a:lnTo>
                  <a:pt x="277098" y="244984"/>
                </a:lnTo>
                <a:lnTo>
                  <a:pt x="273337" y="243324"/>
                </a:lnTo>
                <a:lnTo>
                  <a:pt x="271248" y="245082"/>
                </a:lnTo>
                <a:lnTo>
                  <a:pt x="267757" y="251567"/>
                </a:lnTo>
                <a:lnTo>
                  <a:pt x="267750" y="257665"/>
                </a:lnTo>
                <a:lnTo>
                  <a:pt x="262108" y="256315"/>
                </a:lnTo>
                <a:lnTo>
                  <a:pt x="260733" y="258648"/>
                </a:lnTo>
                <a:lnTo>
                  <a:pt x="260491" y="262290"/>
                </a:lnTo>
                <a:lnTo>
                  <a:pt x="257892" y="263457"/>
                </a:lnTo>
                <a:lnTo>
                  <a:pt x="253891" y="261561"/>
                </a:lnTo>
                <a:lnTo>
                  <a:pt x="255681" y="256238"/>
                </a:lnTo>
                <a:lnTo>
                  <a:pt x="252639" y="255151"/>
                </a:lnTo>
                <a:lnTo>
                  <a:pt x="249460" y="256797"/>
                </a:lnTo>
                <a:lnTo>
                  <a:pt x="245199" y="255562"/>
                </a:lnTo>
                <a:lnTo>
                  <a:pt x="235961" y="258060"/>
                </a:lnTo>
                <a:lnTo>
                  <a:pt x="230065" y="258088"/>
                </a:lnTo>
                <a:lnTo>
                  <a:pt x="227687" y="261445"/>
                </a:lnTo>
                <a:lnTo>
                  <a:pt x="220765" y="263198"/>
                </a:lnTo>
                <a:lnTo>
                  <a:pt x="221146" y="259953"/>
                </a:lnTo>
                <a:lnTo>
                  <a:pt x="218982" y="259323"/>
                </a:lnTo>
                <a:lnTo>
                  <a:pt x="212849" y="262287"/>
                </a:lnTo>
                <a:lnTo>
                  <a:pt x="212600" y="268243"/>
                </a:lnTo>
                <a:lnTo>
                  <a:pt x="206200" y="274241"/>
                </a:lnTo>
                <a:lnTo>
                  <a:pt x="200537" y="273709"/>
                </a:lnTo>
                <a:lnTo>
                  <a:pt x="196135" y="275483"/>
                </a:lnTo>
                <a:lnTo>
                  <a:pt x="195379" y="275787"/>
                </a:lnTo>
                <a:lnTo>
                  <a:pt x="188160" y="273148"/>
                </a:lnTo>
                <a:lnTo>
                  <a:pt x="179568" y="278340"/>
                </a:lnTo>
                <a:lnTo>
                  <a:pt x="176382" y="277855"/>
                </a:lnTo>
                <a:lnTo>
                  <a:pt x="175729" y="278842"/>
                </a:lnTo>
                <a:lnTo>
                  <a:pt x="177467" y="279471"/>
                </a:lnTo>
                <a:lnTo>
                  <a:pt x="177913" y="282821"/>
                </a:lnTo>
                <a:lnTo>
                  <a:pt x="179162" y="280811"/>
                </a:lnTo>
                <a:lnTo>
                  <a:pt x="181654" y="285249"/>
                </a:lnTo>
                <a:lnTo>
                  <a:pt x="184703" y="287882"/>
                </a:lnTo>
                <a:lnTo>
                  <a:pt x="183153" y="293786"/>
                </a:lnTo>
                <a:lnTo>
                  <a:pt x="188709" y="301463"/>
                </a:lnTo>
                <a:lnTo>
                  <a:pt x="196135" y="306078"/>
                </a:lnTo>
                <a:lnTo>
                  <a:pt x="196135" y="306989"/>
                </a:lnTo>
                <a:lnTo>
                  <a:pt x="194233" y="311277"/>
                </a:lnTo>
                <a:lnTo>
                  <a:pt x="194156" y="314534"/>
                </a:lnTo>
                <a:lnTo>
                  <a:pt x="196135" y="316671"/>
                </a:lnTo>
                <a:lnTo>
                  <a:pt x="196915" y="317516"/>
                </a:lnTo>
                <a:lnTo>
                  <a:pt x="197121" y="320380"/>
                </a:lnTo>
                <a:lnTo>
                  <a:pt x="201083" y="325409"/>
                </a:lnTo>
                <a:lnTo>
                  <a:pt x="199303" y="328491"/>
                </a:lnTo>
                <a:lnTo>
                  <a:pt x="202723" y="332388"/>
                </a:lnTo>
                <a:lnTo>
                  <a:pt x="201570" y="337243"/>
                </a:lnTo>
                <a:lnTo>
                  <a:pt x="204140" y="337444"/>
                </a:lnTo>
                <a:lnTo>
                  <a:pt x="205613" y="339546"/>
                </a:lnTo>
                <a:lnTo>
                  <a:pt x="205088" y="348118"/>
                </a:lnTo>
                <a:lnTo>
                  <a:pt x="207024" y="353192"/>
                </a:lnTo>
                <a:lnTo>
                  <a:pt x="206729" y="355836"/>
                </a:lnTo>
                <a:lnTo>
                  <a:pt x="203908" y="356451"/>
                </a:lnTo>
                <a:lnTo>
                  <a:pt x="202954" y="358743"/>
                </a:lnTo>
                <a:lnTo>
                  <a:pt x="206232" y="368819"/>
                </a:lnTo>
                <a:lnTo>
                  <a:pt x="203613" y="373505"/>
                </a:lnTo>
                <a:lnTo>
                  <a:pt x="203666" y="379057"/>
                </a:lnTo>
                <a:lnTo>
                  <a:pt x="205206" y="379713"/>
                </a:lnTo>
                <a:lnTo>
                  <a:pt x="207035" y="376480"/>
                </a:lnTo>
                <a:lnTo>
                  <a:pt x="213744" y="381006"/>
                </a:lnTo>
                <a:lnTo>
                  <a:pt x="211474" y="385295"/>
                </a:lnTo>
                <a:lnTo>
                  <a:pt x="207399" y="385827"/>
                </a:lnTo>
                <a:lnTo>
                  <a:pt x="202644" y="392544"/>
                </a:lnTo>
                <a:lnTo>
                  <a:pt x="196979" y="392024"/>
                </a:lnTo>
                <a:lnTo>
                  <a:pt x="196135" y="393022"/>
                </a:lnTo>
                <a:lnTo>
                  <a:pt x="194171" y="395341"/>
                </a:lnTo>
                <a:lnTo>
                  <a:pt x="191449" y="395331"/>
                </a:lnTo>
                <a:lnTo>
                  <a:pt x="186049" y="391391"/>
                </a:lnTo>
                <a:lnTo>
                  <a:pt x="185677" y="389040"/>
                </a:lnTo>
                <a:lnTo>
                  <a:pt x="181776" y="389469"/>
                </a:lnTo>
                <a:lnTo>
                  <a:pt x="180513" y="392710"/>
                </a:lnTo>
                <a:lnTo>
                  <a:pt x="178091" y="391888"/>
                </a:lnTo>
                <a:lnTo>
                  <a:pt x="171854" y="393760"/>
                </a:lnTo>
                <a:lnTo>
                  <a:pt x="169339" y="391888"/>
                </a:lnTo>
                <a:lnTo>
                  <a:pt x="171295" y="387963"/>
                </a:lnTo>
                <a:lnTo>
                  <a:pt x="171177" y="384655"/>
                </a:lnTo>
                <a:lnTo>
                  <a:pt x="166840" y="387099"/>
                </a:lnTo>
                <a:lnTo>
                  <a:pt x="162794" y="386824"/>
                </a:lnTo>
                <a:lnTo>
                  <a:pt x="158919" y="388522"/>
                </a:lnTo>
                <a:lnTo>
                  <a:pt x="156634" y="392824"/>
                </a:lnTo>
                <a:lnTo>
                  <a:pt x="144483" y="393315"/>
                </a:lnTo>
                <a:lnTo>
                  <a:pt x="141900" y="400862"/>
                </a:lnTo>
                <a:lnTo>
                  <a:pt x="134725" y="394659"/>
                </a:lnTo>
                <a:lnTo>
                  <a:pt x="133983" y="394783"/>
                </a:lnTo>
                <a:lnTo>
                  <a:pt x="133972" y="396751"/>
                </a:lnTo>
                <a:lnTo>
                  <a:pt x="133089" y="396651"/>
                </a:lnTo>
                <a:lnTo>
                  <a:pt x="127420" y="388573"/>
                </a:lnTo>
                <a:lnTo>
                  <a:pt x="115669" y="388290"/>
                </a:lnTo>
                <a:lnTo>
                  <a:pt x="110274" y="378450"/>
                </a:lnTo>
                <a:lnTo>
                  <a:pt x="98576" y="375985"/>
                </a:lnTo>
                <a:lnTo>
                  <a:pt x="82977" y="363340"/>
                </a:lnTo>
                <a:lnTo>
                  <a:pt x="79012" y="362049"/>
                </a:lnTo>
                <a:lnTo>
                  <a:pt x="72576" y="340585"/>
                </a:lnTo>
                <a:lnTo>
                  <a:pt x="65028" y="328572"/>
                </a:lnTo>
                <a:lnTo>
                  <a:pt x="61874" y="326737"/>
                </a:lnTo>
                <a:lnTo>
                  <a:pt x="57849" y="319696"/>
                </a:lnTo>
                <a:lnTo>
                  <a:pt x="51118" y="313007"/>
                </a:lnTo>
                <a:lnTo>
                  <a:pt x="44434" y="306365"/>
                </a:lnTo>
                <a:lnTo>
                  <a:pt x="43038" y="303592"/>
                </a:lnTo>
                <a:lnTo>
                  <a:pt x="42368" y="293735"/>
                </a:lnTo>
                <a:lnTo>
                  <a:pt x="45402" y="291846"/>
                </a:lnTo>
                <a:lnTo>
                  <a:pt x="46512" y="288895"/>
                </a:lnTo>
                <a:lnTo>
                  <a:pt x="51118" y="283119"/>
                </a:lnTo>
                <a:lnTo>
                  <a:pt x="52127" y="281854"/>
                </a:lnTo>
                <a:lnTo>
                  <a:pt x="55653" y="272312"/>
                </a:lnTo>
                <a:lnTo>
                  <a:pt x="60469" y="268601"/>
                </a:lnTo>
                <a:lnTo>
                  <a:pt x="57770" y="263117"/>
                </a:lnTo>
                <a:lnTo>
                  <a:pt x="52357" y="257254"/>
                </a:lnTo>
                <a:lnTo>
                  <a:pt x="51118" y="256738"/>
                </a:lnTo>
                <a:lnTo>
                  <a:pt x="33258" y="249305"/>
                </a:lnTo>
                <a:lnTo>
                  <a:pt x="34892" y="247049"/>
                </a:lnTo>
                <a:lnTo>
                  <a:pt x="38807" y="246020"/>
                </a:lnTo>
                <a:lnTo>
                  <a:pt x="40365" y="244017"/>
                </a:lnTo>
                <a:lnTo>
                  <a:pt x="41114" y="237363"/>
                </a:lnTo>
                <a:lnTo>
                  <a:pt x="39686" y="232243"/>
                </a:lnTo>
                <a:lnTo>
                  <a:pt x="41310" y="226929"/>
                </a:lnTo>
                <a:lnTo>
                  <a:pt x="51118" y="224105"/>
                </a:lnTo>
                <a:lnTo>
                  <a:pt x="54845" y="223031"/>
                </a:lnTo>
                <a:lnTo>
                  <a:pt x="66640" y="224950"/>
                </a:lnTo>
                <a:lnTo>
                  <a:pt x="73350" y="229353"/>
                </a:lnTo>
                <a:lnTo>
                  <a:pt x="74026" y="228204"/>
                </a:lnTo>
                <a:lnTo>
                  <a:pt x="64395" y="220915"/>
                </a:lnTo>
                <a:lnTo>
                  <a:pt x="57641" y="218896"/>
                </a:lnTo>
                <a:lnTo>
                  <a:pt x="51118" y="219613"/>
                </a:lnTo>
                <a:lnTo>
                  <a:pt x="47280" y="220035"/>
                </a:lnTo>
                <a:lnTo>
                  <a:pt x="39784" y="222498"/>
                </a:lnTo>
                <a:lnTo>
                  <a:pt x="36699" y="226311"/>
                </a:lnTo>
                <a:lnTo>
                  <a:pt x="27449" y="232122"/>
                </a:lnTo>
                <a:lnTo>
                  <a:pt x="17605" y="224954"/>
                </a:lnTo>
                <a:lnTo>
                  <a:pt x="14438" y="225359"/>
                </a:lnTo>
                <a:lnTo>
                  <a:pt x="12301" y="227992"/>
                </a:lnTo>
                <a:lnTo>
                  <a:pt x="1495" y="223103"/>
                </a:lnTo>
                <a:lnTo>
                  <a:pt x="1067" y="222095"/>
                </a:lnTo>
                <a:lnTo>
                  <a:pt x="2006" y="221418"/>
                </a:lnTo>
                <a:lnTo>
                  <a:pt x="7042" y="222849"/>
                </a:lnTo>
                <a:lnTo>
                  <a:pt x="7515" y="220257"/>
                </a:lnTo>
                <a:lnTo>
                  <a:pt x="4809" y="218494"/>
                </a:lnTo>
                <a:lnTo>
                  <a:pt x="3621" y="212873"/>
                </a:lnTo>
                <a:lnTo>
                  <a:pt x="0" y="207797"/>
                </a:lnTo>
                <a:lnTo>
                  <a:pt x="6731" y="201771"/>
                </a:lnTo>
                <a:lnTo>
                  <a:pt x="10233" y="200817"/>
                </a:lnTo>
                <a:lnTo>
                  <a:pt x="9565" y="195258"/>
                </a:lnTo>
                <a:lnTo>
                  <a:pt x="10451" y="192862"/>
                </a:lnTo>
                <a:lnTo>
                  <a:pt x="13148" y="190708"/>
                </a:lnTo>
                <a:lnTo>
                  <a:pt x="16054" y="193467"/>
                </a:lnTo>
                <a:lnTo>
                  <a:pt x="23981" y="192977"/>
                </a:lnTo>
                <a:lnTo>
                  <a:pt x="25012" y="189933"/>
                </a:lnTo>
                <a:lnTo>
                  <a:pt x="27082" y="183821"/>
                </a:lnTo>
                <a:lnTo>
                  <a:pt x="30598" y="184316"/>
                </a:lnTo>
                <a:lnTo>
                  <a:pt x="30671" y="185945"/>
                </a:lnTo>
                <a:lnTo>
                  <a:pt x="32245" y="186974"/>
                </a:lnTo>
                <a:lnTo>
                  <a:pt x="38112" y="184346"/>
                </a:lnTo>
                <a:lnTo>
                  <a:pt x="38634" y="187091"/>
                </a:lnTo>
                <a:lnTo>
                  <a:pt x="40727" y="187722"/>
                </a:lnTo>
                <a:lnTo>
                  <a:pt x="42944" y="181857"/>
                </a:lnTo>
                <a:lnTo>
                  <a:pt x="44611" y="180909"/>
                </a:lnTo>
                <a:lnTo>
                  <a:pt x="46409" y="180995"/>
                </a:lnTo>
                <a:lnTo>
                  <a:pt x="47594" y="179959"/>
                </a:lnTo>
                <a:lnTo>
                  <a:pt x="47568" y="170119"/>
                </a:lnTo>
                <a:lnTo>
                  <a:pt x="49172" y="166582"/>
                </a:lnTo>
                <a:lnTo>
                  <a:pt x="48056" y="163183"/>
                </a:lnTo>
                <a:lnTo>
                  <a:pt x="49836" y="160211"/>
                </a:lnTo>
                <a:lnTo>
                  <a:pt x="51118" y="159977"/>
                </a:lnTo>
                <a:lnTo>
                  <a:pt x="52520" y="159722"/>
                </a:lnTo>
                <a:lnTo>
                  <a:pt x="53968" y="157073"/>
                </a:lnTo>
                <a:lnTo>
                  <a:pt x="57035" y="156711"/>
                </a:lnTo>
                <a:lnTo>
                  <a:pt x="61080" y="152754"/>
                </a:lnTo>
                <a:lnTo>
                  <a:pt x="62386" y="155013"/>
                </a:lnTo>
                <a:lnTo>
                  <a:pt x="62867" y="155845"/>
                </a:lnTo>
                <a:lnTo>
                  <a:pt x="73261" y="150090"/>
                </a:lnTo>
                <a:lnTo>
                  <a:pt x="87961" y="151260"/>
                </a:lnTo>
                <a:lnTo>
                  <a:pt x="90830" y="149153"/>
                </a:lnTo>
                <a:lnTo>
                  <a:pt x="94750" y="149181"/>
                </a:lnTo>
                <a:lnTo>
                  <a:pt x="98755" y="140368"/>
                </a:lnTo>
                <a:lnTo>
                  <a:pt x="102463" y="137473"/>
                </a:lnTo>
                <a:lnTo>
                  <a:pt x="114283" y="133110"/>
                </a:lnTo>
                <a:lnTo>
                  <a:pt x="114824" y="131655"/>
                </a:lnTo>
                <a:lnTo>
                  <a:pt x="113898" y="128462"/>
                </a:lnTo>
                <a:lnTo>
                  <a:pt x="114601" y="127834"/>
                </a:lnTo>
                <a:lnTo>
                  <a:pt x="122978" y="128998"/>
                </a:lnTo>
                <a:lnTo>
                  <a:pt x="126724" y="133930"/>
                </a:lnTo>
                <a:lnTo>
                  <a:pt x="138694" y="137756"/>
                </a:lnTo>
                <a:lnTo>
                  <a:pt x="139506" y="131936"/>
                </a:lnTo>
                <a:lnTo>
                  <a:pt x="141267" y="129340"/>
                </a:lnTo>
                <a:lnTo>
                  <a:pt x="141609" y="124404"/>
                </a:lnTo>
                <a:lnTo>
                  <a:pt x="144327" y="122165"/>
                </a:lnTo>
                <a:lnTo>
                  <a:pt x="144068" y="118626"/>
                </a:lnTo>
                <a:lnTo>
                  <a:pt x="145940" y="116223"/>
                </a:lnTo>
                <a:lnTo>
                  <a:pt x="148448" y="105024"/>
                </a:lnTo>
                <a:lnTo>
                  <a:pt x="151011" y="103540"/>
                </a:lnTo>
                <a:lnTo>
                  <a:pt x="152303" y="100990"/>
                </a:lnTo>
                <a:lnTo>
                  <a:pt x="158708" y="101501"/>
                </a:lnTo>
                <a:lnTo>
                  <a:pt x="162827" y="98454"/>
                </a:lnTo>
                <a:lnTo>
                  <a:pt x="161489" y="92833"/>
                </a:lnTo>
                <a:lnTo>
                  <a:pt x="162251" y="86845"/>
                </a:lnTo>
                <a:lnTo>
                  <a:pt x="159727" y="82901"/>
                </a:lnTo>
                <a:lnTo>
                  <a:pt x="158263" y="72073"/>
                </a:lnTo>
                <a:lnTo>
                  <a:pt x="156611" y="68859"/>
                </a:lnTo>
                <a:lnTo>
                  <a:pt x="156765" y="64070"/>
                </a:lnTo>
                <a:lnTo>
                  <a:pt x="155897" y="61308"/>
                </a:lnTo>
                <a:lnTo>
                  <a:pt x="154315" y="52471"/>
                </a:lnTo>
                <a:lnTo>
                  <a:pt x="155694" y="47513"/>
                </a:lnTo>
                <a:lnTo>
                  <a:pt x="159714" y="41389"/>
                </a:lnTo>
                <a:lnTo>
                  <a:pt x="158367" y="34117"/>
                </a:lnTo>
                <a:lnTo>
                  <a:pt x="158943" y="31420"/>
                </a:lnTo>
                <a:lnTo>
                  <a:pt x="156202" y="23961"/>
                </a:lnTo>
                <a:lnTo>
                  <a:pt x="157891" y="18834"/>
                </a:lnTo>
                <a:lnTo>
                  <a:pt x="156831" y="12682"/>
                </a:lnTo>
                <a:lnTo>
                  <a:pt x="157406" y="9750"/>
                </a:lnTo>
                <a:lnTo>
                  <a:pt x="158661" y="8992"/>
                </a:lnTo>
                <a:lnTo>
                  <a:pt x="164581" y="12890"/>
                </a:lnTo>
                <a:lnTo>
                  <a:pt x="167687" y="11973"/>
                </a:lnTo>
                <a:lnTo>
                  <a:pt x="169978" y="8461"/>
                </a:lnTo>
                <a:lnTo>
                  <a:pt x="172554" y="8991"/>
                </a:lnTo>
                <a:lnTo>
                  <a:pt x="175633" y="11907"/>
                </a:lnTo>
                <a:lnTo>
                  <a:pt x="179747" y="10980"/>
                </a:lnTo>
                <a:lnTo>
                  <a:pt x="184034" y="15706"/>
                </a:lnTo>
                <a:lnTo>
                  <a:pt x="185063" y="18678"/>
                </a:lnTo>
                <a:lnTo>
                  <a:pt x="188105" y="17594"/>
                </a:lnTo>
                <a:lnTo>
                  <a:pt x="189881" y="21932"/>
                </a:lnTo>
                <a:lnTo>
                  <a:pt x="194653" y="20211"/>
                </a:lnTo>
                <a:lnTo>
                  <a:pt x="193256" y="17746"/>
                </a:lnTo>
                <a:lnTo>
                  <a:pt x="193659" y="16464"/>
                </a:lnTo>
                <a:lnTo>
                  <a:pt x="196135" y="16465"/>
                </a:lnTo>
                <a:lnTo>
                  <a:pt x="197875" y="16467"/>
                </a:lnTo>
                <a:lnTo>
                  <a:pt x="200009" y="14050"/>
                </a:lnTo>
                <a:lnTo>
                  <a:pt x="201307" y="15708"/>
                </a:lnTo>
                <a:lnTo>
                  <a:pt x="202119" y="20518"/>
                </a:lnTo>
                <a:lnTo>
                  <a:pt x="207930" y="16371"/>
                </a:lnTo>
                <a:lnTo>
                  <a:pt x="212718" y="15430"/>
                </a:lnTo>
                <a:lnTo>
                  <a:pt x="217114" y="10189"/>
                </a:lnTo>
                <a:lnTo>
                  <a:pt x="219900" y="10864"/>
                </a:lnTo>
                <a:lnTo>
                  <a:pt x="222664" y="8902"/>
                </a:lnTo>
                <a:lnTo>
                  <a:pt x="229339" y="10042"/>
                </a:lnTo>
                <a:lnTo>
                  <a:pt x="233444" y="13653"/>
                </a:lnTo>
                <a:lnTo>
                  <a:pt x="237262" y="7635"/>
                </a:lnTo>
                <a:lnTo>
                  <a:pt x="242178" y="9648"/>
                </a:lnTo>
                <a:lnTo>
                  <a:pt x="245127" y="5375"/>
                </a:lnTo>
                <a:lnTo>
                  <a:pt x="243946" y="2627"/>
                </a:lnTo>
                <a:lnTo>
                  <a:pt x="245506" y="0"/>
                </a:lnTo>
                <a:lnTo>
                  <a:pt x="249245" y="456"/>
                </a:lnTo>
                <a:lnTo>
                  <a:pt x="255620" y="6423"/>
                </a:lnTo>
                <a:lnTo>
                  <a:pt x="253401" y="9549"/>
                </a:lnTo>
                <a:lnTo>
                  <a:pt x="256074" y="18802"/>
                </a:lnTo>
                <a:lnTo>
                  <a:pt x="258937" y="20195"/>
                </a:lnTo>
                <a:lnTo>
                  <a:pt x="265698" y="19806"/>
                </a:lnTo>
                <a:close/>
              </a:path>
            </a:pathLst>
          </a:custGeom>
          <a:solidFill>
            <a:srgbClr val="4F1474">
              <a:alpha val="100000"/>
            </a:srgbClr>
          </a:solidFill>
          <a:ln w="13550" cap="flat">
            <a:solidFill>
              <a:srgbClr val="4F1474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086" name="pg1086"/>
          <p:cNvSpPr/>
          <p:nvPr/>
        </p:nvSpPr>
        <p:spPr>
          <a:xfrm>
            <a:off x="3079218" y="4065247"/>
            <a:ext cx="400911" cy="247482"/>
          </a:xfrm>
          <a:custGeom>
            <a:avLst/>
            <a:gdLst/>
            <a:ahLst/>
            <a:cxnLst/>
            <a:rect l="0" t="0" r="0" b="0"/>
            <a:pathLst>
              <a:path w="400911" h="247482">
                <a:moveTo>
                  <a:pt x="283286" y="45122"/>
                </a:moveTo>
                <a:lnTo>
                  <a:pt x="281400" y="41636"/>
                </a:lnTo>
                <a:lnTo>
                  <a:pt x="281971" y="40149"/>
                </a:lnTo>
                <a:lnTo>
                  <a:pt x="289203" y="39603"/>
                </a:lnTo>
                <a:lnTo>
                  <a:pt x="290108" y="39535"/>
                </a:lnTo>
                <a:lnTo>
                  <a:pt x="292704" y="41887"/>
                </a:lnTo>
                <a:lnTo>
                  <a:pt x="294773" y="47359"/>
                </a:lnTo>
                <a:lnTo>
                  <a:pt x="296560" y="49177"/>
                </a:lnTo>
                <a:lnTo>
                  <a:pt x="295741" y="51899"/>
                </a:lnTo>
                <a:lnTo>
                  <a:pt x="299027" y="56319"/>
                </a:lnTo>
                <a:lnTo>
                  <a:pt x="298235" y="59289"/>
                </a:lnTo>
                <a:lnTo>
                  <a:pt x="298733" y="61164"/>
                </a:lnTo>
                <a:lnTo>
                  <a:pt x="300470" y="58768"/>
                </a:lnTo>
                <a:lnTo>
                  <a:pt x="302005" y="56651"/>
                </a:lnTo>
                <a:lnTo>
                  <a:pt x="300470" y="56678"/>
                </a:lnTo>
                <a:lnTo>
                  <a:pt x="298625" y="49808"/>
                </a:lnTo>
                <a:lnTo>
                  <a:pt x="300133" y="48117"/>
                </a:lnTo>
                <a:lnTo>
                  <a:pt x="298756" y="47359"/>
                </a:lnTo>
                <a:lnTo>
                  <a:pt x="295924" y="45801"/>
                </a:lnTo>
                <a:lnTo>
                  <a:pt x="294132" y="37969"/>
                </a:lnTo>
                <a:lnTo>
                  <a:pt x="298688" y="32060"/>
                </a:lnTo>
                <a:lnTo>
                  <a:pt x="300470" y="31364"/>
                </a:lnTo>
                <a:lnTo>
                  <a:pt x="301268" y="31217"/>
                </a:lnTo>
                <a:lnTo>
                  <a:pt x="303346" y="28983"/>
                </a:lnTo>
                <a:lnTo>
                  <a:pt x="306881" y="29653"/>
                </a:lnTo>
                <a:lnTo>
                  <a:pt x="312222" y="27650"/>
                </a:lnTo>
                <a:lnTo>
                  <a:pt x="313454" y="31686"/>
                </a:lnTo>
                <a:lnTo>
                  <a:pt x="311220" y="34838"/>
                </a:lnTo>
                <a:lnTo>
                  <a:pt x="310698" y="38845"/>
                </a:lnTo>
                <a:lnTo>
                  <a:pt x="312657" y="42472"/>
                </a:lnTo>
                <a:lnTo>
                  <a:pt x="315524" y="44053"/>
                </a:lnTo>
                <a:lnTo>
                  <a:pt x="327557" y="44665"/>
                </a:lnTo>
                <a:lnTo>
                  <a:pt x="342146" y="41331"/>
                </a:lnTo>
                <a:lnTo>
                  <a:pt x="345280" y="45759"/>
                </a:lnTo>
                <a:lnTo>
                  <a:pt x="345360" y="47359"/>
                </a:lnTo>
                <a:lnTo>
                  <a:pt x="345438" y="48897"/>
                </a:lnTo>
                <a:lnTo>
                  <a:pt x="347267" y="51487"/>
                </a:lnTo>
                <a:lnTo>
                  <a:pt x="346433" y="54886"/>
                </a:lnTo>
                <a:lnTo>
                  <a:pt x="350912" y="64988"/>
                </a:lnTo>
                <a:lnTo>
                  <a:pt x="355188" y="66183"/>
                </a:lnTo>
                <a:lnTo>
                  <a:pt x="357890" y="70072"/>
                </a:lnTo>
                <a:lnTo>
                  <a:pt x="363043" y="70443"/>
                </a:lnTo>
                <a:lnTo>
                  <a:pt x="368196" y="64143"/>
                </a:lnTo>
                <a:lnTo>
                  <a:pt x="373145" y="61528"/>
                </a:lnTo>
                <a:lnTo>
                  <a:pt x="374312" y="57480"/>
                </a:lnTo>
                <a:lnTo>
                  <a:pt x="376289" y="56095"/>
                </a:lnTo>
                <a:lnTo>
                  <a:pt x="395490" y="61974"/>
                </a:lnTo>
                <a:lnTo>
                  <a:pt x="394915" y="64906"/>
                </a:lnTo>
                <a:lnTo>
                  <a:pt x="395976" y="71058"/>
                </a:lnTo>
                <a:lnTo>
                  <a:pt x="394287" y="76185"/>
                </a:lnTo>
                <a:lnTo>
                  <a:pt x="397028" y="83644"/>
                </a:lnTo>
                <a:lnTo>
                  <a:pt x="396452" y="86342"/>
                </a:lnTo>
                <a:lnTo>
                  <a:pt x="397799" y="93613"/>
                </a:lnTo>
                <a:lnTo>
                  <a:pt x="393779" y="99738"/>
                </a:lnTo>
                <a:lnTo>
                  <a:pt x="392400" y="104695"/>
                </a:lnTo>
                <a:lnTo>
                  <a:pt x="393981" y="113532"/>
                </a:lnTo>
                <a:lnTo>
                  <a:pt x="394849" y="116294"/>
                </a:lnTo>
                <a:lnTo>
                  <a:pt x="394696" y="121084"/>
                </a:lnTo>
                <a:lnTo>
                  <a:pt x="396347" y="124297"/>
                </a:lnTo>
                <a:lnTo>
                  <a:pt x="397811" y="135125"/>
                </a:lnTo>
                <a:lnTo>
                  <a:pt x="400335" y="139070"/>
                </a:lnTo>
                <a:lnTo>
                  <a:pt x="399573" y="145058"/>
                </a:lnTo>
                <a:lnTo>
                  <a:pt x="400911" y="150678"/>
                </a:lnTo>
                <a:lnTo>
                  <a:pt x="396792" y="153725"/>
                </a:lnTo>
                <a:lnTo>
                  <a:pt x="390387" y="153214"/>
                </a:lnTo>
                <a:lnTo>
                  <a:pt x="389095" y="155765"/>
                </a:lnTo>
                <a:lnTo>
                  <a:pt x="386532" y="157248"/>
                </a:lnTo>
                <a:lnTo>
                  <a:pt x="384024" y="168447"/>
                </a:lnTo>
                <a:lnTo>
                  <a:pt x="382152" y="170851"/>
                </a:lnTo>
                <a:lnTo>
                  <a:pt x="382411" y="174389"/>
                </a:lnTo>
                <a:lnTo>
                  <a:pt x="379693" y="176628"/>
                </a:lnTo>
                <a:lnTo>
                  <a:pt x="379352" y="181565"/>
                </a:lnTo>
                <a:lnTo>
                  <a:pt x="377590" y="184161"/>
                </a:lnTo>
                <a:lnTo>
                  <a:pt x="376778" y="189981"/>
                </a:lnTo>
                <a:lnTo>
                  <a:pt x="364808" y="186155"/>
                </a:lnTo>
                <a:lnTo>
                  <a:pt x="361062" y="181222"/>
                </a:lnTo>
                <a:lnTo>
                  <a:pt x="352685" y="180059"/>
                </a:lnTo>
                <a:lnTo>
                  <a:pt x="351982" y="180687"/>
                </a:lnTo>
                <a:lnTo>
                  <a:pt x="352908" y="183879"/>
                </a:lnTo>
                <a:lnTo>
                  <a:pt x="352367" y="185334"/>
                </a:lnTo>
                <a:lnTo>
                  <a:pt x="340547" y="189697"/>
                </a:lnTo>
                <a:lnTo>
                  <a:pt x="336839" y="192592"/>
                </a:lnTo>
                <a:lnTo>
                  <a:pt x="332834" y="201405"/>
                </a:lnTo>
                <a:lnTo>
                  <a:pt x="328914" y="201377"/>
                </a:lnTo>
                <a:lnTo>
                  <a:pt x="326046" y="203485"/>
                </a:lnTo>
                <a:lnTo>
                  <a:pt x="311345" y="202315"/>
                </a:lnTo>
                <a:lnTo>
                  <a:pt x="300951" y="208070"/>
                </a:lnTo>
                <a:lnTo>
                  <a:pt x="300470" y="207237"/>
                </a:lnTo>
                <a:lnTo>
                  <a:pt x="299165" y="204979"/>
                </a:lnTo>
                <a:lnTo>
                  <a:pt x="295119" y="208936"/>
                </a:lnTo>
                <a:lnTo>
                  <a:pt x="292052" y="209298"/>
                </a:lnTo>
                <a:lnTo>
                  <a:pt x="290604" y="211946"/>
                </a:lnTo>
                <a:lnTo>
                  <a:pt x="289203" y="212201"/>
                </a:lnTo>
                <a:lnTo>
                  <a:pt x="287920" y="212436"/>
                </a:lnTo>
                <a:lnTo>
                  <a:pt x="286140" y="215408"/>
                </a:lnTo>
                <a:lnTo>
                  <a:pt x="287256" y="218807"/>
                </a:lnTo>
                <a:lnTo>
                  <a:pt x="285652" y="222344"/>
                </a:lnTo>
                <a:lnTo>
                  <a:pt x="285678" y="232183"/>
                </a:lnTo>
                <a:lnTo>
                  <a:pt x="284494" y="233219"/>
                </a:lnTo>
                <a:lnTo>
                  <a:pt x="282695" y="233133"/>
                </a:lnTo>
                <a:lnTo>
                  <a:pt x="281028" y="234081"/>
                </a:lnTo>
                <a:lnTo>
                  <a:pt x="278811" y="239947"/>
                </a:lnTo>
                <a:lnTo>
                  <a:pt x="276718" y="239315"/>
                </a:lnTo>
                <a:lnTo>
                  <a:pt x="276196" y="236571"/>
                </a:lnTo>
                <a:lnTo>
                  <a:pt x="270330" y="239198"/>
                </a:lnTo>
                <a:lnTo>
                  <a:pt x="268756" y="238169"/>
                </a:lnTo>
                <a:lnTo>
                  <a:pt x="268682" y="236541"/>
                </a:lnTo>
                <a:lnTo>
                  <a:pt x="265166" y="236046"/>
                </a:lnTo>
                <a:lnTo>
                  <a:pt x="263096" y="242158"/>
                </a:lnTo>
                <a:lnTo>
                  <a:pt x="262065" y="245201"/>
                </a:lnTo>
                <a:lnTo>
                  <a:pt x="254138" y="245691"/>
                </a:lnTo>
                <a:lnTo>
                  <a:pt x="251232" y="242933"/>
                </a:lnTo>
                <a:lnTo>
                  <a:pt x="248536" y="245086"/>
                </a:lnTo>
                <a:lnTo>
                  <a:pt x="247650" y="247482"/>
                </a:lnTo>
                <a:lnTo>
                  <a:pt x="244935" y="246550"/>
                </a:lnTo>
                <a:lnTo>
                  <a:pt x="244178" y="243959"/>
                </a:lnTo>
                <a:lnTo>
                  <a:pt x="246702" y="237519"/>
                </a:lnTo>
                <a:lnTo>
                  <a:pt x="242386" y="234524"/>
                </a:lnTo>
                <a:lnTo>
                  <a:pt x="235586" y="234452"/>
                </a:lnTo>
                <a:lnTo>
                  <a:pt x="234041" y="230250"/>
                </a:lnTo>
                <a:lnTo>
                  <a:pt x="229600" y="231330"/>
                </a:lnTo>
                <a:lnTo>
                  <a:pt x="222764" y="237933"/>
                </a:lnTo>
                <a:lnTo>
                  <a:pt x="211201" y="239931"/>
                </a:lnTo>
                <a:lnTo>
                  <a:pt x="206804" y="237924"/>
                </a:lnTo>
                <a:lnTo>
                  <a:pt x="201698" y="231127"/>
                </a:lnTo>
                <a:lnTo>
                  <a:pt x="202657" y="229456"/>
                </a:lnTo>
                <a:lnTo>
                  <a:pt x="206746" y="230653"/>
                </a:lnTo>
                <a:lnTo>
                  <a:pt x="217132" y="229587"/>
                </a:lnTo>
                <a:lnTo>
                  <a:pt x="221838" y="220787"/>
                </a:lnTo>
                <a:lnTo>
                  <a:pt x="214353" y="216263"/>
                </a:lnTo>
                <a:lnTo>
                  <a:pt x="206450" y="218166"/>
                </a:lnTo>
                <a:lnTo>
                  <a:pt x="200292" y="222232"/>
                </a:lnTo>
                <a:lnTo>
                  <a:pt x="195392" y="219344"/>
                </a:lnTo>
                <a:lnTo>
                  <a:pt x="194056" y="227006"/>
                </a:lnTo>
                <a:lnTo>
                  <a:pt x="187645" y="223860"/>
                </a:lnTo>
                <a:lnTo>
                  <a:pt x="175551" y="225900"/>
                </a:lnTo>
                <a:lnTo>
                  <a:pt x="166354" y="211619"/>
                </a:lnTo>
                <a:lnTo>
                  <a:pt x="158870" y="204038"/>
                </a:lnTo>
                <a:lnTo>
                  <a:pt x="154713" y="202647"/>
                </a:lnTo>
                <a:lnTo>
                  <a:pt x="154024" y="197074"/>
                </a:lnTo>
                <a:lnTo>
                  <a:pt x="147483" y="202439"/>
                </a:lnTo>
                <a:lnTo>
                  <a:pt x="142928" y="203000"/>
                </a:lnTo>
                <a:lnTo>
                  <a:pt x="140112" y="201297"/>
                </a:lnTo>
                <a:lnTo>
                  <a:pt x="134405" y="190873"/>
                </a:lnTo>
                <a:lnTo>
                  <a:pt x="133476" y="182264"/>
                </a:lnTo>
                <a:lnTo>
                  <a:pt x="134290" y="177311"/>
                </a:lnTo>
                <a:lnTo>
                  <a:pt x="133056" y="181491"/>
                </a:lnTo>
                <a:lnTo>
                  <a:pt x="133077" y="187885"/>
                </a:lnTo>
                <a:lnTo>
                  <a:pt x="130194" y="191347"/>
                </a:lnTo>
                <a:lnTo>
                  <a:pt x="118784" y="189629"/>
                </a:lnTo>
                <a:lnTo>
                  <a:pt x="112146" y="185812"/>
                </a:lnTo>
                <a:lnTo>
                  <a:pt x="106881" y="187056"/>
                </a:lnTo>
                <a:lnTo>
                  <a:pt x="100238" y="186017"/>
                </a:lnTo>
                <a:lnTo>
                  <a:pt x="95354" y="180652"/>
                </a:lnTo>
                <a:lnTo>
                  <a:pt x="91828" y="173693"/>
                </a:lnTo>
                <a:lnTo>
                  <a:pt x="87413" y="170277"/>
                </a:lnTo>
                <a:lnTo>
                  <a:pt x="85759" y="171356"/>
                </a:lnTo>
                <a:lnTo>
                  <a:pt x="84005" y="175600"/>
                </a:lnTo>
                <a:lnTo>
                  <a:pt x="81882" y="176705"/>
                </a:lnTo>
                <a:lnTo>
                  <a:pt x="72829" y="174587"/>
                </a:lnTo>
                <a:lnTo>
                  <a:pt x="64633" y="175626"/>
                </a:lnTo>
                <a:lnTo>
                  <a:pt x="64050" y="177457"/>
                </a:lnTo>
                <a:lnTo>
                  <a:pt x="64651" y="182238"/>
                </a:lnTo>
                <a:lnTo>
                  <a:pt x="61354" y="186085"/>
                </a:lnTo>
                <a:lnTo>
                  <a:pt x="55090" y="187115"/>
                </a:lnTo>
                <a:lnTo>
                  <a:pt x="45447" y="185394"/>
                </a:lnTo>
                <a:lnTo>
                  <a:pt x="44484" y="183132"/>
                </a:lnTo>
                <a:lnTo>
                  <a:pt x="45692" y="177765"/>
                </a:lnTo>
                <a:lnTo>
                  <a:pt x="44862" y="171737"/>
                </a:lnTo>
                <a:lnTo>
                  <a:pt x="42256" y="164810"/>
                </a:lnTo>
                <a:lnTo>
                  <a:pt x="37604" y="157383"/>
                </a:lnTo>
                <a:lnTo>
                  <a:pt x="28029" y="150314"/>
                </a:lnTo>
                <a:lnTo>
                  <a:pt x="21388" y="149420"/>
                </a:lnTo>
                <a:lnTo>
                  <a:pt x="8355" y="143105"/>
                </a:lnTo>
                <a:lnTo>
                  <a:pt x="12519" y="139010"/>
                </a:lnTo>
                <a:lnTo>
                  <a:pt x="40955" y="132694"/>
                </a:lnTo>
                <a:lnTo>
                  <a:pt x="49494" y="133859"/>
                </a:lnTo>
                <a:lnTo>
                  <a:pt x="52686" y="130460"/>
                </a:lnTo>
                <a:lnTo>
                  <a:pt x="52504" y="122018"/>
                </a:lnTo>
                <a:lnTo>
                  <a:pt x="50585" y="117800"/>
                </a:lnTo>
                <a:lnTo>
                  <a:pt x="46850" y="114727"/>
                </a:lnTo>
                <a:lnTo>
                  <a:pt x="32990" y="110368"/>
                </a:lnTo>
                <a:lnTo>
                  <a:pt x="25266" y="118301"/>
                </a:lnTo>
                <a:lnTo>
                  <a:pt x="23921" y="108505"/>
                </a:lnTo>
                <a:lnTo>
                  <a:pt x="19236" y="103728"/>
                </a:lnTo>
                <a:lnTo>
                  <a:pt x="21879" y="100019"/>
                </a:lnTo>
                <a:lnTo>
                  <a:pt x="23682" y="94121"/>
                </a:lnTo>
                <a:lnTo>
                  <a:pt x="25243" y="94336"/>
                </a:lnTo>
                <a:lnTo>
                  <a:pt x="26830" y="99265"/>
                </a:lnTo>
                <a:lnTo>
                  <a:pt x="30680" y="100777"/>
                </a:lnTo>
                <a:lnTo>
                  <a:pt x="43202" y="101880"/>
                </a:lnTo>
                <a:lnTo>
                  <a:pt x="50146" y="99759"/>
                </a:lnTo>
                <a:lnTo>
                  <a:pt x="55620" y="100376"/>
                </a:lnTo>
                <a:lnTo>
                  <a:pt x="56358" y="98987"/>
                </a:lnTo>
                <a:lnTo>
                  <a:pt x="51379" y="95357"/>
                </a:lnTo>
                <a:lnTo>
                  <a:pt x="50480" y="90323"/>
                </a:lnTo>
                <a:lnTo>
                  <a:pt x="41593" y="93024"/>
                </a:lnTo>
                <a:lnTo>
                  <a:pt x="38295" y="92228"/>
                </a:lnTo>
                <a:lnTo>
                  <a:pt x="38217" y="88560"/>
                </a:lnTo>
                <a:lnTo>
                  <a:pt x="40394" y="83289"/>
                </a:lnTo>
                <a:lnTo>
                  <a:pt x="39843" y="82297"/>
                </a:lnTo>
                <a:lnTo>
                  <a:pt x="30658" y="84905"/>
                </a:lnTo>
                <a:lnTo>
                  <a:pt x="18168" y="90787"/>
                </a:lnTo>
                <a:lnTo>
                  <a:pt x="11329" y="89919"/>
                </a:lnTo>
                <a:lnTo>
                  <a:pt x="3884" y="92391"/>
                </a:lnTo>
                <a:lnTo>
                  <a:pt x="0" y="87774"/>
                </a:lnTo>
                <a:lnTo>
                  <a:pt x="1053" y="84753"/>
                </a:lnTo>
                <a:lnTo>
                  <a:pt x="155" y="78180"/>
                </a:lnTo>
                <a:lnTo>
                  <a:pt x="1882" y="69958"/>
                </a:lnTo>
                <a:lnTo>
                  <a:pt x="1848" y="63131"/>
                </a:lnTo>
                <a:lnTo>
                  <a:pt x="3978" y="57696"/>
                </a:lnTo>
                <a:lnTo>
                  <a:pt x="9855" y="51948"/>
                </a:lnTo>
                <a:lnTo>
                  <a:pt x="16768" y="49721"/>
                </a:lnTo>
                <a:lnTo>
                  <a:pt x="22899" y="45164"/>
                </a:lnTo>
                <a:lnTo>
                  <a:pt x="25558" y="41525"/>
                </a:lnTo>
                <a:lnTo>
                  <a:pt x="34680" y="40576"/>
                </a:lnTo>
                <a:lnTo>
                  <a:pt x="45847" y="33629"/>
                </a:lnTo>
                <a:lnTo>
                  <a:pt x="49568" y="34659"/>
                </a:lnTo>
                <a:lnTo>
                  <a:pt x="51254" y="38233"/>
                </a:lnTo>
                <a:lnTo>
                  <a:pt x="53801" y="38573"/>
                </a:lnTo>
                <a:lnTo>
                  <a:pt x="59404" y="36678"/>
                </a:lnTo>
                <a:lnTo>
                  <a:pt x="66414" y="30662"/>
                </a:lnTo>
                <a:lnTo>
                  <a:pt x="76110" y="30594"/>
                </a:lnTo>
                <a:lnTo>
                  <a:pt x="80369" y="26581"/>
                </a:lnTo>
                <a:lnTo>
                  <a:pt x="84782" y="24750"/>
                </a:lnTo>
                <a:lnTo>
                  <a:pt x="86601" y="26357"/>
                </a:lnTo>
                <a:lnTo>
                  <a:pt x="88509" y="34850"/>
                </a:lnTo>
                <a:lnTo>
                  <a:pt x="92902" y="34833"/>
                </a:lnTo>
                <a:lnTo>
                  <a:pt x="97778" y="39787"/>
                </a:lnTo>
                <a:lnTo>
                  <a:pt x="99953" y="30675"/>
                </a:lnTo>
                <a:lnTo>
                  <a:pt x="103755" y="26833"/>
                </a:lnTo>
                <a:lnTo>
                  <a:pt x="119077" y="29887"/>
                </a:lnTo>
                <a:lnTo>
                  <a:pt x="120598" y="32597"/>
                </a:lnTo>
                <a:lnTo>
                  <a:pt x="119792" y="35573"/>
                </a:lnTo>
                <a:lnTo>
                  <a:pt x="122942" y="32266"/>
                </a:lnTo>
                <a:lnTo>
                  <a:pt x="126002" y="33117"/>
                </a:lnTo>
                <a:lnTo>
                  <a:pt x="128366" y="31852"/>
                </a:lnTo>
                <a:lnTo>
                  <a:pt x="128458" y="25789"/>
                </a:lnTo>
                <a:lnTo>
                  <a:pt x="131792" y="22850"/>
                </a:lnTo>
                <a:lnTo>
                  <a:pt x="128427" y="16574"/>
                </a:lnTo>
                <a:lnTo>
                  <a:pt x="128333" y="11538"/>
                </a:lnTo>
                <a:lnTo>
                  <a:pt x="131600" y="10994"/>
                </a:lnTo>
                <a:lnTo>
                  <a:pt x="134378" y="6143"/>
                </a:lnTo>
                <a:lnTo>
                  <a:pt x="139072" y="5585"/>
                </a:lnTo>
                <a:lnTo>
                  <a:pt x="145705" y="10700"/>
                </a:lnTo>
                <a:lnTo>
                  <a:pt x="155384" y="5018"/>
                </a:lnTo>
                <a:lnTo>
                  <a:pt x="161634" y="4133"/>
                </a:lnTo>
                <a:lnTo>
                  <a:pt x="165501" y="402"/>
                </a:lnTo>
                <a:lnTo>
                  <a:pt x="167125" y="1824"/>
                </a:lnTo>
                <a:lnTo>
                  <a:pt x="168529" y="6890"/>
                </a:lnTo>
                <a:lnTo>
                  <a:pt x="172727" y="2153"/>
                </a:lnTo>
                <a:lnTo>
                  <a:pt x="179039" y="0"/>
                </a:lnTo>
                <a:lnTo>
                  <a:pt x="180470" y="1574"/>
                </a:lnTo>
                <a:lnTo>
                  <a:pt x="181597" y="7773"/>
                </a:lnTo>
                <a:lnTo>
                  <a:pt x="188270" y="8602"/>
                </a:lnTo>
                <a:lnTo>
                  <a:pt x="188376" y="10661"/>
                </a:lnTo>
                <a:lnTo>
                  <a:pt x="186815" y="13654"/>
                </a:lnTo>
                <a:lnTo>
                  <a:pt x="187732" y="15433"/>
                </a:lnTo>
                <a:lnTo>
                  <a:pt x="195969" y="18456"/>
                </a:lnTo>
                <a:lnTo>
                  <a:pt x="196759" y="24860"/>
                </a:lnTo>
                <a:lnTo>
                  <a:pt x="207608" y="36353"/>
                </a:lnTo>
                <a:lnTo>
                  <a:pt x="209644" y="46238"/>
                </a:lnTo>
                <a:lnTo>
                  <a:pt x="211060" y="47359"/>
                </a:lnTo>
                <a:lnTo>
                  <a:pt x="218700" y="53412"/>
                </a:lnTo>
                <a:lnTo>
                  <a:pt x="222764" y="62226"/>
                </a:lnTo>
                <a:lnTo>
                  <a:pt x="225129" y="58605"/>
                </a:lnTo>
                <a:lnTo>
                  <a:pt x="229529" y="57288"/>
                </a:lnTo>
                <a:lnTo>
                  <a:pt x="237451" y="47447"/>
                </a:lnTo>
                <a:lnTo>
                  <a:pt x="244156" y="42941"/>
                </a:lnTo>
                <a:lnTo>
                  <a:pt x="246901" y="38417"/>
                </a:lnTo>
                <a:lnTo>
                  <a:pt x="253508" y="38135"/>
                </a:lnTo>
                <a:lnTo>
                  <a:pt x="261478" y="33003"/>
                </a:lnTo>
                <a:lnTo>
                  <a:pt x="264119" y="35186"/>
                </a:lnTo>
                <a:lnTo>
                  <a:pt x="263962" y="41015"/>
                </a:lnTo>
                <a:lnTo>
                  <a:pt x="269325" y="40647"/>
                </a:lnTo>
                <a:lnTo>
                  <a:pt x="274253" y="48136"/>
                </a:lnTo>
                <a:lnTo>
                  <a:pt x="278164" y="48138"/>
                </a:lnTo>
                <a:lnTo>
                  <a:pt x="280720" y="44872"/>
                </a:lnTo>
                <a:close/>
              </a:path>
            </a:pathLst>
          </a:custGeom>
          <a:solidFill>
            <a:srgbClr val="441172">
              <a:alpha val="100000"/>
            </a:srgbClr>
          </a:solidFill>
          <a:ln w="13550" cap="flat">
            <a:solidFill>
              <a:srgbClr val="441172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101" name="pg1101"/>
          <p:cNvSpPr/>
          <p:nvPr/>
        </p:nvSpPr>
        <p:spPr>
          <a:xfrm>
            <a:off x="3398482" y="4615953"/>
            <a:ext cx="344409" cy="512962"/>
          </a:xfrm>
          <a:custGeom>
            <a:avLst/>
            <a:gdLst/>
            <a:ahLst/>
            <a:cxnLst/>
            <a:rect l="0" t="0" r="0" b="0"/>
            <a:pathLst>
              <a:path w="344409" h="512962">
                <a:moveTo>
                  <a:pt x="257246" y="0"/>
                </a:moveTo>
                <a:lnTo>
                  <a:pt x="260603" y="4567"/>
                </a:lnTo>
                <a:lnTo>
                  <a:pt x="267839" y="3697"/>
                </a:lnTo>
                <a:lnTo>
                  <a:pt x="272409" y="8326"/>
                </a:lnTo>
                <a:lnTo>
                  <a:pt x="270537" y="17375"/>
                </a:lnTo>
                <a:lnTo>
                  <a:pt x="272896" y="20978"/>
                </a:lnTo>
                <a:lnTo>
                  <a:pt x="275464" y="21206"/>
                </a:lnTo>
                <a:lnTo>
                  <a:pt x="276861" y="23935"/>
                </a:lnTo>
                <a:lnTo>
                  <a:pt x="279669" y="22915"/>
                </a:lnTo>
                <a:lnTo>
                  <a:pt x="282817" y="16355"/>
                </a:lnTo>
                <a:lnTo>
                  <a:pt x="285768" y="19499"/>
                </a:lnTo>
                <a:lnTo>
                  <a:pt x="290945" y="17872"/>
                </a:lnTo>
                <a:lnTo>
                  <a:pt x="298938" y="18440"/>
                </a:lnTo>
                <a:lnTo>
                  <a:pt x="300564" y="20861"/>
                </a:lnTo>
                <a:lnTo>
                  <a:pt x="301421" y="26723"/>
                </a:lnTo>
                <a:lnTo>
                  <a:pt x="305396" y="31177"/>
                </a:lnTo>
                <a:lnTo>
                  <a:pt x="309337" y="29578"/>
                </a:lnTo>
                <a:lnTo>
                  <a:pt x="313951" y="33061"/>
                </a:lnTo>
                <a:lnTo>
                  <a:pt x="309622" y="39517"/>
                </a:lnTo>
                <a:lnTo>
                  <a:pt x="309931" y="41814"/>
                </a:lnTo>
                <a:lnTo>
                  <a:pt x="314185" y="41692"/>
                </a:lnTo>
                <a:lnTo>
                  <a:pt x="316088" y="45017"/>
                </a:lnTo>
                <a:lnTo>
                  <a:pt x="319516" y="44322"/>
                </a:lnTo>
                <a:lnTo>
                  <a:pt x="321372" y="45470"/>
                </a:lnTo>
                <a:lnTo>
                  <a:pt x="322241" y="48050"/>
                </a:lnTo>
                <a:lnTo>
                  <a:pt x="323632" y="47291"/>
                </a:lnTo>
                <a:lnTo>
                  <a:pt x="326806" y="48963"/>
                </a:lnTo>
                <a:lnTo>
                  <a:pt x="327380" y="50597"/>
                </a:lnTo>
                <a:lnTo>
                  <a:pt x="326725" y="52343"/>
                </a:lnTo>
                <a:lnTo>
                  <a:pt x="324407" y="52329"/>
                </a:lnTo>
                <a:lnTo>
                  <a:pt x="324468" y="54855"/>
                </a:lnTo>
                <a:lnTo>
                  <a:pt x="326555" y="57241"/>
                </a:lnTo>
                <a:lnTo>
                  <a:pt x="329830" y="57020"/>
                </a:lnTo>
                <a:lnTo>
                  <a:pt x="330819" y="59720"/>
                </a:lnTo>
                <a:lnTo>
                  <a:pt x="329878" y="61827"/>
                </a:lnTo>
                <a:lnTo>
                  <a:pt x="327205" y="63368"/>
                </a:lnTo>
                <a:lnTo>
                  <a:pt x="325042" y="68081"/>
                </a:lnTo>
                <a:lnTo>
                  <a:pt x="322064" y="69062"/>
                </a:lnTo>
                <a:lnTo>
                  <a:pt x="322273" y="72634"/>
                </a:lnTo>
                <a:lnTo>
                  <a:pt x="321164" y="77307"/>
                </a:lnTo>
                <a:lnTo>
                  <a:pt x="322880" y="79815"/>
                </a:lnTo>
                <a:lnTo>
                  <a:pt x="325857" y="80615"/>
                </a:lnTo>
                <a:lnTo>
                  <a:pt x="326119" y="81998"/>
                </a:lnTo>
                <a:lnTo>
                  <a:pt x="321736" y="86340"/>
                </a:lnTo>
                <a:lnTo>
                  <a:pt x="321207" y="89475"/>
                </a:lnTo>
                <a:lnTo>
                  <a:pt x="326904" y="91268"/>
                </a:lnTo>
                <a:lnTo>
                  <a:pt x="326904" y="94229"/>
                </a:lnTo>
                <a:lnTo>
                  <a:pt x="324017" y="96830"/>
                </a:lnTo>
                <a:lnTo>
                  <a:pt x="328026" y="100481"/>
                </a:lnTo>
                <a:lnTo>
                  <a:pt x="333656" y="100509"/>
                </a:lnTo>
                <a:lnTo>
                  <a:pt x="340210" y="103023"/>
                </a:lnTo>
                <a:lnTo>
                  <a:pt x="340130" y="105061"/>
                </a:lnTo>
                <a:lnTo>
                  <a:pt x="338216" y="107126"/>
                </a:lnTo>
                <a:lnTo>
                  <a:pt x="339570" y="114279"/>
                </a:lnTo>
                <a:lnTo>
                  <a:pt x="344409" y="121619"/>
                </a:lnTo>
                <a:lnTo>
                  <a:pt x="340477" y="124409"/>
                </a:lnTo>
                <a:lnTo>
                  <a:pt x="341374" y="132015"/>
                </a:lnTo>
                <a:lnTo>
                  <a:pt x="343486" y="138928"/>
                </a:lnTo>
                <a:lnTo>
                  <a:pt x="340792" y="140809"/>
                </a:lnTo>
                <a:lnTo>
                  <a:pt x="343420" y="144811"/>
                </a:lnTo>
                <a:lnTo>
                  <a:pt x="343375" y="146488"/>
                </a:lnTo>
                <a:lnTo>
                  <a:pt x="340581" y="147709"/>
                </a:lnTo>
                <a:lnTo>
                  <a:pt x="339342" y="151063"/>
                </a:lnTo>
                <a:lnTo>
                  <a:pt x="335579" y="152663"/>
                </a:lnTo>
                <a:lnTo>
                  <a:pt x="334899" y="158069"/>
                </a:lnTo>
                <a:lnTo>
                  <a:pt x="328494" y="160946"/>
                </a:lnTo>
                <a:lnTo>
                  <a:pt x="328647" y="164067"/>
                </a:lnTo>
                <a:lnTo>
                  <a:pt x="330775" y="167466"/>
                </a:lnTo>
                <a:lnTo>
                  <a:pt x="327620" y="174157"/>
                </a:lnTo>
                <a:lnTo>
                  <a:pt x="325442" y="174139"/>
                </a:lnTo>
                <a:lnTo>
                  <a:pt x="320222" y="180169"/>
                </a:lnTo>
                <a:lnTo>
                  <a:pt x="312640" y="182730"/>
                </a:lnTo>
                <a:lnTo>
                  <a:pt x="312617" y="188700"/>
                </a:lnTo>
                <a:lnTo>
                  <a:pt x="307225" y="195725"/>
                </a:lnTo>
                <a:lnTo>
                  <a:pt x="307309" y="199652"/>
                </a:lnTo>
                <a:lnTo>
                  <a:pt x="304676" y="198933"/>
                </a:lnTo>
                <a:lnTo>
                  <a:pt x="298334" y="205518"/>
                </a:lnTo>
                <a:lnTo>
                  <a:pt x="296486" y="203999"/>
                </a:lnTo>
                <a:lnTo>
                  <a:pt x="295017" y="205078"/>
                </a:lnTo>
                <a:lnTo>
                  <a:pt x="298095" y="211171"/>
                </a:lnTo>
                <a:lnTo>
                  <a:pt x="297856" y="215466"/>
                </a:lnTo>
                <a:lnTo>
                  <a:pt x="299176" y="217643"/>
                </a:lnTo>
                <a:lnTo>
                  <a:pt x="299260" y="221968"/>
                </a:lnTo>
                <a:lnTo>
                  <a:pt x="302719" y="225548"/>
                </a:lnTo>
                <a:lnTo>
                  <a:pt x="302499" y="231111"/>
                </a:lnTo>
                <a:lnTo>
                  <a:pt x="303499" y="233712"/>
                </a:lnTo>
                <a:lnTo>
                  <a:pt x="301879" y="236320"/>
                </a:lnTo>
                <a:lnTo>
                  <a:pt x="296442" y="235671"/>
                </a:lnTo>
                <a:lnTo>
                  <a:pt x="290630" y="237328"/>
                </a:lnTo>
                <a:lnTo>
                  <a:pt x="288190" y="233040"/>
                </a:lnTo>
                <a:lnTo>
                  <a:pt x="285602" y="233759"/>
                </a:lnTo>
                <a:lnTo>
                  <a:pt x="284884" y="236068"/>
                </a:lnTo>
                <a:lnTo>
                  <a:pt x="285315" y="240001"/>
                </a:lnTo>
                <a:lnTo>
                  <a:pt x="283038" y="245457"/>
                </a:lnTo>
                <a:lnTo>
                  <a:pt x="285547" y="247659"/>
                </a:lnTo>
                <a:lnTo>
                  <a:pt x="287761" y="247549"/>
                </a:lnTo>
                <a:lnTo>
                  <a:pt x="291080" y="251976"/>
                </a:lnTo>
                <a:lnTo>
                  <a:pt x="289224" y="253673"/>
                </a:lnTo>
                <a:lnTo>
                  <a:pt x="288760" y="260366"/>
                </a:lnTo>
                <a:lnTo>
                  <a:pt x="286350" y="266144"/>
                </a:lnTo>
                <a:lnTo>
                  <a:pt x="281289" y="267515"/>
                </a:lnTo>
                <a:lnTo>
                  <a:pt x="281777" y="269712"/>
                </a:lnTo>
                <a:lnTo>
                  <a:pt x="284497" y="270135"/>
                </a:lnTo>
                <a:lnTo>
                  <a:pt x="284938" y="275347"/>
                </a:lnTo>
                <a:lnTo>
                  <a:pt x="282502" y="277528"/>
                </a:lnTo>
                <a:lnTo>
                  <a:pt x="274687" y="274752"/>
                </a:lnTo>
                <a:lnTo>
                  <a:pt x="274577" y="279412"/>
                </a:lnTo>
                <a:lnTo>
                  <a:pt x="270716" y="281567"/>
                </a:lnTo>
                <a:lnTo>
                  <a:pt x="268836" y="287542"/>
                </a:lnTo>
                <a:lnTo>
                  <a:pt x="269189" y="288519"/>
                </a:lnTo>
                <a:lnTo>
                  <a:pt x="269839" y="288851"/>
                </a:lnTo>
                <a:lnTo>
                  <a:pt x="268497" y="288851"/>
                </a:lnTo>
                <a:lnTo>
                  <a:pt x="265529" y="290277"/>
                </a:lnTo>
                <a:lnTo>
                  <a:pt x="260944" y="294846"/>
                </a:lnTo>
                <a:lnTo>
                  <a:pt x="255192" y="288851"/>
                </a:lnTo>
                <a:lnTo>
                  <a:pt x="252846" y="286405"/>
                </a:lnTo>
                <a:lnTo>
                  <a:pt x="250102" y="288851"/>
                </a:lnTo>
                <a:lnTo>
                  <a:pt x="248632" y="290159"/>
                </a:lnTo>
                <a:lnTo>
                  <a:pt x="245527" y="290270"/>
                </a:lnTo>
                <a:lnTo>
                  <a:pt x="239797" y="290474"/>
                </a:lnTo>
                <a:lnTo>
                  <a:pt x="235975" y="295248"/>
                </a:lnTo>
                <a:lnTo>
                  <a:pt x="230729" y="298153"/>
                </a:lnTo>
                <a:lnTo>
                  <a:pt x="224473" y="298638"/>
                </a:lnTo>
                <a:lnTo>
                  <a:pt x="222654" y="300858"/>
                </a:lnTo>
                <a:lnTo>
                  <a:pt x="216557" y="298923"/>
                </a:lnTo>
                <a:lnTo>
                  <a:pt x="213925" y="296654"/>
                </a:lnTo>
                <a:lnTo>
                  <a:pt x="210442" y="297963"/>
                </a:lnTo>
                <a:lnTo>
                  <a:pt x="206750" y="303900"/>
                </a:lnTo>
                <a:lnTo>
                  <a:pt x="205456" y="303442"/>
                </a:lnTo>
                <a:lnTo>
                  <a:pt x="204395" y="300798"/>
                </a:lnTo>
                <a:lnTo>
                  <a:pt x="198284" y="302873"/>
                </a:lnTo>
                <a:lnTo>
                  <a:pt x="196269" y="307316"/>
                </a:lnTo>
                <a:lnTo>
                  <a:pt x="198019" y="314070"/>
                </a:lnTo>
                <a:lnTo>
                  <a:pt x="196314" y="317464"/>
                </a:lnTo>
                <a:lnTo>
                  <a:pt x="193535" y="316990"/>
                </a:lnTo>
                <a:lnTo>
                  <a:pt x="188791" y="312865"/>
                </a:lnTo>
                <a:lnTo>
                  <a:pt x="190653" y="308044"/>
                </a:lnTo>
                <a:lnTo>
                  <a:pt x="186529" y="303302"/>
                </a:lnTo>
                <a:lnTo>
                  <a:pt x="182423" y="309333"/>
                </a:lnTo>
                <a:lnTo>
                  <a:pt x="180163" y="309569"/>
                </a:lnTo>
                <a:lnTo>
                  <a:pt x="179591" y="312137"/>
                </a:lnTo>
                <a:lnTo>
                  <a:pt x="177002" y="310244"/>
                </a:lnTo>
                <a:lnTo>
                  <a:pt x="171070" y="311506"/>
                </a:lnTo>
                <a:lnTo>
                  <a:pt x="168538" y="314964"/>
                </a:lnTo>
                <a:lnTo>
                  <a:pt x="165818" y="316264"/>
                </a:lnTo>
                <a:lnTo>
                  <a:pt x="165576" y="318557"/>
                </a:lnTo>
                <a:lnTo>
                  <a:pt x="169402" y="320810"/>
                </a:lnTo>
                <a:lnTo>
                  <a:pt x="170144" y="322626"/>
                </a:lnTo>
                <a:lnTo>
                  <a:pt x="168248" y="324849"/>
                </a:lnTo>
                <a:lnTo>
                  <a:pt x="169706" y="328678"/>
                </a:lnTo>
                <a:lnTo>
                  <a:pt x="169375" y="332955"/>
                </a:lnTo>
                <a:lnTo>
                  <a:pt x="166368" y="333867"/>
                </a:lnTo>
                <a:lnTo>
                  <a:pt x="167785" y="341716"/>
                </a:lnTo>
                <a:lnTo>
                  <a:pt x="167282" y="343393"/>
                </a:lnTo>
                <a:lnTo>
                  <a:pt x="168970" y="344390"/>
                </a:lnTo>
                <a:lnTo>
                  <a:pt x="169213" y="345982"/>
                </a:lnTo>
                <a:lnTo>
                  <a:pt x="164030" y="350945"/>
                </a:lnTo>
                <a:lnTo>
                  <a:pt x="164334" y="353423"/>
                </a:lnTo>
                <a:lnTo>
                  <a:pt x="162977" y="356280"/>
                </a:lnTo>
                <a:lnTo>
                  <a:pt x="164334" y="357648"/>
                </a:lnTo>
                <a:lnTo>
                  <a:pt x="164313" y="359332"/>
                </a:lnTo>
                <a:lnTo>
                  <a:pt x="161844" y="362962"/>
                </a:lnTo>
                <a:lnTo>
                  <a:pt x="160227" y="363261"/>
                </a:lnTo>
                <a:lnTo>
                  <a:pt x="160771" y="366688"/>
                </a:lnTo>
                <a:lnTo>
                  <a:pt x="163567" y="367480"/>
                </a:lnTo>
                <a:lnTo>
                  <a:pt x="163366" y="370341"/>
                </a:lnTo>
                <a:lnTo>
                  <a:pt x="164328" y="372522"/>
                </a:lnTo>
                <a:lnTo>
                  <a:pt x="171232" y="370904"/>
                </a:lnTo>
                <a:lnTo>
                  <a:pt x="173078" y="372756"/>
                </a:lnTo>
                <a:lnTo>
                  <a:pt x="179879" y="372973"/>
                </a:lnTo>
                <a:lnTo>
                  <a:pt x="180527" y="378620"/>
                </a:lnTo>
                <a:lnTo>
                  <a:pt x="184652" y="382157"/>
                </a:lnTo>
                <a:lnTo>
                  <a:pt x="185524" y="388570"/>
                </a:lnTo>
                <a:lnTo>
                  <a:pt x="187621" y="392402"/>
                </a:lnTo>
                <a:lnTo>
                  <a:pt x="183805" y="395024"/>
                </a:lnTo>
                <a:lnTo>
                  <a:pt x="183194" y="398154"/>
                </a:lnTo>
                <a:lnTo>
                  <a:pt x="184149" y="402123"/>
                </a:lnTo>
                <a:lnTo>
                  <a:pt x="185196" y="402469"/>
                </a:lnTo>
                <a:lnTo>
                  <a:pt x="187148" y="399389"/>
                </a:lnTo>
                <a:lnTo>
                  <a:pt x="189697" y="398000"/>
                </a:lnTo>
                <a:lnTo>
                  <a:pt x="190785" y="401689"/>
                </a:lnTo>
                <a:lnTo>
                  <a:pt x="190108" y="409237"/>
                </a:lnTo>
                <a:lnTo>
                  <a:pt x="192613" y="414361"/>
                </a:lnTo>
                <a:lnTo>
                  <a:pt x="191274" y="417025"/>
                </a:lnTo>
                <a:lnTo>
                  <a:pt x="187673" y="417859"/>
                </a:lnTo>
                <a:lnTo>
                  <a:pt x="185952" y="421489"/>
                </a:lnTo>
                <a:lnTo>
                  <a:pt x="185813" y="424031"/>
                </a:lnTo>
                <a:lnTo>
                  <a:pt x="187479" y="426525"/>
                </a:lnTo>
                <a:lnTo>
                  <a:pt x="187678" y="429168"/>
                </a:lnTo>
                <a:lnTo>
                  <a:pt x="184899" y="436244"/>
                </a:lnTo>
                <a:lnTo>
                  <a:pt x="182505" y="436521"/>
                </a:lnTo>
                <a:lnTo>
                  <a:pt x="182662" y="443556"/>
                </a:lnTo>
                <a:lnTo>
                  <a:pt x="179343" y="445326"/>
                </a:lnTo>
                <a:lnTo>
                  <a:pt x="177504" y="444210"/>
                </a:lnTo>
                <a:lnTo>
                  <a:pt x="174443" y="452243"/>
                </a:lnTo>
                <a:lnTo>
                  <a:pt x="172180" y="453712"/>
                </a:lnTo>
                <a:lnTo>
                  <a:pt x="169660" y="455348"/>
                </a:lnTo>
                <a:lnTo>
                  <a:pt x="169593" y="466277"/>
                </a:lnTo>
                <a:lnTo>
                  <a:pt x="166764" y="468590"/>
                </a:lnTo>
                <a:lnTo>
                  <a:pt x="162872" y="468310"/>
                </a:lnTo>
                <a:lnTo>
                  <a:pt x="162335" y="472288"/>
                </a:lnTo>
                <a:lnTo>
                  <a:pt x="159485" y="474567"/>
                </a:lnTo>
                <a:lnTo>
                  <a:pt x="160176" y="485652"/>
                </a:lnTo>
                <a:lnTo>
                  <a:pt x="155552" y="490171"/>
                </a:lnTo>
                <a:lnTo>
                  <a:pt x="157240" y="497614"/>
                </a:lnTo>
                <a:lnTo>
                  <a:pt x="156819" y="501202"/>
                </a:lnTo>
                <a:lnTo>
                  <a:pt x="148444" y="509395"/>
                </a:lnTo>
                <a:lnTo>
                  <a:pt x="142705" y="509820"/>
                </a:lnTo>
                <a:lnTo>
                  <a:pt x="136057" y="505860"/>
                </a:lnTo>
                <a:lnTo>
                  <a:pt x="133740" y="510646"/>
                </a:lnTo>
                <a:lnTo>
                  <a:pt x="130832" y="512962"/>
                </a:lnTo>
                <a:lnTo>
                  <a:pt x="129164" y="509504"/>
                </a:lnTo>
                <a:lnTo>
                  <a:pt x="126639" y="508423"/>
                </a:lnTo>
                <a:lnTo>
                  <a:pt x="125303" y="503913"/>
                </a:lnTo>
                <a:lnTo>
                  <a:pt x="119213" y="496863"/>
                </a:lnTo>
                <a:lnTo>
                  <a:pt x="114955" y="495273"/>
                </a:lnTo>
                <a:lnTo>
                  <a:pt x="112819" y="493534"/>
                </a:lnTo>
                <a:lnTo>
                  <a:pt x="112039" y="490704"/>
                </a:lnTo>
                <a:lnTo>
                  <a:pt x="113035" y="488817"/>
                </a:lnTo>
                <a:lnTo>
                  <a:pt x="111742" y="484312"/>
                </a:lnTo>
                <a:lnTo>
                  <a:pt x="109361" y="480928"/>
                </a:lnTo>
                <a:lnTo>
                  <a:pt x="102746" y="483165"/>
                </a:lnTo>
                <a:lnTo>
                  <a:pt x="93504" y="481559"/>
                </a:lnTo>
                <a:lnTo>
                  <a:pt x="89403" y="482495"/>
                </a:lnTo>
                <a:lnTo>
                  <a:pt x="82306" y="476558"/>
                </a:lnTo>
                <a:lnTo>
                  <a:pt x="75905" y="474856"/>
                </a:lnTo>
                <a:lnTo>
                  <a:pt x="72032" y="471660"/>
                </a:lnTo>
                <a:lnTo>
                  <a:pt x="68921" y="472678"/>
                </a:lnTo>
                <a:lnTo>
                  <a:pt x="67079" y="469923"/>
                </a:lnTo>
                <a:lnTo>
                  <a:pt x="61026" y="466083"/>
                </a:lnTo>
                <a:lnTo>
                  <a:pt x="55660" y="466584"/>
                </a:lnTo>
                <a:lnTo>
                  <a:pt x="51430" y="461867"/>
                </a:lnTo>
                <a:lnTo>
                  <a:pt x="53014" y="454753"/>
                </a:lnTo>
                <a:lnTo>
                  <a:pt x="49729" y="455404"/>
                </a:lnTo>
                <a:lnTo>
                  <a:pt x="47866" y="457337"/>
                </a:lnTo>
                <a:lnTo>
                  <a:pt x="46902" y="465795"/>
                </a:lnTo>
                <a:lnTo>
                  <a:pt x="45602" y="469237"/>
                </a:lnTo>
                <a:lnTo>
                  <a:pt x="37494" y="466732"/>
                </a:lnTo>
                <a:lnTo>
                  <a:pt x="34023" y="459926"/>
                </a:lnTo>
                <a:lnTo>
                  <a:pt x="39021" y="452680"/>
                </a:lnTo>
                <a:lnTo>
                  <a:pt x="42725" y="441069"/>
                </a:lnTo>
                <a:lnTo>
                  <a:pt x="43127" y="433669"/>
                </a:lnTo>
                <a:lnTo>
                  <a:pt x="41773" y="429168"/>
                </a:lnTo>
                <a:lnTo>
                  <a:pt x="39835" y="427402"/>
                </a:lnTo>
                <a:lnTo>
                  <a:pt x="34499" y="427169"/>
                </a:lnTo>
                <a:lnTo>
                  <a:pt x="29652" y="423718"/>
                </a:lnTo>
                <a:lnTo>
                  <a:pt x="27016" y="423422"/>
                </a:lnTo>
                <a:lnTo>
                  <a:pt x="24178" y="424368"/>
                </a:lnTo>
                <a:lnTo>
                  <a:pt x="22912" y="429168"/>
                </a:lnTo>
                <a:lnTo>
                  <a:pt x="22526" y="430629"/>
                </a:lnTo>
                <a:lnTo>
                  <a:pt x="19061" y="430449"/>
                </a:lnTo>
                <a:lnTo>
                  <a:pt x="18250" y="429168"/>
                </a:lnTo>
                <a:lnTo>
                  <a:pt x="17146" y="427431"/>
                </a:lnTo>
                <a:lnTo>
                  <a:pt x="16744" y="421407"/>
                </a:lnTo>
                <a:lnTo>
                  <a:pt x="12339" y="420130"/>
                </a:lnTo>
                <a:lnTo>
                  <a:pt x="6078" y="423056"/>
                </a:lnTo>
                <a:lnTo>
                  <a:pt x="4688" y="417231"/>
                </a:lnTo>
                <a:lnTo>
                  <a:pt x="0" y="413542"/>
                </a:lnTo>
                <a:lnTo>
                  <a:pt x="3063" y="408219"/>
                </a:lnTo>
                <a:lnTo>
                  <a:pt x="9742" y="406118"/>
                </a:lnTo>
                <a:lnTo>
                  <a:pt x="12563" y="406596"/>
                </a:lnTo>
                <a:lnTo>
                  <a:pt x="19638" y="398980"/>
                </a:lnTo>
                <a:lnTo>
                  <a:pt x="27816" y="382211"/>
                </a:lnTo>
                <a:lnTo>
                  <a:pt x="35771" y="362738"/>
                </a:lnTo>
                <a:lnTo>
                  <a:pt x="46425" y="298974"/>
                </a:lnTo>
                <a:lnTo>
                  <a:pt x="48116" y="288851"/>
                </a:lnTo>
                <a:lnTo>
                  <a:pt x="48335" y="287542"/>
                </a:lnTo>
                <a:lnTo>
                  <a:pt x="53327" y="250977"/>
                </a:lnTo>
                <a:lnTo>
                  <a:pt x="56640" y="218121"/>
                </a:lnTo>
                <a:lnTo>
                  <a:pt x="56939" y="204407"/>
                </a:lnTo>
                <a:lnTo>
                  <a:pt x="63593" y="186197"/>
                </a:lnTo>
                <a:lnTo>
                  <a:pt x="66264" y="185118"/>
                </a:lnTo>
                <a:lnTo>
                  <a:pt x="69811" y="187136"/>
                </a:lnTo>
                <a:lnTo>
                  <a:pt x="74767" y="187087"/>
                </a:lnTo>
                <a:lnTo>
                  <a:pt x="80601" y="183417"/>
                </a:lnTo>
                <a:lnTo>
                  <a:pt x="76605" y="175486"/>
                </a:lnTo>
                <a:lnTo>
                  <a:pt x="66659" y="166518"/>
                </a:lnTo>
                <a:lnTo>
                  <a:pt x="60136" y="177038"/>
                </a:lnTo>
                <a:lnTo>
                  <a:pt x="57583" y="187609"/>
                </a:lnTo>
                <a:lnTo>
                  <a:pt x="56487" y="186447"/>
                </a:lnTo>
                <a:lnTo>
                  <a:pt x="65840" y="78563"/>
                </a:lnTo>
                <a:lnTo>
                  <a:pt x="67243" y="44392"/>
                </a:lnTo>
                <a:lnTo>
                  <a:pt x="68750" y="37665"/>
                </a:lnTo>
                <a:lnTo>
                  <a:pt x="73357" y="28904"/>
                </a:lnTo>
                <a:lnTo>
                  <a:pt x="76637" y="27451"/>
                </a:lnTo>
                <a:lnTo>
                  <a:pt x="77834" y="29552"/>
                </a:lnTo>
                <a:lnTo>
                  <a:pt x="77448" y="33862"/>
                </a:lnTo>
                <a:lnTo>
                  <a:pt x="78423" y="36690"/>
                </a:lnTo>
                <a:lnTo>
                  <a:pt x="103033" y="63244"/>
                </a:lnTo>
                <a:lnTo>
                  <a:pt x="108311" y="75512"/>
                </a:lnTo>
                <a:lnTo>
                  <a:pt x="111313" y="91068"/>
                </a:lnTo>
                <a:lnTo>
                  <a:pt x="114955" y="102876"/>
                </a:lnTo>
                <a:lnTo>
                  <a:pt x="116411" y="107599"/>
                </a:lnTo>
                <a:lnTo>
                  <a:pt x="119452" y="112728"/>
                </a:lnTo>
                <a:lnTo>
                  <a:pt x="122362" y="114146"/>
                </a:lnTo>
                <a:lnTo>
                  <a:pt x="119039" y="100497"/>
                </a:lnTo>
                <a:lnTo>
                  <a:pt x="114955" y="73448"/>
                </a:lnTo>
                <a:lnTo>
                  <a:pt x="114065" y="67556"/>
                </a:lnTo>
                <a:lnTo>
                  <a:pt x="114955" y="67771"/>
                </a:lnTo>
                <a:lnTo>
                  <a:pt x="122262" y="69536"/>
                </a:lnTo>
                <a:lnTo>
                  <a:pt x="126557" y="68476"/>
                </a:lnTo>
                <a:lnTo>
                  <a:pt x="127974" y="65424"/>
                </a:lnTo>
                <a:lnTo>
                  <a:pt x="129287" y="67010"/>
                </a:lnTo>
                <a:lnTo>
                  <a:pt x="130168" y="72933"/>
                </a:lnTo>
                <a:lnTo>
                  <a:pt x="135539" y="74726"/>
                </a:lnTo>
                <a:lnTo>
                  <a:pt x="140041" y="73883"/>
                </a:lnTo>
                <a:lnTo>
                  <a:pt x="144581" y="76205"/>
                </a:lnTo>
                <a:lnTo>
                  <a:pt x="145564" y="77782"/>
                </a:lnTo>
                <a:lnTo>
                  <a:pt x="145327" y="81162"/>
                </a:lnTo>
                <a:lnTo>
                  <a:pt x="146775" y="82675"/>
                </a:lnTo>
                <a:lnTo>
                  <a:pt x="145752" y="88876"/>
                </a:lnTo>
                <a:lnTo>
                  <a:pt x="149148" y="98214"/>
                </a:lnTo>
                <a:lnTo>
                  <a:pt x="151560" y="95529"/>
                </a:lnTo>
                <a:lnTo>
                  <a:pt x="153940" y="95845"/>
                </a:lnTo>
                <a:lnTo>
                  <a:pt x="156767" y="100213"/>
                </a:lnTo>
                <a:lnTo>
                  <a:pt x="158010" y="99150"/>
                </a:lnTo>
                <a:lnTo>
                  <a:pt x="160690" y="100399"/>
                </a:lnTo>
                <a:lnTo>
                  <a:pt x="163545" y="105578"/>
                </a:lnTo>
                <a:lnTo>
                  <a:pt x="170209" y="108515"/>
                </a:lnTo>
                <a:lnTo>
                  <a:pt x="175121" y="108944"/>
                </a:lnTo>
                <a:lnTo>
                  <a:pt x="180248" y="103876"/>
                </a:lnTo>
                <a:lnTo>
                  <a:pt x="183435" y="107254"/>
                </a:lnTo>
                <a:lnTo>
                  <a:pt x="185905" y="107088"/>
                </a:lnTo>
                <a:lnTo>
                  <a:pt x="186659" y="100449"/>
                </a:lnTo>
                <a:lnTo>
                  <a:pt x="190169" y="98160"/>
                </a:lnTo>
                <a:lnTo>
                  <a:pt x="188584" y="95672"/>
                </a:lnTo>
                <a:lnTo>
                  <a:pt x="190648" y="91476"/>
                </a:lnTo>
                <a:lnTo>
                  <a:pt x="196292" y="85759"/>
                </a:lnTo>
                <a:lnTo>
                  <a:pt x="200276" y="85593"/>
                </a:lnTo>
                <a:lnTo>
                  <a:pt x="204209" y="87657"/>
                </a:lnTo>
                <a:lnTo>
                  <a:pt x="209769" y="80125"/>
                </a:lnTo>
                <a:lnTo>
                  <a:pt x="213639" y="74884"/>
                </a:lnTo>
                <a:lnTo>
                  <a:pt x="218088" y="72601"/>
                </a:lnTo>
                <a:lnTo>
                  <a:pt x="218557" y="68422"/>
                </a:lnTo>
                <a:lnTo>
                  <a:pt x="217050" y="59819"/>
                </a:lnTo>
                <a:lnTo>
                  <a:pt x="219266" y="51566"/>
                </a:lnTo>
                <a:lnTo>
                  <a:pt x="223036" y="48897"/>
                </a:lnTo>
                <a:lnTo>
                  <a:pt x="223322" y="45918"/>
                </a:lnTo>
                <a:lnTo>
                  <a:pt x="225533" y="46138"/>
                </a:lnTo>
                <a:lnTo>
                  <a:pt x="230128" y="41174"/>
                </a:lnTo>
                <a:lnTo>
                  <a:pt x="231076" y="40129"/>
                </a:lnTo>
                <a:lnTo>
                  <a:pt x="235879" y="39846"/>
                </a:lnTo>
                <a:lnTo>
                  <a:pt x="239730" y="31184"/>
                </a:lnTo>
                <a:lnTo>
                  <a:pt x="243732" y="28492"/>
                </a:lnTo>
                <a:lnTo>
                  <a:pt x="243571" y="25287"/>
                </a:lnTo>
                <a:lnTo>
                  <a:pt x="245087" y="21327"/>
                </a:lnTo>
                <a:lnTo>
                  <a:pt x="244009" y="17441"/>
                </a:lnTo>
                <a:lnTo>
                  <a:pt x="244695" y="14779"/>
                </a:lnTo>
                <a:lnTo>
                  <a:pt x="245527" y="14065"/>
                </a:lnTo>
                <a:lnTo>
                  <a:pt x="246758" y="13012"/>
                </a:lnTo>
                <a:lnTo>
                  <a:pt x="247740" y="14473"/>
                </a:lnTo>
                <a:lnTo>
                  <a:pt x="250899" y="13310"/>
                </a:lnTo>
                <a:lnTo>
                  <a:pt x="250949" y="10784"/>
                </a:lnTo>
                <a:close/>
              </a:path>
            </a:pathLst>
          </a:custGeom>
          <a:solidFill>
            <a:srgbClr val="380F68">
              <a:alpha val="100000"/>
            </a:srgbClr>
          </a:solidFill>
          <a:ln w="13550" cap="flat">
            <a:solidFill>
              <a:srgbClr val="380F68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105" name="pg1105"/>
          <p:cNvSpPr/>
          <p:nvPr/>
        </p:nvSpPr>
        <p:spPr>
          <a:xfrm>
            <a:off x="3655729" y="4486696"/>
            <a:ext cx="210576" cy="267130"/>
          </a:xfrm>
          <a:custGeom>
            <a:avLst/>
            <a:gdLst/>
            <a:ahLst/>
            <a:cxnLst/>
            <a:rect l="0" t="0" r="0" b="0"/>
            <a:pathLst>
              <a:path w="210576" h="267130">
                <a:moveTo>
                  <a:pt x="163783" y="5146"/>
                </a:moveTo>
                <a:lnTo>
                  <a:pt x="175844" y="5788"/>
                </a:lnTo>
                <a:lnTo>
                  <a:pt x="176492" y="11520"/>
                </a:lnTo>
                <a:lnTo>
                  <a:pt x="181358" y="14198"/>
                </a:lnTo>
                <a:lnTo>
                  <a:pt x="178732" y="17349"/>
                </a:lnTo>
                <a:lnTo>
                  <a:pt x="180051" y="21320"/>
                </a:lnTo>
                <a:lnTo>
                  <a:pt x="185002" y="24360"/>
                </a:lnTo>
                <a:lnTo>
                  <a:pt x="187384" y="21783"/>
                </a:lnTo>
                <a:lnTo>
                  <a:pt x="190355" y="25103"/>
                </a:lnTo>
                <a:lnTo>
                  <a:pt x="190726" y="28756"/>
                </a:lnTo>
                <a:lnTo>
                  <a:pt x="194115" y="28187"/>
                </a:lnTo>
                <a:lnTo>
                  <a:pt x="196534" y="29818"/>
                </a:lnTo>
                <a:lnTo>
                  <a:pt x="197730" y="34931"/>
                </a:lnTo>
                <a:lnTo>
                  <a:pt x="200489" y="37530"/>
                </a:lnTo>
                <a:lnTo>
                  <a:pt x="202118" y="46381"/>
                </a:lnTo>
                <a:lnTo>
                  <a:pt x="205301" y="49269"/>
                </a:lnTo>
                <a:lnTo>
                  <a:pt x="206122" y="54306"/>
                </a:lnTo>
                <a:lnTo>
                  <a:pt x="204459" y="59475"/>
                </a:lnTo>
                <a:lnTo>
                  <a:pt x="204784" y="64871"/>
                </a:lnTo>
                <a:lnTo>
                  <a:pt x="206807" y="70696"/>
                </a:lnTo>
                <a:lnTo>
                  <a:pt x="209887" y="73831"/>
                </a:lnTo>
                <a:lnTo>
                  <a:pt x="209252" y="80242"/>
                </a:lnTo>
                <a:lnTo>
                  <a:pt x="210576" y="84608"/>
                </a:lnTo>
                <a:lnTo>
                  <a:pt x="206629" y="86977"/>
                </a:lnTo>
                <a:lnTo>
                  <a:pt x="204292" y="90968"/>
                </a:lnTo>
                <a:lnTo>
                  <a:pt x="204088" y="95569"/>
                </a:lnTo>
                <a:lnTo>
                  <a:pt x="199614" y="99421"/>
                </a:lnTo>
                <a:lnTo>
                  <a:pt x="198396" y="102662"/>
                </a:lnTo>
                <a:lnTo>
                  <a:pt x="194115" y="102690"/>
                </a:lnTo>
                <a:lnTo>
                  <a:pt x="193382" y="103138"/>
                </a:lnTo>
                <a:lnTo>
                  <a:pt x="193344" y="105897"/>
                </a:lnTo>
                <a:lnTo>
                  <a:pt x="191602" y="107889"/>
                </a:lnTo>
                <a:lnTo>
                  <a:pt x="188739" y="108027"/>
                </a:lnTo>
                <a:lnTo>
                  <a:pt x="187606" y="109654"/>
                </a:lnTo>
                <a:lnTo>
                  <a:pt x="191440" y="115659"/>
                </a:lnTo>
                <a:lnTo>
                  <a:pt x="192751" y="120619"/>
                </a:lnTo>
                <a:lnTo>
                  <a:pt x="194115" y="121072"/>
                </a:lnTo>
                <a:lnTo>
                  <a:pt x="197536" y="123704"/>
                </a:lnTo>
                <a:lnTo>
                  <a:pt x="198323" y="125216"/>
                </a:lnTo>
                <a:lnTo>
                  <a:pt x="201349" y="129974"/>
                </a:lnTo>
                <a:lnTo>
                  <a:pt x="202065" y="134214"/>
                </a:lnTo>
                <a:lnTo>
                  <a:pt x="200929" y="137405"/>
                </a:lnTo>
                <a:lnTo>
                  <a:pt x="201692" y="139757"/>
                </a:lnTo>
                <a:lnTo>
                  <a:pt x="200524" y="142086"/>
                </a:lnTo>
                <a:lnTo>
                  <a:pt x="197601" y="142693"/>
                </a:lnTo>
                <a:lnTo>
                  <a:pt x="195469" y="150073"/>
                </a:lnTo>
                <a:lnTo>
                  <a:pt x="198593" y="156400"/>
                </a:lnTo>
                <a:lnTo>
                  <a:pt x="200881" y="158380"/>
                </a:lnTo>
                <a:lnTo>
                  <a:pt x="200057" y="170551"/>
                </a:lnTo>
                <a:lnTo>
                  <a:pt x="198161" y="180939"/>
                </a:lnTo>
                <a:lnTo>
                  <a:pt x="201444" y="184446"/>
                </a:lnTo>
                <a:lnTo>
                  <a:pt x="201805" y="186594"/>
                </a:lnTo>
                <a:lnTo>
                  <a:pt x="196938" y="189132"/>
                </a:lnTo>
                <a:lnTo>
                  <a:pt x="194115" y="186923"/>
                </a:lnTo>
                <a:lnTo>
                  <a:pt x="186494" y="181964"/>
                </a:lnTo>
                <a:lnTo>
                  <a:pt x="183669" y="182088"/>
                </a:lnTo>
                <a:lnTo>
                  <a:pt x="185012" y="186491"/>
                </a:lnTo>
                <a:lnTo>
                  <a:pt x="183590" y="196059"/>
                </a:lnTo>
                <a:lnTo>
                  <a:pt x="179622" y="198185"/>
                </a:lnTo>
                <a:lnTo>
                  <a:pt x="176768" y="203452"/>
                </a:lnTo>
                <a:lnTo>
                  <a:pt x="174348" y="204101"/>
                </a:lnTo>
                <a:lnTo>
                  <a:pt x="171146" y="210729"/>
                </a:lnTo>
                <a:lnTo>
                  <a:pt x="166955" y="215630"/>
                </a:lnTo>
                <a:lnTo>
                  <a:pt x="166433" y="218055"/>
                </a:lnTo>
                <a:lnTo>
                  <a:pt x="167485" y="222167"/>
                </a:lnTo>
                <a:lnTo>
                  <a:pt x="170377" y="225457"/>
                </a:lnTo>
                <a:lnTo>
                  <a:pt x="168443" y="226565"/>
                </a:lnTo>
                <a:lnTo>
                  <a:pt x="167409" y="229698"/>
                </a:lnTo>
                <a:lnTo>
                  <a:pt x="165270" y="230817"/>
                </a:lnTo>
                <a:lnTo>
                  <a:pt x="165739" y="233786"/>
                </a:lnTo>
                <a:lnTo>
                  <a:pt x="164423" y="239355"/>
                </a:lnTo>
                <a:lnTo>
                  <a:pt x="160944" y="239467"/>
                </a:lnTo>
                <a:lnTo>
                  <a:pt x="156424" y="244222"/>
                </a:lnTo>
                <a:lnTo>
                  <a:pt x="158423" y="250201"/>
                </a:lnTo>
                <a:lnTo>
                  <a:pt x="160614" y="253302"/>
                </a:lnTo>
                <a:lnTo>
                  <a:pt x="160229" y="255951"/>
                </a:lnTo>
                <a:lnTo>
                  <a:pt x="152616" y="258365"/>
                </a:lnTo>
                <a:lnTo>
                  <a:pt x="150201" y="257362"/>
                </a:lnTo>
                <a:lnTo>
                  <a:pt x="145122" y="258604"/>
                </a:lnTo>
                <a:lnTo>
                  <a:pt x="140404" y="262288"/>
                </a:lnTo>
                <a:lnTo>
                  <a:pt x="139008" y="258795"/>
                </a:lnTo>
                <a:lnTo>
                  <a:pt x="136697" y="258085"/>
                </a:lnTo>
                <a:lnTo>
                  <a:pt x="133633" y="261821"/>
                </a:lnTo>
                <a:lnTo>
                  <a:pt x="128032" y="264468"/>
                </a:lnTo>
                <a:lnTo>
                  <a:pt x="126746" y="266864"/>
                </a:lnTo>
                <a:lnTo>
                  <a:pt x="123297" y="265825"/>
                </a:lnTo>
                <a:lnTo>
                  <a:pt x="121981" y="267130"/>
                </a:lnTo>
                <a:lnTo>
                  <a:pt x="119683" y="265015"/>
                </a:lnTo>
                <a:lnTo>
                  <a:pt x="119204" y="262309"/>
                </a:lnTo>
                <a:lnTo>
                  <a:pt x="115258" y="259577"/>
                </a:lnTo>
                <a:lnTo>
                  <a:pt x="112435" y="254271"/>
                </a:lnTo>
                <a:lnTo>
                  <a:pt x="107058" y="248898"/>
                </a:lnTo>
                <a:lnTo>
                  <a:pt x="100926" y="247491"/>
                </a:lnTo>
                <a:lnTo>
                  <a:pt x="97981" y="248980"/>
                </a:lnTo>
                <a:lnTo>
                  <a:pt x="96148" y="246480"/>
                </a:lnTo>
                <a:lnTo>
                  <a:pt x="89317" y="251340"/>
                </a:lnTo>
                <a:lnTo>
                  <a:pt x="87163" y="250876"/>
                </a:lnTo>
                <a:lnTo>
                  <a:pt x="82323" y="243536"/>
                </a:lnTo>
                <a:lnTo>
                  <a:pt x="80969" y="236383"/>
                </a:lnTo>
                <a:lnTo>
                  <a:pt x="82883" y="234317"/>
                </a:lnTo>
                <a:lnTo>
                  <a:pt x="82963" y="232280"/>
                </a:lnTo>
                <a:lnTo>
                  <a:pt x="76409" y="229766"/>
                </a:lnTo>
                <a:lnTo>
                  <a:pt x="70779" y="229738"/>
                </a:lnTo>
                <a:lnTo>
                  <a:pt x="66770" y="226087"/>
                </a:lnTo>
                <a:lnTo>
                  <a:pt x="69657" y="223486"/>
                </a:lnTo>
                <a:lnTo>
                  <a:pt x="69657" y="220524"/>
                </a:lnTo>
                <a:lnTo>
                  <a:pt x="63960" y="218731"/>
                </a:lnTo>
                <a:lnTo>
                  <a:pt x="64489" y="215597"/>
                </a:lnTo>
                <a:lnTo>
                  <a:pt x="68872" y="211255"/>
                </a:lnTo>
                <a:lnTo>
                  <a:pt x="68610" y="209871"/>
                </a:lnTo>
                <a:lnTo>
                  <a:pt x="65633" y="209072"/>
                </a:lnTo>
                <a:lnTo>
                  <a:pt x="63917" y="206564"/>
                </a:lnTo>
                <a:lnTo>
                  <a:pt x="65026" y="201891"/>
                </a:lnTo>
                <a:lnTo>
                  <a:pt x="64817" y="198319"/>
                </a:lnTo>
                <a:lnTo>
                  <a:pt x="67796" y="197338"/>
                </a:lnTo>
                <a:lnTo>
                  <a:pt x="69958" y="192625"/>
                </a:lnTo>
                <a:lnTo>
                  <a:pt x="72631" y="191084"/>
                </a:lnTo>
                <a:lnTo>
                  <a:pt x="73573" y="188976"/>
                </a:lnTo>
                <a:lnTo>
                  <a:pt x="72583" y="186277"/>
                </a:lnTo>
                <a:lnTo>
                  <a:pt x="69308" y="186498"/>
                </a:lnTo>
                <a:lnTo>
                  <a:pt x="67222" y="184112"/>
                </a:lnTo>
                <a:lnTo>
                  <a:pt x="67160" y="181586"/>
                </a:lnTo>
                <a:lnTo>
                  <a:pt x="69478" y="181600"/>
                </a:lnTo>
                <a:lnTo>
                  <a:pt x="70133" y="179854"/>
                </a:lnTo>
                <a:lnTo>
                  <a:pt x="69559" y="178220"/>
                </a:lnTo>
                <a:lnTo>
                  <a:pt x="66386" y="176548"/>
                </a:lnTo>
                <a:lnTo>
                  <a:pt x="64994" y="177307"/>
                </a:lnTo>
                <a:lnTo>
                  <a:pt x="64125" y="174727"/>
                </a:lnTo>
                <a:lnTo>
                  <a:pt x="62269" y="173579"/>
                </a:lnTo>
                <a:lnTo>
                  <a:pt x="58841" y="174274"/>
                </a:lnTo>
                <a:lnTo>
                  <a:pt x="56938" y="170948"/>
                </a:lnTo>
                <a:lnTo>
                  <a:pt x="52684" y="171071"/>
                </a:lnTo>
                <a:lnTo>
                  <a:pt x="52375" y="168774"/>
                </a:lnTo>
                <a:lnTo>
                  <a:pt x="56704" y="162318"/>
                </a:lnTo>
                <a:lnTo>
                  <a:pt x="52091" y="158835"/>
                </a:lnTo>
                <a:lnTo>
                  <a:pt x="48149" y="160434"/>
                </a:lnTo>
                <a:lnTo>
                  <a:pt x="44174" y="155980"/>
                </a:lnTo>
                <a:lnTo>
                  <a:pt x="43317" y="150118"/>
                </a:lnTo>
                <a:lnTo>
                  <a:pt x="41691" y="147697"/>
                </a:lnTo>
                <a:lnTo>
                  <a:pt x="33698" y="147129"/>
                </a:lnTo>
                <a:lnTo>
                  <a:pt x="28521" y="148756"/>
                </a:lnTo>
                <a:lnTo>
                  <a:pt x="25571" y="145612"/>
                </a:lnTo>
                <a:lnTo>
                  <a:pt x="22422" y="152172"/>
                </a:lnTo>
                <a:lnTo>
                  <a:pt x="19614" y="153192"/>
                </a:lnTo>
                <a:lnTo>
                  <a:pt x="18218" y="150463"/>
                </a:lnTo>
                <a:lnTo>
                  <a:pt x="15649" y="150235"/>
                </a:lnTo>
                <a:lnTo>
                  <a:pt x="13290" y="146632"/>
                </a:lnTo>
                <a:lnTo>
                  <a:pt x="15162" y="137583"/>
                </a:lnTo>
                <a:lnTo>
                  <a:pt x="10592" y="132954"/>
                </a:lnTo>
                <a:lnTo>
                  <a:pt x="3356" y="133824"/>
                </a:lnTo>
                <a:lnTo>
                  <a:pt x="0" y="129256"/>
                </a:lnTo>
                <a:lnTo>
                  <a:pt x="1633" y="128301"/>
                </a:lnTo>
                <a:lnTo>
                  <a:pt x="4325" y="123246"/>
                </a:lnTo>
                <a:lnTo>
                  <a:pt x="8678" y="120353"/>
                </a:lnTo>
                <a:lnTo>
                  <a:pt x="9103" y="113747"/>
                </a:lnTo>
                <a:lnTo>
                  <a:pt x="15647" y="115918"/>
                </a:lnTo>
                <a:lnTo>
                  <a:pt x="16479" y="110758"/>
                </a:lnTo>
                <a:lnTo>
                  <a:pt x="19568" y="104641"/>
                </a:lnTo>
                <a:lnTo>
                  <a:pt x="20698" y="99800"/>
                </a:lnTo>
                <a:lnTo>
                  <a:pt x="19530" y="91777"/>
                </a:lnTo>
                <a:lnTo>
                  <a:pt x="26694" y="92796"/>
                </a:lnTo>
                <a:lnTo>
                  <a:pt x="30779" y="89866"/>
                </a:lnTo>
                <a:lnTo>
                  <a:pt x="33367" y="85773"/>
                </a:lnTo>
                <a:lnTo>
                  <a:pt x="30903" y="77249"/>
                </a:lnTo>
                <a:lnTo>
                  <a:pt x="27349" y="74301"/>
                </a:lnTo>
                <a:lnTo>
                  <a:pt x="24759" y="76019"/>
                </a:lnTo>
                <a:lnTo>
                  <a:pt x="20180" y="70652"/>
                </a:lnTo>
                <a:lnTo>
                  <a:pt x="21538" y="61787"/>
                </a:lnTo>
                <a:lnTo>
                  <a:pt x="19755" y="58381"/>
                </a:lnTo>
                <a:lnTo>
                  <a:pt x="20625" y="56835"/>
                </a:lnTo>
                <a:lnTo>
                  <a:pt x="22726" y="55212"/>
                </a:lnTo>
                <a:lnTo>
                  <a:pt x="21702" y="52952"/>
                </a:lnTo>
                <a:lnTo>
                  <a:pt x="21522" y="48052"/>
                </a:lnTo>
                <a:lnTo>
                  <a:pt x="18259" y="43453"/>
                </a:lnTo>
                <a:lnTo>
                  <a:pt x="19087" y="39851"/>
                </a:lnTo>
                <a:lnTo>
                  <a:pt x="23143" y="38832"/>
                </a:lnTo>
                <a:lnTo>
                  <a:pt x="23217" y="36342"/>
                </a:lnTo>
                <a:lnTo>
                  <a:pt x="27757" y="31995"/>
                </a:lnTo>
                <a:lnTo>
                  <a:pt x="29057" y="29221"/>
                </a:lnTo>
                <a:lnTo>
                  <a:pt x="39479" y="30010"/>
                </a:lnTo>
                <a:lnTo>
                  <a:pt x="42028" y="23818"/>
                </a:lnTo>
                <a:lnTo>
                  <a:pt x="42682" y="19427"/>
                </a:lnTo>
                <a:lnTo>
                  <a:pt x="45040" y="16206"/>
                </a:lnTo>
                <a:lnTo>
                  <a:pt x="49901" y="16075"/>
                </a:lnTo>
                <a:lnTo>
                  <a:pt x="52738" y="18155"/>
                </a:lnTo>
                <a:lnTo>
                  <a:pt x="55997" y="11823"/>
                </a:lnTo>
                <a:lnTo>
                  <a:pt x="58306" y="12164"/>
                </a:lnTo>
                <a:lnTo>
                  <a:pt x="61728" y="11681"/>
                </a:lnTo>
                <a:lnTo>
                  <a:pt x="63624" y="15120"/>
                </a:lnTo>
                <a:lnTo>
                  <a:pt x="67012" y="13217"/>
                </a:lnTo>
                <a:lnTo>
                  <a:pt x="71897" y="14170"/>
                </a:lnTo>
                <a:lnTo>
                  <a:pt x="74074" y="9990"/>
                </a:lnTo>
                <a:lnTo>
                  <a:pt x="76410" y="9300"/>
                </a:lnTo>
                <a:lnTo>
                  <a:pt x="82511" y="15818"/>
                </a:lnTo>
                <a:lnTo>
                  <a:pt x="83641" y="18591"/>
                </a:lnTo>
                <a:lnTo>
                  <a:pt x="92267" y="9729"/>
                </a:lnTo>
                <a:lnTo>
                  <a:pt x="95258" y="5011"/>
                </a:lnTo>
                <a:lnTo>
                  <a:pt x="97052" y="6162"/>
                </a:lnTo>
                <a:lnTo>
                  <a:pt x="97994" y="9934"/>
                </a:lnTo>
                <a:lnTo>
                  <a:pt x="104806" y="5776"/>
                </a:lnTo>
                <a:lnTo>
                  <a:pt x="105208" y="9537"/>
                </a:lnTo>
                <a:lnTo>
                  <a:pt x="106769" y="11438"/>
                </a:lnTo>
                <a:lnTo>
                  <a:pt x="108164" y="11302"/>
                </a:lnTo>
                <a:lnTo>
                  <a:pt x="112150" y="6619"/>
                </a:lnTo>
                <a:lnTo>
                  <a:pt x="115182" y="10450"/>
                </a:lnTo>
                <a:lnTo>
                  <a:pt x="116903" y="10920"/>
                </a:lnTo>
                <a:lnTo>
                  <a:pt x="119110" y="8125"/>
                </a:lnTo>
                <a:lnTo>
                  <a:pt x="120130" y="4646"/>
                </a:lnTo>
                <a:lnTo>
                  <a:pt x="119855" y="1061"/>
                </a:lnTo>
                <a:lnTo>
                  <a:pt x="121188" y="267"/>
                </a:lnTo>
                <a:lnTo>
                  <a:pt x="124171" y="0"/>
                </a:lnTo>
                <a:lnTo>
                  <a:pt x="128556" y="4499"/>
                </a:lnTo>
                <a:lnTo>
                  <a:pt x="136453" y="2170"/>
                </a:lnTo>
                <a:lnTo>
                  <a:pt x="138342" y="3509"/>
                </a:lnTo>
                <a:lnTo>
                  <a:pt x="143761" y="2548"/>
                </a:lnTo>
                <a:lnTo>
                  <a:pt x="155897" y="7444"/>
                </a:lnTo>
                <a:close/>
              </a:path>
            </a:pathLst>
          </a:custGeom>
          <a:solidFill>
            <a:srgbClr val="390F6C">
              <a:alpha val="100000"/>
            </a:srgbClr>
          </a:solidFill>
          <a:ln w="13550" cap="flat">
            <a:solidFill>
              <a:srgbClr val="390F6C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106" name="pg1106"/>
          <p:cNvSpPr/>
          <p:nvPr/>
        </p:nvSpPr>
        <p:spPr>
          <a:xfrm>
            <a:off x="3457774" y="4360796"/>
            <a:ext cx="259686" cy="364101"/>
          </a:xfrm>
          <a:custGeom>
            <a:avLst/>
            <a:gdLst/>
            <a:ahLst/>
            <a:cxnLst/>
            <a:rect l="0" t="0" r="0" b="0"/>
            <a:pathLst>
              <a:path w="259686" h="364101">
                <a:moveTo>
                  <a:pt x="136627" y="1660"/>
                </a:moveTo>
                <a:lnTo>
                  <a:pt x="140026" y="8751"/>
                </a:lnTo>
                <a:lnTo>
                  <a:pt x="143442" y="8172"/>
                </a:lnTo>
                <a:lnTo>
                  <a:pt x="147484" y="11985"/>
                </a:lnTo>
                <a:lnTo>
                  <a:pt x="150478" y="11356"/>
                </a:lnTo>
                <a:lnTo>
                  <a:pt x="151827" y="14354"/>
                </a:lnTo>
                <a:lnTo>
                  <a:pt x="150478" y="16513"/>
                </a:lnTo>
                <a:lnTo>
                  <a:pt x="149856" y="17510"/>
                </a:lnTo>
                <a:lnTo>
                  <a:pt x="149848" y="19255"/>
                </a:lnTo>
                <a:lnTo>
                  <a:pt x="150478" y="19497"/>
                </a:lnTo>
                <a:lnTo>
                  <a:pt x="153401" y="20620"/>
                </a:lnTo>
                <a:lnTo>
                  <a:pt x="157445" y="18110"/>
                </a:lnTo>
                <a:lnTo>
                  <a:pt x="158863" y="18785"/>
                </a:lnTo>
                <a:lnTo>
                  <a:pt x="159414" y="21970"/>
                </a:lnTo>
                <a:lnTo>
                  <a:pt x="163207" y="21374"/>
                </a:lnTo>
                <a:lnTo>
                  <a:pt x="163749" y="24676"/>
                </a:lnTo>
                <a:lnTo>
                  <a:pt x="162999" y="35518"/>
                </a:lnTo>
                <a:lnTo>
                  <a:pt x="163915" y="40387"/>
                </a:lnTo>
                <a:lnTo>
                  <a:pt x="165149" y="42031"/>
                </a:lnTo>
                <a:lnTo>
                  <a:pt x="170158" y="39487"/>
                </a:lnTo>
                <a:lnTo>
                  <a:pt x="170836" y="39745"/>
                </a:lnTo>
                <a:lnTo>
                  <a:pt x="177362" y="42216"/>
                </a:lnTo>
                <a:lnTo>
                  <a:pt x="184232" y="37651"/>
                </a:lnTo>
                <a:lnTo>
                  <a:pt x="186235" y="37668"/>
                </a:lnTo>
                <a:lnTo>
                  <a:pt x="194207" y="37735"/>
                </a:lnTo>
                <a:lnTo>
                  <a:pt x="194708" y="35433"/>
                </a:lnTo>
                <a:lnTo>
                  <a:pt x="192231" y="33006"/>
                </a:lnTo>
                <a:lnTo>
                  <a:pt x="192180" y="29202"/>
                </a:lnTo>
                <a:lnTo>
                  <a:pt x="196288" y="29172"/>
                </a:lnTo>
                <a:lnTo>
                  <a:pt x="198466" y="32385"/>
                </a:lnTo>
                <a:lnTo>
                  <a:pt x="204208" y="34901"/>
                </a:lnTo>
                <a:lnTo>
                  <a:pt x="205880" y="40845"/>
                </a:lnTo>
                <a:lnTo>
                  <a:pt x="206327" y="47583"/>
                </a:lnTo>
                <a:lnTo>
                  <a:pt x="211045" y="54239"/>
                </a:lnTo>
                <a:lnTo>
                  <a:pt x="215210" y="56583"/>
                </a:lnTo>
                <a:lnTo>
                  <a:pt x="217858" y="66767"/>
                </a:lnTo>
                <a:lnTo>
                  <a:pt x="223270" y="74343"/>
                </a:lnTo>
                <a:lnTo>
                  <a:pt x="227361" y="77321"/>
                </a:lnTo>
                <a:lnTo>
                  <a:pt x="229367" y="83167"/>
                </a:lnTo>
                <a:lnTo>
                  <a:pt x="227821" y="86223"/>
                </a:lnTo>
                <a:lnTo>
                  <a:pt x="228228" y="91484"/>
                </a:lnTo>
                <a:lnTo>
                  <a:pt x="226386" y="94976"/>
                </a:lnTo>
                <a:lnTo>
                  <a:pt x="227992" y="99891"/>
                </a:lnTo>
                <a:lnTo>
                  <a:pt x="233444" y="104873"/>
                </a:lnTo>
                <a:lnTo>
                  <a:pt x="238771" y="106222"/>
                </a:lnTo>
                <a:lnTo>
                  <a:pt x="240046" y="111157"/>
                </a:lnTo>
                <a:lnTo>
                  <a:pt x="247445" y="111473"/>
                </a:lnTo>
                <a:lnTo>
                  <a:pt x="252336" y="116179"/>
                </a:lnTo>
                <a:lnTo>
                  <a:pt x="253171" y="125760"/>
                </a:lnTo>
                <a:lnTo>
                  <a:pt x="257411" y="129814"/>
                </a:lnTo>
                <a:lnTo>
                  <a:pt x="259686" y="129678"/>
                </a:lnTo>
                <a:lnTo>
                  <a:pt x="256261" y="138064"/>
                </a:lnTo>
                <a:lnTo>
                  <a:pt x="253952" y="137723"/>
                </a:lnTo>
                <a:lnTo>
                  <a:pt x="250693" y="144055"/>
                </a:lnTo>
                <a:lnTo>
                  <a:pt x="247856" y="141975"/>
                </a:lnTo>
                <a:lnTo>
                  <a:pt x="242995" y="142107"/>
                </a:lnTo>
                <a:lnTo>
                  <a:pt x="240637" y="145327"/>
                </a:lnTo>
                <a:lnTo>
                  <a:pt x="239983" y="149718"/>
                </a:lnTo>
                <a:lnTo>
                  <a:pt x="237434" y="155910"/>
                </a:lnTo>
                <a:lnTo>
                  <a:pt x="227012" y="155121"/>
                </a:lnTo>
                <a:lnTo>
                  <a:pt x="225712" y="157895"/>
                </a:lnTo>
                <a:lnTo>
                  <a:pt x="221172" y="162242"/>
                </a:lnTo>
                <a:lnTo>
                  <a:pt x="221098" y="164732"/>
                </a:lnTo>
                <a:lnTo>
                  <a:pt x="217042" y="165751"/>
                </a:lnTo>
                <a:lnTo>
                  <a:pt x="216214" y="169353"/>
                </a:lnTo>
                <a:lnTo>
                  <a:pt x="219477" y="173952"/>
                </a:lnTo>
                <a:lnTo>
                  <a:pt x="219657" y="178852"/>
                </a:lnTo>
                <a:lnTo>
                  <a:pt x="220681" y="181112"/>
                </a:lnTo>
                <a:lnTo>
                  <a:pt x="218580" y="182735"/>
                </a:lnTo>
                <a:lnTo>
                  <a:pt x="217710" y="184281"/>
                </a:lnTo>
                <a:lnTo>
                  <a:pt x="219493" y="187687"/>
                </a:lnTo>
                <a:lnTo>
                  <a:pt x="218135" y="196553"/>
                </a:lnTo>
                <a:lnTo>
                  <a:pt x="222714" y="201919"/>
                </a:lnTo>
                <a:lnTo>
                  <a:pt x="225304" y="200201"/>
                </a:lnTo>
                <a:lnTo>
                  <a:pt x="228858" y="203149"/>
                </a:lnTo>
                <a:lnTo>
                  <a:pt x="231322" y="211673"/>
                </a:lnTo>
                <a:lnTo>
                  <a:pt x="228734" y="215766"/>
                </a:lnTo>
                <a:lnTo>
                  <a:pt x="224649" y="218696"/>
                </a:lnTo>
                <a:lnTo>
                  <a:pt x="217485" y="217677"/>
                </a:lnTo>
                <a:lnTo>
                  <a:pt x="218653" y="225701"/>
                </a:lnTo>
                <a:lnTo>
                  <a:pt x="217523" y="230541"/>
                </a:lnTo>
                <a:lnTo>
                  <a:pt x="214434" y="236658"/>
                </a:lnTo>
                <a:lnTo>
                  <a:pt x="213602" y="241818"/>
                </a:lnTo>
                <a:lnTo>
                  <a:pt x="207058" y="239647"/>
                </a:lnTo>
                <a:lnTo>
                  <a:pt x="206633" y="246253"/>
                </a:lnTo>
                <a:lnTo>
                  <a:pt x="202280" y="249146"/>
                </a:lnTo>
                <a:lnTo>
                  <a:pt x="199588" y="254201"/>
                </a:lnTo>
                <a:lnTo>
                  <a:pt x="197955" y="255156"/>
                </a:lnTo>
                <a:lnTo>
                  <a:pt x="191657" y="265941"/>
                </a:lnTo>
                <a:lnTo>
                  <a:pt x="191607" y="268467"/>
                </a:lnTo>
                <a:lnTo>
                  <a:pt x="188448" y="269630"/>
                </a:lnTo>
                <a:lnTo>
                  <a:pt x="187466" y="268169"/>
                </a:lnTo>
                <a:lnTo>
                  <a:pt x="186235" y="269222"/>
                </a:lnTo>
                <a:lnTo>
                  <a:pt x="185403" y="269936"/>
                </a:lnTo>
                <a:lnTo>
                  <a:pt x="184717" y="272598"/>
                </a:lnTo>
                <a:lnTo>
                  <a:pt x="185796" y="276484"/>
                </a:lnTo>
                <a:lnTo>
                  <a:pt x="184279" y="280444"/>
                </a:lnTo>
                <a:lnTo>
                  <a:pt x="184440" y="283649"/>
                </a:lnTo>
                <a:lnTo>
                  <a:pt x="180438" y="286341"/>
                </a:lnTo>
                <a:lnTo>
                  <a:pt x="176588" y="295003"/>
                </a:lnTo>
                <a:lnTo>
                  <a:pt x="171784" y="295286"/>
                </a:lnTo>
                <a:lnTo>
                  <a:pt x="170836" y="296331"/>
                </a:lnTo>
                <a:lnTo>
                  <a:pt x="166241" y="301295"/>
                </a:lnTo>
                <a:lnTo>
                  <a:pt x="164030" y="301075"/>
                </a:lnTo>
                <a:lnTo>
                  <a:pt x="163744" y="304054"/>
                </a:lnTo>
                <a:lnTo>
                  <a:pt x="159974" y="306723"/>
                </a:lnTo>
                <a:lnTo>
                  <a:pt x="157758" y="314976"/>
                </a:lnTo>
                <a:lnTo>
                  <a:pt x="159265" y="323579"/>
                </a:lnTo>
                <a:lnTo>
                  <a:pt x="158797" y="327758"/>
                </a:lnTo>
                <a:lnTo>
                  <a:pt x="154347" y="330041"/>
                </a:lnTo>
                <a:lnTo>
                  <a:pt x="150478" y="335282"/>
                </a:lnTo>
                <a:lnTo>
                  <a:pt x="144917" y="342814"/>
                </a:lnTo>
                <a:lnTo>
                  <a:pt x="140984" y="340750"/>
                </a:lnTo>
                <a:lnTo>
                  <a:pt x="137000" y="340916"/>
                </a:lnTo>
                <a:lnTo>
                  <a:pt x="131356" y="346633"/>
                </a:lnTo>
                <a:lnTo>
                  <a:pt x="129292" y="350829"/>
                </a:lnTo>
                <a:lnTo>
                  <a:pt x="130877" y="353317"/>
                </a:lnTo>
                <a:lnTo>
                  <a:pt x="127367" y="355606"/>
                </a:lnTo>
                <a:lnTo>
                  <a:pt x="126613" y="362245"/>
                </a:lnTo>
                <a:lnTo>
                  <a:pt x="124143" y="362411"/>
                </a:lnTo>
                <a:lnTo>
                  <a:pt x="120956" y="359033"/>
                </a:lnTo>
                <a:lnTo>
                  <a:pt x="115829" y="364101"/>
                </a:lnTo>
                <a:lnTo>
                  <a:pt x="110917" y="363672"/>
                </a:lnTo>
                <a:lnTo>
                  <a:pt x="104253" y="360735"/>
                </a:lnTo>
                <a:lnTo>
                  <a:pt x="101398" y="355556"/>
                </a:lnTo>
                <a:lnTo>
                  <a:pt x="98718" y="354307"/>
                </a:lnTo>
                <a:lnTo>
                  <a:pt x="97475" y="355370"/>
                </a:lnTo>
                <a:lnTo>
                  <a:pt x="94648" y="351002"/>
                </a:lnTo>
                <a:lnTo>
                  <a:pt x="92268" y="350686"/>
                </a:lnTo>
                <a:lnTo>
                  <a:pt x="89856" y="353371"/>
                </a:lnTo>
                <a:lnTo>
                  <a:pt x="86460" y="344033"/>
                </a:lnTo>
                <a:lnTo>
                  <a:pt x="87483" y="337832"/>
                </a:lnTo>
                <a:lnTo>
                  <a:pt x="86035" y="336319"/>
                </a:lnTo>
                <a:lnTo>
                  <a:pt x="86272" y="332939"/>
                </a:lnTo>
                <a:lnTo>
                  <a:pt x="85289" y="331362"/>
                </a:lnTo>
                <a:lnTo>
                  <a:pt x="80749" y="329040"/>
                </a:lnTo>
                <a:lnTo>
                  <a:pt x="76248" y="329883"/>
                </a:lnTo>
                <a:lnTo>
                  <a:pt x="70876" y="328090"/>
                </a:lnTo>
                <a:lnTo>
                  <a:pt x="69996" y="322167"/>
                </a:lnTo>
                <a:lnTo>
                  <a:pt x="68683" y="320581"/>
                </a:lnTo>
                <a:lnTo>
                  <a:pt x="67265" y="323633"/>
                </a:lnTo>
                <a:lnTo>
                  <a:pt x="62971" y="324693"/>
                </a:lnTo>
                <a:lnTo>
                  <a:pt x="55663" y="322928"/>
                </a:lnTo>
                <a:lnTo>
                  <a:pt x="54773" y="322713"/>
                </a:lnTo>
                <a:lnTo>
                  <a:pt x="49769" y="305768"/>
                </a:lnTo>
                <a:lnTo>
                  <a:pt x="41675" y="292900"/>
                </a:lnTo>
                <a:lnTo>
                  <a:pt x="27988" y="281000"/>
                </a:lnTo>
                <a:lnTo>
                  <a:pt x="20779" y="271719"/>
                </a:lnTo>
                <a:lnTo>
                  <a:pt x="122" y="257011"/>
                </a:lnTo>
                <a:lnTo>
                  <a:pt x="0" y="245396"/>
                </a:lnTo>
                <a:lnTo>
                  <a:pt x="4739" y="242002"/>
                </a:lnTo>
                <a:lnTo>
                  <a:pt x="18186" y="250384"/>
                </a:lnTo>
                <a:lnTo>
                  <a:pt x="11757" y="241416"/>
                </a:lnTo>
                <a:lnTo>
                  <a:pt x="8662" y="232997"/>
                </a:lnTo>
                <a:lnTo>
                  <a:pt x="15013" y="222337"/>
                </a:lnTo>
                <a:lnTo>
                  <a:pt x="17107" y="199295"/>
                </a:lnTo>
                <a:lnTo>
                  <a:pt x="9063" y="182623"/>
                </a:lnTo>
                <a:lnTo>
                  <a:pt x="3327" y="178570"/>
                </a:lnTo>
                <a:lnTo>
                  <a:pt x="2159" y="176125"/>
                </a:lnTo>
                <a:lnTo>
                  <a:pt x="4366" y="168349"/>
                </a:lnTo>
                <a:lnTo>
                  <a:pt x="10793" y="159580"/>
                </a:lnTo>
                <a:lnTo>
                  <a:pt x="12561" y="152450"/>
                </a:lnTo>
                <a:lnTo>
                  <a:pt x="16162" y="149499"/>
                </a:lnTo>
                <a:lnTo>
                  <a:pt x="18448" y="145197"/>
                </a:lnTo>
                <a:lnTo>
                  <a:pt x="22323" y="143499"/>
                </a:lnTo>
                <a:lnTo>
                  <a:pt x="26368" y="143774"/>
                </a:lnTo>
                <a:lnTo>
                  <a:pt x="30706" y="141330"/>
                </a:lnTo>
                <a:lnTo>
                  <a:pt x="30824" y="144638"/>
                </a:lnTo>
                <a:lnTo>
                  <a:pt x="28868" y="148563"/>
                </a:lnTo>
                <a:lnTo>
                  <a:pt x="31383" y="150435"/>
                </a:lnTo>
                <a:lnTo>
                  <a:pt x="37620" y="148563"/>
                </a:lnTo>
                <a:lnTo>
                  <a:pt x="40041" y="149385"/>
                </a:lnTo>
                <a:lnTo>
                  <a:pt x="41304" y="146144"/>
                </a:lnTo>
                <a:lnTo>
                  <a:pt x="45206" y="145715"/>
                </a:lnTo>
                <a:lnTo>
                  <a:pt x="45578" y="148066"/>
                </a:lnTo>
                <a:lnTo>
                  <a:pt x="50978" y="152006"/>
                </a:lnTo>
                <a:lnTo>
                  <a:pt x="53700" y="152016"/>
                </a:lnTo>
                <a:lnTo>
                  <a:pt x="55663" y="149697"/>
                </a:lnTo>
                <a:lnTo>
                  <a:pt x="56508" y="148700"/>
                </a:lnTo>
                <a:lnTo>
                  <a:pt x="62173" y="149219"/>
                </a:lnTo>
                <a:lnTo>
                  <a:pt x="66928" y="142502"/>
                </a:lnTo>
                <a:lnTo>
                  <a:pt x="71003" y="141970"/>
                </a:lnTo>
                <a:lnTo>
                  <a:pt x="73272" y="137681"/>
                </a:lnTo>
                <a:lnTo>
                  <a:pt x="66563" y="133156"/>
                </a:lnTo>
                <a:lnTo>
                  <a:pt x="64735" y="136388"/>
                </a:lnTo>
                <a:lnTo>
                  <a:pt x="63194" y="135732"/>
                </a:lnTo>
                <a:lnTo>
                  <a:pt x="63142" y="130180"/>
                </a:lnTo>
                <a:lnTo>
                  <a:pt x="65761" y="125494"/>
                </a:lnTo>
                <a:lnTo>
                  <a:pt x="62483" y="115418"/>
                </a:lnTo>
                <a:lnTo>
                  <a:pt x="63437" y="113126"/>
                </a:lnTo>
                <a:lnTo>
                  <a:pt x="66258" y="112511"/>
                </a:lnTo>
                <a:lnTo>
                  <a:pt x="66553" y="109868"/>
                </a:lnTo>
                <a:lnTo>
                  <a:pt x="64617" y="104793"/>
                </a:lnTo>
                <a:lnTo>
                  <a:pt x="65142" y="96221"/>
                </a:lnTo>
                <a:lnTo>
                  <a:pt x="63669" y="94119"/>
                </a:lnTo>
                <a:lnTo>
                  <a:pt x="61098" y="93918"/>
                </a:lnTo>
                <a:lnTo>
                  <a:pt x="62252" y="89063"/>
                </a:lnTo>
                <a:lnTo>
                  <a:pt x="58831" y="85166"/>
                </a:lnTo>
                <a:lnTo>
                  <a:pt x="60612" y="82084"/>
                </a:lnTo>
                <a:lnTo>
                  <a:pt x="56649" y="77055"/>
                </a:lnTo>
                <a:lnTo>
                  <a:pt x="56444" y="74191"/>
                </a:lnTo>
                <a:lnTo>
                  <a:pt x="55663" y="73346"/>
                </a:lnTo>
                <a:lnTo>
                  <a:pt x="53685" y="71209"/>
                </a:lnTo>
                <a:lnTo>
                  <a:pt x="53761" y="67952"/>
                </a:lnTo>
                <a:lnTo>
                  <a:pt x="55663" y="63664"/>
                </a:lnTo>
                <a:lnTo>
                  <a:pt x="55663" y="62753"/>
                </a:lnTo>
                <a:lnTo>
                  <a:pt x="48238" y="58138"/>
                </a:lnTo>
                <a:lnTo>
                  <a:pt x="42681" y="50461"/>
                </a:lnTo>
                <a:lnTo>
                  <a:pt x="44232" y="44557"/>
                </a:lnTo>
                <a:lnTo>
                  <a:pt x="41183" y="41924"/>
                </a:lnTo>
                <a:lnTo>
                  <a:pt x="38691" y="37486"/>
                </a:lnTo>
                <a:lnTo>
                  <a:pt x="37442" y="39496"/>
                </a:lnTo>
                <a:lnTo>
                  <a:pt x="36996" y="36146"/>
                </a:lnTo>
                <a:lnTo>
                  <a:pt x="35258" y="35517"/>
                </a:lnTo>
                <a:lnTo>
                  <a:pt x="35911" y="34530"/>
                </a:lnTo>
                <a:lnTo>
                  <a:pt x="39097" y="35015"/>
                </a:lnTo>
                <a:lnTo>
                  <a:pt x="47688" y="29823"/>
                </a:lnTo>
                <a:lnTo>
                  <a:pt x="54907" y="32462"/>
                </a:lnTo>
                <a:lnTo>
                  <a:pt x="55663" y="32158"/>
                </a:lnTo>
                <a:lnTo>
                  <a:pt x="60066" y="30384"/>
                </a:lnTo>
                <a:lnTo>
                  <a:pt x="65729" y="30916"/>
                </a:lnTo>
                <a:lnTo>
                  <a:pt x="72129" y="24918"/>
                </a:lnTo>
                <a:lnTo>
                  <a:pt x="72378" y="18962"/>
                </a:lnTo>
                <a:lnTo>
                  <a:pt x="78510" y="15998"/>
                </a:lnTo>
                <a:lnTo>
                  <a:pt x="80674" y="16628"/>
                </a:lnTo>
                <a:lnTo>
                  <a:pt x="80294" y="19873"/>
                </a:lnTo>
                <a:lnTo>
                  <a:pt x="87216" y="18120"/>
                </a:lnTo>
                <a:lnTo>
                  <a:pt x="89594" y="14763"/>
                </a:lnTo>
                <a:lnTo>
                  <a:pt x="95490" y="14735"/>
                </a:lnTo>
                <a:lnTo>
                  <a:pt x="104728" y="12237"/>
                </a:lnTo>
                <a:lnTo>
                  <a:pt x="108989" y="13472"/>
                </a:lnTo>
                <a:lnTo>
                  <a:pt x="112167" y="11826"/>
                </a:lnTo>
                <a:lnTo>
                  <a:pt x="115210" y="12913"/>
                </a:lnTo>
                <a:lnTo>
                  <a:pt x="113420" y="18236"/>
                </a:lnTo>
                <a:lnTo>
                  <a:pt x="117420" y="20132"/>
                </a:lnTo>
                <a:lnTo>
                  <a:pt x="120020" y="18965"/>
                </a:lnTo>
                <a:lnTo>
                  <a:pt x="120261" y="15323"/>
                </a:lnTo>
                <a:lnTo>
                  <a:pt x="121636" y="12990"/>
                </a:lnTo>
                <a:lnTo>
                  <a:pt x="127279" y="14340"/>
                </a:lnTo>
                <a:lnTo>
                  <a:pt x="127285" y="8242"/>
                </a:lnTo>
                <a:lnTo>
                  <a:pt x="130776" y="1758"/>
                </a:lnTo>
                <a:lnTo>
                  <a:pt x="132865" y="0"/>
                </a:lnTo>
                <a:close/>
              </a:path>
            </a:pathLst>
          </a:custGeom>
          <a:solidFill>
            <a:srgbClr val="3C0F70">
              <a:alpha val="100000"/>
            </a:srgbClr>
          </a:solidFill>
          <a:ln w="13550" cap="flat">
            <a:solidFill>
              <a:srgbClr val="3C0F70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111" name="pg1111"/>
          <p:cNvSpPr/>
          <p:nvPr/>
        </p:nvSpPr>
        <p:spPr>
          <a:xfrm>
            <a:off x="3768466" y="4745766"/>
            <a:ext cx="335928" cy="461519"/>
          </a:xfrm>
          <a:custGeom>
            <a:avLst/>
            <a:gdLst/>
            <a:ahLst/>
            <a:cxnLst/>
            <a:rect l="0" t="0" r="0" b="0"/>
            <a:pathLst>
              <a:path w="335928" h="461519">
                <a:moveTo>
                  <a:pt x="231518" y="39988"/>
                </a:moveTo>
                <a:lnTo>
                  <a:pt x="232817" y="41338"/>
                </a:lnTo>
                <a:lnTo>
                  <a:pt x="231692" y="45257"/>
                </a:lnTo>
                <a:lnTo>
                  <a:pt x="233490" y="48472"/>
                </a:lnTo>
                <a:lnTo>
                  <a:pt x="232677" y="51424"/>
                </a:lnTo>
                <a:lnTo>
                  <a:pt x="235054" y="57188"/>
                </a:lnTo>
                <a:lnTo>
                  <a:pt x="235003" y="62202"/>
                </a:lnTo>
                <a:lnTo>
                  <a:pt x="237896" y="69531"/>
                </a:lnTo>
                <a:lnTo>
                  <a:pt x="241360" y="71611"/>
                </a:lnTo>
                <a:lnTo>
                  <a:pt x="244528" y="81019"/>
                </a:lnTo>
                <a:lnTo>
                  <a:pt x="244867" y="86803"/>
                </a:lnTo>
                <a:lnTo>
                  <a:pt x="245961" y="89679"/>
                </a:lnTo>
                <a:lnTo>
                  <a:pt x="250167" y="92592"/>
                </a:lnTo>
                <a:lnTo>
                  <a:pt x="250435" y="96543"/>
                </a:lnTo>
                <a:lnTo>
                  <a:pt x="253116" y="99258"/>
                </a:lnTo>
                <a:lnTo>
                  <a:pt x="250888" y="101642"/>
                </a:lnTo>
                <a:lnTo>
                  <a:pt x="252104" y="106817"/>
                </a:lnTo>
                <a:lnTo>
                  <a:pt x="251544" y="110802"/>
                </a:lnTo>
                <a:lnTo>
                  <a:pt x="250347" y="112560"/>
                </a:lnTo>
                <a:lnTo>
                  <a:pt x="251540" y="114160"/>
                </a:lnTo>
                <a:lnTo>
                  <a:pt x="259865" y="111547"/>
                </a:lnTo>
                <a:lnTo>
                  <a:pt x="261655" y="115052"/>
                </a:lnTo>
                <a:lnTo>
                  <a:pt x="265074" y="115070"/>
                </a:lnTo>
                <a:lnTo>
                  <a:pt x="266362" y="117709"/>
                </a:lnTo>
                <a:lnTo>
                  <a:pt x="273517" y="123622"/>
                </a:lnTo>
                <a:lnTo>
                  <a:pt x="276226" y="120659"/>
                </a:lnTo>
                <a:lnTo>
                  <a:pt x="277085" y="115418"/>
                </a:lnTo>
                <a:lnTo>
                  <a:pt x="279901" y="113814"/>
                </a:lnTo>
                <a:lnTo>
                  <a:pt x="281363" y="111015"/>
                </a:lnTo>
                <a:lnTo>
                  <a:pt x="288080" y="109955"/>
                </a:lnTo>
                <a:lnTo>
                  <a:pt x="288882" y="112026"/>
                </a:lnTo>
                <a:lnTo>
                  <a:pt x="288313" y="118488"/>
                </a:lnTo>
                <a:lnTo>
                  <a:pt x="292741" y="120076"/>
                </a:lnTo>
                <a:lnTo>
                  <a:pt x="293733" y="118876"/>
                </a:lnTo>
                <a:lnTo>
                  <a:pt x="294704" y="110917"/>
                </a:lnTo>
                <a:lnTo>
                  <a:pt x="299538" y="110621"/>
                </a:lnTo>
                <a:lnTo>
                  <a:pt x="303975" y="113503"/>
                </a:lnTo>
                <a:lnTo>
                  <a:pt x="305789" y="116803"/>
                </a:lnTo>
                <a:lnTo>
                  <a:pt x="311831" y="121038"/>
                </a:lnTo>
                <a:lnTo>
                  <a:pt x="313639" y="120725"/>
                </a:lnTo>
                <a:lnTo>
                  <a:pt x="315292" y="122817"/>
                </a:lnTo>
                <a:lnTo>
                  <a:pt x="318006" y="128809"/>
                </a:lnTo>
                <a:lnTo>
                  <a:pt x="318150" y="132286"/>
                </a:lnTo>
                <a:lnTo>
                  <a:pt x="321295" y="133038"/>
                </a:lnTo>
                <a:lnTo>
                  <a:pt x="322762" y="137646"/>
                </a:lnTo>
                <a:lnTo>
                  <a:pt x="321571" y="150905"/>
                </a:lnTo>
                <a:lnTo>
                  <a:pt x="323180" y="155481"/>
                </a:lnTo>
                <a:lnTo>
                  <a:pt x="326744" y="155093"/>
                </a:lnTo>
                <a:lnTo>
                  <a:pt x="329234" y="159038"/>
                </a:lnTo>
                <a:lnTo>
                  <a:pt x="335928" y="169642"/>
                </a:lnTo>
                <a:lnTo>
                  <a:pt x="335552" y="172197"/>
                </a:lnTo>
                <a:lnTo>
                  <a:pt x="332843" y="172680"/>
                </a:lnTo>
                <a:lnTo>
                  <a:pt x="332473" y="176448"/>
                </a:lnTo>
                <a:lnTo>
                  <a:pt x="329255" y="180519"/>
                </a:lnTo>
                <a:lnTo>
                  <a:pt x="324858" y="183395"/>
                </a:lnTo>
                <a:lnTo>
                  <a:pt x="320196" y="189879"/>
                </a:lnTo>
                <a:lnTo>
                  <a:pt x="314799" y="193539"/>
                </a:lnTo>
                <a:lnTo>
                  <a:pt x="316777" y="196859"/>
                </a:lnTo>
                <a:lnTo>
                  <a:pt x="314904" y="199764"/>
                </a:lnTo>
                <a:lnTo>
                  <a:pt x="315760" y="203933"/>
                </a:lnTo>
                <a:lnTo>
                  <a:pt x="315374" y="207879"/>
                </a:lnTo>
                <a:lnTo>
                  <a:pt x="311529" y="218016"/>
                </a:lnTo>
                <a:lnTo>
                  <a:pt x="312601" y="224614"/>
                </a:lnTo>
                <a:lnTo>
                  <a:pt x="309615" y="224632"/>
                </a:lnTo>
                <a:lnTo>
                  <a:pt x="303543" y="221592"/>
                </a:lnTo>
                <a:lnTo>
                  <a:pt x="297994" y="222986"/>
                </a:lnTo>
                <a:lnTo>
                  <a:pt x="296522" y="227492"/>
                </a:lnTo>
                <a:lnTo>
                  <a:pt x="293984" y="229600"/>
                </a:lnTo>
                <a:lnTo>
                  <a:pt x="291852" y="235750"/>
                </a:lnTo>
                <a:lnTo>
                  <a:pt x="292956" y="237877"/>
                </a:lnTo>
                <a:lnTo>
                  <a:pt x="296255" y="238115"/>
                </a:lnTo>
                <a:lnTo>
                  <a:pt x="295255" y="241647"/>
                </a:lnTo>
                <a:lnTo>
                  <a:pt x="290996" y="243178"/>
                </a:lnTo>
                <a:lnTo>
                  <a:pt x="289524" y="246653"/>
                </a:lnTo>
                <a:lnTo>
                  <a:pt x="282178" y="250859"/>
                </a:lnTo>
                <a:lnTo>
                  <a:pt x="279428" y="249814"/>
                </a:lnTo>
                <a:lnTo>
                  <a:pt x="280039" y="252631"/>
                </a:lnTo>
                <a:lnTo>
                  <a:pt x="272116" y="257721"/>
                </a:lnTo>
                <a:lnTo>
                  <a:pt x="270679" y="264540"/>
                </a:lnTo>
                <a:lnTo>
                  <a:pt x="263793" y="262479"/>
                </a:lnTo>
                <a:lnTo>
                  <a:pt x="261806" y="261452"/>
                </a:lnTo>
                <a:lnTo>
                  <a:pt x="259915" y="259790"/>
                </a:lnTo>
                <a:lnTo>
                  <a:pt x="258129" y="256052"/>
                </a:lnTo>
                <a:lnTo>
                  <a:pt x="259086" y="255571"/>
                </a:lnTo>
                <a:lnTo>
                  <a:pt x="259338" y="253883"/>
                </a:lnTo>
                <a:lnTo>
                  <a:pt x="260618" y="253301"/>
                </a:lnTo>
                <a:lnTo>
                  <a:pt x="260915" y="252111"/>
                </a:lnTo>
                <a:lnTo>
                  <a:pt x="259559" y="249814"/>
                </a:lnTo>
                <a:lnTo>
                  <a:pt x="256921" y="248004"/>
                </a:lnTo>
                <a:lnTo>
                  <a:pt x="247118" y="248525"/>
                </a:lnTo>
                <a:lnTo>
                  <a:pt x="236287" y="254682"/>
                </a:lnTo>
                <a:lnTo>
                  <a:pt x="230571" y="259766"/>
                </a:lnTo>
                <a:lnTo>
                  <a:pt x="224125" y="268117"/>
                </a:lnTo>
                <a:lnTo>
                  <a:pt x="217436" y="272089"/>
                </a:lnTo>
                <a:lnTo>
                  <a:pt x="215982" y="274831"/>
                </a:lnTo>
                <a:lnTo>
                  <a:pt x="208115" y="278375"/>
                </a:lnTo>
                <a:lnTo>
                  <a:pt x="194138" y="296698"/>
                </a:lnTo>
                <a:lnTo>
                  <a:pt x="182057" y="295110"/>
                </a:lnTo>
                <a:lnTo>
                  <a:pt x="173250" y="300317"/>
                </a:lnTo>
                <a:lnTo>
                  <a:pt x="165281" y="307801"/>
                </a:lnTo>
                <a:lnTo>
                  <a:pt x="155607" y="320943"/>
                </a:lnTo>
                <a:lnTo>
                  <a:pt x="151060" y="329829"/>
                </a:lnTo>
                <a:lnTo>
                  <a:pt x="146920" y="340495"/>
                </a:lnTo>
                <a:lnTo>
                  <a:pt x="144349" y="351485"/>
                </a:lnTo>
                <a:lnTo>
                  <a:pt x="144044" y="356357"/>
                </a:lnTo>
                <a:lnTo>
                  <a:pt x="145927" y="360156"/>
                </a:lnTo>
                <a:lnTo>
                  <a:pt x="144291" y="373346"/>
                </a:lnTo>
                <a:lnTo>
                  <a:pt x="143965" y="386416"/>
                </a:lnTo>
                <a:lnTo>
                  <a:pt x="143464" y="406449"/>
                </a:lnTo>
                <a:lnTo>
                  <a:pt x="144360" y="416156"/>
                </a:lnTo>
                <a:lnTo>
                  <a:pt x="145063" y="423779"/>
                </a:lnTo>
                <a:lnTo>
                  <a:pt x="148874" y="427869"/>
                </a:lnTo>
                <a:lnTo>
                  <a:pt x="153792" y="429627"/>
                </a:lnTo>
                <a:lnTo>
                  <a:pt x="153659" y="435077"/>
                </a:lnTo>
                <a:lnTo>
                  <a:pt x="156192" y="436986"/>
                </a:lnTo>
                <a:lnTo>
                  <a:pt x="158282" y="443806"/>
                </a:lnTo>
                <a:lnTo>
                  <a:pt x="152351" y="443523"/>
                </a:lnTo>
                <a:lnTo>
                  <a:pt x="149203" y="445353"/>
                </a:lnTo>
                <a:lnTo>
                  <a:pt x="143615" y="437287"/>
                </a:lnTo>
                <a:lnTo>
                  <a:pt x="136525" y="438235"/>
                </a:lnTo>
                <a:lnTo>
                  <a:pt x="133845" y="436071"/>
                </a:lnTo>
                <a:lnTo>
                  <a:pt x="130943" y="439680"/>
                </a:lnTo>
                <a:lnTo>
                  <a:pt x="126025" y="438649"/>
                </a:lnTo>
                <a:lnTo>
                  <a:pt x="122688" y="440126"/>
                </a:lnTo>
                <a:lnTo>
                  <a:pt x="117274" y="447028"/>
                </a:lnTo>
                <a:lnTo>
                  <a:pt x="115455" y="447588"/>
                </a:lnTo>
                <a:lnTo>
                  <a:pt x="112266" y="445732"/>
                </a:lnTo>
                <a:lnTo>
                  <a:pt x="106996" y="448428"/>
                </a:lnTo>
                <a:lnTo>
                  <a:pt x="105336" y="449276"/>
                </a:lnTo>
                <a:lnTo>
                  <a:pt x="103175" y="452889"/>
                </a:lnTo>
                <a:lnTo>
                  <a:pt x="104900" y="458271"/>
                </a:lnTo>
                <a:lnTo>
                  <a:pt x="104307" y="460071"/>
                </a:lnTo>
                <a:lnTo>
                  <a:pt x="93707" y="457533"/>
                </a:lnTo>
                <a:lnTo>
                  <a:pt x="91085" y="461119"/>
                </a:lnTo>
                <a:lnTo>
                  <a:pt x="89292" y="461519"/>
                </a:lnTo>
                <a:lnTo>
                  <a:pt x="84595" y="460045"/>
                </a:lnTo>
                <a:lnTo>
                  <a:pt x="81377" y="455367"/>
                </a:lnTo>
                <a:lnTo>
                  <a:pt x="78783" y="451311"/>
                </a:lnTo>
                <a:lnTo>
                  <a:pt x="71593" y="449355"/>
                </a:lnTo>
                <a:lnTo>
                  <a:pt x="66234" y="445431"/>
                </a:lnTo>
                <a:lnTo>
                  <a:pt x="60761" y="443607"/>
                </a:lnTo>
                <a:lnTo>
                  <a:pt x="54609" y="446859"/>
                </a:lnTo>
                <a:lnTo>
                  <a:pt x="49066" y="446413"/>
                </a:lnTo>
                <a:lnTo>
                  <a:pt x="42009" y="456245"/>
                </a:lnTo>
                <a:lnTo>
                  <a:pt x="34729" y="458631"/>
                </a:lnTo>
                <a:lnTo>
                  <a:pt x="29802" y="453555"/>
                </a:lnTo>
                <a:lnTo>
                  <a:pt x="28491" y="446213"/>
                </a:lnTo>
                <a:lnTo>
                  <a:pt x="26223" y="440969"/>
                </a:lnTo>
                <a:lnTo>
                  <a:pt x="21430" y="441147"/>
                </a:lnTo>
                <a:lnTo>
                  <a:pt x="14612" y="435279"/>
                </a:lnTo>
                <a:lnTo>
                  <a:pt x="4535" y="433830"/>
                </a:lnTo>
                <a:lnTo>
                  <a:pt x="3980" y="431731"/>
                </a:lnTo>
                <a:lnTo>
                  <a:pt x="3930" y="430118"/>
                </a:lnTo>
                <a:lnTo>
                  <a:pt x="3604" y="429307"/>
                </a:lnTo>
                <a:lnTo>
                  <a:pt x="4839" y="426977"/>
                </a:lnTo>
                <a:lnTo>
                  <a:pt x="5003" y="423926"/>
                </a:lnTo>
                <a:lnTo>
                  <a:pt x="5401" y="422826"/>
                </a:lnTo>
                <a:lnTo>
                  <a:pt x="6614" y="421325"/>
                </a:lnTo>
                <a:lnTo>
                  <a:pt x="8642" y="421160"/>
                </a:lnTo>
                <a:lnTo>
                  <a:pt x="10401" y="419616"/>
                </a:lnTo>
                <a:lnTo>
                  <a:pt x="19328" y="418075"/>
                </a:lnTo>
                <a:lnTo>
                  <a:pt x="20515" y="416156"/>
                </a:lnTo>
                <a:lnTo>
                  <a:pt x="22446" y="413026"/>
                </a:lnTo>
                <a:lnTo>
                  <a:pt x="26319" y="413750"/>
                </a:lnTo>
                <a:lnTo>
                  <a:pt x="29989" y="411698"/>
                </a:lnTo>
                <a:lnTo>
                  <a:pt x="33385" y="404637"/>
                </a:lnTo>
                <a:lnTo>
                  <a:pt x="36434" y="405543"/>
                </a:lnTo>
                <a:lnTo>
                  <a:pt x="46663" y="402721"/>
                </a:lnTo>
                <a:lnTo>
                  <a:pt x="50862" y="403827"/>
                </a:lnTo>
                <a:lnTo>
                  <a:pt x="50683" y="398425"/>
                </a:lnTo>
                <a:lnTo>
                  <a:pt x="41957" y="388892"/>
                </a:lnTo>
                <a:lnTo>
                  <a:pt x="39361" y="388328"/>
                </a:lnTo>
                <a:lnTo>
                  <a:pt x="33321" y="391166"/>
                </a:lnTo>
                <a:lnTo>
                  <a:pt x="29516" y="390772"/>
                </a:lnTo>
                <a:lnTo>
                  <a:pt x="24355" y="386416"/>
                </a:lnTo>
                <a:lnTo>
                  <a:pt x="24837" y="383687"/>
                </a:lnTo>
                <a:lnTo>
                  <a:pt x="22870" y="380061"/>
                </a:lnTo>
                <a:lnTo>
                  <a:pt x="18978" y="376580"/>
                </a:lnTo>
                <a:lnTo>
                  <a:pt x="20795" y="371114"/>
                </a:lnTo>
                <a:lnTo>
                  <a:pt x="27385" y="369970"/>
                </a:lnTo>
                <a:lnTo>
                  <a:pt x="31376" y="366949"/>
                </a:lnTo>
                <a:lnTo>
                  <a:pt x="31400" y="358927"/>
                </a:lnTo>
                <a:lnTo>
                  <a:pt x="26707" y="354749"/>
                </a:lnTo>
                <a:lnTo>
                  <a:pt x="28591" y="352395"/>
                </a:lnTo>
                <a:lnTo>
                  <a:pt x="31991" y="351709"/>
                </a:lnTo>
                <a:lnTo>
                  <a:pt x="30874" y="344215"/>
                </a:lnTo>
                <a:lnTo>
                  <a:pt x="31173" y="339510"/>
                </a:lnTo>
                <a:lnTo>
                  <a:pt x="27440" y="335308"/>
                </a:lnTo>
                <a:lnTo>
                  <a:pt x="28624" y="331916"/>
                </a:lnTo>
                <a:lnTo>
                  <a:pt x="26803" y="323759"/>
                </a:lnTo>
                <a:lnTo>
                  <a:pt x="24161" y="322243"/>
                </a:lnTo>
                <a:lnTo>
                  <a:pt x="21691" y="323570"/>
                </a:lnTo>
                <a:lnTo>
                  <a:pt x="17876" y="318200"/>
                </a:lnTo>
                <a:lnTo>
                  <a:pt x="14947" y="319232"/>
                </a:lnTo>
                <a:lnTo>
                  <a:pt x="10635" y="317974"/>
                </a:lnTo>
                <a:lnTo>
                  <a:pt x="3241" y="312004"/>
                </a:lnTo>
                <a:lnTo>
                  <a:pt x="3288" y="306548"/>
                </a:lnTo>
                <a:lnTo>
                  <a:pt x="0" y="297186"/>
                </a:lnTo>
                <a:lnTo>
                  <a:pt x="4424" y="289792"/>
                </a:lnTo>
                <a:lnTo>
                  <a:pt x="5288" y="285575"/>
                </a:lnTo>
                <a:lnTo>
                  <a:pt x="12793" y="284747"/>
                </a:lnTo>
                <a:lnTo>
                  <a:pt x="12734" y="276886"/>
                </a:lnTo>
                <a:lnTo>
                  <a:pt x="17501" y="268675"/>
                </a:lnTo>
                <a:lnTo>
                  <a:pt x="21681" y="271899"/>
                </a:lnTo>
                <a:lnTo>
                  <a:pt x="23188" y="275717"/>
                </a:lnTo>
                <a:lnTo>
                  <a:pt x="25640" y="271344"/>
                </a:lnTo>
                <a:lnTo>
                  <a:pt x="32978" y="273010"/>
                </a:lnTo>
                <a:lnTo>
                  <a:pt x="36480" y="271094"/>
                </a:lnTo>
                <a:lnTo>
                  <a:pt x="36281" y="268612"/>
                </a:lnTo>
                <a:lnTo>
                  <a:pt x="38705" y="269969"/>
                </a:lnTo>
                <a:lnTo>
                  <a:pt x="39712" y="272089"/>
                </a:lnTo>
                <a:lnTo>
                  <a:pt x="41354" y="275544"/>
                </a:lnTo>
                <a:lnTo>
                  <a:pt x="44822" y="275744"/>
                </a:lnTo>
                <a:lnTo>
                  <a:pt x="50605" y="272354"/>
                </a:lnTo>
                <a:lnTo>
                  <a:pt x="53532" y="276191"/>
                </a:lnTo>
                <a:lnTo>
                  <a:pt x="56078" y="278109"/>
                </a:lnTo>
                <a:lnTo>
                  <a:pt x="57014" y="276191"/>
                </a:lnTo>
                <a:lnTo>
                  <a:pt x="57058" y="272089"/>
                </a:lnTo>
                <a:lnTo>
                  <a:pt x="57081" y="270022"/>
                </a:lnTo>
                <a:lnTo>
                  <a:pt x="60836" y="265124"/>
                </a:lnTo>
                <a:lnTo>
                  <a:pt x="63162" y="267473"/>
                </a:lnTo>
                <a:lnTo>
                  <a:pt x="65454" y="267039"/>
                </a:lnTo>
                <a:lnTo>
                  <a:pt x="75163" y="271892"/>
                </a:lnTo>
                <a:lnTo>
                  <a:pt x="78942" y="269177"/>
                </a:lnTo>
                <a:lnTo>
                  <a:pt x="81377" y="269445"/>
                </a:lnTo>
                <a:lnTo>
                  <a:pt x="85328" y="268664"/>
                </a:lnTo>
                <a:lnTo>
                  <a:pt x="88695" y="270756"/>
                </a:lnTo>
                <a:lnTo>
                  <a:pt x="93428" y="271050"/>
                </a:lnTo>
                <a:lnTo>
                  <a:pt x="99335" y="267835"/>
                </a:lnTo>
                <a:lnTo>
                  <a:pt x="101780" y="263394"/>
                </a:lnTo>
                <a:lnTo>
                  <a:pt x="104009" y="263341"/>
                </a:lnTo>
                <a:lnTo>
                  <a:pt x="103011" y="259019"/>
                </a:lnTo>
                <a:lnTo>
                  <a:pt x="104017" y="253956"/>
                </a:lnTo>
                <a:lnTo>
                  <a:pt x="99137" y="246212"/>
                </a:lnTo>
                <a:lnTo>
                  <a:pt x="100141" y="242724"/>
                </a:lnTo>
                <a:lnTo>
                  <a:pt x="99041" y="240027"/>
                </a:lnTo>
                <a:lnTo>
                  <a:pt x="101899" y="230193"/>
                </a:lnTo>
                <a:lnTo>
                  <a:pt x="106996" y="231550"/>
                </a:lnTo>
                <a:lnTo>
                  <a:pt x="109445" y="232201"/>
                </a:lnTo>
                <a:lnTo>
                  <a:pt x="114134" y="237331"/>
                </a:lnTo>
                <a:lnTo>
                  <a:pt x="119952" y="233315"/>
                </a:lnTo>
                <a:lnTo>
                  <a:pt x="130035" y="230170"/>
                </a:lnTo>
                <a:lnTo>
                  <a:pt x="131286" y="225064"/>
                </a:lnTo>
                <a:lnTo>
                  <a:pt x="132795" y="223523"/>
                </a:lnTo>
                <a:lnTo>
                  <a:pt x="138041" y="221333"/>
                </a:lnTo>
                <a:lnTo>
                  <a:pt x="142821" y="223717"/>
                </a:lnTo>
                <a:lnTo>
                  <a:pt x="146115" y="223133"/>
                </a:lnTo>
                <a:lnTo>
                  <a:pt x="146661" y="221459"/>
                </a:lnTo>
                <a:lnTo>
                  <a:pt x="145701" y="219328"/>
                </a:lnTo>
                <a:lnTo>
                  <a:pt x="145513" y="214217"/>
                </a:lnTo>
                <a:lnTo>
                  <a:pt x="147371" y="210802"/>
                </a:lnTo>
                <a:lnTo>
                  <a:pt x="145103" y="205357"/>
                </a:lnTo>
                <a:lnTo>
                  <a:pt x="146779" y="199166"/>
                </a:lnTo>
                <a:lnTo>
                  <a:pt x="149512" y="199215"/>
                </a:lnTo>
                <a:lnTo>
                  <a:pt x="154810" y="202418"/>
                </a:lnTo>
                <a:lnTo>
                  <a:pt x="162266" y="202594"/>
                </a:lnTo>
                <a:lnTo>
                  <a:pt x="166118" y="199383"/>
                </a:lnTo>
                <a:lnTo>
                  <a:pt x="164883" y="193981"/>
                </a:lnTo>
                <a:lnTo>
                  <a:pt x="168089" y="188567"/>
                </a:lnTo>
                <a:lnTo>
                  <a:pt x="175276" y="188807"/>
                </a:lnTo>
                <a:lnTo>
                  <a:pt x="177829" y="185184"/>
                </a:lnTo>
                <a:lnTo>
                  <a:pt x="177762" y="179406"/>
                </a:lnTo>
                <a:lnTo>
                  <a:pt x="186582" y="169976"/>
                </a:lnTo>
                <a:lnTo>
                  <a:pt x="187410" y="166337"/>
                </a:lnTo>
                <a:lnTo>
                  <a:pt x="181000" y="160546"/>
                </a:lnTo>
                <a:lnTo>
                  <a:pt x="176548" y="160710"/>
                </a:lnTo>
                <a:lnTo>
                  <a:pt x="175687" y="159038"/>
                </a:lnTo>
                <a:lnTo>
                  <a:pt x="174423" y="156583"/>
                </a:lnTo>
                <a:lnTo>
                  <a:pt x="170898" y="157757"/>
                </a:lnTo>
                <a:lnTo>
                  <a:pt x="168113" y="153869"/>
                </a:lnTo>
                <a:lnTo>
                  <a:pt x="173663" y="151176"/>
                </a:lnTo>
                <a:lnTo>
                  <a:pt x="173974" y="146600"/>
                </a:lnTo>
                <a:lnTo>
                  <a:pt x="175414" y="142773"/>
                </a:lnTo>
                <a:lnTo>
                  <a:pt x="179457" y="140240"/>
                </a:lnTo>
                <a:lnTo>
                  <a:pt x="176417" y="134695"/>
                </a:lnTo>
                <a:lnTo>
                  <a:pt x="171413" y="134156"/>
                </a:lnTo>
                <a:lnTo>
                  <a:pt x="162490" y="136637"/>
                </a:lnTo>
                <a:lnTo>
                  <a:pt x="163738" y="129900"/>
                </a:lnTo>
                <a:lnTo>
                  <a:pt x="157121" y="126909"/>
                </a:lnTo>
                <a:lnTo>
                  <a:pt x="155585" y="122343"/>
                </a:lnTo>
                <a:lnTo>
                  <a:pt x="152841" y="123837"/>
                </a:lnTo>
                <a:lnTo>
                  <a:pt x="153285" y="120641"/>
                </a:lnTo>
                <a:lnTo>
                  <a:pt x="155696" y="116212"/>
                </a:lnTo>
                <a:lnTo>
                  <a:pt x="155676" y="112726"/>
                </a:lnTo>
                <a:lnTo>
                  <a:pt x="153898" y="111521"/>
                </a:lnTo>
                <a:lnTo>
                  <a:pt x="152583" y="105659"/>
                </a:lnTo>
                <a:lnTo>
                  <a:pt x="152871" y="102503"/>
                </a:lnTo>
                <a:lnTo>
                  <a:pt x="154390" y="100768"/>
                </a:lnTo>
                <a:lnTo>
                  <a:pt x="153460" y="97215"/>
                </a:lnTo>
                <a:lnTo>
                  <a:pt x="154696" y="94533"/>
                </a:lnTo>
                <a:lnTo>
                  <a:pt x="154029" y="90853"/>
                </a:lnTo>
                <a:lnTo>
                  <a:pt x="147291" y="82430"/>
                </a:lnTo>
                <a:lnTo>
                  <a:pt x="148398" y="72925"/>
                </a:lnTo>
                <a:lnTo>
                  <a:pt x="147841" y="70511"/>
                </a:lnTo>
                <a:lnTo>
                  <a:pt x="137717" y="57341"/>
                </a:lnTo>
                <a:lnTo>
                  <a:pt x="141262" y="45991"/>
                </a:lnTo>
                <a:lnTo>
                  <a:pt x="143579" y="44506"/>
                </a:lnTo>
                <a:lnTo>
                  <a:pt x="142769" y="40971"/>
                </a:lnTo>
                <a:lnTo>
                  <a:pt x="144573" y="36547"/>
                </a:lnTo>
                <a:lnTo>
                  <a:pt x="144991" y="29583"/>
                </a:lnTo>
                <a:lnTo>
                  <a:pt x="147776" y="24097"/>
                </a:lnTo>
                <a:lnTo>
                  <a:pt x="150103" y="23846"/>
                </a:lnTo>
                <a:lnTo>
                  <a:pt x="151249" y="14751"/>
                </a:lnTo>
                <a:lnTo>
                  <a:pt x="154589" y="12362"/>
                </a:lnTo>
                <a:lnTo>
                  <a:pt x="157557" y="17263"/>
                </a:lnTo>
                <a:lnTo>
                  <a:pt x="160010" y="18704"/>
                </a:lnTo>
                <a:lnTo>
                  <a:pt x="164226" y="15260"/>
                </a:lnTo>
                <a:lnTo>
                  <a:pt x="164004" y="11573"/>
                </a:lnTo>
                <a:lnTo>
                  <a:pt x="165924" y="9666"/>
                </a:lnTo>
                <a:lnTo>
                  <a:pt x="166412" y="5935"/>
                </a:lnTo>
                <a:lnTo>
                  <a:pt x="170069" y="7735"/>
                </a:lnTo>
                <a:lnTo>
                  <a:pt x="177265" y="2732"/>
                </a:lnTo>
                <a:lnTo>
                  <a:pt x="178148" y="185"/>
                </a:lnTo>
                <a:lnTo>
                  <a:pt x="179186" y="0"/>
                </a:lnTo>
                <a:lnTo>
                  <a:pt x="180331" y="2979"/>
                </a:lnTo>
                <a:lnTo>
                  <a:pt x="183330" y="4250"/>
                </a:lnTo>
                <a:lnTo>
                  <a:pt x="184309" y="12554"/>
                </a:lnTo>
                <a:lnTo>
                  <a:pt x="188523" y="24881"/>
                </a:lnTo>
                <a:lnTo>
                  <a:pt x="190902" y="28504"/>
                </a:lnTo>
                <a:lnTo>
                  <a:pt x="194319" y="25854"/>
                </a:lnTo>
                <a:lnTo>
                  <a:pt x="200227" y="24342"/>
                </a:lnTo>
                <a:lnTo>
                  <a:pt x="201988" y="25226"/>
                </a:lnTo>
                <a:lnTo>
                  <a:pt x="203345" y="16931"/>
                </a:lnTo>
                <a:lnTo>
                  <a:pt x="206855" y="16479"/>
                </a:lnTo>
                <a:lnTo>
                  <a:pt x="209187" y="17286"/>
                </a:lnTo>
                <a:lnTo>
                  <a:pt x="211041" y="20529"/>
                </a:lnTo>
                <a:lnTo>
                  <a:pt x="210403" y="24662"/>
                </a:lnTo>
                <a:lnTo>
                  <a:pt x="218807" y="24055"/>
                </a:lnTo>
                <a:lnTo>
                  <a:pt x="220792" y="28927"/>
                </a:lnTo>
                <a:lnTo>
                  <a:pt x="224279" y="32291"/>
                </a:lnTo>
                <a:lnTo>
                  <a:pt x="225595" y="35398"/>
                </a:lnTo>
                <a:lnTo>
                  <a:pt x="228568" y="34784"/>
                </a:lnTo>
                <a:lnTo>
                  <a:pt x="228532" y="38662"/>
                </a:lnTo>
                <a:close/>
              </a:path>
            </a:pathLst>
          </a:custGeom>
          <a:solidFill>
            <a:srgbClr val="471272">
              <a:alpha val="100000"/>
            </a:srgbClr>
          </a:solidFill>
          <a:ln w="13550" cap="flat">
            <a:solidFill>
              <a:srgbClr val="471272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112" name="pg1112"/>
          <p:cNvSpPr/>
          <p:nvPr/>
        </p:nvSpPr>
        <p:spPr>
          <a:xfrm>
            <a:off x="3797089" y="5179214"/>
            <a:ext cx="5949" cy="8172"/>
          </a:xfrm>
          <a:custGeom>
            <a:avLst/>
            <a:gdLst/>
            <a:ahLst/>
            <a:cxnLst/>
            <a:rect l="0" t="0" r="0" b="0"/>
            <a:pathLst>
              <a:path w="5949" h="8172">
                <a:moveTo>
                  <a:pt x="5537" y="8106"/>
                </a:moveTo>
                <a:lnTo>
                  <a:pt x="5949" y="7437"/>
                </a:lnTo>
                <a:lnTo>
                  <a:pt x="3772" y="5592"/>
                </a:lnTo>
                <a:lnTo>
                  <a:pt x="3122" y="3813"/>
                </a:lnTo>
                <a:lnTo>
                  <a:pt x="4371" y="1700"/>
                </a:lnTo>
                <a:lnTo>
                  <a:pt x="3435" y="215"/>
                </a:lnTo>
                <a:lnTo>
                  <a:pt x="2488" y="0"/>
                </a:lnTo>
                <a:lnTo>
                  <a:pt x="2103" y="1502"/>
                </a:lnTo>
                <a:lnTo>
                  <a:pt x="579" y="2924"/>
                </a:lnTo>
                <a:lnTo>
                  <a:pt x="0" y="6267"/>
                </a:lnTo>
                <a:lnTo>
                  <a:pt x="320" y="7178"/>
                </a:lnTo>
                <a:lnTo>
                  <a:pt x="2521" y="8172"/>
                </a:lnTo>
                <a:close/>
              </a:path>
            </a:pathLst>
          </a:custGeom>
          <a:solidFill>
            <a:srgbClr val="471272">
              <a:alpha val="100000"/>
            </a:srgbClr>
          </a:solidFill>
          <a:ln w="13550" cap="flat">
            <a:solidFill>
              <a:srgbClr val="471272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113" name="pg1113"/>
          <p:cNvSpPr/>
          <p:nvPr/>
        </p:nvSpPr>
        <p:spPr>
          <a:xfrm>
            <a:off x="3554034" y="4733177"/>
            <a:ext cx="401842" cy="432205"/>
          </a:xfrm>
          <a:custGeom>
            <a:avLst/>
            <a:gdLst/>
            <a:ahLst/>
            <a:cxnLst/>
            <a:rect l="0" t="0" r="0" b="0"/>
            <a:pathLst>
              <a:path w="401842" h="432205">
                <a:moveTo>
                  <a:pt x="254310" y="11884"/>
                </a:moveTo>
                <a:lnTo>
                  <a:pt x="255915" y="15724"/>
                </a:lnTo>
                <a:lnTo>
                  <a:pt x="256161" y="19168"/>
                </a:lnTo>
                <a:lnTo>
                  <a:pt x="258778" y="22955"/>
                </a:lnTo>
                <a:lnTo>
                  <a:pt x="256936" y="25164"/>
                </a:lnTo>
                <a:lnTo>
                  <a:pt x="256977" y="28205"/>
                </a:lnTo>
                <a:lnTo>
                  <a:pt x="265258" y="41522"/>
                </a:lnTo>
                <a:lnTo>
                  <a:pt x="265583" y="45820"/>
                </a:lnTo>
                <a:lnTo>
                  <a:pt x="263727" y="48529"/>
                </a:lnTo>
                <a:lnTo>
                  <a:pt x="263688" y="54783"/>
                </a:lnTo>
                <a:lnTo>
                  <a:pt x="261733" y="60375"/>
                </a:lnTo>
                <a:lnTo>
                  <a:pt x="264362" y="60860"/>
                </a:lnTo>
                <a:lnTo>
                  <a:pt x="265818" y="63173"/>
                </a:lnTo>
                <a:lnTo>
                  <a:pt x="265919" y="70850"/>
                </a:lnTo>
                <a:lnTo>
                  <a:pt x="269704" y="75027"/>
                </a:lnTo>
                <a:lnTo>
                  <a:pt x="270729" y="73820"/>
                </a:lnTo>
                <a:lnTo>
                  <a:pt x="270032" y="70859"/>
                </a:lnTo>
                <a:lnTo>
                  <a:pt x="270593" y="69416"/>
                </a:lnTo>
                <a:lnTo>
                  <a:pt x="277712" y="66386"/>
                </a:lnTo>
                <a:lnTo>
                  <a:pt x="282421" y="65996"/>
                </a:lnTo>
                <a:lnTo>
                  <a:pt x="283619" y="69426"/>
                </a:lnTo>
                <a:lnTo>
                  <a:pt x="285292" y="70497"/>
                </a:lnTo>
                <a:lnTo>
                  <a:pt x="288052" y="69281"/>
                </a:lnTo>
                <a:lnTo>
                  <a:pt x="293659" y="70609"/>
                </a:lnTo>
                <a:lnTo>
                  <a:pt x="295809" y="69480"/>
                </a:lnTo>
                <a:lnTo>
                  <a:pt x="299141" y="68417"/>
                </a:lnTo>
                <a:lnTo>
                  <a:pt x="300858" y="62464"/>
                </a:lnTo>
                <a:lnTo>
                  <a:pt x="306722" y="56699"/>
                </a:lnTo>
                <a:lnTo>
                  <a:pt x="306538" y="50735"/>
                </a:lnTo>
                <a:lnTo>
                  <a:pt x="308093" y="46311"/>
                </a:lnTo>
                <a:lnTo>
                  <a:pt x="311255" y="43876"/>
                </a:lnTo>
                <a:lnTo>
                  <a:pt x="312200" y="35212"/>
                </a:lnTo>
                <a:lnTo>
                  <a:pt x="314397" y="30900"/>
                </a:lnTo>
                <a:lnTo>
                  <a:pt x="317004" y="30061"/>
                </a:lnTo>
                <a:lnTo>
                  <a:pt x="319548" y="24998"/>
                </a:lnTo>
                <a:lnTo>
                  <a:pt x="321428" y="24363"/>
                </a:lnTo>
                <a:lnTo>
                  <a:pt x="322523" y="23994"/>
                </a:lnTo>
                <a:lnTo>
                  <a:pt x="326026" y="18568"/>
                </a:lnTo>
                <a:lnTo>
                  <a:pt x="329908" y="22766"/>
                </a:lnTo>
                <a:lnTo>
                  <a:pt x="329910" y="32392"/>
                </a:lnTo>
                <a:lnTo>
                  <a:pt x="333264" y="30097"/>
                </a:lnTo>
                <a:lnTo>
                  <a:pt x="338883" y="30173"/>
                </a:lnTo>
                <a:lnTo>
                  <a:pt x="338940" y="33545"/>
                </a:lnTo>
                <a:lnTo>
                  <a:pt x="341922" y="43763"/>
                </a:lnTo>
                <a:lnTo>
                  <a:pt x="343656" y="45195"/>
                </a:lnTo>
                <a:lnTo>
                  <a:pt x="345720" y="44317"/>
                </a:lnTo>
                <a:lnTo>
                  <a:pt x="347034" y="46654"/>
                </a:lnTo>
                <a:lnTo>
                  <a:pt x="346833" y="48605"/>
                </a:lnTo>
                <a:lnTo>
                  <a:pt x="345105" y="49418"/>
                </a:lnTo>
                <a:lnTo>
                  <a:pt x="346797" y="52052"/>
                </a:lnTo>
                <a:lnTo>
                  <a:pt x="346250" y="55493"/>
                </a:lnTo>
                <a:lnTo>
                  <a:pt x="347230" y="60961"/>
                </a:lnTo>
                <a:lnTo>
                  <a:pt x="349524" y="67212"/>
                </a:lnTo>
                <a:lnTo>
                  <a:pt x="352149" y="69930"/>
                </a:lnTo>
                <a:lnTo>
                  <a:pt x="362273" y="83100"/>
                </a:lnTo>
                <a:lnTo>
                  <a:pt x="362830" y="85514"/>
                </a:lnTo>
                <a:lnTo>
                  <a:pt x="361723" y="95020"/>
                </a:lnTo>
                <a:lnTo>
                  <a:pt x="368461" y="103442"/>
                </a:lnTo>
                <a:lnTo>
                  <a:pt x="369128" y="107123"/>
                </a:lnTo>
                <a:lnTo>
                  <a:pt x="367892" y="109805"/>
                </a:lnTo>
                <a:lnTo>
                  <a:pt x="368822" y="113357"/>
                </a:lnTo>
                <a:lnTo>
                  <a:pt x="367303" y="115093"/>
                </a:lnTo>
                <a:lnTo>
                  <a:pt x="367015" y="118248"/>
                </a:lnTo>
                <a:lnTo>
                  <a:pt x="368330" y="124110"/>
                </a:lnTo>
                <a:lnTo>
                  <a:pt x="370108" y="125315"/>
                </a:lnTo>
                <a:lnTo>
                  <a:pt x="370128" y="128802"/>
                </a:lnTo>
                <a:lnTo>
                  <a:pt x="367717" y="133231"/>
                </a:lnTo>
                <a:lnTo>
                  <a:pt x="367273" y="136427"/>
                </a:lnTo>
                <a:lnTo>
                  <a:pt x="370017" y="134933"/>
                </a:lnTo>
                <a:lnTo>
                  <a:pt x="371553" y="139498"/>
                </a:lnTo>
                <a:lnTo>
                  <a:pt x="378170" y="142490"/>
                </a:lnTo>
                <a:lnTo>
                  <a:pt x="376922" y="149226"/>
                </a:lnTo>
                <a:lnTo>
                  <a:pt x="385845" y="146746"/>
                </a:lnTo>
                <a:lnTo>
                  <a:pt x="390849" y="147284"/>
                </a:lnTo>
                <a:lnTo>
                  <a:pt x="393889" y="152830"/>
                </a:lnTo>
                <a:lnTo>
                  <a:pt x="389846" y="155362"/>
                </a:lnTo>
                <a:lnTo>
                  <a:pt x="388406" y="159190"/>
                </a:lnTo>
                <a:lnTo>
                  <a:pt x="388095" y="163766"/>
                </a:lnTo>
                <a:lnTo>
                  <a:pt x="382545" y="166458"/>
                </a:lnTo>
                <a:lnTo>
                  <a:pt x="385330" y="170347"/>
                </a:lnTo>
                <a:lnTo>
                  <a:pt x="388855" y="169173"/>
                </a:lnTo>
                <a:lnTo>
                  <a:pt x="390119" y="171627"/>
                </a:lnTo>
                <a:lnTo>
                  <a:pt x="390980" y="173299"/>
                </a:lnTo>
                <a:lnTo>
                  <a:pt x="395432" y="173135"/>
                </a:lnTo>
                <a:lnTo>
                  <a:pt x="401842" y="178927"/>
                </a:lnTo>
                <a:lnTo>
                  <a:pt x="401014" y="182565"/>
                </a:lnTo>
                <a:lnTo>
                  <a:pt x="392194" y="191996"/>
                </a:lnTo>
                <a:lnTo>
                  <a:pt x="392261" y="197773"/>
                </a:lnTo>
                <a:lnTo>
                  <a:pt x="389708" y="201396"/>
                </a:lnTo>
                <a:lnTo>
                  <a:pt x="382521" y="201157"/>
                </a:lnTo>
                <a:lnTo>
                  <a:pt x="379315" y="206571"/>
                </a:lnTo>
                <a:lnTo>
                  <a:pt x="380550" y="211972"/>
                </a:lnTo>
                <a:lnTo>
                  <a:pt x="376698" y="215184"/>
                </a:lnTo>
                <a:lnTo>
                  <a:pt x="369242" y="215007"/>
                </a:lnTo>
                <a:lnTo>
                  <a:pt x="363944" y="211804"/>
                </a:lnTo>
                <a:lnTo>
                  <a:pt x="361211" y="211755"/>
                </a:lnTo>
                <a:lnTo>
                  <a:pt x="359535" y="217946"/>
                </a:lnTo>
                <a:lnTo>
                  <a:pt x="361803" y="223392"/>
                </a:lnTo>
                <a:lnTo>
                  <a:pt x="359945" y="226806"/>
                </a:lnTo>
                <a:lnTo>
                  <a:pt x="360133" y="231917"/>
                </a:lnTo>
                <a:lnTo>
                  <a:pt x="361093" y="234048"/>
                </a:lnTo>
                <a:lnTo>
                  <a:pt x="360547" y="235722"/>
                </a:lnTo>
                <a:lnTo>
                  <a:pt x="357253" y="236306"/>
                </a:lnTo>
                <a:lnTo>
                  <a:pt x="352473" y="233922"/>
                </a:lnTo>
                <a:lnTo>
                  <a:pt x="347227" y="236112"/>
                </a:lnTo>
                <a:lnTo>
                  <a:pt x="345718" y="237653"/>
                </a:lnTo>
                <a:lnTo>
                  <a:pt x="344467" y="242759"/>
                </a:lnTo>
                <a:lnTo>
                  <a:pt x="334384" y="245905"/>
                </a:lnTo>
                <a:lnTo>
                  <a:pt x="328566" y="249921"/>
                </a:lnTo>
                <a:lnTo>
                  <a:pt x="323877" y="244790"/>
                </a:lnTo>
                <a:lnTo>
                  <a:pt x="321428" y="244140"/>
                </a:lnTo>
                <a:lnTo>
                  <a:pt x="316331" y="242782"/>
                </a:lnTo>
                <a:lnTo>
                  <a:pt x="313473" y="252617"/>
                </a:lnTo>
                <a:lnTo>
                  <a:pt x="314573" y="255314"/>
                </a:lnTo>
                <a:lnTo>
                  <a:pt x="313569" y="258802"/>
                </a:lnTo>
                <a:lnTo>
                  <a:pt x="318449" y="266546"/>
                </a:lnTo>
                <a:lnTo>
                  <a:pt x="317443" y="271608"/>
                </a:lnTo>
                <a:lnTo>
                  <a:pt x="318441" y="275931"/>
                </a:lnTo>
                <a:lnTo>
                  <a:pt x="316212" y="275983"/>
                </a:lnTo>
                <a:lnTo>
                  <a:pt x="313767" y="280425"/>
                </a:lnTo>
                <a:lnTo>
                  <a:pt x="307860" y="283640"/>
                </a:lnTo>
                <a:lnTo>
                  <a:pt x="303127" y="283346"/>
                </a:lnTo>
                <a:lnTo>
                  <a:pt x="299760" y="281254"/>
                </a:lnTo>
                <a:lnTo>
                  <a:pt x="295809" y="282034"/>
                </a:lnTo>
                <a:lnTo>
                  <a:pt x="293374" y="281766"/>
                </a:lnTo>
                <a:lnTo>
                  <a:pt x="289596" y="284481"/>
                </a:lnTo>
                <a:lnTo>
                  <a:pt x="279886" y="279629"/>
                </a:lnTo>
                <a:lnTo>
                  <a:pt x="277594" y="280063"/>
                </a:lnTo>
                <a:lnTo>
                  <a:pt x="275269" y="277713"/>
                </a:lnTo>
                <a:lnTo>
                  <a:pt x="271513" y="282611"/>
                </a:lnTo>
                <a:lnTo>
                  <a:pt x="271490" y="284679"/>
                </a:lnTo>
                <a:lnTo>
                  <a:pt x="271446" y="288781"/>
                </a:lnTo>
                <a:lnTo>
                  <a:pt x="270510" y="290698"/>
                </a:lnTo>
                <a:lnTo>
                  <a:pt x="267964" y="288781"/>
                </a:lnTo>
                <a:lnTo>
                  <a:pt x="265037" y="284943"/>
                </a:lnTo>
                <a:lnTo>
                  <a:pt x="259254" y="288333"/>
                </a:lnTo>
                <a:lnTo>
                  <a:pt x="255786" y="288134"/>
                </a:lnTo>
                <a:lnTo>
                  <a:pt x="254144" y="284679"/>
                </a:lnTo>
                <a:lnTo>
                  <a:pt x="253137" y="282559"/>
                </a:lnTo>
                <a:lnTo>
                  <a:pt x="250713" y="281201"/>
                </a:lnTo>
                <a:lnTo>
                  <a:pt x="250912" y="283684"/>
                </a:lnTo>
                <a:lnTo>
                  <a:pt x="247410" y="285599"/>
                </a:lnTo>
                <a:lnTo>
                  <a:pt x="240072" y="283934"/>
                </a:lnTo>
                <a:lnTo>
                  <a:pt x="237621" y="288307"/>
                </a:lnTo>
                <a:lnTo>
                  <a:pt x="236113" y="284488"/>
                </a:lnTo>
                <a:lnTo>
                  <a:pt x="231933" y="281264"/>
                </a:lnTo>
                <a:lnTo>
                  <a:pt x="227167" y="289475"/>
                </a:lnTo>
                <a:lnTo>
                  <a:pt x="227225" y="297337"/>
                </a:lnTo>
                <a:lnTo>
                  <a:pt x="219720" y="298164"/>
                </a:lnTo>
                <a:lnTo>
                  <a:pt x="218856" y="302381"/>
                </a:lnTo>
                <a:lnTo>
                  <a:pt x="214432" y="309776"/>
                </a:lnTo>
                <a:lnTo>
                  <a:pt x="217720" y="319138"/>
                </a:lnTo>
                <a:lnTo>
                  <a:pt x="217673" y="324594"/>
                </a:lnTo>
                <a:lnTo>
                  <a:pt x="225067" y="330564"/>
                </a:lnTo>
                <a:lnTo>
                  <a:pt x="229379" y="331822"/>
                </a:lnTo>
                <a:lnTo>
                  <a:pt x="232308" y="330790"/>
                </a:lnTo>
                <a:lnTo>
                  <a:pt x="236123" y="336160"/>
                </a:lnTo>
                <a:lnTo>
                  <a:pt x="238593" y="334832"/>
                </a:lnTo>
                <a:lnTo>
                  <a:pt x="241235" y="336349"/>
                </a:lnTo>
                <a:lnTo>
                  <a:pt x="243056" y="344506"/>
                </a:lnTo>
                <a:lnTo>
                  <a:pt x="241872" y="347897"/>
                </a:lnTo>
                <a:lnTo>
                  <a:pt x="245605" y="352099"/>
                </a:lnTo>
                <a:lnTo>
                  <a:pt x="245306" y="356805"/>
                </a:lnTo>
                <a:lnTo>
                  <a:pt x="246423" y="364299"/>
                </a:lnTo>
                <a:lnTo>
                  <a:pt x="243023" y="364984"/>
                </a:lnTo>
                <a:lnTo>
                  <a:pt x="241139" y="367339"/>
                </a:lnTo>
                <a:lnTo>
                  <a:pt x="245832" y="371516"/>
                </a:lnTo>
                <a:lnTo>
                  <a:pt x="245808" y="379538"/>
                </a:lnTo>
                <a:lnTo>
                  <a:pt x="241817" y="382559"/>
                </a:lnTo>
                <a:lnTo>
                  <a:pt x="235227" y="383703"/>
                </a:lnTo>
                <a:lnTo>
                  <a:pt x="233410" y="389170"/>
                </a:lnTo>
                <a:lnTo>
                  <a:pt x="237302" y="392651"/>
                </a:lnTo>
                <a:lnTo>
                  <a:pt x="239269" y="396277"/>
                </a:lnTo>
                <a:lnTo>
                  <a:pt x="238787" y="399006"/>
                </a:lnTo>
                <a:lnTo>
                  <a:pt x="243948" y="403361"/>
                </a:lnTo>
                <a:lnTo>
                  <a:pt x="247753" y="403755"/>
                </a:lnTo>
                <a:lnTo>
                  <a:pt x="253793" y="400918"/>
                </a:lnTo>
                <a:lnTo>
                  <a:pt x="256389" y="401481"/>
                </a:lnTo>
                <a:lnTo>
                  <a:pt x="265115" y="411015"/>
                </a:lnTo>
                <a:lnTo>
                  <a:pt x="265294" y="416416"/>
                </a:lnTo>
                <a:lnTo>
                  <a:pt x="261095" y="415311"/>
                </a:lnTo>
                <a:lnTo>
                  <a:pt x="250866" y="418132"/>
                </a:lnTo>
                <a:lnTo>
                  <a:pt x="247817" y="417226"/>
                </a:lnTo>
                <a:lnTo>
                  <a:pt x="244421" y="424288"/>
                </a:lnTo>
                <a:lnTo>
                  <a:pt x="240751" y="426340"/>
                </a:lnTo>
                <a:lnTo>
                  <a:pt x="236878" y="425616"/>
                </a:lnTo>
                <a:lnTo>
                  <a:pt x="234947" y="428745"/>
                </a:lnTo>
                <a:lnTo>
                  <a:pt x="233760" y="430664"/>
                </a:lnTo>
                <a:lnTo>
                  <a:pt x="224833" y="432205"/>
                </a:lnTo>
                <a:lnTo>
                  <a:pt x="218884" y="428745"/>
                </a:lnTo>
                <a:lnTo>
                  <a:pt x="218933" y="425143"/>
                </a:lnTo>
                <a:lnTo>
                  <a:pt x="205029" y="422796"/>
                </a:lnTo>
                <a:lnTo>
                  <a:pt x="199758" y="418162"/>
                </a:lnTo>
                <a:lnTo>
                  <a:pt x="195713" y="419579"/>
                </a:lnTo>
                <a:lnTo>
                  <a:pt x="192459" y="418787"/>
                </a:lnTo>
                <a:lnTo>
                  <a:pt x="191315" y="421360"/>
                </a:lnTo>
                <a:lnTo>
                  <a:pt x="191382" y="425505"/>
                </a:lnTo>
                <a:lnTo>
                  <a:pt x="188251" y="426956"/>
                </a:lnTo>
                <a:lnTo>
                  <a:pt x="185977" y="422880"/>
                </a:lnTo>
                <a:lnTo>
                  <a:pt x="185013" y="418307"/>
                </a:lnTo>
                <a:lnTo>
                  <a:pt x="182594" y="415230"/>
                </a:lnTo>
                <a:lnTo>
                  <a:pt x="182178" y="412409"/>
                </a:lnTo>
                <a:lnTo>
                  <a:pt x="178976" y="409850"/>
                </a:lnTo>
                <a:lnTo>
                  <a:pt x="178739" y="406904"/>
                </a:lnTo>
                <a:lnTo>
                  <a:pt x="168592" y="407254"/>
                </a:lnTo>
                <a:lnTo>
                  <a:pt x="165568" y="405557"/>
                </a:lnTo>
                <a:lnTo>
                  <a:pt x="159293" y="408335"/>
                </a:lnTo>
                <a:lnTo>
                  <a:pt x="155384" y="405016"/>
                </a:lnTo>
                <a:lnTo>
                  <a:pt x="154701" y="400673"/>
                </a:lnTo>
                <a:lnTo>
                  <a:pt x="153152" y="399006"/>
                </a:lnTo>
                <a:lnTo>
                  <a:pt x="149619" y="395203"/>
                </a:lnTo>
                <a:lnTo>
                  <a:pt x="139697" y="394596"/>
                </a:lnTo>
                <a:lnTo>
                  <a:pt x="136927" y="392010"/>
                </a:lnTo>
                <a:lnTo>
                  <a:pt x="133187" y="394164"/>
                </a:lnTo>
                <a:lnTo>
                  <a:pt x="126025" y="388110"/>
                </a:lnTo>
                <a:lnTo>
                  <a:pt x="116820" y="385886"/>
                </a:lnTo>
                <a:lnTo>
                  <a:pt x="110561" y="382181"/>
                </a:lnTo>
                <a:lnTo>
                  <a:pt x="107173" y="383161"/>
                </a:lnTo>
                <a:lnTo>
                  <a:pt x="105130" y="386133"/>
                </a:lnTo>
                <a:lnTo>
                  <a:pt x="105719" y="391995"/>
                </a:lnTo>
                <a:lnTo>
                  <a:pt x="103685" y="395418"/>
                </a:lnTo>
                <a:lnTo>
                  <a:pt x="105140" y="397134"/>
                </a:lnTo>
                <a:lnTo>
                  <a:pt x="104085" y="399006"/>
                </a:lnTo>
                <a:lnTo>
                  <a:pt x="103410" y="400202"/>
                </a:lnTo>
                <a:lnTo>
                  <a:pt x="105223" y="401789"/>
                </a:lnTo>
                <a:lnTo>
                  <a:pt x="106268" y="405016"/>
                </a:lnTo>
                <a:lnTo>
                  <a:pt x="107070" y="406040"/>
                </a:lnTo>
                <a:lnTo>
                  <a:pt x="106399" y="407002"/>
                </a:lnTo>
                <a:lnTo>
                  <a:pt x="107242" y="408655"/>
                </a:lnTo>
                <a:lnTo>
                  <a:pt x="106448" y="410164"/>
                </a:lnTo>
                <a:lnTo>
                  <a:pt x="106656" y="411677"/>
                </a:lnTo>
                <a:lnTo>
                  <a:pt x="105926" y="411926"/>
                </a:lnTo>
                <a:lnTo>
                  <a:pt x="104930" y="411688"/>
                </a:lnTo>
                <a:lnTo>
                  <a:pt x="98487" y="409557"/>
                </a:lnTo>
                <a:lnTo>
                  <a:pt x="96462" y="410864"/>
                </a:lnTo>
                <a:lnTo>
                  <a:pt x="91193" y="409802"/>
                </a:lnTo>
                <a:lnTo>
                  <a:pt x="89975" y="410654"/>
                </a:lnTo>
                <a:lnTo>
                  <a:pt x="88783" y="411487"/>
                </a:lnTo>
                <a:lnTo>
                  <a:pt x="85510" y="410101"/>
                </a:lnTo>
                <a:lnTo>
                  <a:pt x="80509" y="411644"/>
                </a:lnTo>
                <a:lnTo>
                  <a:pt x="74576" y="407479"/>
                </a:lnTo>
                <a:lnTo>
                  <a:pt x="72254" y="406961"/>
                </a:lnTo>
                <a:lnTo>
                  <a:pt x="68162" y="412942"/>
                </a:lnTo>
                <a:lnTo>
                  <a:pt x="66100" y="414048"/>
                </a:lnTo>
                <a:lnTo>
                  <a:pt x="63539" y="411608"/>
                </a:lnTo>
                <a:lnTo>
                  <a:pt x="61738" y="407507"/>
                </a:lnTo>
                <a:lnTo>
                  <a:pt x="54217" y="404215"/>
                </a:lnTo>
                <a:lnTo>
                  <a:pt x="39537" y="410327"/>
                </a:lnTo>
                <a:lnTo>
                  <a:pt x="32732" y="412010"/>
                </a:lnTo>
                <a:lnTo>
                  <a:pt x="29926" y="411287"/>
                </a:lnTo>
                <a:lnTo>
                  <a:pt x="22749" y="404327"/>
                </a:lnTo>
                <a:lnTo>
                  <a:pt x="17714" y="394598"/>
                </a:lnTo>
                <a:lnTo>
                  <a:pt x="11967" y="392826"/>
                </a:lnTo>
                <a:lnTo>
                  <a:pt x="1267" y="383978"/>
                </a:lnTo>
                <a:lnTo>
                  <a:pt x="1687" y="380390"/>
                </a:lnTo>
                <a:lnTo>
                  <a:pt x="0" y="372947"/>
                </a:lnTo>
                <a:lnTo>
                  <a:pt x="4623" y="368429"/>
                </a:lnTo>
                <a:lnTo>
                  <a:pt x="3933" y="357343"/>
                </a:lnTo>
                <a:lnTo>
                  <a:pt x="6783" y="355064"/>
                </a:lnTo>
                <a:lnTo>
                  <a:pt x="7320" y="351086"/>
                </a:lnTo>
                <a:lnTo>
                  <a:pt x="11212" y="351366"/>
                </a:lnTo>
                <a:lnTo>
                  <a:pt x="14041" y="349054"/>
                </a:lnTo>
                <a:lnTo>
                  <a:pt x="14108" y="338124"/>
                </a:lnTo>
                <a:lnTo>
                  <a:pt x="16628" y="336489"/>
                </a:lnTo>
                <a:lnTo>
                  <a:pt x="18891" y="335019"/>
                </a:lnTo>
                <a:lnTo>
                  <a:pt x="21952" y="326987"/>
                </a:lnTo>
                <a:lnTo>
                  <a:pt x="23791" y="328103"/>
                </a:lnTo>
                <a:lnTo>
                  <a:pt x="27109" y="326332"/>
                </a:lnTo>
                <a:lnTo>
                  <a:pt x="26953" y="319297"/>
                </a:lnTo>
                <a:lnTo>
                  <a:pt x="29347" y="319021"/>
                </a:lnTo>
                <a:lnTo>
                  <a:pt x="32126" y="311945"/>
                </a:lnTo>
                <a:lnTo>
                  <a:pt x="31927" y="309302"/>
                </a:lnTo>
                <a:lnTo>
                  <a:pt x="30260" y="306807"/>
                </a:lnTo>
                <a:lnTo>
                  <a:pt x="30400" y="304265"/>
                </a:lnTo>
                <a:lnTo>
                  <a:pt x="32121" y="300636"/>
                </a:lnTo>
                <a:lnTo>
                  <a:pt x="35722" y="299801"/>
                </a:lnTo>
                <a:lnTo>
                  <a:pt x="37061" y="297137"/>
                </a:lnTo>
                <a:lnTo>
                  <a:pt x="34556" y="292014"/>
                </a:lnTo>
                <a:lnTo>
                  <a:pt x="35232" y="284465"/>
                </a:lnTo>
                <a:lnTo>
                  <a:pt x="34145" y="280776"/>
                </a:lnTo>
                <a:lnTo>
                  <a:pt x="31596" y="282165"/>
                </a:lnTo>
                <a:lnTo>
                  <a:pt x="29644" y="285246"/>
                </a:lnTo>
                <a:lnTo>
                  <a:pt x="28597" y="284899"/>
                </a:lnTo>
                <a:lnTo>
                  <a:pt x="27642" y="280930"/>
                </a:lnTo>
                <a:lnTo>
                  <a:pt x="28253" y="277801"/>
                </a:lnTo>
                <a:lnTo>
                  <a:pt x="32069" y="275179"/>
                </a:lnTo>
                <a:lnTo>
                  <a:pt x="29972" y="271346"/>
                </a:lnTo>
                <a:lnTo>
                  <a:pt x="29100" y="264933"/>
                </a:lnTo>
                <a:lnTo>
                  <a:pt x="24974" y="261396"/>
                </a:lnTo>
                <a:lnTo>
                  <a:pt x="24327" y="255749"/>
                </a:lnTo>
                <a:lnTo>
                  <a:pt x="17525" y="255533"/>
                </a:lnTo>
                <a:lnTo>
                  <a:pt x="15680" y="253680"/>
                </a:lnTo>
                <a:lnTo>
                  <a:pt x="8775" y="255298"/>
                </a:lnTo>
                <a:lnTo>
                  <a:pt x="7814" y="253117"/>
                </a:lnTo>
                <a:lnTo>
                  <a:pt x="8015" y="250257"/>
                </a:lnTo>
                <a:lnTo>
                  <a:pt x="5219" y="249464"/>
                </a:lnTo>
                <a:lnTo>
                  <a:pt x="4674" y="246038"/>
                </a:lnTo>
                <a:lnTo>
                  <a:pt x="6292" y="245738"/>
                </a:lnTo>
                <a:lnTo>
                  <a:pt x="8760" y="242109"/>
                </a:lnTo>
                <a:lnTo>
                  <a:pt x="8782" y="240424"/>
                </a:lnTo>
                <a:lnTo>
                  <a:pt x="7425" y="239056"/>
                </a:lnTo>
                <a:lnTo>
                  <a:pt x="8782" y="236200"/>
                </a:lnTo>
                <a:lnTo>
                  <a:pt x="8478" y="233721"/>
                </a:lnTo>
                <a:lnTo>
                  <a:pt x="13661" y="228758"/>
                </a:lnTo>
                <a:lnTo>
                  <a:pt x="13418" y="227166"/>
                </a:lnTo>
                <a:lnTo>
                  <a:pt x="11729" y="226169"/>
                </a:lnTo>
                <a:lnTo>
                  <a:pt x="12233" y="224492"/>
                </a:lnTo>
                <a:lnTo>
                  <a:pt x="10816" y="216643"/>
                </a:lnTo>
                <a:lnTo>
                  <a:pt x="13823" y="215731"/>
                </a:lnTo>
                <a:lnTo>
                  <a:pt x="14154" y="211455"/>
                </a:lnTo>
                <a:lnTo>
                  <a:pt x="12696" y="207625"/>
                </a:lnTo>
                <a:lnTo>
                  <a:pt x="14592" y="205402"/>
                </a:lnTo>
                <a:lnTo>
                  <a:pt x="13849" y="203586"/>
                </a:lnTo>
                <a:lnTo>
                  <a:pt x="10023" y="201333"/>
                </a:lnTo>
                <a:lnTo>
                  <a:pt x="10266" y="199040"/>
                </a:lnTo>
                <a:lnTo>
                  <a:pt x="12986" y="197740"/>
                </a:lnTo>
                <a:lnTo>
                  <a:pt x="15518" y="194282"/>
                </a:lnTo>
                <a:lnTo>
                  <a:pt x="21450" y="193021"/>
                </a:lnTo>
                <a:lnTo>
                  <a:pt x="24038" y="194913"/>
                </a:lnTo>
                <a:lnTo>
                  <a:pt x="24611" y="192346"/>
                </a:lnTo>
                <a:lnTo>
                  <a:pt x="26871" y="192109"/>
                </a:lnTo>
                <a:lnTo>
                  <a:pt x="30977" y="186078"/>
                </a:lnTo>
                <a:lnTo>
                  <a:pt x="35100" y="190820"/>
                </a:lnTo>
                <a:lnTo>
                  <a:pt x="33239" y="195641"/>
                </a:lnTo>
                <a:lnTo>
                  <a:pt x="37983" y="199766"/>
                </a:lnTo>
                <a:lnTo>
                  <a:pt x="40761" y="200240"/>
                </a:lnTo>
                <a:lnTo>
                  <a:pt x="42467" y="196846"/>
                </a:lnTo>
                <a:lnTo>
                  <a:pt x="40717" y="190092"/>
                </a:lnTo>
                <a:lnTo>
                  <a:pt x="42731" y="185649"/>
                </a:lnTo>
                <a:lnTo>
                  <a:pt x="48843" y="183575"/>
                </a:lnTo>
                <a:lnTo>
                  <a:pt x="49903" y="186218"/>
                </a:lnTo>
                <a:lnTo>
                  <a:pt x="51198" y="186676"/>
                </a:lnTo>
                <a:lnTo>
                  <a:pt x="54890" y="180739"/>
                </a:lnTo>
                <a:lnTo>
                  <a:pt x="58372" y="179431"/>
                </a:lnTo>
                <a:lnTo>
                  <a:pt x="61005" y="181699"/>
                </a:lnTo>
                <a:lnTo>
                  <a:pt x="67101" y="183634"/>
                </a:lnTo>
                <a:lnTo>
                  <a:pt x="68921" y="181414"/>
                </a:lnTo>
                <a:lnTo>
                  <a:pt x="75176" y="180930"/>
                </a:lnTo>
                <a:lnTo>
                  <a:pt x="80423" y="178024"/>
                </a:lnTo>
                <a:lnTo>
                  <a:pt x="84245" y="173251"/>
                </a:lnTo>
                <a:lnTo>
                  <a:pt x="89975" y="173046"/>
                </a:lnTo>
                <a:lnTo>
                  <a:pt x="93080" y="172936"/>
                </a:lnTo>
                <a:lnTo>
                  <a:pt x="94550" y="171627"/>
                </a:lnTo>
                <a:lnTo>
                  <a:pt x="97294" y="169182"/>
                </a:lnTo>
                <a:lnTo>
                  <a:pt x="99640" y="171627"/>
                </a:lnTo>
                <a:lnTo>
                  <a:pt x="105391" y="177622"/>
                </a:lnTo>
                <a:lnTo>
                  <a:pt x="109977" y="173053"/>
                </a:lnTo>
                <a:lnTo>
                  <a:pt x="112945" y="171627"/>
                </a:lnTo>
                <a:lnTo>
                  <a:pt x="114286" y="171627"/>
                </a:lnTo>
                <a:lnTo>
                  <a:pt x="113637" y="171295"/>
                </a:lnTo>
                <a:lnTo>
                  <a:pt x="113283" y="170319"/>
                </a:lnTo>
                <a:lnTo>
                  <a:pt x="115164" y="164343"/>
                </a:lnTo>
                <a:lnTo>
                  <a:pt x="119025" y="162188"/>
                </a:lnTo>
                <a:lnTo>
                  <a:pt x="119135" y="157528"/>
                </a:lnTo>
                <a:lnTo>
                  <a:pt x="126950" y="160304"/>
                </a:lnTo>
                <a:lnTo>
                  <a:pt x="129385" y="158123"/>
                </a:lnTo>
                <a:lnTo>
                  <a:pt x="128945" y="152912"/>
                </a:lnTo>
                <a:lnTo>
                  <a:pt x="126225" y="152488"/>
                </a:lnTo>
                <a:lnTo>
                  <a:pt x="125737" y="150291"/>
                </a:lnTo>
                <a:lnTo>
                  <a:pt x="130797" y="148920"/>
                </a:lnTo>
                <a:lnTo>
                  <a:pt x="133207" y="143142"/>
                </a:lnTo>
                <a:lnTo>
                  <a:pt x="133672" y="136449"/>
                </a:lnTo>
                <a:lnTo>
                  <a:pt x="135528" y="134753"/>
                </a:lnTo>
                <a:lnTo>
                  <a:pt x="132208" y="130325"/>
                </a:lnTo>
                <a:lnTo>
                  <a:pt x="129995" y="130435"/>
                </a:lnTo>
                <a:lnTo>
                  <a:pt x="127486" y="128233"/>
                </a:lnTo>
                <a:lnTo>
                  <a:pt x="129762" y="122777"/>
                </a:lnTo>
                <a:lnTo>
                  <a:pt x="129332" y="118845"/>
                </a:lnTo>
                <a:lnTo>
                  <a:pt x="130050" y="116536"/>
                </a:lnTo>
                <a:lnTo>
                  <a:pt x="132638" y="115817"/>
                </a:lnTo>
                <a:lnTo>
                  <a:pt x="135077" y="120104"/>
                </a:lnTo>
                <a:lnTo>
                  <a:pt x="140889" y="118448"/>
                </a:lnTo>
                <a:lnTo>
                  <a:pt x="146327" y="119097"/>
                </a:lnTo>
                <a:lnTo>
                  <a:pt x="147946" y="116489"/>
                </a:lnTo>
                <a:lnTo>
                  <a:pt x="146946" y="113887"/>
                </a:lnTo>
                <a:lnTo>
                  <a:pt x="147167" y="108325"/>
                </a:lnTo>
                <a:lnTo>
                  <a:pt x="143708" y="104744"/>
                </a:lnTo>
                <a:lnTo>
                  <a:pt x="143624" y="100420"/>
                </a:lnTo>
                <a:lnTo>
                  <a:pt x="142304" y="98242"/>
                </a:lnTo>
                <a:lnTo>
                  <a:pt x="142543" y="93947"/>
                </a:lnTo>
                <a:lnTo>
                  <a:pt x="139465" y="87855"/>
                </a:lnTo>
                <a:lnTo>
                  <a:pt x="140934" y="86775"/>
                </a:lnTo>
                <a:lnTo>
                  <a:pt x="142782" y="88294"/>
                </a:lnTo>
                <a:lnTo>
                  <a:pt x="149124" y="81710"/>
                </a:lnTo>
                <a:lnTo>
                  <a:pt x="151757" y="82429"/>
                </a:lnTo>
                <a:lnTo>
                  <a:pt x="151672" y="78501"/>
                </a:lnTo>
                <a:lnTo>
                  <a:pt x="157065" y="71476"/>
                </a:lnTo>
                <a:lnTo>
                  <a:pt x="157087" y="65506"/>
                </a:lnTo>
                <a:lnTo>
                  <a:pt x="164669" y="62945"/>
                </a:lnTo>
                <a:lnTo>
                  <a:pt x="169889" y="56915"/>
                </a:lnTo>
                <a:lnTo>
                  <a:pt x="172068" y="56933"/>
                </a:lnTo>
                <a:lnTo>
                  <a:pt x="175222" y="50242"/>
                </a:lnTo>
                <a:lnTo>
                  <a:pt x="173095" y="46843"/>
                </a:lnTo>
                <a:lnTo>
                  <a:pt x="172941" y="43722"/>
                </a:lnTo>
                <a:lnTo>
                  <a:pt x="179347" y="40845"/>
                </a:lnTo>
                <a:lnTo>
                  <a:pt x="180027" y="35440"/>
                </a:lnTo>
                <a:lnTo>
                  <a:pt x="183789" y="33839"/>
                </a:lnTo>
                <a:lnTo>
                  <a:pt x="185029" y="30486"/>
                </a:lnTo>
                <a:lnTo>
                  <a:pt x="187823" y="29265"/>
                </a:lnTo>
                <a:lnTo>
                  <a:pt x="187868" y="27587"/>
                </a:lnTo>
                <a:lnTo>
                  <a:pt x="185240" y="23585"/>
                </a:lnTo>
                <a:lnTo>
                  <a:pt x="187934" y="21704"/>
                </a:lnTo>
                <a:lnTo>
                  <a:pt x="185821" y="14791"/>
                </a:lnTo>
                <a:lnTo>
                  <a:pt x="184925" y="7185"/>
                </a:lnTo>
                <a:lnTo>
                  <a:pt x="188857" y="4395"/>
                </a:lnTo>
                <a:lnTo>
                  <a:pt x="191011" y="4859"/>
                </a:lnTo>
                <a:lnTo>
                  <a:pt x="197843" y="0"/>
                </a:lnTo>
                <a:lnTo>
                  <a:pt x="199675" y="2499"/>
                </a:lnTo>
                <a:lnTo>
                  <a:pt x="202621" y="1011"/>
                </a:lnTo>
                <a:lnTo>
                  <a:pt x="208752" y="2417"/>
                </a:lnTo>
                <a:lnTo>
                  <a:pt x="214129" y="7791"/>
                </a:lnTo>
                <a:lnTo>
                  <a:pt x="216952" y="13096"/>
                </a:lnTo>
                <a:lnTo>
                  <a:pt x="220899" y="15829"/>
                </a:lnTo>
                <a:lnTo>
                  <a:pt x="221378" y="18535"/>
                </a:lnTo>
                <a:lnTo>
                  <a:pt x="223676" y="20650"/>
                </a:lnTo>
                <a:lnTo>
                  <a:pt x="224992" y="19345"/>
                </a:lnTo>
                <a:lnTo>
                  <a:pt x="228440" y="20384"/>
                </a:lnTo>
                <a:lnTo>
                  <a:pt x="229726" y="17987"/>
                </a:lnTo>
                <a:lnTo>
                  <a:pt x="235328" y="15341"/>
                </a:lnTo>
                <a:lnTo>
                  <a:pt x="238391" y="11604"/>
                </a:lnTo>
                <a:lnTo>
                  <a:pt x="240702" y="12314"/>
                </a:lnTo>
                <a:lnTo>
                  <a:pt x="242098" y="15808"/>
                </a:lnTo>
                <a:lnTo>
                  <a:pt x="246817" y="12124"/>
                </a:lnTo>
                <a:lnTo>
                  <a:pt x="251895" y="10882"/>
                </a:lnTo>
                <a:close/>
              </a:path>
            </a:pathLst>
          </a:custGeom>
          <a:solidFill>
            <a:srgbClr val="3B0F6F">
              <a:alpha val="100000"/>
            </a:srgbClr>
          </a:solidFill>
          <a:ln w="13550" cap="flat">
            <a:solidFill>
              <a:srgbClr val="3B0F6F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115" name="pg1115"/>
          <p:cNvSpPr/>
          <p:nvPr/>
        </p:nvSpPr>
        <p:spPr>
          <a:xfrm>
            <a:off x="3808345" y="4425474"/>
            <a:ext cx="258136" cy="382731"/>
          </a:xfrm>
          <a:custGeom>
            <a:avLst/>
            <a:gdLst/>
            <a:ahLst/>
            <a:cxnLst/>
            <a:rect l="0" t="0" r="0" b="0"/>
            <a:pathLst>
              <a:path w="258136" h="382731">
                <a:moveTo>
                  <a:pt x="166815" y="9449"/>
                </a:moveTo>
                <a:lnTo>
                  <a:pt x="166407" y="11162"/>
                </a:lnTo>
                <a:lnTo>
                  <a:pt x="167812" y="16331"/>
                </a:lnTo>
                <a:lnTo>
                  <a:pt x="176523" y="31101"/>
                </a:lnTo>
                <a:lnTo>
                  <a:pt x="176044" y="33837"/>
                </a:lnTo>
                <a:lnTo>
                  <a:pt x="177797" y="35415"/>
                </a:lnTo>
                <a:lnTo>
                  <a:pt x="178698" y="40087"/>
                </a:lnTo>
                <a:lnTo>
                  <a:pt x="178121" y="43441"/>
                </a:lnTo>
                <a:lnTo>
                  <a:pt x="179020" y="45839"/>
                </a:lnTo>
                <a:lnTo>
                  <a:pt x="184444" y="48752"/>
                </a:lnTo>
                <a:lnTo>
                  <a:pt x="188840" y="48451"/>
                </a:lnTo>
                <a:lnTo>
                  <a:pt x="193202" y="55395"/>
                </a:lnTo>
                <a:lnTo>
                  <a:pt x="200457" y="54673"/>
                </a:lnTo>
                <a:lnTo>
                  <a:pt x="205865" y="59847"/>
                </a:lnTo>
                <a:lnTo>
                  <a:pt x="206236" y="63340"/>
                </a:lnTo>
                <a:lnTo>
                  <a:pt x="204246" y="71331"/>
                </a:lnTo>
                <a:lnTo>
                  <a:pt x="205043" y="83651"/>
                </a:lnTo>
                <a:lnTo>
                  <a:pt x="201444" y="84790"/>
                </a:lnTo>
                <a:lnTo>
                  <a:pt x="199622" y="88016"/>
                </a:lnTo>
                <a:lnTo>
                  <a:pt x="195864" y="89765"/>
                </a:lnTo>
                <a:lnTo>
                  <a:pt x="195580" y="92286"/>
                </a:lnTo>
                <a:lnTo>
                  <a:pt x="193530" y="92462"/>
                </a:lnTo>
                <a:lnTo>
                  <a:pt x="191495" y="94698"/>
                </a:lnTo>
                <a:lnTo>
                  <a:pt x="185878" y="95501"/>
                </a:lnTo>
                <a:lnTo>
                  <a:pt x="185258" y="98412"/>
                </a:lnTo>
                <a:lnTo>
                  <a:pt x="181966" y="98842"/>
                </a:lnTo>
                <a:lnTo>
                  <a:pt x="184123" y="103666"/>
                </a:lnTo>
                <a:lnTo>
                  <a:pt x="183920" y="107529"/>
                </a:lnTo>
                <a:lnTo>
                  <a:pt x="185496" y="111528"/>
                </a:lnTo>
                <a:lnTo>
                  <a:pt x="184206" y="113891"/>
                </a:lnTo>
                <a:lnTo>
                  <a:pt x="184553" y="120496"/>
                </a:lnTo>
                <a:lnTo>
                  <a:pt x="187034" y="124766"/>
                </a:lnTo>
                <a:lnTo>
                  <a:pt x="185818" y="131555"/>
                </a:lnTo>
                <a:lnTo>
                  <a:pt x="187654" y="141111"/>
                </a:lnTo>
                <a:lnTo>
                  <a:pt x="183129" y="145026"/>
                </a:lnTo>
                <a:lnTo>
                  <a:pt x="180713" y="144076"/>
                </a:lnTo>
                <a:lnTo>
                  <a:pt x="178989" y="146165"/>
                </a:lnTo>
                <a:lnTo>
                  <a:pt x="175188" y="145491"/>
                </a:lnTo>
                <a:lnTo>
                  <a:pt x="173694" y="152667"/>
                </a:lnTo>
                <a:lnTo>
                  <a:pt x="177371" y="155107"/>
                </a:lnTo>
                <a:lnTo>
                  <a:pt x="179793" y="160157"/>
                </a:lnTo>
                <a:lnTo>
                  <a:pt x="176309" y="163561"/>
                </a:lnTo>
                <a:lnTo>
                  <a:pt x="177221" y="165293"/>
                </a:lnTo>
                <a:lnTo>
                  <a:pt x="177021" y="170128"/>
                </a:lnTo>
                <a:lnTo>
                  <a:pt x="176104" y="174283"/>
                </a:lnTo>
                <a:lnTo>
                  <a:pt x="173849" y="177657"/>
                </a:lnTo>
                <a:lnTo>
                  <a:pt x="177651" y="180204"/>
                </a:lnTo>
                <a:lnTo>
                  <a:pt x="177737" y="183858"/>
                </a:lnTo>
                <a:lnTo>
                  <a:pt x="180470" y="185481"/>
                </a:lnTo>
                <a:lnTo>
                  <a:pt x="182555" y="188725"/>
                </a:lnTo>
                <a:lnTo>
                  <a:pt x="182908" y="194980"/>
                </a:lnTo>
                <a:lnTo>
                  <a:pt x="187689" y="204739"/>
                </a:lnTo>
                <a:lnTo>
                  <a:pt x="190970" y="206418"/>
                </a:lnTo>
                <a:lnTo>
                  <a:pt x="199093" y="214336"/>
                </a:lnTo>
                <a:lnTo>
                  <a:pt x="201086" y="218191"/>
                </a:lnTo>
                <a:lnTo>
                  <a:pt x="200823" y="220670"/>
                </a:lnTo>
                <a:lnTo>
                  <a:pt x="202244" y="226698"/>
                </a:lnTo>
                <a:lnTo>
                  <a:pt x="204529" y="229573"/>
                </a:lnTo>
                <a:lnTo>
                  <a:pt x="201979" y="239100"/>
                </a:lnTo>
                <a:lnTo>
                  <a:pt x="197589" y="241472"/>
                </a:lnTo>
                <a:lnTo>
                  <a:pt x="195171" y="244803"/>
                </a:lnTo>
                <a:lnTo>
                  <a:pt x="195353" y="253014"/>
                </a:lnTo>
                <a:lnTo>
                  <a:pt x="196635" y="256635"/>
                </a:lnTo>
                <a:lnTo>
                  <a:pt x="199952" y="250402"/>
                </a:lnTo>
                <a:lnTo>
                  <a:pt x="204083" y="250117"/>
                </a:lnTo>
                <a:lnTo>
                  <a:pt x="208093" y="257284"/>
                </a:lnTo>
                <a:lnTo>
                  <a:pt x="208928" y="254642"/>
                </a:lnTo>
                <a:lnTo>
                  <a:pt x="210671" y="253710"/>
                </a:lnTo>
                <a:lnTo>
                  <a:pt x="213495" y="256280"/>
                </a:lnTo>
                <a:lnTo>
                  <a:pt x="215355" y="252942"/>
                </a:lnTo>
                <a:lnTo>
                  <a:pt x="222404" y="251208"/>
                </a:lnTo>
                <a:lnTo>
                  <a:pt x="222681" y="248210"/>
                </a:lnTo>
                <a:lnTo>
                  <a:pt x="224939" y="247133"/>
                </a:lnTo>
                <a:lnTo>
                  <a:pt x="231617" y="247839"/>
                </a:lnTo>
                <a:lnTo>
                  <a:pt x="234907" y="250320"/>
                </a:lnTo>
                <a:lnTo>
                  <a:pt x="236076" y="252758"/>
                </a:lnTo>
                <a:lnTo>
                  <a:pt x="241163" y="250991"/>
                </a:lnTo>
                <a:lnTo>
                  <a:pt x="245095" y="256021"/>
                </a:lnTo>
                <a:lnTo>
                  <a:pt x="241977" y="259855"/>
                </a:lnTo>
                <a:lnTo>
                  <a:pt x="245303" y="263177"/>
                </a:lnTo>
                <a:lnTo>
                  <a:pt x="243905" y="266724"/>
                </a:lnTo>
                <a:lnTo>
                  <a:pt x="244671" y="268635"/>
                </a:lnTo>
                <a:lnTo>
                  <a:pt x="247298" y="270188"/>
                </a:lnTo>
                <a:lnTo>
                  <a:pt x="252175" y="267503"/>
                </a:lnTo>
                <a:lnTo>
                  <a:pt x="257726" y="274115"/>
                </a:lnTo>
                <a:lnTo>
                  <a:pt x="258136" y="277050"/>
                </a:lnTo>
                <a:lnTo>
                  <a:pt x="257186" y="281777"/>
                </a:lnTo>
                <a:lnTo>
                  <a:pt x="253977" y="288575"/>
                </a:lnTo>
                <a:lnTo>
                  <a:pt x="254269" y="294358"/>
                </a:lnTo>
                <a:lnTo>
                  <a:pt x="252620" y="295405"/>
                </a:lnTo>
                <a:lnTo>
                  <a:pt x="250640" y="291552"/>
                </a:lnTo>
                <a:lnTo>
                  <a:pt x="246555" y="291352"/>
                </a:lnTo>
                <a:lnTo>
                  <a:pt x="246359" y="293084"/>
                </a:lnTo>
                <a:lnTo>
                  <a:pt x="247921" y="296128"/>
                </a:lnTo>
                <a:lnTo>
                  <a:pt x="245109" y="298075"/>
                </a:lnTo>
                <a:lnTo>
                  <a:pt x="243595" y="302800"/>
                </a:lnTo>
                <a:lnTo>
                  <a:pt x="246298" y="308131"/>
                </a:lnTo>
                <a:lnTo>
                  <a:pt x="243389" y="310442"/>
                </a:lnTo>
                <a:lnTo>
                  <a:pt x="238678" y="311511"/>
                </a:lnTo>
                <a:lnTo>
                  <a:pt x="237677" y="315345"/>
                </a:lnTo>
                <a:lnTo>
                  <a:pt x="238716" y="320285"/>
                </a:lnTo>
                <a:lnTo>
                  <a:pt x="230720" y="322122"/>
                </a:lnTo>
                <a:lnTo>
                  <a:pt x="225039" y="334983"/>
                </a:lnTo>
                <a:lnTo>
                  <a:pt x="223148" y="336928"/>
                </a:lnTo>
                <a:lnTo>
                  <a:pt x="210643" y="338234"/>
                </a:lnTo>
                <a:lnTo>
                  <a:pt x="208532" y="344367"/>
                </a:lnTo>
                <a:lnTo>
                  <a:pt x="205002" y="345833"/>
                </a:lnTo>
                <a:lnTo>
                  <a:pt x="204112" y="347499"/>
                </a:lnTo>
                <a:lnTo>
                  <a:pt x="201219" y="346111"/>
                </a:lnTo>
                <a:lnTo>
                  <a:pt x="197636" y="355725"/>
                </a:lnTo>
                <a:lnTo>
                  <a:pt x="191639" y="360281"/>
                </a:lnTo>
                <a:lnTo>
                  <a:pt x="188653" y="358955"/>
                </a:lnTo>
                <a:lnTo>
                  <a:pt x="188689" y="355076"/>
                </a:lnTo>
                <a:lnTo>
                  <a:pt x="185716" y="355690"/>
                </a:lnTo>
                <a:lnTo>
                  <a:pt x="184400" y="352584"/>
                </a:lnTo>
                <a:lnTo>
                  <a:pt x="180913" y="349220"/>
                </a:lnTo>
                <a:lnTo>
                  <a:pt x="178928" y="344348"/>
                </a:lnTo>
                <a:lnTo>
                  <a:pt x="170524" y="344955"/>
                </a:lnTo>
                <a:lnTo>
                  <a:pt x="171162" y="340822"/>
                </a:lnTo>
                <a:lnTo>
                  <a:pt x="169308" y="337579"/>
                </a:lnTo>
                <a:lnTo>
                  <a:pt x="166976" y="336772"/>
                </a:lnTo>
                <a:lnTo>
                  <a:pt x="163466" y="337223"/>
                </a:lnTo>
                <a:lnTo>
                  <a:pt x="162109" y="345518"/>
                </a:lnTo>
                <a:lnTo>
                  <a:pt x="160348" y="344635"/>
                </a:lnTo>
                <a:lnTo>
                  <a:pt x="154440" y="346146"/>
                </a:lnTo>
                <a:lnTo>
                  <a:pt x="151023" y="348797"/>
                </a:lnTo>
                <a:lnTo>
                  <a:pt x="148644" y="345174"/>
                </a:lnTo>
                <a:lnTo>
                  <a:pt x="144430" y="332847"/>
                </a:lnTo>
                <a:lnTo>
                  <a:pt x="143451" y="324543"/>
                </a:lnTo>
                <a:lnTo>
                  <a:pt x="140452" y="323271"/>
                </a:lnTo>
                <a:lnTo>
                  <a:pt x="139307" y="320292"/>
                </a:lnTo>
                <a:lnTo>
                  <a:pt x="138269" y="320478"/>
                </a:lnTo>
                <a:lnTo>
                  <a:pt x="137386" y="323025"/>
                </a:lnTo>
                <a:lnTo>
                  <a:pt x="130190" y="328027"/>
                </a:lnTo>
                <a:lnTo>
                  <a:pt x="126533" y="326228"/>
                </a:lnTo>
                <a:lnTo>
                  <a:pt x="126045" y="329959"/>
                </a:lnTo>
                <a:lnTo>
                  <a:pt x="124125" y="331865"/>
                </a:lnTo>
                <a:lnTo>
                  <a:pt x="124347" y="335553"/>
                </a:lnTo>
                <a:lnTo>
                  <a:pt x="120132" y="338997"/>
                </a:lnTo>
                <a:lnTo>
                  <a:pt x="117678" y="337556"/>
                </a:lnTo>
                <a:lnTo>
                  <a:pt x="114710" y="332654"/>
                </a:lnTo>
                <a:lnTo>
                  <a:pt x="111370" y="335044"/>
                </a:lnTo>
                <a:lnTo>
                  <a:pt x="110224" y="344138"/>
                </a:lnTo>
                <a:lnTo>
                  <a:pt x="107897" y="344390"/>
                </a:lnTo>
                <a:lnTo>
                  <a:pt x="105112" y="349876"/>
                </a:lnTo>
                <a:lnTo>
                  <a:pt x="104694" y="356840"/>
                </a:lnTo>
                <a:lnTo>
                  <a:pt x="102890" y="361264"/>
                </a:lnTo>
                <a:lnTo>
                  <a:pt x="103700" y="364799"/>
                </a:lnTo>
                <a:lnTo>
                  <a:pt x="101383" y="366284"/>
                </a:lnTo>
                <a:lnTo>
                  <a:pt x="97838" y="377633"/>
                </a:lnTo>
                <a:lnTo>
                  <a:pt x="95213" y="374915"/>
                </a:lnTo>
                <a:lnTo>
                  <a:pt x="92919" y="368665"/>
                </a:lnTo>
                <a:lnTo>
                  <a:pt x="91939" y="363197"/>
                </a:lnTo>
                <a:lnTo>
                  <a:pt x="92486" y="359756"/>
                </a:lnTo>
                <a:lnTo>
                  <a:pt x="90794" y="357121"/>
                </a:lnTo>
                <a:lnTo>
                  <a:pt x="92522" y="356308"/>
                </a:lnTo>
                <a:lnTo>
                  <a:pt x="92723" y="354357"/>
                </a:lnTo>
                <a:lnTo>
                  <a:pt x="91409" y="352020"/>
                </a:lnTo>
                <a:lnTo>
                  <a:pt x="89345" y="352899"/>
                </a:lnTo>
                <a:lnTo>
                  <a:pt x="87611" y="351466"/>
                </a:lnTo>
                <a:lnTo>
                  <a:pt x="84629" y="341248"/>
                </a:lnTo>
                <a:lnTo>
                  <a:pt x="84572" y="337876"/>
                </a:lnTo>
                <a:lnTo>
                  <a:pt x="78953" y="337801"/>
                </a:lnTo>
                <a:lnTo>
                  <a:pt x="75599" y="340096"/>
                </a:lnTo>
                <a:lnTo>
                  <a:pt x="75597" y="330469"/>
                </a:lnTo>
                <a:lnTo>
                  <a:pt x="71715" y="326271"/>
                </a:lnTo>
                <a:lnTo>
                  <a:pt x="68212" y="331697"/>
                </a:lnTo>
                <a:lnTo>
                  <a:pt x="67117" y="332067"/>
                </a:lnTo>
                <a:lnTo>
                  <a:pt x="65237" y="332702"/>
                </a:lnTo>
                <a:lnTo>
                  <a:pt x="62693" y="337764"/>
                </a:lnTo>
                <a:lnTo>
                  <a:pt x="60086" y="338604"/>
                </a:lnTo>
                <a:lnTo>
                  <a:pt x="57889" y="342916"/>
                </a:lnTo>
                <a:lnTo>
                  <a:pt x="56944" y="351580"/>
                </a:lnTo>
                <a:lnTo>
                  <a:pt x="53782" y="354015"/>
                </a:lnTo>
                <a:lnTo>
                  <a:pt x="52227" y="358439"/>
                </a:lnTo>
                <a:lnTo>
                  <a:pt x="52411" y="364402"/>
                </a:lnTo>
                <a:lnTo>
                  <a:pt x="46547" y="370167"/>
                </a:lnTo>
                <a:lnTo>
                  <a:pt x="44830" y="376120"/>
                </a:lnTo>
                <a:lnTo>
                  <a:pt x="41498" y="377184"/>
                </a:lnTo>
                <a:lnTo>
                  <a:pt x="39348" y="378312"/>
                </a:lnTo>
                <a:lnTo>
                  <a:pt x="33742" y="376984"/>
                </a:lnTo>
                <a:lnTo>
                  <a:pt x="30981" y="378200"/>
                </a:lnTo>
                <a:lnTo>
                  <a:pt x="29308" y="377129"/>
                </a:lnTo>
                <a:lnTo>
                  <a:pt x="28110" y="373699"/>
                </a:lnTo>
                <a:lnTo>
                  <a:pt x="23401" y="374089"/>
                </a:lnTo>
                <a:lnTo>
                  <a:pt x="16282" y="377119"/>
                </a:lnTo>
                <a:lnTo>
                  <a:pt x="15721" y="378562"/>
                </a:lnTo>
                <a:lnTo>
                  <a:pt x="16418" y="381524"/>
                </a:lnTo>
                <a:lnTo>
                  <a:pt x="15394" y="382731"/>
                </a:lnTo>
                <a:lnTo>
                  <a:pt x="11608" y="378553"/>
                </a:lnTo>
                <a:lnTo>
                  <a:pt x="11507" y="370876"/>
                </a:lnTo>
                <a:lnTo>
                  <a:pt x="10051" y="368563"/>
                </a:lnTo>
                <a:lnTo>
                  <a:pt x="7422" y="368079"/>
                </a:lnTo>
                <a:lnTo>
                  <a:pt x="9377" y="362486"/>
                </a:lnTo>
                <a:lnTo>
                  <a:pt x="9416" y="356233"/>
                </a:lnTo>
                <a:lnTo>
                  <a:pt x="11272" y="353523"/>
                </a:lnTo>
                <a:lnTo>
                  <a:pt x="10947" y="349225"/>
                </a:lnTo>
                <a:lnTo>
                  <a:pt x="2666" y="335908"/>
                </a:lnTo>
                <a:lnTo>
                  <a:pt x="2626" y="332868"/>
                </a:lnTo>
                <a:lnTo>
                  <a:pt x="4467" y="330658"/>
                </a:lnTo>
                <a:lnTo>
                  <a:pt x="1850" y="326871"/>
                </a:lnTo>
                <a:lnTo>
                  <a:pt x="1604" y="323427"/>
                </a:lnTo>
                <a:lnTo>
                  <a:pt x="0" y="319587"/>
                </a:lnTo>
                <a:lnTo>
                  <a:pt x="7612" y="317173"/>
                </a:lnTo>
                <a:lnTo>
                  <a:pt x="7998" y="314525"/>
                </a:lnTo>
                <a:lnTo>
                  <a:pt x="5806" y="311423"/>
                </a:lnTo>
                <a:lnTo>
                  <a:pt x="3808" y="305444"/>
                </a:lnTo>
                <a:lnTo>
                  <a:pt x="8328" y="300690"/>
                </a:lnTo>
                <a:lnTo>
                  <a:pt x="11807" y="300578"/>
                </a:lnTo>
                <a:lnTo>
                  <a:pt x="13122" y="295008"/>
                </a:lnTo>
                <a:lnTo>
                  <a:pt x="12654" y="292040"/>
                </a:lnTo>
                <a:lnTo>
                  <a:pt x="14793" y="290920"/>
                </a:lnTo>
                <a:lnTo>
                  <a:pt x="15827" y="287787"/>
                </a:lnTo>
                <a:lnTo>
                  <a:pt x="17761" y="286680"/>
                </a:lnTo>
                <a:lnTo>
                  <a:pt x="14869" y="283390"/>
                </a:lnTo>
                <a:lnTo>
                  <a:pt x="13816" y="279277"/>
                </a:lnTo>
                <a:lnTo>
                  <a:pt x="14338" y="276853"/>
                </a:lnTo>
                <a:lnTo>
                  <a:pt x="18530" y="271951"/>
                </a:lnTo>
                <a:lnTo>
                  <a:pt x="21732" y="265323"/>
                </a:lnTo>
                <a:lnTo>
                  <a:pt x="24151" y="264674"/>
                </a:lnTo>
                <a:lnTo>
                  <a:pt x="27006" y="259407"/>
                </a:lnTo>
                <a:lnTo>
                  <a:pt x="30974" y="257282"/>
                </a:lnTo>
                <a:lnTo>
                  <a:pt x="32395" y="247713"/>
                </a:lnTo>
                <a:lnTo>
                  <a:pt x="31053" y="243310"/>
                </a:lnTo>
                <a:lnTo>
                  <a:pt x="33878" y="243186"/>
                </a:lnTo>
                <a:lnTo>
                  <a:pt x="41498" y="248145"/>
                </a:lnTo>
                <a:lnTo>
                  <a:pt x="44321" y="250355"/>
                </a:lnTo>
                <a:lnTo>
                  <a:pt x="49189" y="247817"/>
                </a:lnTo>
                <a:lnTo>
                  <a:pt x="48828" y="245668"/>
                </a:lnTo>
                <a:lnTo>
                  <a:pt x="45545" y="242161"/>
                </a:lnTo>
                <a:lnTo>
                  <a:pt x="47440" y="231774"/>
                </a:lnTo>
                <a:lnTo>
                  <a:pt x="48264" y="219603"/>
                </a:lnTo>
                <a:lnTo>
                  <a:pt x="45977" y="217622"/>
                </a:lnTo>
                <a:lnTo>
                  <a:pt x="42853" y="211295"/>
                </a:lnTo>
                <a:lnTo>
                  <a:pt x="44985" y="203915"/>
                </a:lnTo>
                <a:lnTo>
                  <a:pt x="47908" y="203308"/>
                </a:lnTo>
                <a:lnTo>
                  <a:pt x="49076" y="200980"/>
                </a:lnTo>
                <a:lnTo>
                  <a:pt x="48312" y="198627"/>
                </a:lnTo>
                <a:lnTo>
                  <a:pt x="49449" y="195436"/>
                </a:lnTo>
                <a:lnTo>
                  <a:pt x="48733" y="191196"/>
                </a:lnTo>
                <a:lnTo>
                  <a:pt x="45707" y="186438"/>
                </a:lnTo>
                <a:lnTo>
                  <a:pt x="44920" y="184927"/>
                </a:lnTo>
                <a:lnTo>
                  <a:pt x="41498" y="182294"/>
                </a:lnTo>
                <a:lnTo>
                  <a:pt x="40135" y="181841"/>
                </a:lnTo>
                <a:lnTo>
                  <a:pt x="38823" y="176882"/>
                </a:lnTo>
                <a:lnTo>
                  <a:pt x="34990" y="170877"/>
                </a:lnTo>
                <a:lnTo>
                  <a:pt x="36123" y="169250"/>
                </a:lnTo>
                <a:lnTo>
                  <a:pt x="38986" y="169112"/>
                </a:lnTo>
                <a:lnTo>
                  <a:pt x="40727" y="167119"/>
                </a:lnTo>
                <a:lnTo>
                  <a:pt x="40766" y="164361"/>
                </a:lnTo>
                <a:lnTo>
                  <a:pt x="41498" y="163913"/>
                </a:lnTo>
                <a:lnTo>
                  <a:pt x="45780" y="163885"/>
                </a:lnTo>
                <a:lnTo>
                  <a:pt x="46997" y="160644"/>
                </a:lnTo>
                <a:lnTo>
                  <a:pt x="51472" y="156792"/>
                </a:lnTo>
                <a:lnTo>
                  <a:pt x="51675" y="152191"/>
                </a:lnTo>
                <a:lnTo>
                  <a:pt x="54013" y="148199"/>
                </a:lnTo>
                <a:lnTo>
                  <a:pt x="57959" y="145831"/>
                </a:lnTo>
                <a:lnTo>
                  <a:pt x="56636" y="141465"/>
                </a:lnTo>
                <a:lnTo>
                  <a:pt x="57270" y="135053"/>
                </a:lnTo>
                <a:lnTo>
                  <a:pt x="54191" y="131919"/>
                </a:lnTo>
                <a:lnTo>
                  <a:pt x="52167" y="126094"/>
                </a:lnTo>
                <a:lnTo>
                  <a:pt x="51842" y="120697"/>
                </a:lnTo>
                <a:lnTo>
                  <a:pt x="53506" y="115528"/>
                </a:lnTo>
                <a:lnTo>
                  <a:pt x="52685" y="110492"/>
                </a:lnTo>
                <a:lnTo>
                  <a:pt x="49502" y="107604"/>
                </a:lnTo>
                <a:lnTo>
                  <a:pt x="47873" y="98753"/>
                </a:lnTo>
                <a:lnTo>
                  <a:pt x="45113" y="96153"/>
                </a:lnTo>
                <a:lnTo>
                  <a:pt x="43918" y="91040"/>
                </a:lnTo>
                <a:lnTo>
                  <a:pt x="41498" y="89410"/>
                </a:lnTo>
                <a:lnTo>
                  <a:pt x="38110" y="89978"/>
                </a:lnTo>
                <a:lnTo>
                  <a:pt x="37739" y="86326"/>
                </a:lnTo>
                <a:lnTo>
                  <a:pt x="34768" y="83006"/>
                </a:lnTo>
                <a:lnTo>
                  <a:pt x="32386" y="85582"/>
                </a:lnTo>
                <a:lnTo>
                  <a:pt x="27434" y="82542"/>
                </a:lnTo>
                <a:lnTo>
                  <a:pt x="26116" y="78571"/>
                </a:lnTo>
                <a:lnTo>
                  <a:pt x="28742" y="75421"/>
                </a:lnTo>
                <a:lnTo>
                  <a:pt x="23875" y="72743"/>
                </a:lnTo>
                <a:lnTo>
                  <a:pt x="23228" y="67010"/>
                </a:lnTo>
                <a:lnTo>
                  <a:pt x="24123" y="60746"/>
                </a:lnTo>
                <a:lnTo>
                  <a:pt x="25745" y="57923"/>
                </a:lnTo>
                <a:lnTo>
                  <a:pt x="27895" y="57634"/>
                </a:lnTo>
                <a:lnTo>
                  <a:pt x="28369" y="54132"/>
                </a:lnTo>
                <a:lnTo>
                  <a:pt x="30575" y="51250"/>
                </a:lnTo>
                <a:lnTo>
                  <a:pt x="41498" y="49142"/>
                </a:lnTo>
                <a:lnTo>
                  <a:pt x="45421" y="47396"/>
                </a:lnTo>
                <a:lnTo>
                  <a:pt x="46877" y="49035"/>
                </a:lnTo>
                <a:lnTo>
                  <a:pt x="48979" y="48019"/>
                </a:lnTo>
                <a:lnTo>
                  <a:pt x="50768" y="49152"/>
                </a:lnTo>
                <a:lnTo>
                  <a:pt x="58226" y="43927"/>
                </a:lnTo>
                <a:lnTo>
                  <a:pt x="57485" y="37201"/>
                </a:lnTo>
                <a:lnTo>
                  <a:pt x="54904" y="34457"/>
                </a:lnTo>
                <a:lnTo>
                  <a:pt x="56565" y="28366"/>
                </a:lnTo>
                <a:lnTo>
                  <a:pt x="54168" y="25703"/>
                </a:lnTo>
                <a:lnTo>
                  <a:pt x="57256" y="23639"/>
                </a:lnTo>
                <a:lnTo>
                  <a:pt x="59701" y="25192"/>
                </a:lnTo>
                <a:lnTo>
                  <a:pt x="60430" y="23132"/>
                </a:lnTo>
                <a:lnTo>
                  <a:pt x="59854" y="20368"/>
                </a:lnTo>
                <a:lnTo>
                  <a:pt x="64887" y="17550"/>
                </a:lnTo>
                <a:lnTo>
                  <a:pt x="67117" y="15083"/>
                </a:lnTo>
                <a:lnTo>
                  <a:pt x="67835" y="14291"/>
                </a:lnTo>
                <a:lnTo>
                  <a:pt x="68808" y="11221"/>
                </a:lnTo>
                <a:lnTo>
                  <a:pt x="71423" y="10434"/>
                </a:lnTo>
                <a:lnTo>
                  <a:pt x="74348" y="14588"/>
                </a:lnTo>
                <a:lnTo>
                  <a:pt x="78583" y="12159"/>
                </a:lnTo>
                <a:lnTo>
                  <a:pt x="82933" y="13163"/>
                </a:lnTo>
                <a:lnTo>
                  <a:pt x="83963" y="9890"/>
                </a:lnTo>
                <a:lnTo>
                  <a:pt x="91357" y="2057"/>
                </a:lnTo>
                <a:lnTo>
                  <a:pt x="94600" y="1815"/>
                </a:lnTo>
                <a:lnTo>
                  <a:pt x="96365" y="0"/>
                </a:lnTo>
                <a:lnTo>
                  <a:pt x="103203" y="1499"/>
                </a:lnTo>
                <a:lnTo>
                  <a:pt x="103995" y="5650"/>
                </a:lnTo>
                <a:lnTo>
                  <a:pt x="106113" y="9178"/>
                </a:lnTo>
                <a:lnTo>
                  <a:pt x="113411" y="13429"/>
                </a:lnTo>
                <a:lnTo>
                  <a:pt x="117335" y="19269"/>
                </a:lnTo>
                <a:lnTo>
                  <a:pt x="119958" y="21083"/>
                </a:lnTo>
                <a:lnTo>
                  <a:pt x="122876" y="20720"/>
                </a:lnTo>
                <a:lnTo>
                  <a:pt x="129037" y="15267"/>
                </a:lnTo>
                <a:lnTo>
                  <a:pt x="131410" y="15509"/>
                </a:lnTo>
                <a:lnTo>
                  <a:pt x="133281" y="19674"/>
                </a:lnTo>
                <a:lnTo>
                  <a:pt x="135810" y="20588"/>
                </a:lnTo>
                <a:lnTo>
                  <a:pt x="138747" y="19647"/>
                </a:lnTo>
                <a:lnTo>
                  <a:pt x="140761" y="15783"/>
                </a:lnTo>
                <a:lnTo>
                  <a:pt x="145395" y="16109"/>
                </a:lnTo>
                <a:lnTo>
                  <a:pt x="145888" y="18619"/>
                </a:lnTo>
                <a:lnTo>
                  <a:pt x="147826" y="20366"/>
                </a:lnTo>
                <a:lnTo>
                  <a:pt x="147462" y="24384"/>
                </a:lnTo>
                <a:lnTo>
                  <a:pt x="148823" y="26317"/>
                </a:lnTo>
                <a:lnTo>
                  <a:pt x="151340" y="25939"/>
                </a:lnTo>
                <a:lnTo>
                  <a:pt x="155396" y="20636"/>
                </a:lnTo>
                <a:lnTo>
                  <a:pt x="158792" y="20686"/>
                </a:lnTo>
                <a:lnTo>
                  <a:pt x="158302" y="14758"/>
                </a:lnTo>
                <a:lnTo>
                  <a:pt x="161132" y="15255"/>
                </a:lnTo>
                <a:lnTo>
                  <a:pt x="163090" y="13656"/>
                </a:lnTo>
                <a:lnTo>
                  <a:pt x="161508" y="9850"/>
                </a:lnTo>
                <a:lnTo>
                  <a:pt x="162435" y="7831"/>
                </a:lnTo>
                <a:close/>
              </a:path>
            </a:pathLst>
          </a:custGeom>
          <a:solidFill>
            <a:srgbClr val="3D0F70">
              <a:alpha val="100000"/>
            </a:srgbClr>
          </a:solidFill>
          <a:ln w="13550" cap="flat">
            <a:solidFill>
              <a:srgbClr val="3D0F70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116" name="pg1116"/>
          <p:cNvSpPr/>
          <p:nvPr/>
        </p:nvSpPr>
        <p:spPr>
          <a:xfrm>
            <a:off x="3982040" y="4475957"/>
            <a:ext cx="371400" cy="419677"/>
          </a:xfrm>
          <a:custGeom>
            <a:avLst/>
            <a:gdLst/>
            <a:ahLst/>
            <a:cxnLst/>
            <a:rect l="0" t="0" r="0" b="0"/>
            <a:pathLst>
              <a:path w="371400" h="419677">
                <a:moveTo>
                  <a:pt x="172143" y="11914"/>
                </a:moveTo>
                <a:lnTo>
                  <a:pt x="172930" y="14646"/>
                </a:lnTo>
                <a:lnTo>
                  <a:pt x="172454" y="18202"/>
                </a:lnTo>
                <a:lnTo>
                  <a:pt x="178273" y="22876"/>
                </a:lnTo>
                <a:lnTo>
                  <a:pt x="178958" y="27675"/>
                </a:lnTo>
                <a:lnTo>
                  <a:pt x="182411" y="33739"/>
                </a:lnTo>
                <a:lnTo>
                  <a:pt x="183986" y="30444"/>
                </a:lnTo>
                <a:lnTo>
                  <a:pt x="185786" y="34145"/>
                </a:lnTo>
                <a:lnTo>
                  <a:pt x="188729" y="34735"/>
                </a:lnTo>
                <a:lnTo>
                  <a:pt x="188136" y="41004"/>
                </a:lnTo>
                <a:lnTo>
                  <a:pt x="190449" y="43385"/>
                </a:lnTo>
                <a:lnTo>
                  <a:pt x="196483" y="42563"/>
                </a:lnTo>
                <a:lnTo>
                  <a:pt x="202305" y="37906"/>
                </a:lnTo>
                <a:lnTo>
                  <a:pt x="204853" y="32980"/>
                </a:lnTo>
                <a:lnTo>
                  <a:pt x="207274" y="30955"/>
                </a:lnTo>
                <a:lnTo>
                  <a:pt x="208777" y="33281"/>
                </a:lnTo>
                <a:lnTo>
                  <a:pt x="214711" y="36397"/>
                </a:lnTo>
                <a:lnTo>
                  <a:pt x="216960" y="43915"/>
                </a:lnTo>
                <a:lnTo>
                  <a:pt x="231983" y="43077"/>
                </a:lnTo>
                <a:lnTo>
                  <a:pt x="235702" y="39969"/>
                </a:lnTo>
                <a:lnTo>
                  <a:pt x="244165" y="26520"/>
                </a:lnTo>
                <a:lnTo>
                  <a:pt x="252376" y="17256"/>
                </a:lnTo>
                <a:lnTo>
                  <a:pt x="255690" y="18643"/>
                </a:lnTo>
                <a:lnTo>
                  <a:pt x="263226" y="25238"/>
                </a:lnTo>
                <a:lnTo>
                  <a:pt x="262975" y="27418"/>
                </a:lnTo>
                <a:lnTo>
                  <a:pt x="258936" y="34574"/>
                </a:lnTo>
                <a:lnTo>
                  <a:pt x="256701" y="40640"/>
                </a:lnTo>
                <a:lnTo>
                  <a:pt x="258275" y="46525"/>
                </a:lnTo>
                <a:lnTo>
                  <a:pt x="256568" y="48097"/>
                </a:lnTo>
                <a:lnTo>
                  <a:pt x="254610" y="47144"/>
                </a:lnTo>
                <a:lnTo>
                  <a:pt x="248644" y="48753"/>
                </a:lnTo>
                <a:lnTo>
                  <a:pt x="243078" y="52764"/>
                </a:lnTo>
                <a:lnTo>
                  <a:pt x="242090" y="55528"/>
                </a:lnTo>
                <a:lnTo>
                  <a:pt x="244441" y="58750"/>
                </a:lnTo>
                <a:lnTo>
                  <a:pt x="240882" y="66958"/>
                </a:lnTo>
                <a:lnTo>
                  <a:pt x="244757" y="64983"/>
                </a:lnTo>
                <a:lnTo>
                  <a:pt x="249616" y="65840"/>
                </a:lnTo>
                <a:lnTo>
                  <a:pt x="251788" y="63816"/>
                </a:lnTo>
                <a:lnTo>
                  <a:pt x="259995" y="65132"/>
                </a:lnTo>
                <a:lnTo>
                  <a:pt x="264685" y="61887"/>
                </a:lnTo>
                <a:lnTo>
                  <a:pt x="265886" y="58514"/>
                </a:lnTo>
                <a:lnTo>
                  <a:pt x="269808" y="54725"/>
                </a:lnTo>
                <a:lnTo>
                  <a:pt x="277005" y="50398"/>
                </a:lnTo>
                <a:lnTo>
                  <a:pt x="278178" y="45676"/>
                </a:lnTo>
                <a:lnTo>
                  <a:pt x="273382" y="45708"/>
                </a:lnTo>
                <a:lnTo>
                  <a:pt x="271159" y="41686"/>
                </a:lnTo>
                <a:lnTo>
                  <a:pt x="271863" y="37668"/>
                </a:lnTo>
                <a:lnTo>
                  <a:pt x="268940" y="35510"/>
                </a:lnTo>
                <a:lnTo>
                  <a:pt x="270233" y="32440"/>
                </a:lnTo>
                <a:lnTo>
                  <a:pt x="270895" y="30848"/>
                </a:lnTo>
                <a:lnTo>
                  <a:pt x="271262" y="29964"/>
                </a:lnTo>
                <a:lnTo>
                  <a:pt x="272961" y="26671"/>
                </a:lnTo>
                <a:lnTo>
                  <a:pt x="281082" y="19682"/>
                </a:lnTo>
                <a:lnTo>
                  <a:pt x="290887" y="17221"/>
                </a:lnTo>
                <a:lnTo>
                  <a:pt x="301115" y="10322"/>
                </a:lnTo>
                <a:lnTo>
                  <a:pt x="318128" y="10651"/>
                </a:lnTo>
                <a:lnTo>
                  <a:pt x="332994" y="15346"/>
                </a:lnTo>
                <a:lnTo>
                  <a:pt x="330958" y="24038"/>
                </a:lnTo>
                <a:lnTo>
                  <a:pt x="327858" y="28156"/>
                </a:lnTo>
                <a:lnTo>
                  <a:pt x="329160" y="31392"/>
                </a:lnTo>
                <a:lnTo>
                  <a:pt x="337035" y="39767"/>
                </a:lnTo>
                <a:lnTo>
                  <a:pt x="337378" y="41536"/>
                </a:lnTo>
                <a:lnTo>
                  <a:pt x="336362" y="45445"/>
                </a:lnTo>
                <a:lnTo>
                  <a:pt x="331524" y="53590"/>
                </a:lnTo>
                <a:lnTo>
                  <a:pt x="331802" y="58329"/>
                </a:lnTo>
                <a:lnTo>
                  <a:pt x="329969" y="61971"/>
                </a:lnTo>
                <a:lnTo>
                  <a:pt x="330156" y="64556"/>
                </a:lnTo>
                <a:lnTo>
                  <a:pt x="332264" y="67199"/>
                </a:lnTo>
                <a:lnTo>
                  <a:pt x="341011" y="68637"/>
                </a:lnTo>
                <a:lnTo>
                  <a:pt x="339942" y="73399"/>
                </a:lnTo>
                <a:lnTo>
                  <a:pt x="340365" y="76570"/>
                </a:lnTo>
                <a:lnTo>
                  <a:pt x="338914" y="79329"/>
                </a:lnTo>
                <a:lnTo>
                  <a:pt x="339005" y="81398"/>
                </a:lnTo>
                <a:lnTo>
                  <a:pt x="340629" y="82187"/>
                </a:lnTo>
                <a:lnTo>
                  <a:pt x="345095" y="79248"/>
                </a:lnTo>
                <a:lnTo>
                  <a:pt x="350740" y="89025"/>
                </a:lnTo>
                <a:lnTo>
                  <a:pt x="352978" y="90811"/>
                </a:lnTo>
                <a:lnTo>
                  <a:pt x="354051" y="93316"/>
                </a:lnTo>
                <a:lnTo>
                  <a:pt x="353467" y="95833"/>
                </a:lnTo>
                <a:lnTo>
                  <a:pt x="355746" y="98314"/>
                </a:lnTo>
                <a:lnTo>
                  <a:pt x="356829" y="103638"/>
                </a:lnTo>
                <a:lnTo>
                  <a:pt x="353596" y="105960"/>
                </a:lnTo>
                <a:lnTo>
                  <a:pt x="351607" y="112313"/>
                </a:lnTo>
                <a:lnTo>
                  <a:pt x="345551" y="116480"/>
                </a:lnTo>
                <a:lnTo>
                  <a:pt x="342362" y="117687"/>
                </a:lnTo>
                <a:lnTo>
                  <a:pt x="339311" y="116877"/>
                </a:lnTo>
                <a:lnTo>
                  <a:pt x="337802" y="120033"/>
                </a:lnTo>
                <a:lnTo>
                  <a:pt x="335464" y="118205"/>
                </a:lnTo>
                <a:lnTo>
                  <a:pt x="332930" y="118951"/>
                </a:lnTo>
                <a:lnTo>
                  <a:pt x="331617" y="121759"/>
                </a:lnTo>
                <a:lnTo>
                  <a:pt x="332021" y="124868"/>
                </a:lnTo>
                <a:lnTo>
                  <a:pt x="331004" y="128802"/>
                </a:lnTo>
                <a:lnTo>
                  <a:pt x="332050" y="138172"/>
                </a:lnTo>
                <a:lnTo>
                  <a:pt x="335894" y="144178"/>
                </a:lnTo>
                <a:lnTo>
                  <a:pt x="341619" y="146553"/>
                </a:lnTo>
                <a:lnTo>
                  <a:pt x="343792" y="151448"/>
                </a:lnTo>
                <a:lnTo>
                  <a:pt x="347981" y="150748"/>
                </a:lnTo>
                <a:lnTo>
                  <a:pt x="351668" y="153265"/>
                </a:lnTo>
                <a:lnTo>
                  <a:pt x="349958" y="161676"/>
                </a:lnTo>
                <a:lnTo>
                  <a:pt x="351255" y="164544"/>
                </a:lnTo>
                <a:lnTo>
                  <a:pt x="351363" y="171802"/>
                </a:lnTo>
                <a:lnTo>
                  <a:pt x="352431" y="176712"/>
                </a:lnTo>
                <a:lnTo>
                  <a:pt x="357532" y="178671"/>
                </a:lnTo>
                <a:lnTo>
                  <a:pt x="357796" y="182193"/>
                </a:lnTo>
                <a:lnTo>
                  <a:pt x="363200" y="183048"/>
                </a:lnTo>
                <a:lnTo>
                  <a:pt x="362908" y="185189"/>
                </a:lnTo>
                <a:lnTo>
                  <a:pt x="364526" y="189143"/>
                </a:lnTo>
                <a:lnTo>
                  <a:pt x="371400" y="194271"/>
                </a:lnTo>
                <a:lnTo>
                  <a:pt x="368910" y="202008"/>
                </a:lnTo>
                <a:lnTo>
                  <a:pt x="363887" y="208456"/>
                </a:lnTo>
                <a:lnTo>
                  <a:pt x="366271" y="215831"/>
                </a:lnTo>
                <a:lnTo>
                  <a:pt x="365709" y="221504"/>
                </a:lnTo>
                <a:lnTo>
                  <a:pt x="359844" y="227857"/>
                </a:lnTo>
                <a:lnTo>
                  <a:pt x="356911" y="225709"/>
                </a:lnTo>
                <a:lnTo>
                  <a:pt x="348884" y="228729"/>
                </a:lnTo>
                <a:lnTo>
                  <a:pt x="346058" y="234954"/>
                </a:lnTo>
                <a:lnTo>
                  <a:pt x="340601" y="236233"/>
                </a:lnTo>
                <a:lnTo>
                  <a:pt x="340396" y="240861"/>
                </a:lnTo>
                <a:lnTo>
                  <a:pt x="336440" y="242254"/>
                </a:lnTo>
                <a:lnTo>
                  <a:pt x="327731" y="237295"/>
                </a:lnTo>
                <a:lnTo>
                  <a:pt x="324651" y="240452"/>
                </a:lnTo>
                <a:lnTo>
                  <a:pt x="318418" y="240683"/>
                </a:lnTo>
                <a:lnTo>
                  <a:pt x="316462" y="243571"/>
                </a:lnTo>
                <a:lnTo>
                  <a:pt x="312654" y="245775"/>
                </a:lnTo>
                <a:lnTo>
                  <a:pt x="310942" y="244115"/>
                </a:lnTo>
                <a:lnTo>
                  <a:pt x="307220" y="243746"/>
                </a:lnTo>
                <a:lnTo>
                  <a:pt x="303429" y="247384"/>
                </a:lnTo>
                <a:lnTo>
                  <a:pt x="299765" y="246408"/>
                </a:lnTo>
                <a:lnTo>
                  <a:pt x="297028" y="248945"/>
                </a:lnTo>
                <a:lnTo>
                  <a:pt x="297252" y="254779"/>
                </a:lnTo>
                <a:lnTo>
                  <a:pt x="294044" y="255678"/>
                </a:lnTo>
                <a:lnTo>
                  <a:pt x="285036" y="252940"/>
                </a:lnTo>
                <a:lnTo>
                  <a:pt x="284502" y="247647"/>
                </a:lnTo>
                <a:lnTo>
                  <a:pt x="281511" y="244035"/>
                </a:lnTo>
                <a:lnTo>
                  <a:pt x="276814" y="245759"/>
                </a:lnTo>
                <a:lnTo>
                  <a:pt x="273308" y="242805"/>
                </a:lnTo>
                <a:lnTo>
                  <a:pt x="270224" y="246211"/>
                </a:lnTo>
                <a:lnTo>
                  <a:pt x="271193" y="252263"/>
                </a:lnTo>
                <a:lnTo>
                  <a:pt x="268971" y="254205"/>
                </a:lnTo>
                <a:lnTo>
                  <a:pt x="267354" y="262192"/>
                </a:lnTo>
                <a:lnTo>
                  <a:pt x="272409" y="265596"/>
                </a:lnTo>
                <a:lnTo>
                  <a:pt x="277652" y="264326"/>
                </a:lnTo>
                <a:lnTo>
                  <a:pt x="279511" y="265157"/>
                </a:lnTo>
                <a:lnTo>
                  <a:pt x="280364" y="273449"/>
                </a:lnTo>
                <a:lnTo>
                  <a:pt x="283482" y="275847"/>
                </a:lnTo>
                <a:lnTo>
                  <a:pt x="282963" y="290368"/>
                </a:lnTo>
                <a:lnTo>
                  <a:pt x="280592" y="291043"/>
                </a:lnTo>
                <a:lnTo>
                  <a:pt x="276602" y="287159"/>
                </a:lnTo>
                <a:lnTo>
                  <a:pt x="271409" y="290821"/>
                </a:lnTo>
                <a:lnTo>
                  <a:pt x="259735" y="289197"/>
                </a:lnTo>
                <a:lnTo>
                  <a:pt x="251666" y="296845"/>
                </a:lnTo>
                <a:lnTo>
                  <a:pt x="247834" y="293674"/>
                </a:lnTo>
                <a:lnTo>
                  <a:pt x="245889" y="296201"/>
                </a:lnTo>
                <a:lnTo>
                  <a:pt x="240665" y="298956"/>
                </a:lnTo>
                <a:lnTo>
                  <a:pt x="243238" y="302756"/>
                </a:lnTo>
                <a:lnTo>
                  <a:pt x="240044" y="306671"/>
                </a:lnTo>
                <a:lnTo>
                  <a:pt x="232987" y="308931"/>
                </a:lnTo>
                <a:lnTo>
                  <a:pt x="227451" y="307482"/>
                </a:lnTo>
                <a:lnTo>
                  <a:pt x="224419" y="316285"/>
                </a:lnTo>
                <a:lnTo>
                  <a:pt x="226367" y="317383"/>
                </a:lnTo>
                <a:lnTo>
                  <a:pt x="226881" y="319197"/>
                </a:lnTo>
                <a:lnTo>
                  <a:pt x="223098" y="324979"/>
                </a:lnTo>
                <a:lnTo>
                  <a:pt x="219612" y="324811"/>
                </a:lnTo>
                <a:lnTo>
                  <a:pt x="216181" y="327776"/>
                </a:lnTo>
                <a:lnTo>
                  <a:pt x="207770" y="326807"/>
                </a:lnTo>
                <a:lnTo>
                  <a:pt x="207693" y="332915"/>
                </a:lnTo>
                <a:lnTo>
                  <a:pt x="203163" y="344037"/>
                </a:lnTo>
                <a:lnTo>
                  <a:pt x="208682" y="351525"/>
                </a:lnTo>
                <a:lnTo>
                  <a:pt x="206266" y="352983"/>
                </a:lnTo>
                <a:lnTo>
                  <a:pt x="204512" y="356901"/>
                </a:lnTo>
                <a:lnTo>
                  <a:pt x="202473" y="358019"/>
                </a:lnTo>
                <a:lnTo>
                  <a:pt x="188790" y="353000"/>
                </a:lnTo>
                <a:lnTo>
                  <a:pt x="188574" y="359913"/>
                </a:lnTo>
                <a:lnTo>
                  <a:pt x="191175" y="364447"/>
                </a:lnTo>
                <a:lnTo>
                  <a:pt x="189523" y="365766"/>
                </a:lnTo>
                <a:lnTo>
                  <a:pt x="185864" y="364596"/>
                </a:lnTo>
                <a:lnTo>
                  <a:pt x="184318" y="365974"/>
                </a:lnTo>
                <a:lnTo>
                  <a:pt x="185838" y="370955"/>
                </a:lnTo>
                <a:lnTo>
                  <a:pt x="185753" y="374700"/>
                </a:lnTo>
                <a:lnTo>
                  <a:pt x="191122" y="379837"/>
                </a:lnTo>
                <a:lnTo>
                  <a:pt x="194317" y="379272"/>
                </a:lnTo>
                <a:lnTo>
                  <a:pt x="197699" y="381751"/>
                </a:lnTo>
                <a:lnTo>
                  <a:pt x="205436" y="382103"/>
                </a:lnTo>
                <a:lnTo>
                  <a:pt x="204686" y="385239"/>
                </a:lnTo>
                <a:lnTo>
                  <a:pt x="206714" y="387816"/>
                </a:lnTo>
                <a:lnTo>
                  <a:pt x="207115" y="390522"/>
                </a:lnTo>
                <a:lnTo>
                  <a:pt x="211472" y="393405"/>
                </a:lnTo>
                <a:lnTo>
                  <a:pt x="211701" y="404469"/>
                </a:lnTo>
                <a:lnTo>
                  <a:pt x="211062" y="406433"/>
                </a:lnTo>
                <a:lnTo>
                  <a:pt x="208685" y="406982"/>
                </a:lnTo>
                <a:lnTo>
                  <a:pt x="207858" y="409417"/>
                </a:lnTo>
                <a:lnTo>
                  <a:pt x="211440" y="411548"/>
                </a:lnTo>
                <a:lnTo>
                  <a:pt x="210974" y="414112"/>
                </a:lnTo>
                <a:lnTo>
                  <a:pt x="206798" y="413535"/>
                </a:lnTo>
                <a:lnTo>
                  <a:pt x="206411" y="409823"/>
                </a:lnTo>
                <a:lnTo>
                  <a:pt x="203648" y="406792"/>
                </a:lnTo>
                <a:lnTo>
                  <a:pt x="201245" y="406991"/>
                </a:lnTo>
                <a:lnTo>
                  <a:pt x="199505" y="409610"/>
                </a:lnTo>
                <a:lnTo>
                  <a:pt x="200522" y="413024"/>
                </a:lnTo>
                <a:lnTo>
                  <a:pt x="192187" y="419677"/>
                </a:lnTo>
                <a:lnTo>
                  <a:pt x="187719" y="418834"/>
                </a:lnTo>
                <a:lnTo>
                  <a:pt x="185187" y="413666"/>
                </a:lnTo>
                <a:lnTo>
                  <a:pt x="180284" y="412748"/>
                </a:lnTo>
                <a:lnTo>
                  <a:pt x="179762" y="405016"/>
                </a:lnTo>
                <a:lnTo>
                  <a:pt x="177635" y="403059"/>
                </a:lnTo>
                <a:lnTo>
                  <a:pt x="171520" y="403166"/>
                </a:lnTo>
                <a:lnTo>
                  <a:pt x="165661" y="399587"/>
                </a:lnTo>
                <a:lnTo>
                  <a:pt x="164118" y="402364"/>
                </a:lnTo>
                <a:lnTo>
                  <a:pt x="161378" y="402429"/>
                </a:lnTo>
                <a:lnTo>
                  <a:pt x="156155" y="399747"/>
                </a:lnTo>
                <a:lnTo>
                  <a:pt x="155454" y="398581"/>
                </a:lnTo>
                <a:lnTo>
                  <a:pt x="156129" y="394454"/>
                </a:lnTo>
                <a:lnTo>
                  <a:pt x="154948" y="391991"/>
                </a:lnTo>
                <a:lnTo>
                  <a:pt x="157083" y="388048"/>
                </a:lnTo>
                <a:lnTo>
                  <a:pt x="156720" y="385246"/>
                </a:lnTo>
                <a:lnTo>
                  <a:pt x="150382" y="390543"/>
                </a:lnTo>
                <a:lnTo>
                  <a:pt x="147417" y="390023"/>
                </a:lnTo>
                <a:lnTo>
                  <a:pt x="144928" y="386521"/>
                </a:lnTo>
                <a:lnTo>
                  <a:pt x="131577" y="394036"/>
                </a:lnTo>
                <a:lnTo>
                  <a:pt x="126207" y="394313"/>
                </a:lnTo>
                <a:lnTo>
                  <a:pt x="120338" y="399627"/>
                </a:lnTo>
                <a:lnTo>
                  <a:pt x="119434" y="398740"/>
                </a:lnTo>
                <a:lnTo>
                  <a:pt x="118331" y="392703"/>
                </a:lnTo>
                <a:lnTo>
                  <a:pt x="118122" y="387282"/>
                </a:lnTo>
                <a:lnTo>
                  <a:pt x="115719" y="384525"/>
                </a:lnTo>
                <a:lnTo>
                  <a:pt x="113088" y="383030"/>
                </a:lnTo>
                <a:lnTo>
                  <a:pt x="105579" y="383801"/>
                </a:lnTo>
                <a:lnTo>
                  <a:pt x="101866" y="382229"/>
                </a:lnTo>
                <a:lnTo>
                  <a:pt x="101719" y="392626"/>
                </a:lnTo>
                <a:lnTo>
                  <a:pt x="100065" y="390534"/>
                </a:lnTo>
                <a:lnTo>
                  <a:pt x="98258" y="390847"/>
                </a:lnTo>
                <a:lnTo>
                  <a:pt x="92216" y="386612"/>
                </a:lnTo>
                <a:lnTo>
                  <a:pt x="90401" y="383311"/>
                </a:lnTo>
                <a:lnTo>
                  <a:pt x="85965" y="380430"/>
                </a:lnTo>
                <a:lnTo>
                  <a:pt x="81130" y="380726"/>
                </a:lnTo>
                <a:lnTo>
                  <a:pt x="80159" y="388685"/>
                </a:lnTo>
                <a:lnTo>
                  <a:pt x="79167" y="389885"/>
                </a:lnTo>
                <a:lnTo>
                  <a:pt x="74740" y="388297"/>
                </a:lnTo>
                <a:lnTo>
                  <a:pt x="75308" y="381835"/>
                </a:lnTo>
                <a:lnTo>
                  <a:pt x="74506" y="379764"/>
                </a:lnTo>
                <a:lnTo>
                  <a:pt x="67789" y="380824"/>
                </a:lnTo>
                <a:lnTo>
                  <a:pt x="66327" y="383623"/>
                </a:lnTo>
                <a:lnTo>
                  <a:pt x="63511" y="385227"/>
                </a:lnTo>
                <a:lnTo>
                  <a:pt x="62652" y="390468"/>
                </a:lnTo>
                <a:lnTo>
                  <a:pt x="59943" y="393431"/>
                </a:lnTo>
                <a:lnTo>
                  <a:pt x="52788" y="387518"/>
                </a:lnTo>
                <a:lnTo>
                  <a:pt x="51501" y="384879"/>
                </a:lnTo>
                <a:lnTo>
                  <a:pt x="48081" y="384861"/>
                </a:lnTo>
                <a:lnTo>
                  <a:pt x="46291" y="381356"/>
                </a:lnTo>
                <a:lnTo>
                  <a:pt x="37966" y="383969"/>
                </a:lnTo>
                <a:lnTo>
                  <a:pt x="36773" y="382369"/>
                </a:lnTo>
                <a:lnTo>
                  <a:pt x="37970" y="380610"/>
                </a:lnTo>
                <a:lnTo>
                  <a:pt x="38530" y="376626"/>
                </a:lnTo>
                <a:lnTo>
                  <a:pt x="37314" y="371451"/>
                </a:lnTo>
                <a:lnTo>
                  <a:pt x="39542" y="369067"/>
                </a:lnTo>
                <a:lnTo>
                  <a:pt x="36862" y="366352"/>
                </a:lnTo>
                <a:lnTo>
                  <a:pt x="36593" y="362401"/>
                </a:lnTo>
                <a:lnTo>
                  <a:pt x="32387" y="359488"/>
                </a:lnTo>
                <a:lnTo>
                  <a:pt x="31293" y="356612"/>
                </a:lnTo>
                <a:lnTo>
                  <a:pt x="30955" y="350827"/>
                </a:lnTo>
                <a:lnTo>
                  <a:pt x="27787" y="341420"/>
                </a:lnTo>
                <a:lnTo>
                  <a:pt x="24323" y="339340"/>
                </a:lnTo>
                <a:lnTo>
                  <a:pt x="21429" y="332011"/>
                </a:lnTo>
                <a:lnTo>
                  <a:pt x="21480" y="326997"/>
                </a:lnTo>
                <a:lnTo>
                  <a:pt x="19104" y="321233"/>
                </a:lnTo>
                <a:lnTo>
                  <a:pt x="19916" y="318281"/>
                </a:lnTo>
                <a:lnTo>
                  <a:pt x="18119" y="315065"/>
                </a:lnTo>
                <a:lnTo>
                  <a:pt x="19243" y="311147"/>
                </a:lnTo>
                <a:lnTo>
                  <a:pt x="17944" y="309797"/>
                </a:lnTo>
                <a:lnTo>
                  <a:pt x="23941" y="305242"/>
                </a:lnTo>
                <a:lnTo>
                  <a:pt x="27525" y="295628"/>
                </a:lnTo>
                <a:lnTo>
                  <a:pt x="30417" y="297015"/>
                </a:lnTo>
                <a:lnTo>
                  <a:pt x="31307" y="295349"/>
                </a:lnTo>
                <a:lnTo>
                  <a:pt x="34837" y="293884"/>
                </a:lnTo>
                <a:lnTo>
                  <a:pt x="36948" y="287751"/>
                </a:lnTo>
                <a:lnTo>
                  <a:pt x="49453" y="286444"/>
                </a:lnTo>
                <a:lnTo>
                  <a:pt x="51344" y="284499"/>
                </a:lnTo>
                <a:lnTo>
                  <a:pt x="57025" y="271638"/>
                </a:lnTo>
                <a:lnTo>
                  <a:pt x="65021" y="269801"/>
                </a:lnTo>
                <a:lnTo>
                  <a:pt x="63982" y="264861"/>
                </a:lnTo>
                <a:lnTo>
                  <a:pt x="64983" y="261027"/>
                </a:lnTo>
                <a:lnTo>
                  <a:pt x="69694" y="259958"/>
                </a:lnTo>
                <a:lnTo>
                  <a:pt x="72603" y="257647"/>
                </a:lnTo>
                <a:lnTo>
                  <a:pt x="69900" y="252316"/>
                </a:lnTo>
                <a:lnTo>
                  <a:pt x="71414" y="247591"/>
                </a:lnTo>
                <a:lnTo>
                  <a:pt x="74226" y="245644"/>
                </a:lnTo>
                <a:lnTo>
                  <a:pt x="72664" y="242600"/>
                </a:lnTo>
                <a:lnTo>
                  <a:pt x="72860" y="240868"/>
                </a:lnTo>
                <a:lnTo>
                  <a:pt x="76945" y="241068"/>
                </a:lnTo>
                <a:lnTo>
                  <a:pt x="78926" y="244922"/>
                </a:lnTo>
                <a:lnTo>
                  <a:pt x="80574" y="243874"/>
                </a:lnTo>
                <a:lnTo>
                  <a:pt x="80282" y="238091"/>
                </a:lnTo>
                <a:lnTo>
                  <a:pt x="83491" y="231293"/>
                </a:lnTo>
                <a:lnTo>
                  <a:pt x="84441" y="226566"/>
                </a:lnTo>
                <a:lnTo>
                  <a:pt x="84031" y="223631"/>
                </a:lnTo>
                <a:lnTo>
                  <a:pt x="78481" y="217019"/>
                </a:lnTo>
                <a:lnTo>
                  <a:pt x="73603" y="219704"/>
                </a:lnTo>
                <a:lnTo>
                  <a:pt x="70976" y="218151"/>
                </a:lnTo>
                <a:lnTo>
                  <a:pt x="70211" y="216241"/>
                </a:lnTo>
                <a:lnTo>
                  <a:pt x="71608" y="212693"/>
                </a:lnTo>
                <a:lnTo>
                  <a:pt x="68282" y="209371"/>
                </a:lnTo>
                <a:lnTo>
                  <a:pt x="71400" y="205537"/>
                </a:lnTo>
                <a:lnTo>
                  <a:pt x="67469" y="200508"/>
                </a:lnTo>
                <a:lnTo>
                  <a:pt x="62382" y="202274"/>
                </a:lnTo>
                <a:lnTo>
                  <a:pt x="61212" y="199836"/>
                </a:lnTo>
                <a:lnTo>
                  <a:pt x="57922" y="197355"/>
                </a:lnTo>
                <a:lnTo>
                  <a:pt x="51244" y="196649"/>
                </a:lnTo>
                <a:lnTo>
                  <a:pt x="48986" y="197726"/>
                </a:lnTo>
                <a:lnTo>
                  <a:pt x="48710" y="200725"/>
                </a:lnTo>
                <a:lnTo>
                  <a:pt x="41660" y="202458"/>
                </a:lnTo>
                <a:lnTo>
                  <a:pt x="39801" y="205796"/>
                </a:lnTo>
                <a:lnTo>
                  <a:pt x="36977" y="203226"/>
                </a:lnTo>
                <a:lnTo>
                  <a:pt x="35233" y="204158"/>
                </a:lnTo>
                <a:lnTo>
                  <a:pt x="34399" y="206800"/>
                </a:lnTo>
                <a:lnTo>
                  <a:pt x="30388" y="199633"/>
                </a:lnTo>
                <a:lnTo>
                  <a:pt x="26257" y="199918"/>
                </a:lnTo>
                <a:lnTo>
                  <a:pt x="22940" y="206151"/>
                </a:lnTo>
                <a:lnTo>
                  <a:pt x="21658" y="202530"/>
                </a:lnTo>
                <a:lnTo>
                  <a:pt x="21476" y="194319"/>
                </a:lnTo>
                <a:lnTo>
                  <a:pt x="23894" y="190988"/>
                </a:lnTo>
                <a:lnTo>
                  <a:pt x="28284" y="188616"/>
                </a:lnTo>
                <a:lnTo>
                  <a:pt x="30834" y="179090"/>
                </a:lnTo>
                <a:lnTo>
                  <a:pt x="28549" y="176214"/>
                </a:lnTo>
                <a:lnTo>
                  <a:pt x="27129" y="170186"/>
                </a:lnTo>
                <a:lnTo>
                  <a:pt x="27392" y="167707"/>
                </a:lnTo>
                <a:lnTo>
                  <a:pt x="25398" y="163852"/>
                </a:lnTo>
                <a:lnTo>
                  <a:pt x="17275" y="155935"/>
                </a:lnTo>
                <a:lnTo>
                  <a:pt x="13994" y="154255"/>
                </a:lnTo>
                <a:lnTo>
                  <a:pt x="9213" y="144496"/>
                </a:lnTo>
                <a:lnTo>
                  <a:pt x="8860" y="138241"/>
                </a:lnTo>
                <a:lnTo>
                  <a:pt x="6775" y="134998"/>
                </a:lnTo>
                <a:lnTo>
                  <a:pt x="4042" y="133374"/>
                </a:lnTo>
                <a:lnTo>
                  <a:pt x="3957" y="129720"/>
                </a:lnTo>
                <a:lnTo>
                  <a:pt x="154" y="127173"/>
                </a:lnTo>
                <a:lnTo>
                  <a:pt x="2409" y="123799"/>
                </a:lnTo>
                <a:lnTo>
                  <a:pt x="3326" y="119644"/>
                </a:lnTo>
                <a:lnTo>
                  <a:pt x="3526" y="114809"/>
                </a:lnTo>
                <a:lnTo>
                  <a:pt x="2614" y="113077"/>
                </a:lnTo>
                <a:lnTo>
                  <a:pt x="6098" y="109673"/>
                </a:lnTo>
                <a:lnTo>
                  <a:pt x="3677" y="104623"/>
                </a:lnTo>
                <a:lnTo>
                  <a:pt x="0" y="102183"/>
                </a:lnTo>
                <a:lnTo>
                  <a:pt x="1494" y="95007"/>
                </a:lnTo>
                <a:lnTo>
                  <a:pt x="5294" y="95681"/>
                </a:lnTo>
                <a:lnTo>
                  <a:pt x="7018" y="93592"/>
                </a:lnTo>
                <a:lnTo>
                  <a:pt x="9434" y="94542"/>
                </a:lnTo>
                <a:lnTo>
                  <a:pt x="13959" y="90627"/>
                </a:lnTo>
                <a:lnTo>
                  <a:pt x="12123" y="81071"/>
                </a:lnTo>
                <a:lnTo>
                  <a:pt x="13339" y="74282"/>
                </a:lnTo>
                <a:lnTo>
                  <a:pt x="10858" y="70012"/>
                </a:lnTo>
                <a:lnTo>
                  <a:pt x="10511" y="63407"/>
                </a:lnTo>
                <a:lnTo>
                  <a:pt x="11802" y="61044"/>
                </a:lnTo>
                <a:lnTo>
                  <a:pt x="10226" y="57045"/>
                </a:lnTo>
                <a:lnTo>
                  <a:pt x="10428" y="53182"/>
                </a:lnTo>
                <a:lnTo>
                  <a:pt x="8272" y="48358"/>
                </a:lnTo>
                <a:lnTo>
                  <a:pt x="11563" y="47928"/>
                </a:lnTo>
                <a:lnTo>
                  <a:pt x="12183" y="45017"/>
                </a:lnTo>
                <a:lnTo>
                  <a:pt x="17800" y="44214"/>
                </a:lnTo>
                <a:lnTo>
                  <a:pt x="19835" y="41978"/>
                </a:lnTo>
                <a:lnTo>
                  <a:pt x="21885" y="41802"/>
                </a:lnTo>
                <a:lnTo>
                  <a:pt x="22765" y="46549"/>
                </a:lnTo>
                <a:lnTo>
                  <a:pt x="21298" y="52589"/>
                </a:lnTo>
                <a:lnTo>
                  <a:pt x="23787" y="54271"/>
                </a:lnTo>
                <a:lnTo>
                  <a:pt x="29171" y="54816"/>
                </a:lnTo>
                <a:lnTo>
                  <a:pt x="31913" y="60292"/>
                </a:lnTo>
                <a:lnTo>
                  <a:pt x="35785" y="60108"/>
                </a:lnTo>
                <a:lnTo>
                  <a:pt x="43608" y="55747"/>
                </a:lnTo>
                <a:lnTo>
                  <a:pt x="47247" y="59053"/>
                </a:lnTo>
                <a:lnTo>
                  <a:pt x="51379" y="59567"/>
                </a:lnTo>
                <a:lnTo>
                  <a:pt x="52709" y="56844"/>
                </a:lnTo>
                <a:lnTo>
                  <a:pt x="54257" y="56305"/>
                </a:lnTo>
                <a:lnTo>
                  <a:pt x="56493" y="58523"/>
                </a:lnTo>
                <a:lnTo>
                  <a:pt x="59490" y="57491"/>
                </a:lnTo>
                <a:lnTo>
                  <a:pt x="60233" y="59116"/>
                </a:lnTo>
                <a:lnTo>
                  <a:pt x="59441" y="61917"/>
                </a:lnTo>
                <a:lnTo>
                  <a:pt x="62038" y="62529"/>
                </a:lnTo>
                <a:lnTo>
                  <a:pt x="68069" y="57941"/>
                </a:lnTo>
                <a:lnTo>
                  <a:pt x="71760" y="57540"/>
                </a:lnTo>
                <a:lnTo>
                  <a:pt x="71687" y="54629"/>
                </a:lnTo>
                <a:lnTo>
                  <a:pt x="73908" y="51619"/>
                </a:lnTo>
                <a:lnTo>
                  <a:pt x="73953" y="46820"/>
                </a:lnTo>
                <a:lnTo>
                  <a:pt x="76115" y="38489"/>
                </a:lnTo>
                <a:lnTo>
                  <a:pt x="81456" y="38553"/>
                </a:lnTo>
                <a:lnTo>
                  <a:pt x="87033" y="43198"/>
                </a:lnTo>
                <a:lnTo>
                  <a:pt x="90187" y="42431"/>
                </a:lnTo>
                <a:lnTo>
                  <a:pt x="92595" y="38707"/>
                </a:lnTo>
                <a:lnTo>
                  <a:pt x="94441" y="42452"/>
                </a:lnTo>
                <a:lnTo>
                  <a:pt x="97917" y="43551"/>
                </a:lnTo>
                <a:lnTo>
                  <a:pt x="100753" y="37633"/>
                </a:lnTo>
                <a:lnTo>
                  <a:pt x="105403" y="36895"/>
                </a:lnTo>
                <a:lnTo>
                  <a:pt x="108012" y="41762"/>
                </a:lnTo>
                <a:lnTo>
                  <a:pt x="105378" y="43241"/>
                </a:lnTo>
                <a:lnTo>
                  <a:pt x="105270" y="44992"/>
                </a:lnTo>
                <a:lnTo>
                  <a:pt x="110649" y="49273"/>
                </a:lnTo>
                <a:lnTo>
                  <a:pt x="109500" y="50615"/>
                </a:lnTo>
                <a:lnTo>
                  <a:pt x="110544" y="52931"/>
                </a:lnTo>
                <a:lnTo>
                  <a:pt x="109610" y="55404"/>
                </a:lnTo>
                <a:lnTo>
                  <a:pt x="110167" y="58173"/>
                </a:lnTo>
                <a:lnTo>
                  <a:pt x="112498" y="59700"/>
                </a:lnTo>
                <a:lnTo>
                  <a:pt x="115666" y="59160"/>
                </a:lnTo>
                <a:lnTo>
                  <a:pt x="119201" y="44338"/>
                </a:lnTo>
                <a:lnTo>
                  <a:pt x="123197" y="32887"/>
                </a:lnTo>
                <a:lnTo>
                  <a:pt x="123525" y="27148"/>
                </a:lnTo>
                <a:lnTo>
                  <a:pt x="126873" y="19988"/>
                </a:lnTo>
                <a:lnTo>
                  <a:pt x="127820" y="12783"/>
                </a:lnTo>
                <a:lnTo>
                  <a:pt x="132257" y="561"/>
                </a:lnTo>
                <a:lnTo>
                  <a:pt x="134342" y="1904"/>
                </a:lnTo>
                <a:lnTo>
                  <a:pt x="136486" y="124"/>
                </a:lnTo>
                <a:lnTo>
                  <a:pt x="139306" y="489"/>
                </a:lnTo>
                <a:lnTo>
                  <a:pt x="141791" y="3542"/>
                </a:lnTo>
                <a:lnTo>
                  <a:pt x="145562" y="5218"/>
                </a:lnTo>
                <a:lnTo>
                  <a:pt x="149222" y="3185"/>
                </a:lnTo>
                <a:lnTo>
                  <a:pt x="151423" y="3568"/>
                </a:lnTo>
                <a:lnTo>
                  <a:pt x="154065" y="1280"/>
                </a:lnTo>
                <a:lnTo>
                  <a:pt x="156333" y="1607"/>
                </a:lnTo>
                <a:lnTo>
                  <a:pt x="157126" y="0"/>
                </a:lnTo>
                <a:lnTo>
                  <a:pt x="160329" y="1586"/>
                </a:lnTo>
                <a:lnTo>
                  <a:pt x="161835" y="7392"/>
                </a:lnTo>
                <a:lnTo>
                  <a:pt x="164082" y="9542"/>
                </a:lnTo>
                <a:lnTo>
                  <a:pt x="167986" y="11672"/>
                </a:lnTo>
                <a:close/>
              </a:path>
            </a:pathLst>
          </a:custGeom>
          <a:solidFill>
            <a:srgbClr val="511574">
              <a:alpha val="100000"/>
            </a:srgbClr>
          </a:solidFill>
          <a:ln w="13550" cap="flat">
            <a:solidFill>
              <a:srgbClr val="511574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118" name="pg1118"/>
          <p:cNvSpPr/>
          <p:nvPr/>
        </p:nvSpPr>
        <p:spPr>
          <a:xfrm>
            <a:off x="4039145" y="4718763"/>
            <a:ext cx="371002" cy="366599"/>
          </a:xfrm>
          <a:custGeom>
            <a:avLst/>
            <a:gdLst/>
            <a:ahLst/>
            <a:cxnLst/>
            <a:rect l="0" t="0" r="0" b="0"/>
            <a:pathLst>
              <a:path w="371002" h="366599">
                <a:moveTo>
                  <a:pt x="216202" y="0"/>
                </a:moveTo>
                <a:lnTo>
                  <a:pt x="219708" y="2954"/>
                </a:lnTo>
                <a:lnTo>
                  <a:pt x="224405" y="1229"/>
                </a:lnTo>
                <a:lnTo>
                  <a:pt x="227397" y="4841"/>
                </a:lnTo>
                <a:lnTo>
                  <a:pt x="227930" y="10135"/>
                </a:lnTo>
                <a:lnTo>
                  <a:pt x="236938" y="12872"/>
                </a:lnTo>
                <a:lnTo>
                  <a:pt x="240146" y="11973"/>
                </a:lnTo>
                <a:lnTo>
                  <a:pt x="239923" y="6139"/>
                </a:lnTo>
                <a:lnTo>
                  <a:pt x="242660" y="3603"/>
                </a:lnTo>
                <a:lnTo>
                  <a:pt x="246324" y="4579"/>
                </a:lnTo>
                <a:lnTo>
                  <a:pt x="250115" y="941"/>
                </a:lnTo>
                <a:lnTo>
                  <a:pt x="253837" y="1310"/>
                </a:lnTo>
                <a:lnTo>
                  <a:pt x="255548" y="2970"/>
                </a:lnTo>
                <a:lnTo>
                  <a:pt x="258770" y="10261"/>
                </a:lnTo>
                <a:lnTo>
                  <a:pt x="259993" y="17957"/>
                </a:lnTo>
                <a:lnTo>
                  <a:pt x="265716" y="18561"/>
                </a:lnTo>
                <a:lnTo>
                  <a:pt x="267792" y="20265"/>
                </a:lnTo>
                <a:lnTo>
                  <a:pt x="267478" y="23833"/>
                </a:lnTo>
                <a:lnTo>
                  <a:pt x="269761" y="28549"/>
                </a:lnTo>
                <a:lnTo>
                  <a:pt x="268679" y="38368"/>
                </a:lnTo>
                <a:lnTo>
                  <a:pt x="280705" y="48211"/>
                </a:lnTo>
                <a:lnTo>
                  <a:pt x="285577" y="48955"/>
                </a:lnTo>
                <a:lnTo>
                  <a:pt x="288016" y="46453"/>
                </a:lnTo>
                <a:lnTo>
                  <a:pt x="294967" y="50022"/>
                </a:lnTo>
                <a:lnTo>
                  <a:pt x="297192" y="53518"/>
                </a:lnTo>
                <a:lnTo>
                  <a:pt x="295210" y="59022"/>
                </a:lnTo>
                <a:lnTo>
                  <a:pt x="297136" y="62289"/>
                </a:lnTo>
                <a:lnTo>
                  <a:pt x="298025" y="68702"/>
                </a:lnTo>
                <a:lnTo>
                  <a:pt x="299417" y="71132"/>
                </a:lnTo>
                <a:lnTo>
                  <a:pt x="301946" y="72311"/>
                </a:lnTo>
                <a:lnTo>
                  <a:pt x="302671" y="77868"/>
                </a:lnTo>
                <a:lnTo>
                  <a:pt x="293718" y="76652"/>
                </a:lnTo>
                <a:lnTo>
                  <a:pt x="291114" y="78961"/>
                </a:lnTo>
                <a:lnTo>
                  <a:pt x="289453" y="82582"/>
                </a:lnTo>
                <a:lnTo>
                  <a:pt x="291177" y="88446"/>
                </a:lnTo>
                <a:lnTo>
                  <a:pt x="288281" y="92014"/>
                </a:lnTo>
                <a:lnTo>
                  <a:pt x="287415" y="96664"/>
                </a:lnTo>
                <a:lnTo>
                  <a:pt x="285068" y="99575"/>
                </a:lnTo>
                <a:lnTo>
                  <a:pt x="282037" y="100675"/>
                </a:lnTo>
                <a:lnTo>
                  <a:pt x="279598" y="105200"/>
                </a:lnTo>
                <a:lnTo>
                  <a:pt x="282148" y="112972"/>
                </a:lnTo>
                <a:lnTo>
                  <a:pt x="288439" y="121100"/>
                </a:lnTo>
                <a:lnTo>
                  <a:pt x="283879" y="123954"/>
                </a:lnTo>
                <a:lnTo>
                  <a:pt x="283847" y="130906"/>
                </a:lnTo>
                <a:lnTo>
                  <a:pt x="282956" y="133915"/>
                </a:lnTo>
                <a:lnTo>
                  <a:pt x="286143" y="135776"/>
                </a:lnTo>
                <a:lnTo>
                  <a:pt x="290951" y="145166"/>
                </a:lnTo>
                <a:lnTo>
                  <a:pt x="293948" y="148304"/>
                </a:lnTo>
                <a:lnTo>
                  <a:pt x="296557" y="155962"/>
                </a:lnTo>
                <a:lnTo>
                  <a:pt x="299233" y="157434"/>
                </a:lnTo>
                <a:lnTo>
                  <a:pt x="303376" y="157049"/>
                </a:lnTo>
                <a:lnTo>
                  <a:pt x="309736" y="161287"/>
                </a:lnTo>
                <a:lnTo>
                  <a:pt x="312693" y="161574"/>
                </a:lnTo>
                <a:lnTo>
                  <a:pt x="317712" y="166617"/>
                </a:lnTo>
                <a:lnTo>
                  <a:pt x="320602" y="167439"/>
                </a:lnTo>
                <a:lnTo>
                  <a:pt x="323900" y="171506"/>
                </a:lnTo>
                <a:lnTo>
                  <a:pt x="331232" y="172316"/>
                </a:lnTo>
                <a:lnTo>
                  <a:pt x="333692" y="176203"/>
                </a:lnTo>
                <a:lnTo>
                  <a:pt x="339915" y="176578"/>
                </a:lnTo>
                <a:lnTo>
                  <a:pt x="348607" y="172323"/>
                </a:lnTo>
                <a:lnTo>
                  <a:pt x="360210" y="170630"/>
                </a:lnTo>
                <a:lnTo>
                  <a:pt x="363389" y="166516"/>
                </a:lnTo>
                <a:lnTo>
                  <a:pt x="366675" y="166712"/>
                </a:lnTo>
                <a:lnTo>
                  <a:pt x="366475" y="174681"/>
                </a:lnTo>
                <a:lnTo>
                  <a:pt x="370706" y="182093"/>
                </a:lnTo>
                <a:lnTo>
                  <a:pt x="371002" y="186354"/>
                </a:lnTo>
                <a:lnTo>
                  <a:pt x="369283" y="189760"/>
                </a:lnTo>
                <a:lnTo>
                  <a:pt x="365785" y="192429"/>
                </a:lnTo>
                <a:lnTo>
                  <a:pt x="366063" y="197450"/>
                </a:lnTo>
                <a:lnTo>
                  <a:pt x="364308" y="201171"/>
                </a:lnTo>
                <a:lnTo>
                  <a:pt x="355948" y="206871"/>
                </a:lnTo>
                <a:lnTo>
                  <a:pt x="354471" y="214741"/>
                </a:lnTo>
                <a:lnTo>
                  <a:pt x="348280" y="219499"/>
                </a:lnTo>
                <a:lnTo>
                  <a:pt x="348019" y="223225"/>
                </a:lnTo>
                <a:lnTo>
                  <a:pt x="351364" y="234896"/>
                </a:lnTo>
                <a:lnTo>
                  <a:pt x="347761" y="237449"/>
                </a:lnTo>
                <a:lnTo>
                  <a:pt x="346338" y="240617"/>
                </a:lnTo>
                <a:lnTo>
                  <a:pt x="343925" y="239462"/>
                </a:lnTo>
                <a:lnTo>
                  <a:pt x="341719" y="241017"/>
                </a:lnTo>
                <a:lnTo>
                  <a:pt x="341155" y="241015"/>
                </a:lnTo>
                <a:lnTo>
                  <a:pt x="339083" y="243480"/>
                </a:lnTo>
                <a:lnTo>
                  <a:pt x="338810" y="244376"/>
                </a:lnTo>
                <a:lnTo>
                  <a:pt x="339211" y="245060"/>
                </a:lnTo>
                <a:lnTo>
                  <a:pt x="331930" y="247134"/>
                </a:lnTo>
                <a:lnTo>
                  <a:pt x="329911" y="251576"/>
                </a:lnTo>
                <a:lnTo>
                  <a:pt x="328476" y="249646"/>
                </a:lnTo>
                <a:lnTo>
                  <a:pt x="326609" y="251483"/>
                </a:lnTo>
                <a:lnTo>
                  <a:pt x="321507" y="251534"/>
                </a:lnTo>
                <a:lnTo>
                  <a:pt x="317324" y="257570"/>
                </a:lnTo>
                <a:lnTo>
                  <a:pt x="311728" y="258244"/>
                </a:lnTo>
                <a:lnTo>
                  <a:pt x="309747" y="261045"/>
                </a:lnTo>
                <a:lnTo>
                  <a:pt x="308771" y="265071"/>
                </a:lnTo>
                <a:lnTo>
                  <a:pt x="309162" y="276113"/>
                </a:lnTo>
                <a:lnTo>
                  <a:pt x="304988" y="272548"/>
                </a:lnTo>
                <a:lnTo>
                  <a:pt x="299239" y="277405"/>
                </a:lnTo>
                <a:lnTo>
                  <a:pt x="296252" y="276043"/>
                </a:lnTo>
                <a:lnTo>
                  <a:pt x="291935" y="276970"/>
                </a:lnTo>
                <a:lnTo>
                  <a:pt x="289094" y="280886"/>
                </a:lnTo>
                <a:lnTo>
                  <a:pt x="289630" y="284976"/>
                </a:lnTo>
                <a:lnTo>
                  <a:pt x="287631" y="288030"/>
                </a:lnTo>
                <a:lnTo>
                  <a:pt x="285659" y="293880"/>
                </a:lnTo>
                <a:lnTo>
                  <a:pt x="278719" y="299565"/>
                </a:lnTo>
                <a:lnTo>
                  <a:pt x="268419" y="298904"/>
                </a:lnTo>
                <a:lnTo>
                  <a:pt x="264078" y="310785"/>
                </a:lnTo>
                <a:lnTo>
                  <a:pt x="251579" y="323674"/>
                </a:lnTo>
                <a:lnTo>
                  <a:pt x="252350" y="325570"/>
                </a:lnTo>
                <a:lnTo>
                  <a:pt x="259915" y="324272"/>
                </a:lnTo>
                <a:lnTo>
                  <a:pt x="261662" y="325771"/>
                </a:lnTo>
                <a:lnTo>
                  <a:pt x="259571" y="331083"/>
                </a:lnTo>
                <a:lnTo>
                  <a:pt x="259698" y="337215"/>
                </a:lnTo>
                <a:lnTo>
                  <a:pt x="255730" y="341913"/>
                </a:lnTo>
                <a:lnTo>
                  <a:pt x="248234" y="339595"/>
                </a:lnTo>
                <a:lnTo>
                  <a:pt x="241590" y="344946"/>
                </a:lnTo>
                <a:lnTo>
                  <a:pt x="230031" y="347203"/>
                </a:lnTo>
                <a:lnTo>
                  <a:pt x="227600" y="350014"/>
                </a:lnTo>
                <a:lnTo>
                  <a:pt x="225996" y="355904"/>
                </a:lnTo>
                <a:lnTo>
                  <a:pt x="216769" y="351324"/>
                </a:lnTo>
                <a:lnTo>
                  <a:pt x="209765" y="352444"/>
                </a:lnTo>
                <a:lnTo>
                  <a:pt x="205688" y="357377"/>
                </a:lnTo>
                <a:lnTo>
                  <a:pt x="204061" y="366599"/>
                </a:lnTo>
                <a:lnTo>
                  <a:pt x="200505" y="365862"/>
                </a:lnTo>
                <a:lnTo>
                  <a:pt x="201896" y="362012"/>
                </a:lnTo>
                <a:lnTo>
                  <a:pt x="200218" y="358015"/>
                </a:lnTo>
                <a:lnTo>
                  <a:pt x="191593" y="357919"/>
                </a:lnTo>
                <a:lnTo>
                  <a:pt x="188633" y="354370"/>
                </a:lnTo>
                <a:lnTo>
                  <a:pt x="179363" y="351776"/>
                </a:lnTo>
                <a:lnTo>
                  <a:pt x="177234" y="352493"/>
                </a:lnTo>
                <a:lnTo>
                  <a:pt x="177636" y="356444"/>
                </a:lnTo>
                <a:lnTo>
                  <a:pt x="174411" y="361710"/>
                </a:lnTo>
                <a:lnTo>
                  <a:pt x="171475" y="362875"/>
                </a:lnTo>
                <a:lnTo>
                  <a:pt x="167698" y="359647"/>
                </a:lnTo>
                <a:lnTo>
                  <a:pt x="167296" y="352540"/>
                </a:lnTo>
                <a:lnTo>
                  <a:pt x="163264" y="348291"/>
                </a:lnTo>
                <a:lnTo>
                  <a:pt x="156579" y="346286"/>
                </a:lnTo>
                <a:lnTo>
                  <a:pt x="153514" y="340682"/>
                </a:lnTo>
                <a:lnTo>
                  <a:pt x="148739" y="339482"/>
                </a:lnTo>
                <a:lnTo>
                  <a:pt x="146065" y="343578"/>
                </a:lnTo>
                <a:lnTo>
                  <a:pt x="142771" y="341422"/>
                </a:lnTo>
                <a:lnTo>
                  <a:pt x="139245" y="335275"/>
                </a:lnTo>
                <a:lnTo>
                  <a:pt x="135900" y="337180"/>
                </a:lnTo>
                <a:lnTo>
                  <a:pt x="131277" y="335551"/>
                </a:lnTo>
                <a:lnTo>
                  <a:pt x="119164" y="334834"/>
                </a:lnTo>
                <a:lnTo>
                  <a:pt x="119162" y="332297"/>
                </a:lnTo>
                <a:lnTo>
                  <a:pt x="121655" y="327965"/>
                </a:lnTo>
                <a:lnTo>
                  <a:pt x="119404" y="322673"/>
                </a:lnTo>
                <a:lnTo>
                  <a:pt x="120417" y="316967"/>
                </a:lnTo>
                <a:lnTo>
                  <a:pt x="118674" y="313000"/>
                </a:lnTo>
                <a:lnTo>
                  <a:pt x="114824" y="309310"/>
                </a:lnTo>
                <a:lnTo>
                  <a:pt x="105802" y="314415"/>
                </a:lnTo>
                <a:lnTo>
                  <a:pt x="86205" y="314304"/>
                </a:lnTo>
                <a:lnTo>
                  <a:pt x="81150" y="304370"/>
                </a:lnTo>
                <a:lnTo>
                  <a:pt x="81480" y="301892"/>
                </a:lnTo>
                <a:lnTo>
                  <a:pt x="79573" y="301442"/>
                </a:lnTo>
                <a:lnTo>
                  <a:pt x="78746" y="299093"/>
                </a:lnTo>
                <a:lnTo>
                  <a:pt x="78262" y="297725"/>
                </a:lnTo>
                <a:lnTo>
                  <a:pt x="74193" y="296644"/>
                </a:lnTo>
                <a:lnTo>
                  <a:pt x="70905" y="299065"/>
                </a:lnTo>
                <a:lnTo>
                  <a:pt x="68179" y="297316"/>
                </a:lnTo>
                <a:lnTo>
                  <a:pt x="67918" y="299093"/>
                </a:lnTo>
                <a:lnTo>
                  <a:pt x="66375" y="300237"/>
                </a:lnTo>
                <a:lnTo>
                  <a:pt x="65428" y="304117"/>
                </a:lnTo>
                <a:lnTo>
                  <a:pt x="66151" y="306463"/>
                </a:lnTo>
                <a:lnTo>
                  <a:pt x="69572" y="309484"/>
                </a:lnTo>
                <a:lnTo>
                  <a:pt x="64565" y="314012"/>
                </a:lnTo>
                <a:lnTo>
                  <a:pt x="57169" y="311088"/>
                </a:lnTo>
                <a:lnTo>
                  <a:pt x="45699" y="311360"/>
                </a:lnTo>
                <a:lnTo>
                  <a:pt x="38916" y="309562"/>
                </a:lnTo>
                <a:lnTo>
                  <a:pt x="35504" y="305401"/>
                </a:lnTo>
                <a:lnTo>
                  <a:pt x="38176" y="301666"/>
                </a:lnTo>
                <a:lnTo>
                  <a:pt x="38250" y="299093"/>
                </a:lnTo>
                <a:lnTo>
                  <a:pt x="36968" y="296056"/>
                </a:lnTo>
                <a:lnTo>
                  <a:pt x="33502" y="293534"/>
                </a:lnTo>
                <a:lnTo>
                  <a:pt x="24575" y="292355"/>
                </a:lnTo>
                <a:lnTo>
                  <a:pt x="18560" y="293738"/>
                </a:lnTo>
                <a:lnTo>
                  <a:pt x="0" y="291543"/>
                </a:lnTo>
                <a:lnTo>
                  <a:pt x="1437" y="284724"/>
                </a:lnTo>
                <a:lnTo>
                  <a:pt x="9360" y="279634"/>
                </a:lnTo>
                <a:lnTo>
                  <a:pt x="8749" y="276818"/>
                </a:lnTo>
                <a:lnTo>
                  <a:pt x="11498" y="277862"/>
                </a:lnTo>
                <a:lnTo>
                  <a:pt x="18845" y="273657"/>
                </a:lnTo>
                <a:lnTo>
                  <a:pt x="20316" y="270181"/>
                </a:lnTo>
                <a:lnTo>
                  <a:pt x="24576" y="268650"/>
                </a:lnTo>
                <a:lnTo>
                  <a:pt x="25576" y="265119"/>
                </a:lnTo>
                <a:lnTo>
                  <a:pt x="22277" y="264881"/>
                </a:lnTo>
                <a:lnTo>
                  <a:pt x="21173" y="262754"/>
                </a:lnTo>
                <a:lnTo>
                  <a:pt x="23305" y="256603"/>
                </a:lnTo>
                <a:lnTo>
                  <a:pt x="25842" y="254495"/>
                </a:lnTo>
                <a:lnTo>
                  <a:pt x="27315" y="249989"/>
                </a:lnTo>
                <a:lnTo>
                  <a:pt x="32864" y="248595"/>
                </a:lnTo>
                <a:lnTo>
                  <a:pt x="38936" y="251635"/>
                </a:lnTo>
                <a:lnTo>
                  <a:pt x="41922" y="251618"/>
                </a:lnTo>
                <a:lnTo>
                  <a:pt x="40850" y="245019"/>
                </a:lnTo>
                <a:lnTo>
                  <a:pt x="44695" y="234882"/>
                </a:lnTo>
                <a:lnTo>
                  <a:pt x="45080" y="230936"/>
                </a:lnTo>
                <a:lnTo>
                  <a:pt x="44224" y="226768"/>
                </a:lnTo>
                <a:lnTo>
                  <a:pt x="46097" y="223862"/>
                </a:lnTo>
                <a:lnTo>
                  <a:pt x="44120" y="220542"/>
                </a:lnTo>
                <a:lnTo>
                  <a:pt x="49517" y="216883"/>
                </a:lnTo>
                <a:lnTo>
                  <a:pt x="54179" y="210398"/>
                </a:lnTo>
                <a:lnTo>
                  <a:pt x="58576" y="207522"/>
                </a:lnTo>
                <a:lnTo>
                  <a:pt x="61794" y="203452"/>
                </a:lnTo>
                <a:lnTo>
                  <a:pt x="62163" y="199684"/>
                </a:lnTo>
                <a:lnTo>
                  <a:pt x="64872" y="199201"/>
                </a:lnTo>
                <a:lnTo>
                  <a:pt x="65248" y="196645"/>
                </a:lnTo>
                <a:lnTo>
                  <a:pt x="58554" y="186041"/>
                </a:lnTo>
                <a:lnTo>
                  <a:pt x="56065" y="182097"/>
                </a:lnTo>
                <a:lnTo>
                  <a:pt x="52501" y="182485"/>
                </a:lnTo>
                <a:lnTo>
                  <a:pt x="50892" y="177909"/>
                </a:lnTo>
                <a:lnTo>
                  <a:pt x="52083" y="164649"/>
                </a:lnTo>
                <a:lnTo>
                  <a:pt x="50616" y="160042"/>
                </a:lnTo>
                <a:lnTo>
                  <a:pt x="47471" y="159290"/>
                </a:lnTo>
                <a:lnTo>
                  <a:pt x="47326" y="155812"/>
                </a:lnTo>
                <a:lnTo>
                  <a:pt x="44613" y="149821"/>
                </a:lnTo>
                <a:lnTo>
                  <a:pt x="44760" y="139423"/>
                </a:lnTo>
                <a:lnTo>
                  <a:pt x="48473" y="140996"/>
                </a:lnTo>
                <a:lnTo>
                  <a:pt x="55983" y="140224"/>
                </a:lnTo>
                <a:lnTo>
                  <a:pt x="58613" y="141720"/>
                </a:lnTo>
                <a:lnTo>
                  <a:pt x="61016" y="144477"/>
                </a:lnTo>
                <a:lnTo>
                  <a:pt x="61225" y="149898"/>
                </a:lnTo>
                <a:lnTo>
                  <a:pt x="62328" y="155935"/>
                </a:lnTo>
                <a:lnTo>
                  <a:pt x="63232" y="156821"/>
                </a:lnTo>
                <a:lnTo>
                  <a:pt x="69101" y="151507"/>
                </a:lnTo>
                <a:lnTo>
                  <a:pt x="74471" y="151231"/>
                </a:lnTo>
                <a:lnTo>
                  <a:pt x="87823" y="143716"/>
                </a:lnTo>
                <a:lnTo>
                  <a:pt x="90311" y="147218"/>
                </a:lnTo>
                <a:lnTo>
                  <a:pt x="93276" y="147737"/>
                </a:lnTo>
                <a:lnTo>
                  <a:pt x="99614" y="142441"/>
                </a:lnTo>
                <a:lnTo>
                  <a:pt x="99977" y="145243"/>
                </a:lnTo>
                <a:lnTo>
                  <a:pt x="97842" y="149186"/>
                </a:lnTo>
                <a:lnTo>
                  <a:pt x="99023" y="151649"/>
                </a:lnTo>
                <a:lnTo>
                  <a:pt x="98348" y="155775"/>
                </a:lnTo>
                <a:lnTo>
                  <a:pt x="99049" y="156942"/>
                </a:lnTo>
                <a:lnTo>
                  <a:pt x="104272" y="159624"/>
                </a:lnTo>
                <a:lnTo>
                  <a:pt x="107012" y="159559"/>
                </a:lnTo>
                <a:lnTo>
                  <a:pt x="108555" y="156781"/>
                </a:lnTo>
                <a:lnTo>
                  <a:pt x="114414" y="160360"/>
                </a:lnTo>
                <a:lnTo>
                  <a:pt x="120530" y="160253"/>
                </a:lnTo>
                <a:lnTo>
                  <a:pt x="122656" y="162211"/>
                </a:lnTo>
                <a:lnTo>
                  <a:pt x="123178" y="169943"/>
                </a:lnTo>
                <a:lnTo>
                  <a:pt x="128081" y="170861"/>
                </a:lnTo>
                <a:lnTo>
                  <a:pt x="130613" y="176028"/>
                </a:lnTo>
                <a:lnTo>
                  <a:pt x="135081" y="176871"/>
                </a:lnTo>
                <a:lnTo>
                  <a:pt x="143416" y="170219"/>
                </a:lnTo>
                <a:lnTo>
                  <a:pt x="142399" y="166804"/>
                </a:lnTo>
                <a:lnTo>
                  <a:pt x="144139" y="164186"/>
                </a:lnTo>
                <a:lnTo>
                  <a:pt x="146543" y="163986"/>
                </a:lnTo>
                <a:lnTo>
                  <a:pt x="149305" y="167018"/>
                </a:lnTo>
                <a:lnTo>
                  <a:pt x="149693" y="170730"/>
                </a:lnTo>
                <a:lnTo>
                  <a:pt x="153868" y="171307"/>
                </a:lnTo>
                <a:lnTo>
                  <a:pt x="154335" y="168743"/>
                </a:lnTo>
                <a:lnTo>
                  <a:pt x="150752" y="166612"/>
                </a:lnTo>
                <a:lnTo>
                  <a:pt x="151580" y="164177"/>
                </a:lnTo>
                <a:lnTo>
                  <a:pt x="153957" y="163628"/>
                </a:lnTo>
                <a:lnTo>
                  <a:pt x="154596" y="161663"/>
                </a:lnTo>
                <a:lnTo>
                  <a:pt x="154367" y="150599"/>
                </a:lnTo>
                <a:lnTo>
                  <a:pt x="150009" y="147716"/>
                </a:lnTo>
                <a:lnTo>
                  <a:pt x="149609" y="145010"/>
                </a:lnTo>
                <a:lnTo>
                  <a:pt x="147580" y="142434"/>
                </a:lnTo>
                <a:lnTo>
                  <a:pt x="148331" y="139297"/>
                </a:lnTo>
                <a:lnTo>
                  <a:pt x="140593" y="138946"/>
                </a:lnTo>
                <a:lnTo>
                  <a:pt x="137211" y="136467"/>
                </a:lnTo>
                <a:lnTo>
                  <a:pt x="134017" y="137032"/>
                </a:lnTo>
                <a:lnTo>
                  <a:pt x="128647" y="131894"/>
                </a:lnTo>
                <a:lnTo>
                  <a:pt x="128733" y="128149"/>
                </a:lnTo>
                <a:lnTo>
                  <a:pt x="127212" y="123169"/>
                </a:lnTo>
                <a:lnTo>
                  <a:pt x="128758" y="121791"/>
                </a:lnTo>
                <a:lnTo>
                  <a:pt x="132417" y="122961"/>
                </a:lnTo>
                <a:lnTo>
                  <a:pt x="134070" y="121642"/>
                </a:lnTo>
                <a:lnTo>
                  <a:pt x="131468" y="117108"/>
                </a:lnTo>
                <a:lnTo>
                  <a:pt x="131684" y="110195"/>
                </a:lnTo>
                <a:lnTo>
                  <a:pt x="145367" y="115213"/>
                </a:lnTo>
                <a:lnTo>
                  <a:pt x="147406" y="114096"/>
                </a:lnTo>
                <a:lnTo>
                  <a:pt x="149160" y="110177"/>
                </a:lnTo>
                <a:lnTo>
                  <a:pt x="151577" y="108720"/>
                </a:lnTo>
                <a:lnTo>
                  <a:pt x="146057" y="101231"/>
                </a:lnTo>
                <a:lnTo>
                  <a:pt x="150587" y="90110"/>
                </a:lnTo>
                <a:lnTo>
                  <a:pt x="150664" y="84001"/>
                </a:lnTo>
                <a:lnTo>
                  <a:pt x="159076" y="84970"/>
                </a:lnTo>
                <a:lnTo>
                  <a:pt x="162507" y="82005"/>
                </a:lnTo>
                <a:lnTo>
                  <a:pt x="165992" y="82173"/>
                </a:lnTo>
                <a:lnTo>
                  <a:pt x="169775" y="76392"/>
                </a:lnTo>
                <a:lnTo>
                  <a:pt x="169261" y="74578"/>
                </a:lnTo>
                <a:lnTo>
                  <a:pt x="167313" y="73479"/>
                </a:lnTo>
                <a:lnTo>
                  <a:pt x="170345" y="64677"/>
                </a:lnTo>
                <a:lnTo>
                  <a:pt x="175882" y="66125"/>
                </a:lnTo>
                <a:lnTo>
                  <a:pt x="182939" y="63865"/>
                </a:lnTo>
                <a:lnTo>
                  <a:pt x="186132" y="59950"/>
                </a:lnTo>
                <a:lnTo>
                  <a:pt x="183559" y="56151"/>
                </a:lnTo>
                <a:lnTo>
                  <a:pt x="188784" y="53396"/>
                </a:lnTo>
                <a:lnTo>
                  <a:pt x="190728" y="50868"/>
                </a:lnTo>
                <a:lnTo>
                  <a:pt x="194561" y="54040"/>
                </a:lnTo>
                <a:lnTo>
                  <a:pt x="202629" y="46392"/>
                </a:lnTo>
                <a:lnTo>
                  <a:pt x="214304" y="48015"/>
                </a:lnTo>
                <a:lnTo>
                  <a:pt x="219496" y="44354"/>
                </a:lnTo>
                <a:lnTo>
                  <a:pt x="223486" y="48237"/>
                </a:lnTo>
                <a:lnTo>
                  <a:pt x="225858" y="47562"/>
                </a:lnTo>
                <a:lnTo>
                  <a:pt x="226376" y="33041"/>
                </a:lnTo>
                <a:lnTo>
                  <a:pt x="223258" y="30643"/>
                </a:lnTo>
                <a:lnTo>
                  <a:pt x="222405" y="22352"/>
                </a:lnTo>
                <a:lnTo>
                  <a:pt x="220546" y="21521"/>
                </a:lnTo>
                <a:lnTo>
                  <a:pt x="215304" y="22791"/>
                </a:lnTo>
                <a:lnTo>
                  <a:pt x="210249" y="19387"/>
                </a:lnTo>
                <a:lnTo>
                  <a:pt x="211865" y="11399"/>
                </a:lnTo>
                <a:lnTo>
                  <a:pt x="214088" y="9458"/>
                </a:lnTo>
                <a:lnTo>
                  <a:pt x="213119" y="3405"/>
                </a:lnTo>
                <a:close/>
              </a:path>
            </a:pathLst>
          </a:custGeom>
          <a:solidFill>
            <a:srgbClr val="561675">
              <a:alpha val="100000"/>
            </a:srgbClr>
          </a:solidFill>
          <a:ln w="13550" cap="flat">
            <a:solidFill>
              <a:srgbClr val="561675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129" name="pg1129"/>
          <p:cNvSpPr/>
          <p:nvPr/>
        </p:nvSpPr>
        <p:spPr>
          <a:xfrm>
            <a:off x="4499342" y="5089333"/>
            <a:ext cx="107169" cy="286442"/>
          </a:xfrm>
          <a:custGeom>
            <a:avLst/>
            <a:gdLst/>
            <a:ahLst/>
            <a:cxnLst/>
            <a:rect l="0" t="0" r="0" b="0"/>
            <a:pathLst>
              <a:path w="107169" h="286442">
                <a:moveTo>
                  <a:pt x="90554" y="201120"/>
                </a:moveTo>
                <a:lnTo>
                  <a:pt x="90678" y="204335"/>
                </a:lnTo>
                <a:lnTo>
                  <a:pt x="90073" y="211957"/>
                </a:lnTo>
                <a:lnTo>
                  <a:pt x="90760" y="226176"/>
                </a:lnTo>
                <a:lnTo>
                  <a:pt x="88245" y="232633"/>
                </a:lnTo>
                <a:lnTo>
                  <a:pt x="88159" y="237032"/>
                </a:lnTo>
                <a:lnTo>
                  <a:pt x="84590" y="242317"/>
                </a:lnTo>
                <a:lnTo>
                  <a:pt x="80774" y="242791"/>
                </a:lnTo>
                <a:lnTo>
                  <a:pt x="78739" y="246022"/>
                </a:lnTo>
                <a:lnTo>
                  <a:pt x="79309" y="247673"/>
                </a:lnTo>
                <a:lnTo>
                  <a:pt x="82635" y="246566"/>
                </a:lnTo>
                <a:lnTo>
                  <a:pt x="85701" y="249216"/>
                </a:lnTo>
                <a:lnTo>
                  <a:pt x="78000" y="258926"/>
                </a:lnTo>
                <a:lnTo>
                  <a:pt x="77249" y="266987"/>
                </a:lnTo>
                <a:lnTo>
                  <a:pt x="72069" y="275877"/>
                </a:lnTo>
                <a:lnTo>
                  <a:pt x="72159" y="278061"/>
                </a:lnTo>
                <a:lnTo>
                  <a:pt x="73910" y="280171"/>
                </a:lnTo>
                <a:lnTo>
                  <a:pt x="70657" y="285748"/>
                </a:lnTo>
                <a:lnTo>
                  <a:pt x="68490" y="286442"/>
                </a:lnTo>
                <a:lnTo>
                  <a:pt x="59094" y="281507"/>
                </a:lnTo>
                <a:lnTo>
                  <a:pt x="58952" y="275004"/>
                </a:lnTo>
                <a:lnTo>
                  <a:pt x="54473" y="270200"/>
                </a:lnTo>
                <a:lnTo>
                  <a:pt x="39775" y="264882"/>
                </a:lnTo>
                <a:lnTo>
                  <a:pt x="34694" y="260577"/>
                </a:lnTo>
                <a:lnTo>
                  <a:pt x="31990" y="259874"/>
                </a:lnTo>
                <a:lnTo>
                  <a:pt x="30839" y="256259"/>
                </a:lnTo>
                <a:lnTo>
                  <a:pt x="26020" y="252989"/>
                </a:lnTo>
                <a:lnTo>
                  <a:pt x="24817" y="246282"/>
                </a:lnTo>
                <a:lnTo>
                  <a:pt x="26281" y="241357"/>
                </a:lnTo>
                <a:lnTo>
                  <a:pt x="33457" y="237818"/>
                </a:lnTo>
                <a:lnTo>
                  <a:pt x="37081" y="231639"/>
                </a:lnTo>
                <a:lnTo>
                  <a:pt x="28497" y="227324"/>
                </a:lnTo>
                <a:lnTo>
                  <a:pt x="25058" y="227627"/>
                </a:lnTo>
                <a:lnTo>
                  <a:pt x="23336" y="222828"/>
                </a:lnTo>
                <a:lnTo>
                  <a:pt x="17626" y="224119"/>
                </a:lnTo>
                <a:lnTo>
                  <a:pt x="13849" y="221219"/>
                </a:lnTo>
                <a:lnTo>
                  <a:pt x="17935" y="216234"/>
                </a:lnTo>
                <a:lnTo>
                  <a:pt x="18603" y="211670"/>
                </a:lnTo>
                <a:lnTo>
                  <a:pt x="23168" y="208182"/>
                </a:lnTo>
                <a:lnTo>
                  <a:pt x="23541" y="204335"/>
                </a:lnTo>
                <a:lnTo>
                  <a:pt x="24824" y="201283"/>
                </a:lnTo>
                <a:lnTo>
                  <a:pt x="25687" y="193967"/>
                </a:lnTo>
                <a:lnTo>
                  <a:pt x="23874" y="190147"/>
                </a:lnTo>
                <a:lnTo>
                  <a:pt x="21353" y="189144"/>
                </a:lnTo>
                <a:lnTo>
                  <a:pt x="16451" y="192227"/>
                </a:lnTo>
                <a:lnTo>
                  <a:pt x="6947" y="191927"/>
                </a:lnTo>
                <a:lnTo>
                  <a:pt x="5687" y="182940"/>
                </a:lnTo>
                <a:lnTo>
                  <a:pt x="11144" y="180410"/>
                </a:lnTo>
                <a:lnTo>
                  <a:pt x="12356" y="174274"/>
                </a:lnTo>
                <a:lnTo>
                  <a:pt x="17565" y="170611"/>
                </a:lnTo>
                <a:lnTo>
                  <a:pt x="19908" y="167074"/>
                </a:lnTo>
                <a:lnTo>
                  <a:pt x="15436" y="157773"/>
                </a:lnTo>
                <a:lnTo>
                  <a:pt x="11260" y="157593"/>
                </a:lnTo>
                <a:lnTo>
                  <a:pt x="3552" y="151273"/>
                </a:lnTo>
                <a:lnTo>
                  <a:pt x="2253" y="139614"/>
                </a:lnTo>
                <a:lnTo>
                  <a:pt x="871" y="135253"/>
                </a:lnTo>
                <a:lnTo>
                  <a:pt x="12550" y="130789"/>
                </a:lnTo>
                <a:lnTo>
                  <a:pt x="13887" y="128844"/>
                </a:lnTo>
                <a:lnTo>
                  <a:pt x="11431" y="124149"/>
                </a:lnTo>
                <a:lnTo>
                  <a:pt x="6355" y="121456"/>
                </a:lnTo>
                <a:lnTo>
                  <a:pt x="7082" y="117732"/>
                </a:lnTo>
                <a:lnTo>
                  <a:pt x="6333" y="115979"/>
                </a:lnTo>
                <a:lnTo>
                  <a:pt x="528" y="116142"/>
                </a:lnTo>
                <a:lnTo>
                  <a:pt x="0" y="112031"/>
                </a:lnTo>
                <a:lnTo>
                  <a:pt x="2305" y="109701"/>
                </a:lnTo>
                <a:lnTo>
                  <a:pt x="5569" y="108807"/>
                </a:lnTo>
                <a:lnTo>
                  <a:pt x="6383" y="103439"/>
                </a:lnTo>
                <a:lnTo>
                  <a:pt x="8141" y="103250"/>
                </a:lnTo>
                <a:lnTo>
                  <a:pt x="11135" y="102930"/>
                </a:lnTo>
                <a:lnTo>
                  <a:pt x="10922" y="99033"/>
                </a:lnTo>
                <a:lnTo>
                  <a:pt x="13266" y="94521"/>
                </a:lnTo>
                <a:lnTo>
                  <a:pt x="10891" y="92599"/>
                </a:lnTo>
                <a:lnTo>
                  <a:pt x="12533" y="86656"/>
                </a:lnTo>
                <a:lnTo>
                  <a:pt x="17321" y="84068"/>
                </a:lnTo>
                <a:lnTo>
                  <a:pt x="17856" y="79273"/>
                </a:lnTo>
                <a:lnTo>
                  <a:pt x="16944" y="76168"/>
                </a:lnTo>
                <a:lnTo>
                  <a:pt x="17721" y="74905"/>
                </a:lnTo>
                <a:lnTo>
                  <a:pt x="18930" y="77518"/>
                </a:lnTo>
                <a:lnTo>
                  <a:pt x="21802" y="77055"/>
                </a:lnTo>
                <a:lnTo>
                  <a:pt x="22705" y="78678"/>
                </a:lnTo>
                <a:lnTo>
                  <a:pt x="24509" y="78857"/>
                </a:lnTo>
                <a:lnTo>
                  <a:pt x="26513" y="76805"/>
                </a:lnTo>
                <a:lnTo>
                  <a:pt x="27534" y="72589"/>
                </a:lnTo>
                <a:lnTo>
                  <a:pt x="27971" y="70784"/>
                </a:lnTo>
                <a:lnTo>
                  <a:pt x="33405" y="69638"/>
                </a:lnTo>
                <a:lnTo>
                  <a:pt x="35283" y="66641"/>
                </a:lnTo>
                <a:lnTo>
                  <a:pt x="39524" y="64880"/>
                </a:lnTo>
                <a:lnTo>
                  <a:pt x="49432" y="63851"/>
                </a:lnTo>
                <a:lnTo>
                  <a:pt x="53605" y="60921"/>
                </a:lnTo>
                <a:lnTo>
                  <a:pt x="54142" y="55243"/>
                </a:lnTo>
                <a:lnTo>
                  <a:pt x="60827" y="48745"/>
                </a:lnTo>
                <a:lnTo>
                  <a:pt x="71198" y="48285"/>
                </a:lnTo>
                <a:lnTo>
                  <a:pt x="74723" y="51015"/>
                </a:lnTo>
                <a:lnTo>
                  <a:pt x="78329" y="57804"/>
                </a:lnTo>
                <a:lnTo>
                  <a:pt x="81132" y="55469"/>
                </a:lnTo>
                <a:lnTo>
                  <a:pt x="84335" y="46850"/>
                </a:lnTo>
                <a:lnTo>
                  <a:pt x="84184" y="42850"/>
                </a:lnTo>
                <a:lnTo>
                  <a:pt x="83965" y="37042"/>
                </a:lnTo>
                <a:lnTo>
                  <a:pt x="81034" y="30400"/>
                </a:lnTo>
                <a:lnTo>
                  <a:pt x="83605" y="25199"/>
                </a:lnTo>
                <a:lnTo>
                  <a:pt x="82423" y="18986"/>
                </a:lnTo>
                <a:lnTo>
                  <a:pt x="85680" y="14994"/>
                </a:lnTo>
                <a:lnTo>
                  <a:pt x="84396" y="2366"/>
                </a:lnTo>
                <a:lnTo>
                  <a:pt x="85767" y="601"/>
                </a:lnTo>
                <a:lnTo>
                  <a:pt x="86763" y="397"/>
                </a:lnTo>
                <a:lnTo>
                  <a:pt x="88690" y="0"/>
                </a:lnTo>
                <a:lnTo>
                  <a:pt x="94229" y="1074"/>
                </a:lnTo>
                <a:lnTo>
                  <a:pt x="96627" y="4121"/>
                </a:lnTo>
                <a:lnTo>
                  <a:pt x="96020" y="8270"/>
                </a:lnTo>
                <a:lnTo>
                  <a:pt x="97771" y="13600"/>
                </a:lnTo>
                <a:lnTo>
                  <a:pt x="100065" y="35543"/>
                </a:lnTo>
                <a:lnTo>
                  <a:pt x="97742" y="42850"/>
                </a:lnTo>
                <a:lnTo>
                  <a:pt x="97472" y="43700"/>
                </a:lnTo>
                <a:lnTo>
                  <a:pt x="95490" y="59307"/>
                </a:lnTo>
                <a:lnTo>
                  <a:pt x="97300" y="65069"/>
                </a:lnTo>
                <a:lnTo>
                  <a:pt x="101520" y="72589"/>
                </a:lnTo>
                <a:lnTo>
                  <a:pt x="102863" y="74980"/>
                </a:lnTo>
                <a:lnTo>
                  <a:pt x="104412" y="80632"/>
                </a:lnTo>
                <a:lnTo>
                  <a:pt x="104257" y="90886"/>
                </a:lnTo>
                <a:lnTo>
                  <a:pt x="105540" y="100556"/>
                </a:lnTo>
                <a:lnTo>
                  <a:pt x="104526" y="111963"/>
                </a:lnTo>
                <a:lnTo>
                  <a:pt x="107169" y="126626"/>
                </a:lnTo>
                <a:lnTo>
                  <a:pt x="107163" y="142759"/>
                </a:lnTo>
                <a:lnTo>
                  <a:pt x="106079" y="158175"/>
                </a:lnTo>
                <a:lnTo>
                  <a:pt x="91934" y="183951"/>
                </a:lnTo>
                <a:lnTo>
                  <a:pt x="91849" y="190308"/>
                </a:lnTo>
                <a:lnTo>
                  <a:pt x="90161" y="197490"/>
                </a:lnTo>
                <a:close/>
              </a:path>
            </a:pathLst>
          </a:custGeom>
          <a:solidFill>
            <a:srgbClr val="260F42">
              <a:alpha val="100000"/>
            </a:srgbClr>
          </a:solidFill>
          <a:ln w="13550" cap="flat">
            <a:solidFill>
              <a:srgbClr val="260F42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132" name="pg1132"/>
          <p:cNvSpPr/>
          <p:nvPr/>
        </p:nvSpPr>
        <p:spPr>
          <a:xfrm>
            <a:off x="5026216" y="4623235"/>
            <a:ext cx="448090" cy="478340"/>
          </a:xfrm>
          <a:custGeom>
            <a:avLst/>
            <a:gdLst/>
            <a:ahLst/>
            <a:cxnLst/>
            <a:rect l="0" t="0" r="0" b="0"/>
            <a:pathLst>
              <a:path w="448090" h="478340">
                <a:moveTo>
                  <a:pt x="183896" y="43005"/>
                </a:moveTo>
                <a:lnTo>
                  <a:pt x="183504" y="49066"/>
                </a:lnTo>
                <a:lnTo>
                  <a:pt x="179349" y="57437"/>
                </a:lnTo>
                <a:lnTo>
                  <a:pt x="177841" y="63012"/>
                </a:lnTo>
                <a:lnTo>
                  <a:pt x="173258" y="64852"/>
                </a:lnTo>
                <a:lnTo>
                  <a:pt x="170734" y="68097"/>
                </a:lnTo>
                <a:lnTo>
                  <a:pt x="163923" y="64705"/>
                </a:lnTo>
                <a:lnTo>
                  <a:pt x="161895" y="61813"/>
                </a:lnTo>
                <a:lnTo>
                  <a:pt x="158694" y="63669"/>
                </a:lnTo>
                <a:lnTo>
                  <a:pt x="158051" y="67992"/>
                </a:lnTo>
                <a:lnTo>
                  <a:pt x="156246" y="70061"/>
                </a:lnTo>
                <a:lnTo>
                  <a:pt x="158274" y="74457"/>
                </a:lnTo>
                <a:lnTo>
                  <a:pt x="157578" y="77735"/>
                </a:lnTo>
                <a:lnTo>
                  <a:pt x="158515" y="81776"/>
                </a:lnTo>
                <a:lnTo>
                  <a:pt x="157307" y="87225"/>
                </a:lnTo>
                <a:lnTo>
                  <a:pt x="157257" y="90274"/>
                </a:lnTo>
                <a:lnTo>
                  <a:pt x="157744" y="91525"/>
                </a:lnTo>
                <a:lnTo>
                  <a:pt x="161001" y="94467"/>
                </a:lnTo>
                <a:lnTo>
                  <a:pt x="161553" y="96194"/>
                </a:lnTo>
                <a:lnTo>
                  <a:pt x="163789" y="97189"/>
                </a:lnTo>
                <a:lnTo>
                  <a:pt x="171570" y="101873"/>
                </a:lnTo>
                <a:lnTo>
                  <a:pt x="174543" y="102239"/>
                </a:lnTo>
                <a:lnTo>
                  <a:pt x="180185" y="98599"/>
                </a:lnTo>
                <a:lnTo>
                  <a:pt x="185307" y="104305"/>
                </a:lnTo>
                <a:lnTo>
                  <a:pt x="191655" y="108853"/>
                </a:lnTo>
                <a:lnTo>
                  <a:pt x="194912" y="113620"/>
                </a:lnTo>
                <a:lnTo>
                  <a:pt x="199702" y="115930"/>
                </a:lnTo>
                <a:lnTo>
                  <a:pt x="206992" y="129101"/>
                </a:lnTo>
                <a:lnTo>
                  <a:pt x="209511" y="130315"/>
                </a:lnTo>
                <a:lnTo>
                  <a:pt x="214514" y="129849"/>
                </a:lnTo>
                <a:lnTo>
                  <a:pt x="215593" y="133295"/>
                </a:lnTo>
                <a:lnTo>
                  <a:pt x="219344" y="137796"/>
                </a:lnTo>
                <a:lnTo>
                  <a:pt x="220527" y="136616"/>
                </a:lnTo>
                <a:lnTo>
                  <a:pt x="216307" y="131481"/>
                </a:lnTo>
                <a:lnTo>
                  <a:pt x="216911" y="128585"/>
                </a:lnTo>
                <a:lnTo>
                  <a:pt x="221769" y="130432"/>
                </a:lnTo>
                <a:lnTo>
                  <a:pt x="223708" y="129809"/>
                </a:lnTo>
                <a:lnTo>
                  <a:pt x="224022" y="128370"/>
                </a:lnTo>
                <a:lnTo>
                  <a:pt x="226211" y="129340"/>
                </a:lnTo>
                <a:lnTo>
                  <a:pt x="229968" y="127149"/>
                </a:lnTo>
                <a:lnTo>
                  <a:pt x="235247" y="131473"/>
                </a:lnTo>
                <a:lnTo>
                  <a:pt x="238235" y="128975"/>
                </a:lnTo>
                <a:lnTo>
                  <a:pt x="240861" y="139801"/>
                </a:lnTo>
                <a:lnTo>
                  <a:pt x="243376" y="144353"/>
                </a:lnTo>
                <a:lnTo>
                  <a:pt x="238205" y="149425"/>
                </a:lnTo>
                <a:lnTo>
                  <a:pt x="242908" y="160624"/>
                </a:lnTo>
                <a:lnTo>
                  <a:pt x="248463" y="166839"/>
                </a:lnTo>
                <a:lnTo>
                  <a:pt x="255557" y="162848"/>
                </a:lnTo>
                <a:lnTo>
                  <a:pt x="258645" y="167604"/>
                </a:lnTo>
                <a:lnTo>
                  <a:pt x="261506" y="169603"/>
                </a:lnTo>
                <a:lnTo>
                  <a:pt x="263856" y="175124"/>
                </a:lnTo>
                <a:lnTo>
                  <a:pt x="269420" y="178675"/>
                </a:lnTo>
                <a:lnTo>
                  <a:pt x="272171" y="185130"/>
                </a:lnTo>
                <a:lnTo>
                  <a:pt x="270993" y="188810"/>
                </a:lnTo>
                <a:lnTo>
                  <a:pt x="268568" y="190446"/>
                </a:lnTo>
                <a:lnTo>
                  <a:pt x="268546" y="193811"/>
                </a:lnTo>
                <a:lnTo>
                  <a:pt x="271989" y="198022"/>
                </a:lnTo>
                <a:lnTo>
                  <a:pt x="273898" y="199145"/>
                </a:lnTo>
                <a:lnTo>
                  <a:pt x="275998" y="200382"/>
                </a:lnTo>
                <a:lnTo>
                  <a:pt x="278686" y="201961"/>
                </a:lnTo>
                <a:lnTo>
                  <a:pt x="280999" y="209049"/>
                </a:lnTo>
                <a:lnTo>
                  <a:pt x="280347" y="213132"/>
                </a:lnTo>
                <a:lnTo>
                  <a:pt x="281605" y="218257"/>
                </a:lnTo>
                <a:lnTo>
                  <a:pt x="284179" y="221920"/>
                </a:lnTo>
                <a:lnTo>
                  <a:pt x="280341" y="223941"/>
                </a:lnTo>
                <a:lnTo>
                  <a:pt x="280248" y="226243"/>
                </a:lnTo>
                <a:lnTo>
                  <a:pt x="283137" y="226663"/>
                </a:lnTo>
                <a:lnTo>
                  <a:pt x="289238" y="231809"/>
                </a:lnTo>
                <a:lnTo>
                  <a:pt x="286399" y="240122"/>
                </a:lnTo>
                <a:lnTo>
                  <a:pt x="286849" y="245668"/>
                </a:lnTo>
                <a:lnTo>
                  <a:pt x="289449" y="252832"/>
                </a:lnTo>
                <a:lnTo>
                  <a:pt x="284635" y="256043"/>
                </a:lnTo>
                <a:lnTo>
                  <a:pt x="287915" y="255071"/>
                </a:lnTo>
                <a:lnTo>
                  <a:pt x="290573" y="256565"/>
                </a:lnTo>
                <a:lnTo>
                  <a:pt x="297846" y="265736"/>
                </a:lnTo>
                <a:lnTo>
                  <a:pt x="299722" y="270583"/>
                </a:lnTo>
                <a:lnTo>
                  <a:pt x="300260" y="271976"/>
                </a:lnTo>
                <a:lnTo>
                  <a:pt x="306272" y="277956"/>
                </a:lnTo>
                <a:lnTo>
                  <a:pt x="307989" y="278247"/>
                </a:lnTo>
                <a:lnTo>
                  <a:pt x="311642" y="278863"/>
                </a:lnTo>
                <a:lnTo>
                  <a:pt x="312177" y="281569"/>
                </a:lnTo>
                <a:lnTo>
                  <a:pt x="313283" y="287142"/>
                </a:lnTo>
                <a:lnTo>
                  <a:pt x="319462" y="288685"/>
                </a:lnTo>
                <a:lnTo>
                  <a:pt x="324238" y="297158"/>
                </a:lnTo>
                <a:lnTo>
                  <a:pt x="325198" y="300541"/>
                </a:lnTo>
                <a:lnTo>
                  <a:pt x="329225" y="303179"/>
                </a:lnTo>
                <a:lnTo>
                  <a:pt x="333127" y="309919"/>
                </a:lnTo>
                <a:lnTo>
                  <a:pt x="341683" y="318076"/>
                </a:lnTo>
                <a:lnTo>
                  <a:pt x="342898" y="325507"/>
                </a:lnTo>
                <a:lnTo>
                  <a:pt x="343107" y="326779"/>
                </a:lnTo>
                <a:lnTo>
                  <a:pt x="345539" y="331521"/>
                </a:lnTo>
                <a:lnTo>
                  <a:pt x="346999" y="332282"/>
                </a:lnTo>
                <a:lnTo>
                  <a:pt x="352292" y="335044"/>
                </a:lnTo>
                <a:lnTo>
                  <a:pt x="354317" y="339452"/>
                </a:lnTo>
                <a:lnTo>
                  <a:pt x="358759" y="343622"/>
                </a:lnTo>
                <a:lnTo>
                  <a:pt x="374254" y="367332"/>
                </a:lnTo>
                <a:lnTo>
                  <a:pt x="379801" y="371243"/>
                </a:lnTo>
                <a:lnTo>
                  <a:pt x="389346" y="381041"/>
                </a:lnTo>
                <a:lnTo>
                  <a:pt x="396390" y="380516"/>
                </a:lnTo>
                <a:lnTo>
                  <a:pt x="402209" y="385034"/>
                </a:lnTo>
                <a:lnTo>
                  <a:pt x="403056" y="387300"/>
                </a:lnTo>
                <a:lnTo>
                  <a:pt x="402891" y="391295"/>
                </a:lnTo>
                <a:lnTo>
                  <a:pt x="401198" y="394620"/>
                </a:lnTo>
                <a:lnTo>
                  <a:pt x="399895" y="397178"/>
                </a:lnTo>
                <a:lnTo>
                  <a:pt x="401729" y="404201"/>
                </a:lnTo>
                <a:lnTo>
                  <a:pt x="408842" y="422392"/>
                </a:lnTo>
                <a:lnTo>
                  <a:pt x="417143" y="426859"/>
                </a:lnTo>
                <a:lnTo>
                  <a:pt x="418550" y="430760"/>
                </a:lnTo>
                <a:lnTo>
                  <a:pt x="418600" y="435417"/>
                </a:lnTo>
                <a:lnTo>
                  <a:pt x="420770" y="436629"/>
                </a:lnTo>
                <a:lnTo>
                  <a:pt x="436120" y="448507"/>
                </a:lnTo>
                <a:lnTo>
                  <a:pt x="441100" y="452360"/>
                </a:lnTo>
                <a:lnTo>
                  <a:pt x="448090" y="472204"/>
                </a:lnTo>
                <a:lnTo>
                  <a:pt x="436120" y="477676"/>
                </a:lnTo>
                <a:lnTo>
                  <a:pt x="434666" y="478340"/>
                </a:lnTo>
                <a:lnTo>
                  <a:pt x="427897" y="475876"/>
                </a:lnTo>
                <a:lnTo>
                  <a:pt x="423576" y="469498"/>
                </a:lnTo>
                <a:lnTo>
                  <a:pt x="423605" y="467390"/>
                </a:lnTo>
                <a:lnTo>
                  <a:pt x="421883" y="464339"/>
                </a:lnTo>
                <a:lnTo>
                  <a:pt x="418455" y="462660"/>
                </a:lnTo>
                <a:lnTo>
                  <a:pt x="417725" y="460486"/>
                </a:lnTo>
                <a:lnTo>
                  <a:pt x="416153" y="459961"/>
                </a:lnTo>
                <a:lnTo>
                  <a:pt x="410675" y="452847"/>
                </a:lnTo>
                <a:lnTo>
                  <a:pt x="405583" y="445807"/>
                </a:lnTo>
                <a:lnTo>
                  <a:pt x="385919" y="431901"/>
                </a:lnTo>
                <a:lnTo>
                  <a:pt x="367826" y="406232"/>
                </a:lnTo>
                <a:lnTo>
                  <a:pt x="361517" y="399165"/>
                </a:lnTo>
                <a:lnTo>
                  <a:pt x="346999" y="395451"/>
                </a:lnTo>
                <a:lnTo>
                  <a:pt x="344543" y="394823"/>
                </a:lnTo>
                <a:lnTo>
                  <a:pt x="339939" y="391178"/>
                </a:lnTo>
                <a:lnTo>
                  <a:pt x="334460" y="390078"/>
                </a:lnTo>
                <a:lnTo>
                  <a:pt x="322316" y="380222"/>
                </a:lnTo>
                <a:lnTo>
                  <a:pt x="310648" y="378674"/>
                </a:lnTo>
                <a:lnTo>
                  <a:pt x="310719" y="377063"/>
                </a:lnTo>
                <a:lnTo>
                  <a:pt x="312794" y="374829"/>
                </a:lnTo>
                <a:lnTo>
                  <a:pt x="312188" y="373641"/>
                </a:lnTo>
                <a:lnTo>
                  <a:pt x="303925" y="371792"/>
                </a:lnTo>
                <a:lnTo>
                  <a:pt x="298259" y="375751"/>
                </a:lnTo>
                <a:lnTo>
                  <a:pt x="304071" y="381578"/>
                </a:lnTo>
                <a:lnTo>
                  <a:pt x="303503" y="382638"/>
                </a:lnTo>
                <a:lnTo>
                  <a:pt x="292253" y="382748"/>
                </a:lnTo>
                <a:lnTo>
                  <a:pt x="291273" y="381455"/>
                </a:lnTo>
                <a:lnTo>
                  <a:pt x="292603" y="379575"/>
                </a:lnTo>
                <a:lnTo>
                  <a:pt x="291495" y="378036"/>
                </a:lnTo>
                <a:lnTo>
                  <a:pt x="282746" y="377548"/>
                </a:lnTo>
                <a:lnTo>
                  <a:pt x="281706" y="378599"/>
                </a:lnTo>
                <a:lnTo>
                  <a:pt x="282776" y="381898"/>
                </a:lnTo>
                <a:lnTo>
                  <a:pt x="276055" y="384569"/>
                </a:lnTo>
                <a:lnTo>
                  <a:pt x="271537" y="383520"/>
                </a:lnTo>
                <a:lnTo>
                  <a:pt x="268032" y="379771"/>
                </a:lnTo>
                <a:lnTo>
                  <a:pt x="263627" y="378753"/>
                </a:lnTo>
                <a:lnTo>
                  <a:pt x="259689" y="370799"/>
                </a:lnTo>
                <a:lnTo>
                  <a:pt x="258152" y="360527"/>
                </a:lnTo>
                <a:lnTo>
                  <a:pt x="259589" y="350682"/>
                </a:lnTo>
                <a:lnTo>
                  <a:pt x="254144" y="344423"/>
                </a:lnTo>
                <a:lnTo>
                  <a:pt x="253578" y="339973"/>
                </a:lnTo>
                <a:lnTo>
                  <a:pt x="248053" y="339034"/>
                </a:lnTo>
                <a:lnTo>
                  <a:pt x="231533" y="330065"/>
                </a:lnTo>
                <a:lnTo>
                  <a:pt x="227406" y="331038"/>
                </a:lnTo>
                <a:lnTo>
                  <a:pt x="225112" y="326577"/>
                </a:lnTo>
                <a:lnTo>
                  <a:pt x="227135" y="325302"/>
                </a:lnTo>
                <a:lnTo>
                  <a:pt x="227448" y="323040"/>
                </a:lnTo>
                <a:lnTo>
                  <a:pt x="219297" y="315053"/>
                </a:lnTo>
                <a:lnTo>
                  <a:pt x="216684" y="312039"/>
                </a:lnTo>
                <a:lnTo>
                  <a:pt x="208764" y="306344"/>
                </a:lnTo>
                <a:lnTo>
                  <a:pt x="206471" y="301346"/>
                </a:lnTo>
                <a:lnTo>
                  <a:pt x="198493" y="291151"/>
                </a:lnTo>
                <a:lnTo>
                  <a:pt x="196349" y="287626"/>
                </a:lnTo>
                <a:lnTo>
                  <a:pt x="193046" y="285947"/>
                </a:lnTo>
                <a:lnTo>
                  <a:pt x="192317" y="283519"/>
                </a:lnTo>
                <a:lnTo>
                  <a:pt x="190471" y="282471"/>
                </a:lnTo>
                <a:lnTo>
                  <a:pt x="190185" y="281569"/>
                </a:lnTo>
                <a:lnTo>
                  <a:pt x="188963" y="277717"/>
                </a:lnTo>
                <a:lnTo>
                  <a:pt x="184535" y="273980"/>
                </a:lnTo>
                <a:lnTo>
                  <a:pt x="182457" y="270583"/>
                </a:lnTo>
                <a:lnTo>
                  <a:pt x="181949" y="269751"/>
                </a:lnTo>
                <a:lnTo>
                  <a:pt x="181774" y="266703"/>
                </a:lnTo>
                <a:lnTo>
                  <a:pt x="176911" y="261165"/>
                </a:lnTo>
                <a:lnTo>
                  <a:pt x="175970" y="258711"/>
                </a:lnTo>
                <a:lnTo>
                  <a:pt x="177196" y="253068"/>
                </a:lnTo>
                <a:lnTo>
                  <a:pt x="172377" y="247397"/>
                </a:lnTo>
                <a:lnTo>
                  <a:pt x="173455" y="244815"/>
                </a:lnTo>
                <a:lnTo>
                  <a:pt x="175095" y="244456"/>
                </a:lnTo>
                <a:lnTo>
                  <a:pt x="179886" y="249648"/>
                </a:lnTo>
                <a:lnTo>
                  <a:pt x="181775" y="248270"/>
                </a:lnTo>
                <a:lnTo>
                  <a:pt x="181106" y="243814"/>
                </a:lnTo>
                <a:lnTo>
                  <a:pt x="182555" y="242254"/>
                </a:lnTo>
                <a:lnTo>
                  <a:pt x="190923" y="249326"/>
                </a:lnTo>
                <a:lnTo>
                  <a:pt x="191431" y="248023"/>
                </a:lnTo>
                <a:lnTo>
                  <a:pt x="190156" y="244182"/>
                </a:lnTo>
                <a:lnTo>
                  <a:pt x="192173" y="242529"/>
                </a:lnTo>
                <a:lnTo>
                  <a:pt x="188048" y="237137"/>
                </a:lnTo>
                <a:lnTo>
                  <a:pt x="188835" y="235003"/>
                </a:lnTo>
                <a:lnTo>
                  <a:pt x="202837" y="247456"/>
                </a:lnTo>
                <a:lnTo>
                  <a:pt x="207224" y="246903"/>
                </a:lnTo>
                <a:lnTo>
                  <a:pt x="215404" y="249580"/>
                </a:lnTo>
                <a:lnTo>
                  <a:pt x="216865" y="247927"/>
                </a:lnTo>
                <a:lnTo>
                  <a:pt x="214640" y="245357"/>
                </a:lnTo>
                <a:lnTo>
                  <a:pt x="211277" y="245324"/>
                </a:lnTo>
                <a:lnTo>
                  <a:pt x="208025" y="243174"/>
                </a:lnTo>
                <a:lnTo>
                  <a:pt x="203139" y="237309"/>
                </a:lnTo>
                <a:lnTo>
                  <a:pt x="190609" y="229101"/>
                </a:lnTo>
                <a:lnTo>
                  <a:pt x="182529" y="218366"/>
                </a:lnTo>
                <a:lnTo>
                  <a:pt x="174900" y="210578"/>
                </a:lnTo>
                <a:lnTo>
                  <a:pt x="170374" y="203394"/>
                </a:lnTo>
                <a:lnTo>
                  <a:pt x="167397" y="200382"/>
                </a:lnTo>
                <a:lnTo>
                  <a:pt x="166176" y="199145"/>
                </a:lnTo>
                <a:lnTo>
                  <a:pt x="158687" y="191565"/>
                </a:lnTo>
                <a:lnTo>
                  <a:pt x="155295" y="182536"/>
                </a:lnTo>
                <a:lnTo>
                  <a:pt x="152729" y="178950"/>
                </a:lnTo>
                <a:lnTo>
                  <a:pt x="148783" y="169603"/>
                </a:lnTo>
                <a:lnTo>
                  <a:pt x="148378" y="168645"/>
                </a:lnTo>
                <a:lnTo>
                  <a:pt x="148681" y="162893"/>
                </a:lnTo>
                <a:lnTo>
                  <a:pt x="147941" y="158777"/>
                </a:lnTo>
                <a:lnTo>
                  <a:pt x="147035" y="153739"/>
                </a:lnTo>
                <a:lnTo>
                  <a:pt x="147464" y="144062"/>
                </a:lnTo>
                <a:lnTo>
                  <a:pt x="147941" y="142126"/>
                </a:lnTo>
                <a:lnTo>
                  <a:pt x="151861" y="126213"/>
                </a:lnTo>
                <a:lnTo>
                  <a:pt x="147941" y="114631"/>
                </a:lnTo>
                <a:lnTo>
                  <a:pt x="147140" y="112266"/>
                </a:lnTo>
                <a:lnTo>
                  <a:pt x="142470" y="98300"/>
                </a:lnTo>
                <a:lnTo>
                  <a:pt x="131739" y="92826"/>
                </a:lnTo>
                <a:lnTo>
                  <a:pt x="126319" y="87225"/>
                </a:lnTo>
                <a:lnTo>
                  <a:pt x="121340" y="82082"/>
                </a:lnTo>
                <a:lnTo>
                  <a:pt x="119438" y="80118"/>
                </a:lnTo>
                <a:lnTo>
                  <a:pt x="117221" y="76077"/>
                </a:lnTo>
                <a:lnTo>
                  <a:pt x="112545" y="74058"/>
                </a:lnTo>
                <a:lnTo>
                  <a:pt x="113910" y="68289"/>
                </a:lnTo>
                <a:lnTo>
                  <a:pt x="113325" y="66612"/>
                </a:lnTo>
                <a:lnTo>
                  <a:pt x="110609" y="68340"/>
                </a:lnTo>
                <a:lnTo>
                  <a:pt x="102330" y="61945"/>
                </a:lnTo>
                <a:lnTo>
                  <a:pt x="89375" y="56436"/>
                </a:lnTo>
                <a:lnTo>
                  <a:pt x="87935" y="57068"/>
                </a:lnTo>
                <a:lnTo>
                  <a:pt x="83203" y="65214"/>
                </a:lnTo>
                <a:lnTo>
                  <a:pt x="78217" y="87225"/>
                </a:lnTo>
                <a:lnTo>
                  <a:pt x="77403" y="90815"/>
                </a:lnTo>
                <a:lnTo>
                  <a:pt x="73557" y="100259"/>
                </a:lnTo>
                <a:lnTo>
                  <a:pt x="69884" y="106652"/>
                </a:lnTo>
                <a:lnTo>
                  <a:pt x="69439" y="110683"/>
                </a:lnTo>
                <a:lnTo>
                  <a:pt x="70763" y="118635"/>
                </a:lnTo>
                <a:lnTo>
                  <a:pt x="69752" y="122294"/>
                </a:lnTo>
                <a:lnTo>
                  <a:pt x="67991" y="123905"/>
                </a:lnTo>
                <a:lnTo>
                  <a:pt x="62341" y="124605"/>
                </a:lnTo>
                <a:lnTo>
                  <a:pt x="61606" y="119315"/>
                </a:lnTo>
                <a:lnTo>
                  <a:pt x="58485" y="115198"/>
                </a:lnTo>
                <a:lnTo>
                  <a:pt x="58380" y="117235"/>
                </a:lnTo>
                <a:lnTo>
                  <a:pt x="59845" y="122502"/>
                </a:lnTo>
                <a:lnTo>
                  <a:pt x="55879" y="133045"/>
                </a:lnTo>
                <a:lnTo>
                  <a:pt x="52881" y="137259"/>
                </a:lnTo>
                <a:lnTo>
                  <a:pt x="51753" y="145511"/>
                </a:lnTo>
                <a:lnTo>
                  <a:pt x="51888" y="150164"/>
                </a:lnTo>
                <a:lnTo>
                  <a:pt x="48642" y="151306"/>
                </a:lnTo>
                <a:lnTo>
                  <a:pt x="44749" y="150363"/>
                </a:lnTo>
                <a:lnTo>
                  <a:pt x="43137" y="153739"/>
                </a:lnTo>
                <a:lnTo>
                  <a:pt x="33546" y="142535"/>
                </a:lnTo>
                <a:lnTo>
                  <a:pt x="34676" y="138778"/>
                </a:lnTo>
                <a:lnTo>
                  <a:pt x="33148" y="136470"/>
                </a:lnTo>
                <a:lnTo>
                  <a:pt x="32016" y="131174"/>
                </a:lnTo>
                <a:lnTo>
                  <a:pt x="28674" y="123057"/>
                </a:lnTo>
                <a:lnTo>
                  <a:pt x="24575" y="118344"/>
                </a:lnTo>
                <a:lnTo>
                  <a:pt x="19403" y="109276"/>
                </a:lnTo>
                <a:lnTo>
                  <a:pt x="14807" y="105669"/>
                </a:lnTo>
                <a:lnTo>
                  <a:pt x="14345" y="101564"/>
                </a:lnTo>
                <a:lnTo>
                  <a:pt x="12683" y="98172"/>
                </a:lnTo>
                <a:lnTo>
                  <a:pt x="13599" y="94644"/>
                </a:lnTo>
                <a:lnTo>
                  <a:pt x="11054" y="92083"/>
                </a:lnTo>
                <a:lnTo>
                  <a:pt x="9210" y="82927"/>
                </a:lnTo>
                <a:lnTo>
                  <a:pt x="10116" y="75802"/>
                </a:lnTo>
                <a:lnTo>
                  <a:pt x="8854" y="71767"/>
                </a:lnTo>
                <a:lnTo>
                  <a:pt x="9546" y="68464"/>
                </a:lnTo>
                <a:lnTo>
                  <a:pt x="8512" y="65931"/>
                </a:lnTo>
                <a:lnTo>
                  <a:pt x="9673" y="63486"/>
                </a:lnTo>
                <a:lnTo>
                  <a:pt x="7042" y="62175"/>
                </a:lnTo>
                <a:lnTo>
                  <a:pt x="5039" y="59532"/>
                </a:lnTo>
                <a:lnTo>
                  <a:pt x="4838" y="54169"/>
                </a:lnTo>
                <a:lnTo>
                  <a:pt x="2352" y="45486"/>
                </a:lnTo>
                <a:lnTo>
                  <a:pt x="1240" y="36829"/>
                </a:lnTo>
                <a:lnTo>
                  <a:pt x="0" y="32590"/>
                </a:lnTo>
                <a:lnTo>
                  <a:pt x="2374" y="30465"/>
                </a:lnTo>
                <a:lnTo>
                  <a:pt x="11440" y="36323"/>
                </a:lnTo>
                <a:lnTo>
                  <a:pt x="15331" y="37953"/>
                </a:lnTo>
                <a:lnTo>
                  <a:pt x="16161" y="38289"/>
                </a:lnTo>
                <a:lnTo>
                  <a:pt x="18890" y="39928"/>
                </a:lnTo>
                <a:lnTo>
                  <a:pt x="30187" y="36199"/>
                </a:lnTo>
                <a:lnTo>
                  <a:pt x="32064" y="37355"/>
                </a:lnTo>
                <a:lnTo>
                  <a:pt x="33997" y="41616"/>
                </a:lnTo>
                <a:lnTo>
                  <a:pt x="40640" y="43143"/>
                </a:lnTo>
                <a:lnTo>
                  <a:pt x="44815" y="38618"/>
                </a:lnTo>
                <a:lnTo>
                  <a:pt x="51063" y="38434"/>
                </a:lnTo>
                <a:lnTo>
                  <a:pt x="52559" y="34315"/>
                </a:lnTo>
                <a:lnTo>
                  <a:pt x="51498" y="32543"/>
                </a:lnTo>
                <a:lnTo>
                  <a:pt x="49556" y="29296"/>
                </a:lnTo>
                <a:lnTo>
                  <a:pt x="54011" y="26926"/>
                </a:lnTo>
                <a:lnTo>
                  <a:pt x="60803" y="32543"/>
                </a:lnTo>
                <a:lnTo>
                  <a:pt x="65144" y="33341"/>
                </a:lnTo>
                <a:lnTo>
                  <a:pt x="65881" y="33533"/>
                </a:lnTo>
                <a:lnTo>
                  <a:pt x="74972" y="35128"/>
                </a:lnTo>
                <a:lnTo>
                  <a:pt x="76097" y="32543"/>
                </a:lnTo>
                <a:lnTo>
                  <a:pt x="76801" y="30927"/>
                </a:lnTo>
                <a:lnTo>
                  <a:pt x="78752" y="29464"/>
                </a:lnTo>
                <a:lnTo>
                  <a:pt x="81404" y="32543"/>
                </a:lnTo>
                <a:lnTo>
                  <a:pt x="82732" y="32543"/>
                </a:lnTo>
                <a:lnTo>
                  <a:pt x="84036" y="32543"/>
                </a:lnTo>
                <a:lnTo>
                  <a:pt x="88028" y="34929"/>
                </a:lnTo>
                <a:lnTo>
                  <a:pt x="92168" y="32543"/>
                </a:lnTo>
                <a:lnTo>
                  <a:pt x="99250" y="28460"/>
                </a:lnTo>
                <a:lnTo>
                  <a:pt x="105872" y="22695"/>
                </a:lnTo>
                <a:lnTo>
                  <a:pt x="107032" y="11846"/>
                </a:lnTo>
                <a:lnTo>
                  <a:pt x="111008" y="9027"/>
                </a:lnTo>
                <a:lnTo>
                  <a:pt x="113310" y="4044"/>
                </a:lnTo>
                <a:lnTo>
                  <a:pt x="113994" y="0"/>
                </a:lnTo>
                <a:lnTo>
                  <a:pt x="117584" y="2410"/>
                </a:lnTo>
                <a:lnTo>
                  <a:pt x="117942" y="8839"/>
                </a:lnTo>
                <a:lnTo>
                  <a:pt x="126749" y="16763"/>
                </a:lnTo>
                <a:lnTo>
                  <a:pt x="127113" y="24580"/>
                </a:lnTo>
                <a:lnTo>
                  <a:pt x="130652" y="24885"/>
                </a:lnTo>
                <a:lnTo>
                  <a:pt x="136963" y="29343"/>
                </a:lnTo>
                <a:lnTo>
                  <a:pt x="140795" y="36386"/>
                </a:lnTo>
                <a:lnTo>
                  <a:pt x="147941" y="34357"/>
                </a:lnTo>
                <a:lnTo>
                  <a:pt x="149453" y="33927"/>
                </a:lnTo>
                <a:lnTo>
                  <a:pt x="150892" y="27237"/>
                </a:lnTo>
                <a:lnTo>
                  <a:pt x="152291" y="25838"/>
                </a:lnTo>
                <a:lnTo>
                  <a:pt x="158647" y="30643"/>
                </a:lnTo>
                <a:lnTo>
                  <a:pt x="167699" y="32905"/>
                </a:lnTo>
                <a:lnTo>
                  <a:pt x="176805" y="43191"/>
                </a:lnTo>
                <a:close/>
              </a:path>
            </a:pathLst>
          </a:custGeom>
          <a:solidFill>
            <a:srgbClr val="220F3A">
              <a:alpha val="100000"/>
            </a:srgbClr>
          </a:solidFill>
          <a:ln w="13550" cap="flat">
            <a:solidFill>
              <a:srgbClr val="220F3A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133" name="pg1133"/>
          <p:cNvSpPr/>
          <p:nvPr/>
        </p:nvSpPr>
        <p:spPr>
          <a:xfrm>
            <a:off x="5401312" y="5084801"/>
            <a:ext cx="160082" cy="108765"/>
          </a:xfrm>
          <a:custGeom>
            <a:avLst/>
            <a:gdLst/>
            <a:ahLst/>
            <a:cxnLst/>
            <a:rect l="0" t="0" r="0" b="0"/>
            <a:pathLst>
              <a:path w="160082" h="108765">
                <a:moveTo>
                  <a:pt x="150806" y="83723"/>
                </a:moveTo>
                <a:lnTo>
                  <a:pt x="151019" y="84893"/>
                </a:lnTo>
                <a:lnTo>
                  <a:pt x="150681" y="89852"/>
                </a:lnTo>
                <a:lnTo>
                  <a:pt x="151656" y="91680"/>
                </a:lnTo>
                <a:lnTo>
                  <a:pt x="150474" y="96260"/>
                </a:lnTo>
                <a:lnTo>
                  <a:pt x="152310" y="98067"/>
                </a:lnTo>
                <a:lnTo>
                  <a:pt x="153277" y="98480"/>
                </a:lnTo>
                <a:lnTo>
                  <a:pt x="154598" y="99685"/>
                </a:lnTo>
                <a:lnTo>
                  <a:pt x="157305" y="104487"/>
                </a:lnTo>
                <a:lnTo>
                  <a:pt x="160082" y="107380"/>
                </a:lnTo>
                <a:lnTo>
                  <a:pt x="157617" y="108765"/>
                </a:lnTo>
                <a:lnTo>
                  <a:pt x="153139" y="103528"/>
                </a:lnTo>
                <a:lnTo>
                  <a:pt x="134371" y="88483"/>
                </a:lnTo>
                <a:lnTo>
                  <a:pt x="128285" y="80980"/>
                </a:lnTo>
                <a:lnTo>
                  <a:pt x="127895" y="76742"/>
                </a:lnTo>
                <a:lnTo>
                  <a:pt x="126132" y="73273"/>
                </a:lnTo>
                <a:lnTo>
                  <a:pt x="115761" y="70233"/>
                </a:lnTo>
                <a:lnTo>
                  <a:pt x="112343" y="66967"/>
                </a:lnTo>
                <a:lnTo>
                  <a:pt x="111576" y="62870"/>
                </a:lnTo>
                <a:lnTo>
                  <a:pt x="102281" y="57171"/>
                </a:lnTo>
                <a:lnTo>
                  <a:pt x="91833" y="47382"/>
                </a:lnTo>
                <a:lnTo>
                  <a:pt x="91069" y="44646"/>
                </a:lnTo>
                <a:lnTo>
                  <a:pt x="86995" y="40854"/>
                </a:lnTo>
                <a:lnTo>
                  <a:pt x="83439" y="40268"/>
                </a:lnTo>
                <a:lnTo>
                  <a:pt x="80717" y="42033"/>
                </a:lnTo>
                <a:lnTo>
                  <a:pt x="78154" y="40852"/>
                </a:lnTo>
                <a:lnTo>
                  <a:pt x="77336" y="44207"/>
                </a:lnTo>
                <a:lnTo>
                  <a:pt x="74701" y="41539"/>
                </a:lnTo>
                <a:lnTo>
                  <a:pt x="61024" y="35597"/>
                </a:lnTo>
                <a:lnTo>
                  <a:pt x="46966" y="29490"/>
                </a:lnTo>
                <a:lnTo>
                  <a:pt x="42957" y="22651"/>
                </a:lnTo>
                <a:lnTo>
                  <a:pt x="35848" y="20501"/>
                </a:lnTo>
                <a:lnTo>
                  <a:pt x="20922" y="9956"/>
                </a:lnTo>
                <a:lnTo>
                  <a:pt x="12745" y="10278"/>
                </a:lnTo>
                <a:lnTo>
                  <a:pt x="4259" y="8037"/>
                </a:lnTo>
                <a:lnTo>
                  <a:pt x="704" y="5270"/>
                </a:lnTo>
                <a:lnTo>
                  <a:pt x="0" y="0"/>
                </a:lnTo>
                <a:lnTo>
                  <a:pt x="6190" y="2125"/>
                </a:lnTo>
                <a:lnTo>
                  <a:pt x="15359" y="1908"/>
                </a:lnTo>
                <a:lnTo>
                  <a:pt x="26718" y="4572"/>
                </a:lnTo>
                <a:lnTo>
                  <a:pt x="43190" y="13778"/>
                </a:lnTo>
                <a:lnTo>
                  <a:pt x="48565" y="20609"/>
                </a:lnTo>
                <a:lnTo>
                  <a:pt x="52492" y="21780"/>
                </a:lnTo>
                <a:lnTo>
                  <a:pt x="55557" y="20868"/>
                </a:lnTo>
                <a:lnTo>
                  <a:pt x="61024" y="23945"/>
                </a:lnTo>
                <a:lnTo>
                  <a:pt x="66490" y="27024"/>
                </a:lnTo>
                <a:lnTo>
                  <a:pt x="66792" y="25434"/>
                </a:lnTo>
                <a:lnTo>
                  <a:pt x="71068" y="19679"/>
                </a:lnTo>
                <a:lnTo>
                  <a:pt x="77998" y="21636"/>
                </a:lnTo>
                <a:lnTo>
                  <a:pt x="81459" y="24536"/>
                </a:lnTo>
                <a:lnTo>
                  <a:pt x="83886" y="21075"/>
                </a:lnTo>
                <a:lnTo>
                  <a:pt x="86472" y="22357"/>
                </a:lnTo>
                <a:lnTo>
                  <a:pt x="88597" y="25278"/>
                </a:lnTo>
                <a:lnTo>
                  <a:pt x="90641" y="33076"/>
                </a:lnTo>
                <a:lnTo>
                  <a:pt x="93027" y="35406"/>
                </a:lnTo>
                <a:lnTo>
                  <a:pt x="92707" y="38783"/>
                </a:lnTo>
                <a:lnTo>
                  <a:pt x="98654" y="41235"/>
                </a:lnTo>
                <a:lnTo>
                  <a:pt x="103262" y="45213"/>
                </a:lnTo>
                <a:lnTo>
                  <a:pt x="104392" y="47382"/>
                </a:lnTo>
                <a:lnTo>
                  <a:pt x="105104" y="48745"/>
                </a:lnTo>
                <a:lnTo>
                  <a:pt x="108925" y="50485"/>
                </a:lnTo>
                <a:lnTo>
                  <a:pt x="114685" y="55903"/>
                </a:lnTo>
                <a:lnTo>
                  <a:pt x="115547" y="60423"/>
                </a:lnTo>
                <a:lnTo>
                  <a:pt x="119140" y="62350"/>
                </a:lnTo>
                <a:lnTo>
                  <a:pt x="120917" y="66047"/>
                </a:lnTo>
                <a:lnTo>
                  <a:pt x="124173" y="66265"/>
                </a:lnTo>
                <a:lnTo>
                  <a:pt x="130604" y="75080"/>
                </a:lnTo>
                <a:lnTo>
                  <a:pt x="134781" y="73128"/>
                </a:lnTo>
                <a:lnTo>
                  <a:pt x="142715" y="73178"/>
                </a:lnTo>
                <a:lnTo>
                  <a:pt x="145740" y="77121"/>
                </a:lnTo>
                <a:close/>
              </a:path>
            </a:pathLst>
          </a:custGeom>
          <a:solidFill>
            <a:srgbClr val="220F3A">
              <a:alpha val="100000"/>
            </a:srgbClr>
          </a:solidFill>
          <a:ln w="13550" cap="flat">
            <a:solidFill>
              <a:srgbClr val="220F3A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135" name="pg1135"/>
          <p:cNvSpPr/>
          <p:nvPr/>
        </p:nvSpPr>
        <p:spPr>
          <a:xfrm>
            <a:off x="5125734" y="4699089"/>
            <a:ext cx="40249" cy="52600"/>
          </a:xfrm>
          <a:custGeom>
            <a:avLst/>
            <a:gdLst/>
            <a:ahLst/>
            <a:cxnLst/>
            <a:rect l="0" t="0" r="0" b="0"/>
            <a:pathLst>
              <a:path w="40249" h="52600">
                <a:moveTo>
                  <a:pt x="18399" y="12886"/>
                </a:moveTo>
                <a:lnTo>
                  <a:pt x="18047" y="15041"/>
                </a:lnTo>
                <a:lnTo>
                  <a:pt x="21822" y="14190"/>
                </a:lnTo>
                <a:lnTo>
                  <a:pt x="25427" y="16824"/>
                </a:lnTo>
                <a:lnTo>
                  <a:pt x="24442" y="21374"/>
                </a:lnTo>
                <a:lnTo>
                  <a:pt x="25600" y="27460"/>
                </a:lnTo>
                <a:lnTo>
                  <a:pt x="32010" y="31164"/>
                </a:lnTo>
                <a:lnTo>
                  <a:pt x="34048" y="37011"/>
                </a:lnTo>
                <a:lnTo>
                  <a:pt x="40249" y="45580"/>
                </a:lnTo>
                <a:lnTo>
                  <a:pt x="38821" y="47793"/>
                </a:lnTo>
                <a:lnTo>
                  <a:pt x="34620" y="48054"/>
                </a:lnTo>
                <a:lnTo>
                  <a:pt x="34078" y="51640"/>
                </a:lnTo>
                <a:lnTo>
                  <a:pt x="32252" y="52600"/>
                </a:lnTo>
                <a:lnTo>
                  <a:pt x="21822" y="46705"/>
                </a:lnTo>
                <a:lnTo>
                  <a:pt x="19985" y="45596"/>
                </a:lnTo>
                <a:lnTo>
                  <a:pt x="20144" y="35382"/>
                </a:lnTo>
                <a:lnTo>
                  <a:pt x="18992" y="36386"/>
                </a:lnTo>
                <a:lnTo>
                  <a:pt x="19205" y="38952"/>
                </a:lnTo>
                <a:lnTo>
                  <a:pt x="15478" y="37623"/>
                </a:lnTo>
                <a:lnTo>
                  <a:pt x="12240" y="39349"/>
                </a:lnTo>
                <a:lnTo>
                  <a:pt x="6537" y="37572"/>
                </a:lnTo>
                <a:lnTo>
                  <a:pt x="2463" y="32999"/>
                </a:lnTo>
                <a:lnTo>
                  <a:pt x="299" y="29741"/>
                </a:lnTo>
                <a:lnTo>
                  <a:pt x="0" y="26683"/>
                </a:lnTo>
                <a:lnTo>
                  <a:pt x="3542" y="24173"/>
                </a:lnTo>
                <a:lnTo>
                  <a:pt x="4430" y="19857"/>
                </a:lnTo>
                <a:lnTo>
                  <a:pt x="7693" y="21209"/>
                </a:lnTo>
                <a:lnTo>
                  <a:pt x="9509" y="20163"/>
                </a:lnTo>
                <a:lnTo>
                  <a:pt x="9786" y="15502"/>
                </a:lnTo>
                <a:lnTo>
                  <a:pt x="11383" y="12460"/>
                </a:lnTo>
                <a:lnTo>
                  <a:pt x="11296" y="11371"/>
                </a:lnTo>
                <a:lnTo>
                  <a:pt x="10855" y="4304"/>
                </a:lnTo>
                <a:lnTo>
                  <a:pt x="13407" y="0"/>
                </a:lnTo>
                <a:lnTo>
                  <a:pt x="16380" y="1383"/>
                </a:lnTo>
                <a:lnTo>
                  <a:pt x="20316" y="11371"/>
                </a:lnTo>
                <a:lnTo>
                  <a:pt x="20390" y="12400"/>
                </a:lnTo>
                <a:close/>
              </a:path>
            </a:pathLst>
          </a:custGeom>
          <a:solidFill>
            <a:srgbClr val="220F3A">
              <a:alpha val="100000"/>
            </a:srgbClr>
          </a:solidFill>
          <a:ln w="13550" cap="flat">
            <a:solidFill>
              <a:srgbClr val="220F3A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224" name="pg1224"/>
          <p:cNvSpPr/>
          <p:nvPr/>
        </p:nvSpPr>
        <p:spPr>
          <a:xfrm>
            <a:off x="5182462" y="4469305"/>
            <a:ext cx="476713" cy="297779"/>
          </a:xfrm>
          <a:custGeom>
            <a:avLst/>
            <a:gdLst/>
            <a:ahLst/>
            <a:cxnLst/>
            <a:rect l="0" t="0" r="0" b="0"/>
            <a:pathLst>
              <a:path w="476713" h="297779">
                <a:moveTo>
                  <a:pt x="173578" y="13471"/>
                </a:moveTo>
                <a:lnTo>
                  <a:pt x="180216" y="16241"/>
                </a:lnTo>
                <a:lnTo>
                  <a:pt x="186282" y="27432"/>
                </a:lnTo>
                <a:lnTo>
                  <a:pt x="188109" y="27073"/>
                </a:lnTo>
                <a:lnTo>
                  <a:pt x="190753" y="29518"/>
                </a:lnTo>
                <a:lnTo>
                  <a:pt x="195973" y="30160"/>
                </a:lnTo>
                <a:lnTo>
                  <a:pt x="198822" y="31929"/>
                </a:lnTo>
                <a:lnTo>
                  <a:pt x="201047" y="35417"/>
                </a:lnTo>
                <a:lnTo>
                  <a:pt x="203268" y="37827"/>
                </a:lnTo>
                <a:lnTo>
                  <a:pt x="203313" y="40637"/>
                </a:lnTo>
                <a:lnTo>
                  <a:pt x="205041" y="47781"/>
                </a:lnTo>
                <a:lnTo>
                  <a:pt x="214634" y="57379"/>
                </a:lnTo>
                <a:lnTo>
                  <a:pt x="233449" y="67887"/>
                </a:lnTo>
                <a:lnTo>
                  <a:pt x="235638" y="71672"/>
                </a:lnTo>
                <a:lnTo>
                  <a:pt x="235902" y="77112"/>
                </a:lnTo>
                <a:lnTo>
                  <a:pt x="239279" y="78208"/>
                </a:lnTo>
                <a:lnTo>
                  <a:pt x="240551" y="82526"/>
                </a:lnTo>
                <a:lnTo>
                  <a:pt x="244433" y="86837"/>
                </a:lnTo>
                <a:lnTo>
                  <a:pt x="244744" y="90479"/>
                </a:lnTo>
                <a:lnTo>
                  <a:pt x="246504" y="91567"/>
                </a:lnTo>
                <a:lnTo>
                  <a:pt x="245205" y="94416"/>
                </a:lnTo>
                <a:lnTo>
                  <a:pt x="248087" y="96563"/>
                </a:lnTo>
                <a:lnTo>
                  <a:pt x="247856" y="98723"/>
                </a:lnTo>
                <a:lnTo>
                  <a:pt x="249921" y="99244"/>
                </a:lnTo>
                <a:lnTo>
                  <a:pt x="250382" y="101784"/>
                </a:lnTo>
                <a:lnTo>
                  <a:pt x="252347" y="98607"/>
                </a:lnTo>
                <a:lnTo>
                  <a:pt x="255255" y="100364"/>
                </a:lnTo>
                <a:lnTo>
                  <a:pt x="253646" y="105806"/>
                </a:lnTo>
                <a:lnTo>
                  <a:pt x="258989" y="108407"/>
                </a:lnTo>
                <a:lnTo>
                  <a:pt x="261950" y="108762"/>
                </a:lnTo>
                <a:lnTo>
                  <a:pt x="264065" y="105835"/>
                </a:lnTo>
                <a:lnTo>
                  <a:pt x="277322" y="108372"/>
                </a:lnTo>
                <a:lnTo>
                  <a:pt x="279873" y="111041"/>
                </a:lnTo>
                <a:lnTo>
                  <a:pt x="282936" y="114246"/>
                </a:lnTo>
                <a:lnTo>
                  <a:pt x="285891" y="123335"/>
                </a:lnTo>
                <a:lnTo>
                  <a:pt x="287929" y="125321"/>
                </a:lnTo>
                <a:lnTo>
                  <a:pt x="295168" y="126669"/>
                </a:lnTo>
                <a:lnTo>
                  <a:pt x="297389" y="129179"/>
                </a:lnTo>
                <a:lnTo>
                  <a:pt x="299441" y="129601"/>
                </a:lnTo>
                <a:lnTo>
                  <a:pt x="304353" y="130612"/>
                </a:lnTo>
                <a:lnTo>
                  <a:pt x="308431" y="136822"/>
                </a:lnTo>
                <a:lnTo>
                  <a:pt x="313641" y="133316"/>
                </a:lnTo>
                <a:lnTo>
                  <a:pt x="322715" y="132800"/>
                </a:lnTo>
                <a:lnTo>
                  <a:pt x="331616" y="137681"/>
                </a:lnTo>
                <a:lnTo>
                  <a:pt x="333845" y="137161"/>
                </a:lnTo>
                <a:lnTo>
                  <a:pt x="336621" y="133780"/>
                </a:lnTo>
                <a:lnTo>
                  <a:pt x="340893" y="135484"/>
                </a:lnTo>
                <a:lnTo>
                  <a:pt x="343259" y="134349"/>
                </a:lnTo>
                <a:lnTo>
                  <a:pt x="347155" y="135526"/>
                </a:lnTo>
                <a:lnTo>
                  <a:pt x="349377" y="138377"/>
                </a:lnTo>
                <a:lnTo>
                  <a:pt x="359001" y="140418"/>
                </a:lnTo>
                <a:lnTo>
                  <a:pt x="362408" y="137216"/>
                </a:lnTo>
                <a:lnTo>
                  <a:pt x="364302" y="138349"/>
                </a:lnTo>
                <a:lnTo>
                  <a:pt x="366210" y="141898"/>
                </a:lnTo>
                <a:lnTo>
                  <a:pt x="370086" y="142325"/>
                </a:lnTo>
                <a:lnTo>
                  <a:pt x="370928" y="138165"/>
                </a:lnTo>
                <a:lnTo>
                  <a:pt x="374108" y="137058"/>
                </a:lnTo>
                <a:lnTo>
                  <a:pt x="375514" y="132904"/>
                </a:lnTo>
                <a:lnTo>
                  <a:pt x="378229" y="134387"/>
                </a:lnTo>
                <a:lnTo>
                  <a:pt x="383992" y="131226"/>
                </a:lnTo>
                <a:lnTo>
                  <a:pt x="384533" y="129283"/>
                </a:lnTo>
                <a:lnTo>
                  <a:pt x="388887" y="124731"/>
                </a:lnTo>
                <a:lnTo>
                  <a:pt x="390129" y="119403"/>
                </a:lnTo>
                <a:lnTo>
                  <a:pt x="392310" y="118803"/>
                </a:lnTo>
                <a:lnTo>
                  <a:pt x="391645" y="116291"/>
                </a:lnTo>
                <a:lnTo>
                  <a:pt x="393208" y="114608"/>
                </a:lnTo>
                <a:lnTo>
                  <a:pt x="393509" y="112021"/>
                </a:lnTo>
                <a:lnTo>
                  <a:pt x="397888" y="111295"/>
                </a:lnTo>
                <a:lnTo>
                  <a:pt x="407960" y="117839"/>
                </a:lnTo>
                <a:lnTo>
                  <a:pt x="409139" y="116914"/>
                </a:lnTo>
                <a:lnTo>
                  <a:pt x="410462" y="111696"/>
                </a:lnTo>
                <a:lnTo>
                  <a:pt x="411416" y="113300"/>
                </a:lnTo>
                <a:lnTo>
                  <a:pt x="415297" y="112261"/>
                </a:lnTo>
                <a:lnTo>
                  <a:pt x="415155" y="110921"/>
                </a:lnTo>
                <a:lnTo>
                  <a:pt x="416309" y="111424"/>
                </a:lnTo>
                <a:lnTo>
                  <a:pt x="417748" y="110506"/>
                </a:lnTo>
                <a:lnTo>
                  <a:pt x="417465" y="119128"/>
                </a:lnTo>
                <a:lnTo>
                  <a:pt x="414958" y="122887"/>
                </a:lnTo>
                <a:lnTo>
                  <a:pt x="414490" y="127785"/>
                </a:lnTo>
                <a:lnTo>
                  <a:pt x="419763" y="129869"/>
                </a:lnTo>
                <a:lnTo>
                  <a:pt x="419990" y="132650"/>
                </a:lnTo>
                <a:lnTo>
                  <a:pt x="418614" y="136864"/>
                </a:lnTo>
                <a:lnTo>
                  <a:pt x="419394" y="139362"/>
                </a:lnTo>
                <a:lnTo>
                  <a:pt x="424638" y="139304"/>
                </a:lnTo>
                <a:lnTo>
                  <a:pt x="425647" y="140945"/>
                </a:lnTo>
                <a:lnTo>
                  <a:pt x="423940" y="144907"/>
                </a:lnTo>
                <a:lnTo>
                  <a:pt x="425362" y="148094"/>
                </a:lnTo>
                <a:lnTo>
                  <a:pt x="423324" y="150447"/>
                </a:lnTo>
                <a:lnTo>
                  <a:pt x="425110" y="157381"/>
                </a:lnTo>
                <a:lnTo>
                  <a:pt x="423192" y="162218"/>
                </a:lnTo>
                <a:lnTo>
                  <a:pt x="420581" y="163227"/>
                </a:lnTo>
                <a:lnTo>
                  <a:pt x="422000" y="165052"/>
                </a:lnTo>
                <a:lnTo>
                  <a:pt x="420108" y="171241"/>
                </a:lnTo>
                <a:lnTo>
                  <a:pt x="423713" y="176833"/>
                </a:lnTo>
                <a:lnTo>
                  <a:pt x="431611" y="175990"/>
                </a:lnTo>
                <a:lnTo>
                  <a:pt x="438640" y="182336"/>
                </a:lnTo>
                <a:lnTo>
                  <a:pt x="437506" y="185425"/>
                </a:lnTo>
                <a:lnTo>
                  <a:pt x="433083" y="186473"/>
                </a:lnTo>
                <a:lnTo>
                  <a:pt x="430401" y="184771"/>
                </a:lnTo>
                <a:lnTo>
                  <a:pt x="429347" y="185574"/>
                </a:lnTo>
                <a:lnTo>
                  <a:pt x="429038" y="186473"/>
                </a:lnTo>
                <a:lnTo>
                  <a:pt x="428646" y="187612"/>
                </a:lnTo>
                <a:lnTo>
                  <a:pt x="428295" y="192255"/>
                </a:lnTo>
                <a:lnTo>
                  <a:pt x="428480" y="193470"/>
                </a:lnTo>
                <a:lnTo>
                  <a:pt x="429104" y="194644"/>
                </a:lnTo>
                <a:lnTo>
                  <a:pt x="430051" y="195617"/>
                </a:lnTo>
                <a:lnTo>
                  <a:pt x="432090" y="197831"/>
                </a:lnTo>
                <a:lnTo>
                  <a:pt x="432353" y="199880"/>
                </a:lnTo>
                <a:lnTo>
                  <a:pt x="426974" y="202950"/>
                </a:lnTo>
                <a:lnTo>
                  <a:pt x="426673" y="205238"/>
                </a:lnTo>
                <a:lnTo>
                  <a:pt x="427745" y="207108"/>
                </a:lnTo>
                <a:lnTo>
                  <a:pt x="437623" y="212233"/>
                </a:lnTo>
                <a:lnTo>
                  <a:pt x="438868" y="212880"/>
                </a:lnTo>
                <a:lnTo>
                  <a:pt x="441119" y="219543"/>
                </a:lnTo>
                <a:lnTo>
                  <a:pt x="444668" y="222447"/>
                </a:lnTo>
                <a:lnTo>
                  <a:pt x="452449" y="225216"/>
                </a:lnTo>
                <a:lnTo>
                  <a:pt x="457725" y="223035"/>
                </a:lnTo>
                <a:lnTo>
                  <a:pt x="458468" y="224084"/>
                </a:lnTo>
                <a:lnTo>
                  <a:pt x="457367" y="227627"/>
                </a:lnTo>
                <a:lnTo>
                  <a:pt x="457775" y="229218"/>
                </a:lnTo>
                <a:lnTo>
                  <a:pt x="467099" y="231146"/>
                </a:lnTo>
                <a:lnTo>
                  <a:pt x="474189" y="231316"/>
                </a:lnTo>
                <a:lnTo>
                  <a:pt x="476713" y="237038"/>
                </a:lnTo>
                <a:lnTo>
                  <a:pt x="475193" y="241155"/>
                </a:lnTo>
                <a:lnTo>
                  <a:pt x="474767" y="242312"/>
                </a:lnTo>
                <a:lnTo>
                  <a:pt x="467094" y="242133"/>
                </a:lnTo>
                <a:lnTo>
                  <a:pt x="462295" y="236002"/>
                </a:lnTo>
                <a:lnTo>
                  <a:pt x="460412" y="236737"/>
                </a:lnTo>
                <a:lnTo>
                  <a:pt x="458738" y="241038"/>
                </a:lnTo>
                <a:lnTo>
                  <a:pt x="455152" y="240657"/>
                </a:lnTo>
                <a:lnTo>
                  <a:pt x="449089" y="237199"/>
                </a:lnTo>
                <a:lnTo>
                  <a:pt x="448221" y="238378"/>
                </a:lnTo>
                <a:lnTo>
                  <a:pt x="448791" y="241582"/>
                </a:lnTo>
                <a:lnTo>
                  <a:pt x="445785" y="246652"/>
                </a:lnTo>
                <a:lnTo>
                  <a:pt x="438863" y="248723"/>
                </a:lnTo>
                <a:lnTo>
                  <a:pt x="438423" y="251436"/>
                </a:lnTo>
                <a:lnTo>
                  <a:pt x="440191" y="258615"/>
                </a:lnTo>
                <a:lnTo>
                  <a:pt x="440167" y="266116"/>
                </a:lnTo>
                <a:lnTo>
                  <a:pt x="437821" y="274570"/>
                </a:lnTo>
                <a:lnTo>
                  <a:pt x="443596" y="276183"/>
                </a:lnTo>
                <a:lnTo>
                  <a:pt x="444786" y="279412"/>
                </a:lnTo>
                <a:lnTo>
                  <a:pt x="437803" y="287004"/>
                </a:lnTo>
                <a:lnTo>
                  <a:pt x="432574" y="286180"/>
                </a:lnTo>
                <a:lnTo>
                  <a:pt x="430136" y="287460"/>
                </a:lnTo>
                <a:lnTo>
                  <a:pt x="429656" y="290759"/>
                </a:lnTo>
                <a:lnTo>
                  <a:pt x="431841" y="296948"/>
                </a:lnTo>
                <a:lnTo>
                  <a:pt x="422614" y="297779"/>
                </a:lnTo>
                <a:lnTo>
                  <a:pt x="412582" y="295892"/>
                </a:lnTo>
                <a:lnTo>
                  <a:pt x="404816" y="287193"/>
                </a:lnTo>
                <a:lnTo>
                  <a:pt x="404493" y="282972"/>
                </a:lnTo>
                <a:lnTo>
                  <a:pt x="407907" y="280925"/>
                </a:lnTo>
                <a:lnTo>
                  <a:pt x="406997" y="273900"/>
                </a:lnTo>
                <a:lnTo>
                  <a:pt x="401360" y="271712"/>
                </a:lnTo>
                <a:lnTo>
                  <a:pt x="400221" y="267751"/>
                </a:lnTo>
                <a:lnTo>
                  <a:pt x="395241" y="261613"/>
                </a:lnTo>
                <a:lnTo>
                  <a:pt x="394913" y="256708"/>
                </a:lnTo>
                <a:lnTo>
                  <a:pt x="393537" y="257053"/>
                </a:lnTo>
                <a:lnTo>
                  <a:pt x="391288" y="260847"/>
                </a:lnTo>
                <a:lnTo>
                  <a:pt x="389073" y="259864"/>
                </a:lnTo>
                <a:lnTo>
                  <a:pt x="389000" y="256666"/>
                </a:lnTo>
                <a:lnTo>
                  <a:pt x="384912" y="256140"/>
                </a:lnTo>
                <a:lnTo>
                  <a:pt x="383556" y="257933"/>
                </a:lnTo>
                <a:lnTo>
                  <a:pt x="379406" y="256337"/>
                </a:lnTo>
                <a:lnTo>
                  <a:pt x="380682" y="259440"/>
                </a:lnTo>
                <a:lnTo>
                  <a:pt x="378753" y="262082"/>
                </a:lnTo>
                <a:lnTo>
                  <a:pt x="373410" y="259831"/>
                </a:lnTo>
                <a:lnTo>
                  <a:pt x="367679" y="253222"/>
                </a:lnTo>
                <a:lnTo>
                  <a:pt x="357593" y="253356"/>
                </a:lnTo>
                <a:lnTo>
                  <a:pt x="349984" y="247970"/>
                </a:lnTo>
                <a:lnTo>
                  <a:pt x="346486" y="249973"/>
                </a:lnTo>
                <a:lnTo>
                  <a:pt x="345760" y="254786"/>
                </a:lnTo>
                <a:lnTo>
                  <a:pt x="344271" y="256956"/>
                </a:lnTo>
                <a:lnTo>
                  <a:pt x="336503" y="257196"/>
                </a:lnTo>
                <a:lnTo>
                  <a:pt x="331951" y="253491"/>
                </a:lnTo>
                <a:lnTo>
                  <a:pt x="330241" y="248007"/>
                </a:lnTo>
                <a:lnTo>
                  <a:pt x="326793" y="248200"/>
                </a:lnTo>
                <a:lnTo>
                  <a:pt x="323602" y="246059"/>
                </a:lnTo>
                <a:lnTo>
                  <a:pt x="316621" y="252891"/>
                </a:lnTo>
                <a:lnTo>
                  <a:pt x="314235" y="259028"/>
                </a:lnTo>
                <a:lnTo>
                  <a:pt x="307318" y="263249"/>
                </a:lnTo>
                <a:lnTo>
                  <a:pt x="288027" y="249085"/>
                </a:lnTo>
                <a:lnTo>
                  <a:pt x="279873" y="252638"/>
                </a:lnTo>
                <a:lnTo>
                  <a:pt x="276407" y="252050"/>
                </a:lnTo>
                <a:lnTo>
                  <a:pt x="274728" y="249958"/>
                </a:lnTo>
                <a:lnTo>
                  <a:pt x="272760" y="252169"/>
                </a:lnTo>
                <a:lnTo>
                  <a:pt x="269934" y="252179"/>
                </a:lnTo>
                <a:lnTo>
                  <a:pt x="268463" y="251494"/>
                </a:lnTo>
                <a:lnTo>
                  <a:pt x="267907" y="248649"/>
                </a:lnTo>
                <a:lnTo>
                  <a:pt x="265050" y="248707"/>
                </a:lnTo>
                <a:lnTo>
                  <a:pt x="263921" y="244547"/>
                </a:lnTo>
                <a:lnTo>
                  <a:pt x="260491" y="247593"/>
                </a:lnTo>
                <a:lnTo>
                  <a:pt x="255552" y="247400"/>
                </a:lnTo>
                <a:lnTo>
                  <a:pt x="252488" y="245777"/>
                </a:lnTo>
                <a:lnTo>
                  <a:pt x="249119" y="241155"/>
                </a:lnTo>
                <a:lnTo>
                  <a:pt x="245588" y="239231"/>
                </a:lnTo>
                <a:lnTo>
                  <a:pt x="244624" y="241155"/>
                </a:lnTo>
                <a:lnTo>
                  <a:pt x="242218" y="245968"/>
                </a:lnTo>
                <a:lnTo>
                  <a:pt x="235597" y="245775"/>
                </a:lnTo>
                <a:lnTo>
                  <a:pt x="231549" y="243081"/>
                </a:lnTo>
                <a:lnTo>
                  <a:pt x="228623" y="241155"/>
                </a:lnTo>
                <a:lnTo>
                  <a:pt x="224635" y="238531"/>
                </a:lnTo>
                <a:lnTo>
                  <a:pt x="220351" y="233107"/>
                </a:lnTo>
                <a:lnTo>
                  <a:pt x="218145" y="233369"/>
                </a:lnTo>
                <a:lnTo>
                  <a:pt x="217939" y="230700"/>
                </a:lnTo>
                <a:lnTo>
                  <a:pt x="215572" y="232257"/>
                </a:lnTo>
                <a:lnTo>
                  <a:pt x="213918" y="228436"/>
                </a:lnTo>
                <a:lnTo>
                  <a:pt x="213023" y="228680"/>
                </a:lnTo>
                <a:lnTo>
                  <a:pt x="213290" y="231319"/>
                </a:lnTo>
                <a:lnTo>
                  <a:pt x="210346" y="231225"/>
                </a:lnTo>
                <a:lnTo>
                  <a:pt x="210039" y="229332"/>
                </a:lnTo>
                <a:lnTo>
                  <a:pt x="211084" y="226724"/>
                </a:lnTo>
                <a:lnTo>
                  <a:pt x="209047" y="223776"/>
                </a:lnTo>
                <a:lnTo>
                  <a:pt x="203823" y="228977"/>
                </a:lnTo>
                <a:lnTo>
                  <a:pt x="203742" y="231213"/>
                </a:lnTo>
                <a:lnTo>
                  <a:pt x="202537" y="231351"/>
                </a:lnTo>
                <a:lnTo>
                  <a:pt x="201524" y="234639"/>
                </a:lnTo>
                <a:lnTo>
                  <a:pt x="199484" y="233878"/>
                </a:lnTo>
                <a:lnTo>
                  <a:pt x="199574" y="237503"/>
                </a:lnTo>
                <a:lnTo>
                  <a:pt x="197681" y="239068"/>
                </a:lnTo>
                <a:lnTo>
                  <a:pt x="190753" y="236592"/>
                </a:lnTo>
                <a:lnTo>
                  <a:pt x="188123" y="235652"/>
                </a:lnTo>
                <a:lnTo>
                  <a:pt x="183154" y="236948"/>
                </a:lnTo>
                <a:lnTo>
                  <a:pt x="173949" y="231529"/>
                </a:lnTo>
                <a:lnTo>
                  <a:pt x="169594" y="233159"/>
                </a:lnTo>
                <a:lnTo>
                  <a:pt x="165745" y="232453"/>
                </a:lnTo>
                <a:lnTo>
                  <a:pt x="161951" y="236891"/>
                </a:lnTo>
                <a:lnTo>
                  <a:pt x="160814" y="241155"/>
                </a:lnTo>
                <a:lnTo>
                  <a:pt x="159412" y="246424"/>
                </a:lnTo>
                <a:lnTo>
                  <a:pt x="152338" y="251968"/>
                </a:lnTo>
                <a:lnTo>
                  <a:pt x="152436" y="254966"/>
                </a:lnTo>
                <a:lnTo>
                  <a:pt x="151743" y="257166"/>
                </a:lnTo>
                <a:lnTo>
                  <a:pt x="149972" y="262783"/>
                </a:lnTo>
                <a:lnTo>
                  <a:pt x="148249" y="265951"/>
                </a:lnTo>
                <a:lnTo>
                  <a:pt x="147442" y="270912"/>
                </a:lnTo>
                <a:lnTo>
                  <a:pt x="141344" y="272007"/>
                </a:lnTo>
                <a:lnTo>
                  <a:pt x="138573" y="269210"/>
                </a:lnTo>
                <a:lnTo>
                  <a:pt x="135803" y="269180"/>
                </a:lnTo>
                <a:lnTo>
                  <a:pt x="130808" y="265808"/>
                </a:lnTo>
                <a:lnTo>
                  <a:pt x="129107" y="262783"/>
                </a:lnTo>
                <a:lnTo>
                  <a:pt x="127179" y="257843"/>
                </a:lnTo>
                <a:lnTo>
                  <a:pt x="119661" y="253173"/>
                </a:lnTo>
                <a:lnTo>
                  <a:pt x="118728" y="247797"/>
                </a:lnTo>
                <a:lnTo>
                  <a:pt x="115170" y="241155"/>
                </a:lnTo>
                <a:lnTo>
                  <a:pt x="112547" y="239835"/>
                </a:lnTo>
                <a:lnTo>
                  <a:pt x="111784" y="234863"/>
                </a:lnTo>
                <a:lnTo>
                  <a:pt x="108258" y="232082"/>
                </a:lnTo>
                <a:lnTo>
                  <a:pt x="103001" y="233999"/>
                </a:lnTo>
                <a:lnTo>
                  <a:pt x="100803" y="231930"/>
                </a:lnTo>
                <a:lnTo>
                  <a:pt x="97507" y="233235"/>
                </a:lnTo>
                <a:lnTo>
                  <a:pt x="92989" y="232379"/>
                </a:lnTo>
                <a:lnTo>
                  <a:pt x="86854" y="238983"/>
                </a:lnTo>
                <a:lnTo>
                  <a:pt x="85941" y="241155"/>
                </a:lnTo>
                <a:lnTo>
                  <a:pt x="85341" y="242588"/>
                </a:lnTo>
                <a:lnTo>
                  <a:pt x="87394" y="251492"/>
                </a:lnTo>
                <a:lnTo>
                  <a:pt x="85395" y="258141"/>
                </a:lnTo>
                <a:lnTo>
                  <a:pt x="82866" y="260791"/>
                </a:lnTo>
                <a:lnTo>
                  <a:pt x="83728" y="262783"/>
                </a:lnTo>
                <a:lnTo>
                  <a:pt x="86910" y="274712"/>
                </a:lnTo>
                <a:lnTo>
                  <a:pt x="86357" y="276594"/>
                </a:lnTo>
                <a:lnTo>
                  <a:pt x="83425" y="277817"/>
                </a:lnTo>
                <a:lnTo>
                  <a:pt x="81988" y="282905"/>
                </a:lnTo>
                <a:lnTo>
                  <a:pt x="79000" y="285403"/>
                </a:lnTo>
                <a:lnTo>
                  <a:pt x="73722" y="281079"/>
                </a:lnTo>
                <a:lnTo>
                  <a:pt x="69965" y="283271"/>
                </a:lnTo>
                <a:lnTo>
                  <a:pt x="67775" y="282300"/>
                </a:lnTo>
                <a:lnTo>
                  <a:pt x="67461" y="283740"/>
                </a:lnTo>
                <a:lnTo>
                  <a:pt x="65522" y="284362"/>
                </a:lnTo>
                <a:lnTo>
                  <a:pt x="60664" y="282515"/>
                </a:lnTo>
                <a:lnTo>
                  <a:pt x="60060" y="285412"/>
                </a:lnTo>
                <a:lnTo>
                  <a:pt x="64280" y="290546"/>
                </a:lnTo>
                <a:lnTo>
                  <a:pt x="63097" y="291727"/>
                </a:lnTo>
                <a:lnTo>
                  <a:pt x="59347" y="287226"/>
                </a:lnTo>
                <a:lnTo>
                  <a:pt x="58267" y="283780"/>
                </a:lnTo>
                <a:lnTo>
                  <a:pt x="53264" y="284245"/>
                </a:lnTo>
                <a:lnTo>
                  <a:pt x="50746" y="283031"/>
                </a:lnTo>
                <a:lnTo>
                  <a:pt x="43455" y="269861"/>
                </a:lnTo>
                <a:lnTo>
                  <a:pt x="38666" y="267550"/>
                </a:lnTo>
                <a:lnTo>
                  <a:pt x="35408" y="262783"/>
                </a:lnTo>
                <a:lnTo>
                  <a:pt x="29060" y="258235"/>
                </a:lnTo>
                <a:lnTo>
                  <a:pt x="23938" y="252529"/>
                </a:lnTo>
                <a:lnTo>
                  <a:pt x="18296" y="256169"/>
                </a:lnTo>
                <a:lnTo>
                  <a:pt x="15323" y="255804"/>
                </a:lnTo>
                <a:lnTo>
                  <a:pt x="7542" y="251119"/>
                </a:lnTo>
                <a:lnTo>
                  <a:pt x="5307" y="250124"/>
                </a:lnTo>
                <a:lnTo>
                  <a:pt x="4754" y="248397"/>
                </a:lnTo>
                <a:lnTo>
                  <a:pt x="1498" y="245455"/>
                </a:lnTo>
                <a:lnTo>
                  <a:pt x="1010" y="244204"/>
                </a:lnTo>
                <a:lnTo>
                  <a:pt x="1060" y="241155"/>
                </a:lnTo>
                <a:lnTo>
                  <a:pt x="2269" y="235706"/>
                </a:lnTo>
                <a:lnTo>
                  <a:pt x="1332" y="231666"/>
                </a:lnTo>
                <a:lnTo>
                  <a:pt x="2027" y="228387"/>
                </a:lnTo>
                <a:lnTo>
                  <a:pt x="0" y="223992"/>
                </a:lnTo>
                <a:lnTo>
                  <a:pt x="1804" y="221922"/>
                </a:lnTo>
                <a:lnTo>
                  <a:pt x="2448" y="217600"/>
                </a:lnTo>
                <a:lnTo>
                  <a:pt x="5649" y="215744"/>
                </a:lnTo>
                <a:lnTo>
                  <a:pt x="7676" y="218635"/>
                </a:lnTo>
                <a:lnTo>
                  <a:pt x="14487" y="222027"/>
                </a:lnTo>
                <a:lnTo>
                  <a:pt x="17011" y="218782"/>
                </a:lnTo>
                <a:lnTo>
                  <a:pt x="21594" y="216942"/>
                </a:lnTo>
                <a:lnTo>
                  <a:pt x="23102" y="211367"/>
                </a:lnTo>
                <a:lnTo>
                  <a:pt x="27257" y="202997"/>
                </a:lnTo>
                <a:lnTo>
                  <a:pt x="27649" y="196936"/>
                </a:lnTo>
                <a:lnTo>
                  <a:pt x="31504" y="191873"/>
                </a:lnTo>
                <a:lnTo>
                  <a:pt x="38855" y="191443"/>
                </a:lnTo>
                <a:lnTo>
                  <a:pt x="43110" y="186473"/>
                </a:lnTo>
                <a:lnTo>
                  <a:pt x="36519" y="178145"/>
                </a:lnTo>
                <a:lnTo>
                  <a:pt x="34051" y="166423"/>
                </a:lnTo>
                <a:lnTo>
                  <a:pt x="37331" y="161202"/>
                </a:lnTo>
                <a:lnTo>
                  <a:pt x="45560" y="157797"/>
                </a:lnTo>
                <a:lnTo>
                  <a:pt x="43608" y="153396"/>
                </a:lnTo>
                <a:lnTo>
                  <a:pt x="41623" y="152515"/>
                </a:lnTo>
                <a:lnTo>
                  <a:pt x="41188" y="147877"/>
                </a:lnTo>
                <a:lnTo>
                  <a:pt x="37018" y="151149"/>
                </a:lnTo>
                <a:lnTo>
                  <a:pt x="31913" y="145425"/>
                </a:lnTo>
                <a:lnTo>
                  <a:pt x="32730" y="143119"/>
                </a:lnTo>
                <a:lnTo>
                  <a:pt x="38815" y="138202"/>
                </a:lnTo>
                <a:lnTo>
                  <a:pt x="46603" y="132977"/>
                </a:lnTo>
                <a:lnTo>
                  <a:pt x="53250" y="132391"/>
                </a:lnTo>
                <a:lnTo>
                  <a:pt x="53475" y="128824"/>
                </a:lnTo>
                <a:lnTo>
                  <a:pt x="54875" y="126858"/>
                </a:lnTo>
                <a:lnTo>
                  <a:pt x="59208" y="127581"/>
                </a:lnTo>
                <a:lnTo>
                  <a:pt x="61327" y="123655"/>
                </a:lnTo>
                <a:lnTo>
                  <a:pt x="63113" y="124792"/>
                </a:lnTo>
                <a:lnTo>
                  <a:pt x="65267" y="122900"/>
                </a:lnTo>
                <a:lnTo>
                  <a:pt x="71901" y="127479"/>
                </a:lnTo>
                <a:lnTo>
                  <a:pt x="74592" y="124682"/>
                </a:lnTo>
                <a:lnTo>
                  <a:pt x="78596" y="123318"/>
                </a:lnTo>
                <a:lnTo>
                  <a:pt x="76018" y="119312"/>
                </a:lnTo>
                <a:lnTo>
                  <a:pt x="76295" y="113436"/>
                </a:lnTo>
                <a:lnTo>
                  <a:pt x="78948" y="109114"/>
                </a:lnTo>
                <a:lnTo>
                  <a:pt x="78761" y="101046"/>
                </a:lnTo>
                <a:lnTo>
                  <a:pt x="78459" y="96874"/>
                </a:lnTo>
                <a:lnTo>
                  <a:pt x="80306" y="90479"/>
                </a:lnTo>
                <a:lnTo>
                  <a:pt x="80921" y="88348"/>
                </a:lnTo>
                <a:lnTo>
                  <a:pt x="73916" y="83873"/>
                </a:lnTo>
                <a:lnTo>
                  <a:pt x="72574" y="81727"/>
                </a:lnTo>
                <a:lnTo>
                  <a:pt x="70332" y="81683"/>
                </a:lnTo>
                <a:lnTo>
                  <a:pt x="68200" y="77305"/>
                </a:lnTo>
                <a:lnTo>
                  <a:pt x="68545" y="73703"/>
                </a:lnTo>
                <a:lnTo>
                  <a:pt x="67408" y="71286"/>
                </a:lnTo>
                <a:lnTo>
                  <a:pt x="68445" y="69912"/>
                </a:lnTo>
                <a:lnTo>
                  <a:pt x="68415" y="67635"/>
                </a:lnTo>
                <a:lnTo>
                  <a:pt x="72134" y="63477"/>
                </a:lnTo>
                <a:lnTo>
                  <a:pt x="72333" y="59363"/>
                </a:lnTo>
                <a:lnTo>
                  <a:pt x="75869" y="57195"/>
                </a:lnTo>
                <a:lnTo>
                  <a:pt x="86005" y="59623"/>
                </a:lnTo>
                <a:lnTo>
                  <a:pt x="88504" y="54958"/>
                </a:lnTo>
                <a:lnTo>
                  <a:pt x="87820" y="51355"/>
                </a:lnTo>
                <a:lnTo>
                  <a:pt x="94790" y="49995"/>
                </a:lnTo>
                <a:lnTo>
                  <a:pt x="96553" y="47858"/>
                </a:lnTo>
                <a:lnTo>
                  <a:pt x="105023" y="45293"/>
                </a:lnTo>
                <a:lnTo>
                  <a:pt x="108089" y="42071"/>
                </a:lnTo>
                <a:lnTo>
                  <a:pt x="111309" y="42514"/>
                </a:lnTo>
                <a:lnTo>
                  <a:pt x="113392" y="38562"/>
                </a:lnTo>
                <a:lnTo>
                  <a:pt x="117516" y="36857"/>
                </a:lnTo>
                <a:lnTo>
                  <a:pt x="117733" y="33587"/>
                </a:lnTo>
                <a:lnTo>
                  <a:pt x="115713" y="29914"/>
                </a:lnTo>
                <a:lnTo>
                  <a:pt x="116432" y="28173"/>
                </a:lnTo>
                <a:lnTo>
                  <a:pt x="119563" y="28490"/>
                </a:lnTo>
                <a:lnTo>
                  <a:pt x="125443" y="26011"/>
                </a:lnTo>
                <a:lnTo>
                  <a:pt x="130622" y="30209"/>
                </a:lnTo>
                <a:lnTo>
                  <a:pt x="142136" y="30545"/>
                </a:lnTo>
                <a:lnTo>
                  <a:pt x="142436" y="27073"/>
                </a:lnTo>
                <a:lnTo>
                  <a:pt x="139227" y="23604"/>
                </a:lnTo>
                <a:lnTo>
                  <a:pt x="137870" y="16159"/>
                </a:lnTo>
                <a:lnTo>
                  <a:pt x="135811" y="10990"/>
                </a:lnTo>
                <a:lnTo>
                  <a:pt x="138724" y="6802"/>
                </a:lnTo>
                <a:lnTo>
                  <a:pt x="142503" y="6531"/>
                </a:lnTo>
                <a:lnTo>
                  <a:pt x="149537" y="0"/>
                </a:lnTo>
                <a:lnTo>
                  <a:pt x="150791" y="2417"/>
                </a:lnTo>
                <a:lnTo>
                  <a:pt x="151743" y="2882"/>
                </a:lnTo>
                <a:lnTo>
                  <a:pt x="161280" y="7537"/>
                </a:lnTo>
                <a:lnTo>
                  <a:pt x="166433" y="13976"/>
                </a:lnTo>
                <a:lnTo>
                  <a:pt x="169345" y="13283"/>
                </a:lnTo>
                <a:lnTo>
                  <a:pt x="173269" y="14755"/>
                </a:lnTo>
                <a:close/>
              </a:path>
            </a:pathLst>
          </a:custGeom>
          <a:solidFill>
            <a:srgbClr val="220F3A">
              <a:alpha val="100000"/>
            </a:srgbClr>
          </a:solidFill>
          <a:ln w="13550" cap="flat">
            <a:solidFill>
              <a:srgbClr val="220F3A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227" name="pg1227"/>
          <p:cNvSpPr/>
          <p:nvPr/>
        </p:nvSpPr>
        <p:spPr>
          <a:xfrm>
            <a:off x="5604791" y="4284318"/>
            <a:ext cx="42332" cy="45627"/>
          </a:xfrm>
          <a:custGeom>
            <a:avLst/>
            <a:gdLst/>
            <a:ahLst/>
            <a:cxnLst/>
            <a:rect l="0" t="0" r="0" b="0"/>
            <a:pathLst>
              <a:path w="42332" h="45627">
                <a:moveTo>
                  <a:pt x="0" y="6865"/>
                </a:moveTo>
                <a:lnTo>
                  <a:pt x="10051" y="4067"/>
                </a:lnTo>
                <a:lnTo>
                  <a:pt x="10308" y="1236"/>
                </a:lnTo>
                <a:lnTo>
                  <a:pt x="11722" y="295"/>
                </a:lnTo>
                <a:lnTo>
                  <a:pt x="14837" y="699"/>
                </a:lnTo>
                <a:lnTo>
                  <a:pt x="15324" y="3297"/>
                </a:lnTo>
                <a:lnTo>
                  <a:pt x="17903" y="0"/>
                </a:lnTo>
                <a:lnTo>
                  <a:pt x="22294" y="2674"/>
                </a:lnTo>
                <a:lnTo>
                  <a:pt x="26981" y="12033"/>
                </a:lnTo>
                <a:lnTo>
                  <a:pt x="33108" y="13194"/>
                </a:lnTo>
                <a:lnTo>
                  <a:pt x="35581" y="17608"/>
                </a:lnTo>
                <a:lnTo>
                  <a:pt x="40829" y="17190"/>
                </a:lnTo>
                <a:lnTo>
                  <a:pt x="42332" y="25964"/>
                </a:lnTo>
                <a:lnTo>
                  <a:pt x="39154" y="27218"/>
                </a:lnTo>
                <a:lnTo>
                  <a:pt x="33894" y="32749"/>
                </a:lnTo>
                <a:lnTo>
                  <a:pt x="31574" y="33230"/>
                </a:lnTo>
                <a:lnTo>
                  <a:pt x="28686" y="38690"/>
                </a:lnTo>
                <a:lnTo>
                  <a:pt x="27635" y="41373"/>
                </a:lnTo>
                <a:lnTo>
                  <a:pt x="26256" y="43628"/>
                </a:lnTo>
                <a:lnTo>
                  <a:pt x="23159" y="44405"/>
                </a:lnTo>
                <a:lnTo>
                  <a:pt x="22115" y="45627"/>
                </a:lnTo>
                <a:lnTo>
                  <a:pt x="21368" y="44426"/>
                </a:lnTo>
                <a:lnTo>
                  <a:pt x="17552" y="40458"/>
                </a:lnTo>
                <a:lnTo>
                  <a:pt x="18319" y="39048"/>
                </a:lnTo>
                <a:lnTo>
                  <a:pt x="17765" y="38690"/>
                </a:lnTo>
                <a:lnTo>
                  <a:pt x="17175" y="38308"/>
                </a:lnTo>
                <a:lnTo>
                  <a:pt x="15856" y="35994"/>
                </a:lnTo>
                <a:lnTo>
                  <a:pt x="13984" y="36899"/>
                </a:lnTo>
                <a:lnTo>
                  <a:pt x="13876" y="38095"/>
                </a:lnTo>
                <a:lnTo>
                  <a:pt x="12919" y="38074"/>
                </a:lnTo>
                <a:lnTo>
                  <a:pt x="12383" y="38690"/>
                </a:lnTo>
                <a:lnTo>
                  <a:pt x="11855" y="39297"/>
                </a:lnTo>
                <a:lnTo>
                  <a:pt x="10413" y="39239"/>
                </a:lnTo>
                <a:lnTo>
                  <a:pt x="9375" y="38690"/>
                </a:lnTo>
                <a:lnTo>
                  <a:pt x="7997" y="38690"/>
                </a:lnTo>
                <a:lnTo>
                  <a:pt x="4531" y="39997"/>
                </a:lnTo>
                <a:lnTo>
                  <a:pt x="3171" y="41576"/>
                </a:lnTo>
                <a:lnTo>
                  <a:pt x="2369" y="40229"/>
                </a:lnTo>
                <a:lnTo>
                  <a:pt x="2142" y="38690"/>
                </a:lnTo>
                <a:lnTo>
                  <a:pt x="2880" y="33629"/>
                </a:lnTo>
                <a:lnTo>
                  <a:pt x="4610" y="30755"/>
                </a:lnTo>
                <a:lnTo>
                  <a:pt x="4951" y="25798"/>
                </a:lnTo>
                <a:lnTo>
                  <a:pt x="800" y="20992"/>
                </a:lnTo>
                <a:close/>
              </a:path>
            </a:pathLst>
          </a:custGeom>
          <a:solidFill>
            <a:srgbClr val="15081E">
              <a:alpha val="100000"/>
            </a:srgbClr>
          </a:solidFill>
          <a:ln w="13550" cap="flat">
            <a:solidFill>
              <a:srgbClr val="15081E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228" name="pg1228"/>
          <p:cNvSpPr/>
          <p:nvPr/>
        </p:nvSpPr>
        <p:spPr>
          <a:xfrm>
            <a:off x="5578775" y="4206229"/>
            <a:ext cx="151048" cy="193656"/>
          </a:xfrm>
          <a:custGeom>
            <a:avLst/>
            <a:gdLst/>
            <a:ahLst/>
            <a:cxnLst/>
            <a:rect l="0" t="0" r="0" b="0"/>
            <a:pathLst>
              <a:path w="151048" h="193656">
                <a:moveTo>
                  <a:pt x="29548" y="179802"/>
                </a:moveTo>
                <a:lnTo>
                  <a:pt x="22469" y="171179"/>
                </a:lnTo>
                <a:lnTo>
                  <a:pt x="19711" y="158894"/>
                </a:lnTo>
                <a:lnTo>
                  <a:pt x="20677" y="150701"/>
                </a:lnTo>
                <a:lnTo>
                  <a:pt x="23129" y="145215"/>
                </a:lnTo>
                <a:lnTo>
                  <a:pt x="24457" y="137462"/>
                </a:lnTo>
                <a:lnTo>
                  <a:pt x="20374" y="135748"/>
                </a:lnTo>
                <a:lnTo>
                  <a:pt x="20077" y="132255"/>
                </a:lnTo>
                <a:lnTo>
                  <a:pt x="19261" y="130589"/>
                </a:lnTo>
                <a:lnTo>
                  <a:pt x="18458" y="128950"/>
                </a:lnTo>
                <a:lnTo>
                  <a:pt x="9335" y="116779"/>
                </a:lnTo>
                <a:lnTo>
                  <a:pt x="7787" y="114713"/>
                </a:lnTo>
                <a:lnTo>
                  <a:pt x="7999" y="112958"/>
                </a:lnTo>
                <a:lnTo>
                  <a:pt x="10682" y="109918"/>
                </a:lnTo>
                <a:lnTo>
                  <a:pt x="10247" y="104866"/>
                </a:lnTo>
                <a:lnTo>
                  <a:pt x="6836" y="99330"/>
                </a:lnTo>
                <a:lnTo>
                  <a:pt x="3945" y="97920"/>
                </a:lnTo>
                <a:lnTo>
                  <a:pt x="1709" y="93671"/>
                </a:lnTo>
                <a:lnTo>
                  <a:pt x="0" y="83922"/>
                </a:lnTo>
                <a:lnTo>
                  <a:pt x="9372" y="72991"/>
                </a:lnTo>
                <a:lnTo>
                  <a:pt x="8055" y="69968"/>
                </a:lnTo>
                <a:lnTo>
                  <a:pt x="10007" y="67889"/>
                </a:lnTo>
                <a:lnTo>
                  <a:pt x="14286" y="70255"/>
                </a:lnTo>
                <a:lnTo>
                  <a:pt x="18385" y="70073"/>
                </a:lnTo>
                <a:lnTo>
                  <a:pt x="17272" y="63599"/>
                </a:lnTo>
                <a:lnTo>
                  <a:pt x="17958" y="60176"/>
                </a:lnTo>
                <a:lnTo>
                  <a:pt x="21872" y="59076"/>
                </a:lnTo>
                <a:lnTo>
                  <a:pt x="25058" y="60347"/>
                </a:lnTo>
                <a:lnTo>
                  <a:pt x="26506" y="58770"/>
                </a:lnTo>
                <a:lnTo>
                  <a:pt x="24866" y="55124"/>
                </a:lnTo>
                <a:lnTo>
                  <a:pt x="25106" y="51260"/>
                </a:lnTo>
                <a:lnTo>
                  <a:pt x="22641" y="44748"/>
                </a:lnTo>
                <a:lnTo>
                  <a:pt x="19058" y="42822"/>
                </a:lnTo>
                <a:lnTo>
                  <a:pt x="17043" y="41737"/>
                </a:lnTo>
                <a:lnTo>
                  <a:pt x="17243" y="40383"/>
                </a:lnTo>
                <a:lnTo>
                  <a:pt x="13819" y="36040"/>
                </a:lnTo>
                <a:lnTo>
                  <a:pt x="8034" y="31698"/>
                </a:lnTo>
                <a:lnTo>
                  <a:pt x="7690" y="24346"/>
                </a:lnTo>
                <a:lnTo>
                  <a:pt x="9138" y="18173"/>
                </a:lnTo>
                <a:lnTo>
                  <a:pt x="7439" y="14240"/>
                </a:lnTo>
                <a:lnTo>
                  <a:pt x="13398" y="10850"/>
                </a:lnTo>
                <a:lnTo>
                  <a:pt x="14357" y="3104"/>
                </a:lnTo>
                <a:lnTo>
                  <a:pt x="15740" y="1572"/>
                </a:lnTo>
                <a:lnTo>
                  <a:pt x="25553" y="0"/>
                </a:lnTo>
                <a:lnTo>
                  <a:pt x="28651" y="4822"/>
                </a:lnTo>
                <a:lnTo>
                  <a:pt x="32273" y="5316"/>
                </a:lnTo>
                <a:lnTo>
                  <a:pt x="33575" y="7457"/>
                </a:lnTo>
                <a:lnTo>
                  <a:pt x="33401" y="10882"/>
                </a:lnTo>
                <a:lnTo>
                  <a:pt x="32093" y="13558"/>
                </a:lnTo>
                <a:lnTo>
                  <a:pt x="27361" y="17697"/>
                </a:lnTo>
                <a:lnTo>
                  <a:pt x="27316" y="19794"/>
                </a:lnTo>
                <a:lnTo>
                  <a:pt x="33502" y="27573"/>
                </a:lnTo>
                <a:lnTo>
                  <a:pt x="37100" y="30307"/>
                </a:lnTo>
                <a:lnTo>
                  <a:pt x="38472" y="33927"/>
                </a:lnTo>
                <a:lnTo>
                  <a:pt x="41879" y="37652"/>
                </a:lnTo>
                <a:lnTo>
                  <a:pt x="45370" y="36167"/>
                </a:lnTo>
                <a:lnTo>
                  <a:pt x="52535" y="36540"/>
                </a:lnTo>
                <a:lnTo>
                  <a:pt x="58008" y="40352"/>
                </a:lnTo>
                <a:lnTo>
                  <a:pt x="67444" y="39411"/>
                </a:lnTo>
                <a:lnTo>
                  <a:pt x="70787" y="41496"/>
                </a:lnTo>
                <a:lnTo>
                  <a:pt x="75335" y="41329"/>
                </a:lnTo>
                <a:lnTo>
                  <a:pt x="78010" y="42822"/>
                </a:lnTo>
                <a:lnTo>
                  <a:pt x="80148" y="44013"/>
                </a:lnTo>
                <a:lnTo>
                  <a:pt x="77742" y="49558"/>
                </a:lnTo>
                <a:lnTo>
                  <a:pt x="80355" y="50924"/>
                </a:lnTo>
                <a:lnTo>
                  <a:pt x="79823" y="56564"/>
                </a:lnTo>
                <a:lnTo>
                  <a:pt x="84210" y="64178"/>
                </a:lnTo>
                <a:lnTo>
                  <a:pt x="87083" y="62964"/>
                </a:lnTo>
                <a:lnTo>
                  <a:pt x="85753" y="60134"/>
                </a:lnTo>
                <a:lnTo>
                  <a:pt x="90585" y="54862"/>
                </a:lnTo>
                <a:lnTo>
                  <a:pt x="93977" y="56314"/>
                </a:lnTo>
                <a:lnTo>
                  <a:pt x="97396" y="60118"/>
                </a:lnTo>
                <a:lnTo>
                  <a:pt x="96554" y="65216"/>
                </a:lnTo>
                <a:lnTo>
                  <a:pt x="98358" y="69633"/>
                </a:lnTo>
                <a:lnTo>
                  <a:pt x="101401" y="71959"/>
                </a:lnTo>
                <a:lnTo>
                  <a:pt x="104135" y="81914"/>
                </a:lnTo>
                <a:lnTo>
                  <a:pt x="102820" y="85936"/>
                </a:lnTo>
                <a:lnTo>
                  <a:pt x="103306" y="89462"/>
                </a:lnTo>
                <a:lnTo>
                  <a:pt x="107944" y="93940"/>
                </a:lnTo>
                <a:lnTo>
                  <a:pt x="111507" y="91135"/>
                </a:lnTo>
                <a:lnTo>
                  <a:pt x="116727" y="91273"/>
                </a:lnTo>
                <a:lnTo>
                  <a:pt x="113283" y="99862"/>
                </a:lnTo>
                <a:lnTo>
                  <a:pt x="118801" y="104618"/>
                </a:lnTo>
                <a:lnTo>
                  <a:pt x="123833" y="112077"/>
                </a:lnTo>
                <a:lnTo>
                  <a:pt x="130496" y="116779"/>
                </a:lnTo>
                <a:lnTo>
                  <a:pt x="135372" y="120342"/>
                </a:lnTo>
                <a:lnTo>
                  <a:pt x="138817" y="125658"/>
                </a:lnTo>
                <a:lnTo>
                  <a:pt x="140341" y="130589"/>
                </a:lnTo>
                <a:lnTo>
                  <a:pt x="140935" y="132514"/>
                </a:lnTo>
                <a:lnTo>
                  <a:pt x="139145" y="140408"/>
                </a:lnTo>
                <a:lnTo>
                  <a:pt x="147417" y="146223"/>
                </a:lnTo>
                <a:lnTo>
                  <a:pt x="149338" y="151121"/>
                </a:lnTo>
                <a:lnTo>
                  <a:pt x="149344" y="153225"/>
                </a:lnTo>
                <a:lnTo>
                  <a:pt x="145158" y="162961"/>
                </a:lnTo>
                <a:lnTo>
                  <a:pt x="149030" y="175423"/>
                </a:lnTo>
                <a:lnTo>
                  <a:pt x="151048" y="178780"/>
                </a:lnTo>
                <a:lnTo>
                  <a:pt x="149750" y="183571"/>
                </a:lnTo>
                <a:lnTo>
                  <a:pt x="146680" y="182160"/>
                </a:lnTo>
                <a:lnTo>
                  <a:pt x="140954" y="184551"/>
                </a:lnTo>
                <a:lnTo>
                  <a:pt x="137102" y="190650"/>
                </a:lnTo>
                <a:lnTo>
                  <a:pt x="130793" y="187857"/>
                </a:lnTo>
                <a:lnTo>
                  <a:pt x="126789" y="186083"/>
                </a:lnTo>
                <a:lnTo>
                  <a:pt x="122583" y="193656"/>
                </a:lnTo>
                <a:lnTo>
                  <a:pt x="115984" y="193257"/>
                </a:lnTo>
                <a:lnTo>
                  <a:pt x="107373" y="186506"/>
                </a:lnTo>
                <a:lnTo>
                  <a:pt x="102409" y="180129"/>
                </a:lnTo>
                <a:lnTo>
                  <a:pt x="98840" y="169876"/>
                </a:lnTo>
                <a:lnTo>
                  <a:pt x="95367" y="164600"/>
                </a:lnTo>
                <a:lnTo>
                  <a:pt x="92486" y="165786"/>
                </a:lnTo>
                <a:lnTo>
                  <a:pt x="87461" y="164877"/>
                </a:lnTo>
                <a:lnTo>
                  <a:pt x="83463" y="174606"/>
                </a:lnTo>
                <a:lnTo>
                  <a:pt x="78684" y="174351"/>
                </a:lnTo>
                <a:lnTo>
                  <a:pt x="67150" y="181717"/>
                </a:lnTo>
                <a:lnTo>
                  <a:pt x="65601" y="179850"/>
                </a:lnTo>
                <a:lnTo>
                  <a:pt x="65526" y="177995"/>
                </a:lnTo>
                <a:lnTo>
                  <a:pt x="69476" y="168239"/>
                </a:lnTo>
                <a:lnTo>
                  <a:pt x="66337" y="164081"/>
                </a:lnTo>
                <a:lnTo>
                  <a:pt x="61224" y="161704"/>
                </a:lnTo>
                <a:lnTo>
                  <a:pt x="58345" y="162764"/>
                </a:lnTo>
                <a:lnTo>
                  <a:pt x="55448" y="168333"/>
                </a:lnTo>
                <a:lnTo>
                  <a:pt x="49359" y="169374"/>
                </a:lnTo>
                <a:lnTo>
                  <a:pt x="41256" y="178028"/>
                </a:lnTo>
                <a:lnTo>
                  <a:pt x="29834" y="174536"/>
                </a:lnTo>
                <a:close/>
              </a:path>
            </a:pathLst>
          </a:custGeom>
          <a:solidFill>
            <a:srgbClr val="291048">
              <a:alpha val="100000"/>
            </a:srgbClr>
          </a:solidFill>
          <a:ln w="13550" cap="flat">
            <a:solidFill>
              <a:srgbClr val="291048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229" name="pg1229"/>
          <p:cNvSpPr/>
          <p:nvPr/>
        </p:nvSpPr>
        <p:spPr>
          <a:xfrm>
            <a:off x="5604791" y="4284318"/>
            <a:ext cx="42332" cy="45627"/>
          </a:xfrm>
          <a:custGeom>
            <a:avLst/>
            <a:gdLst/>
            <a:ahLst/>
            <a:cxnLst/>
            <a:rect l="0" t="0" r="0" b="0"/>
            <a:pathLst>
              <a:path w="42332" h="45627">
                <a:moveTo>
                  <a:pt x="0" y="6865"/>
                </a:moveTo>
                <a:lnTo>
                  <a:pt x="800" y="20992"/>
                </a:lnTo>
                <a:lnTo>
                  <a:pt x="4951" y="25798"/>
                </a:lnTo>
                <a:lnTo>
                  <a:pt x="4610" y="30755"/>
                </a:lnTo>
                <a:lnTo>
                  <a:pt x="2880" y="33629"/>
                </a:lnTo>
                <a:lnTo>
                  <a:pt x="2142" y="38690"/>
                </a:lnTo>
                <a:lnTo>
                  <a:pt x="2369" y="40229"/>
                </a:lnTo>
                <a:lnTo>
                  <a:pt x="3171" y="41576"/>
                </a:lnTo>
                <a:lnTo>
                  <a:pt x="4531" y="39997"/>
                </a:lnTo>
                <a:lnTo>
                  <a:pt x="7997" y="38690"/>
                </a:lnTo>
                <a:lnTo>
                  <a:pt x="9375" y="38690"/>
                </a:lnTo>
                <a:lnTo>
                  <a:pt x="10413" y="39239"/>
                </a:lnTo>
                <a:lnTo>
                  <a:pt x="11855" y="39297"/>
                </a:lnTo>
                <a:lnTo>
                  <a:pt x="12383" y="38690"/>
                </a:lnTo>
                <a:lnTo>
                  <a:pt x="12919" y="38074"/>
                </a:lnTo>
                <a:lnTo>
                  <a:pt x="13876" y="38095"/>
                </a:lnTo>
                <a:lnTo>
                  <a:pt x="13984" y="36899"/>
                </a:lnTo>
                <a:lnTo>
                  <a:pt x="15856" y="35994"/>
                </a:lnTo>
                <a:lnTo>
                  <a:pt x="17175" y="38308"/>
                </a:lnTo>
                <a:lnTo>
                  <a:pt x="17765" y="38690"/>
                </a:lnTo>
                <a:lnTo>
                  <a:pt x="18319" y="39048"/>
                </a:lnTo>
                <a:lnTo>
                  <a:pt x="17552" y="40458"/>
                </a:lnTo>
                <a:lnTo>
                  <a:pt x="21368" y="44426"/>
                </a:lnTo>
                <a:lnTo>
                  <a:pt x="22115" y="45627"/>
                </a:lnTo>
                <a:lnTo>
                  <a:pt x="23159" y="44405"/>
                </a:lnTo>
                <a:lnTo>
                  <a:pt x="26256" y="43628"/>
                </a:lnTo>
                <a:lnTo>
                  <a:pt x="27635" y="41373"/>
                </a:lnTo>
                <a:lnTo>
                  <a:pt x="28686" y="38690"/>
                </a:lnTo>
                <a:lnTo>
                  <a:pt x="31574" y="33230"/>
                </a:lnTo>
                <a:lnTo>
                  <a:pt x="33894" y="32749"/>
                </a:lnTo>
                <a:lnTo>
                  <a:pt x="39154" y="27218"/>
                </a:lnTo>
                <a:lnTo>
                  <a:pt x="42332" y="25964"/>
                </a:lnTo>
                <a:lnTo>
                  <a:pt x="40829" y="17190"/>
                </a:lnTo>
                <a:lnTo>
                  <a:pt x="35581" y="17608"/>
                </a:lnTo>
                <a:lnTo>
                  <a:pt x="33108" y="13194"/>
                </a:lnTo>
                <a:lnTo>
                  <a:pt x="26981" y="12033"/>
                </a:lnTo>
                <a:lnTo>
                  <a:pt x="22294" y="2674"/>
                </a:lnTo>
                <a:lnTo>
                  <a:pt x="17903" y="0"/>
                </a:lnTo>
                <a:lnTo>
                  <a:pt x="15324" y="3297"/>
                </a:lnTo>
                <a:lnTo>
                  <a:pt x="14837" y="699"/>
                </a:lnTo>
                <a:lnTo>
                  <a:pt x="11722" y="295"/>
                </a:lnTo>
                <a:lnTo>
                  <a:pt x="10308" y="1236"/>
                </a:lnTo>
                <a:lnTo>
                  <a:pt x="10051" y="4067"/>
                </a:lnTo>
                <a:close/>
              </a:path>
            </a:pathLst>
          </a:custGeom>
          <a:solidFill>
            <a:srgbClr val="291048">
              <a:alpha val="100000"/>
            </a:srgbClr>
          </a:solidFill>
          <a:ln w="13550" cap="flat">
            <a:solidFill>
              <a:srgbClr val="291048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230" name="pg1230"/>
          <p:cNvSpPr/>
          <p:nvPr/>
        </p:nvSpPr>
        <p:spPr>
          <a:xfrm>
            <a:off x="5406913" y="4247416"/>
            <a:ext cx="201410" cy="198127"/>
          </a:xfrm>
          <a:custGeom>
            <a:avLst/>
            <a:gdLst/>
            <a:ahLst/>
            <a:cxnLst/>
            <a:rect l="0" t="0" r="0" b="0"/>
            <a:pathLst>
              <a:path w="201410" h="198127">
                <a:moveTo>
                  <a:pt x="171862" y="42736"/>
                </a:moveTo>
                <a:lnTo>
                  <a:pt x="173571" y="52485"/>
                </a:lnTo>
                <a:lnTo>
                  <a:pt x="175807" y="56734"/>
                </a:lnTo>
                <a:lnTo>
                  <a:pt x="178698" y="58143"/>
                </a:lnTo>
                <a:lnTo>
                  <a:pt x="182109" y="63680"/>
                </a:lnTo>
                <a:lnTo>
                  <a:pt x="182545" y="68732"/>
                </a:lnTo>
                <a:lnTo>
                  <a:pt x="179861" y="71772"/>
                </a:lnTo>
                <a:lnTo>
                  <a:pt x="179649" y="73526"/>
                </a:lnTo>
                <a:lnTo>
                  <a:pt x="181197" y="75592"/>
                </a:lnTo>
                <a:lnTo>
                  <a:pt x="190320" y="87764"/>
                </a:lnTo>
                <a:lnTo>
                  <a:pt x="191123" y="89403"/>
                </a:lnTo>
                <a:lnTo>
                  <a:pt x="191939" y="91068"/>
                </a:lnTo>
                <a:lnTo>
                  <a:pt x="192236" y="94561"/>
                </a:lnTo>
                <a:lnTo>
                  <a:pt x="196319" y="96276"/>
                </a:lnTo>
                <a:lnTo>
                  <a:pt x="194991" y="104028"/>
                </a:lnTo>
                <a:lnTo>
                  <a:pt x="192540" y="109514"/>
                </a:lnTo>
                <a:lnTo>
                  <a:pt x="191573" y="117708"/>
                </a:lnTo>
                <a:lnTo>
                  <a:pt x="194331" y="129993"/>
                </a:lnTo>
                <a:lnTo>
                  <a:pt x="201410" y="138615"/>
                </a:lnTo>
                <a:lnTo>
                  <a:pt x="199828" y="145500"/>
                </a:lnTo>
                <a:lnTo>
                  <a:pt x="201237" y="154341"/>
                </a:lnTo>
                <a:lnTo>
                  <a:pt x="200903" y="158004"/>
                </a:lnTo>
                <a:lnTo>
                  <a:pt x="197064" y="168666"/>
                </a:lnTo>
                <a:lnTo>
                  <a:pt x="190828" y="169920"/>
                </a:lnTo>
                <a:lnTo>
                  <a:pt x="191359" y="172164"/>
                </a:lnTo>
                <a:lnTo>
                  <a:pt x="190524" y="174319"/>
                </a:lnTo>
                <a:lnTo>
                  <a:pt x="183633" y="180708"/>
                </a:lnTo>
                <a:lnTo>
                  <a:pt x="183089" y="183785"/>
                </a:lnTo>
                <a:lnTo>
                  <a:pt x="174914" y="186487"/>
                </a:lnTo>
                <a:lnTo>
                  <a:pt x="175816" y="192162"/>
                </a:lnTo>
                <a:lnTo>
                  <a:pt x="170579" y="196895"/>
                </a:lnTo>
                <a:lnTo>
                  <a:pt x="167053" y="198127"/>
                </a:lnTo>
                <a:lnTo>
                  <a:pt x="165759" y="197193"/>
                </a:lnTo>
                <a:lnTo>
                  <a:pt x="163901" y="188445"/>
                </a:lnTo>
                <a:lnTo>
                  <a:pt x="159737" y="185639"/>
                </a:lnTo>
                <a:lnTo>
                  <a:pt x="157603" y="181768"/>
                </a:lnTo>
                <a:lnTo>
                  <a:pt x="152834" y="184855"/>
                </a:lnTo>
                <a:lnTo>
                  <a:pt x="152595" y="187836"/>
                </a:lnTo>
                <a:lnTo>
                  <a:pt x="147714" y="189036"/>
                </a:lnTo>
                <a:lnTo>
                  <a:pt x="143669" y="186968"/>
                </a:lnTo>
                <a:lnTo>
                  <a:pt x="143237" y="180615"/>
                </a:lnTo>
                <a:lnTo>
                  <a:pt x="142212" y="178687"/>
                </a:lnTo>
                <a:lnTo>
                  <a:pt x="141305" y="183076"/>
                </a:lnTo>
                <a:lnTo>
                  <a:pt x="139017" y="180813"/>
                </a:lnTo>
                <a:lnTo>
                  <a:pt x="137083" y="182625"/>
                </a:lnTo>
                <a:lnTo>
                  <a:pt x="132326" y="179840"/>
                </a:lnTo>
                <a:lnTo>
                  <a:pt x="130691" y="176055"/>
                </a:lnTo>
                <a:lnTo>
                  <a:pt x="125212" y="181253"/>
                </a:lnTo>
                <a:lnTo>
                  <a:pt x="121010" y="182487"/>
                </a:lnTo>
                <a:lnTo>
                  <a:pt x="119875" y="176572"/>
                </a:lnTo>
                <a:lnTo>
                  <a:pt x="119633" y="165368"/>
                </a:lnTo>
                <a:lnTo>
                  <a:pt x="120894" y="162361"/>
                </a:lnTo>
                <a:lnTo>
                  <a:pt x="117446" y="153106"/>
                </a:lnTo>
                <a:lnTo>
                  <a:pt x="120408" y="148644"/>
                </a:lnTo>
                <a:lnTo>
                  <a:pt x="116084" y="144424"/>
                </a:lnTo>
                <a:lnTo>
                  <a:pt x="106687" y="148509"/>
                </a:lnTo>
                <a:lnTo>
                  <a:pt x="89388" y="158118"/>
                </a:lnTo>
                <a:lnTo>
                  <a:pt x="88808" y="162251"/>
                </a:lnTo>
                <a:lnTo>
                  <a:pt x="86990" y="164242"/>
                </a:lnTo>
                <a:lnTo>
                  <a:pt x="82619" y="164350"/>
                </a:lnTo>
                <a:lnTo>
                  <a:pt x="74991" y="168849"/>
                </a:lnTo>
                <a:lnTo>
                  <a:pt x="55423" y="180391"/>
                </a:lnTo>
                <a:lnTo>
                  <a:pt x="44986" y="186547"/>
                </a:lnTo>
                <a:lnTo>
                  <a:pt x="36689" y="187297"/>
                </a:lnTo>
                <a:lnTo>
                  <a:pt x="27020" y="173464"/>
                </a:lnTo>
                <a:lnTo>
                  <a:pt x="27487" y="168293"/>
                </a:lnTo>
                <a:lnTo>
                  <a:pt x="26130" y="162573"/>
                </a:lnTo>
                <a:lnTo>
                  <a:pt x="22343" y="157964"/>
                </a:lnTo>
                <a:lnTo>
                  <a:pt x="16589" y="157124"/>
                </a:lnTo>
                <a:lnTo>
                  <a:pt x="18303" y="149987"/>
                </a:lnTo>
                <a:lnTo>
                  <a:pt x="15575" y="144834"/>
                </a:lnTo>
                <a:lnTo>
                  <a:pt x="14011" y="143298"/>
                </a:lnTo>
                <a:lnTo>
                  <a:pt x="7949" y="143600"/>
                </a:lnTo>
                <a:lnTo>
                  <a:pt x="0" y="135160"/>
                </a:lnTo>
                <a:lnTo>
                  <a:pt x="2388" y="131935"/>
                </a:lnTo>
                <a:lnTo>
                  <a:pt x="7654" y="130467"/>
                </a:lnTo>
                <a:lnTo>
                  <a:pt x="11969" y="131396"/>
                </a:lnTo>
                <a:lnTo>
                  <a:pt x="14001" y="129538"/>
                </a:lnTo>
                <a:lnTo>
                  <a:pt x="13195" y="117421"/>
                </a:lnTo>
                <a:lnTo>
                  <a:pt x="14187" y="110147"/>
                </a:lnTo>
                <a:lnTo>
                  <a:pt x="13762" y="97052"/>
                </a:lnTo>
                <a:lnTo>
                  <a:pt x="16010" y="90626"/>
                </a:lnTo>
                <a:lnTo>
                  <a:pt x="17546" y="89403"/>
                </a:lnTo>
                <a:lnTo>
                  <a:pt x="21440" y="86305"/>
                </a:lnTo>
                <a:lnTo>
                  <a:pt x="13748" y="78480"/>
                </a:lnTo>
                <a:lnTo>
                  <a:pt x="13361" y="75592"/>
                </a:lnTo>
                <a:lnTo>
                  <a:pt x="13153" y="74050"/>
                </a:lnTo>
                <a:lnTo>
                  <a:pt x="10420" y="68029"/>
                </a:lnTo>
                <a:lnTo>
                  <a:pt x="13369" y="66883"/>
                </a:lnTo>
                <a:lnTo>
                  <a:pt x="22891" y="68113"/>
                </a:lnTo>
                <a:lnTo>
                  <a:pt x="27596" y="66767"/>
                </a:lnTo>
                <a:lnTo>
                  <a:pt x="31486" y="64250"/>
                </a:lnTo>
                <a:lnTo>
                  <a:pt x="34833" y="60069"/>
                </a:lnTo>
                <a:lnTo>
                  <a:pt x="37012" y="61560"/>
                </a:lnTo>
                <a:lnTo>
                  <a:pt x="40120" y="67796"/>
                </a:lnTo>
                <a:lnTo>
                  <a:pt x="42064" y="68824"/>
                </a:lnTo>
                <a:lnTo>
                  <a:pt x="44944" y="67563"/>
                </a:lnTo>
                <a:lnTo>
                  <a:pt x="48062" y="63638"/>
                </a:lnTo>
                <a:lnTo>
                  <a:pt x="51570" y="65018"/>
                </a:lnTo>
                <a:lnTo>
                  <a:pt x="55423" y="62754"/>
                </a:lnTo>
                <a:lnTo>
                  <a:pt x="60240" y="64007"/>
                </a:lnTo>
                <a:lnTo>
                  <a:pt x="65927" y="61820"/>
                </a:lnTo>
                <a:lnTo>
                  <a:pt x="68364" y="64108"/>
                </a:lnTo>
                <a:lnTo>
                  <a:pt x="70652" y="62539"/>
                </a:lnTo>
                <a:lnTo>
                  <a:pt x="75188" y="73829"/>
                </a:lnTo>
                <a:lnTo>
                  <a:pt x="74173" y="75592"/>
                </a:lnTo>
                <a:lnTo>
                  <a:pt x="69275" y="84113"/>
                </a:lnTo>
                <a:lnTo>
                  <a:pt x="71972" y="89403"/>
                </a:lnTo>
                <a:lnTo>
                  <a:pt x="74191" y="93759"/>
                </a:lnTo>
                <a:lnTo>
                  <a:pt x="75587" y="89403"/>
                </a:lnTo>
                <a:lnTo>
                  <a:pt x="75892" y="88451"/>
                </a:lnTo>
                <a:lnTo>
                  <a:pt x="78986" y="85747"/>
                </a:lnTo>
                <a:lnTo>
                  <a:pt x="81264" y="80072"/>
                </a:lnTo>
                <a:lnTo>
                  <a:pt x="86121" y="75592"/>
                </a:lnTo>
                <a:lnTo>
                  <a:pt x="86618" y="68114"/>
                </a:lnTo>
                <a:lnTo>
                  <a:pt x="85522" y="61994"/>
                </a:lnTo>
                <a:lnTo>
                  <a:pt x="88117" y="55023"/>
                </a:lnTo>
                <a:lnTo>
                  <a:pt x="87056" y="49390"/>
                </a:lnTo>
                <a:lnTo>
                  <a:pt x="89865" y="47223"/>
                </a:lnTo>
                <a:lnTo>
                  <a:pt x="89340" y="44116"/>
                </a:lnTo>
                <a:lnTo>
                  <a:pt x="90621" y="37341"/>
                </a:lnTo>
                <a:lnTo>
                  <a:pt x="87198" y="31528"/>
                </a:lnTo>
                <a:lnTo>
                  <a:pt x="87848" y="20408"/>
                </a:lnTo>
                <a:lnTo>
                  <a:pt x="87255" y="14330"/>
                </a:lnTo>
                <a:lnTo>
                  <a:pt x="95367" y="11602"/>
                </a:lnTo>
                <a:lnTo>
                  <a:pt x="99018" y="12811"/>
                </a:lnTo>
                <a:lnTo>
                  <a:pt x="107115" y="11373"/>
                </a:lnTo>
                <a:lnTo>
                  <a:pt x="129815" y="15650"/>
                </a:lnTo>
                <a:lnTo>
                  <a:pt x="146971" y="9988"/>
                </a:lnTo>
                <a:lnTo>
                  <a:pt x="151136" y="11776"/>
                </a:lnTo>
                <a:lnTo>
                  <a:pt x="158232" y="9839"/>
                </a:lnTo>
                <a:lnTo>
                  <a:pt x="167526" y="10819"/>
                </a:lnTo>
                <a:lnTo>
                  <a:pt x="174834" y="6468"/>
                </a:lnTo>
                <a:lnTo>
                  <a:pt x="177920" y="1635"/>
                </a:lnTo>
                <a:lnTo>
                  <a:pt x="183112" y="0"/>
                </a:lnTo>
                <a:lnTo>
                  <a:pt x="188905" y="551"/>
                </a:lnTo>
                <a:lnTo>
                  <a:pt x="190920" y="1635"/>
                </a:lnTo>
                <a:lnTo>
                  <a:pt x="194503" y="3561"/>
                </a:lnTo>
                <a:lnTo>
                  <a:pt x="196968" y="10074"/>
                </a:lnTo>
                <a:lnTo>
                  <a:pt x="196728" y="13938"/>
                </a:lnTo>
                <a:lnTo>
                  <a:pt x="198368" y="17583"/>
                </a:lnTo>
                <a:lnTo>
                  <a:pt x="196921" y="19161"/>
                </a:lnTo>
                <a:lnTo>
                  <a:pt x="193734" y="17889"/>
                </a:lnTo>
                <a:lnTo>
                  <a:pt x="189820" y="18990"/>
                </a:lnTo>
                <a:lnTo>
                  <a:pt x="189134" y="22413"/>
                </a:lnTo>
                <a:lnTo>
                  <a:pt x="190247" y="28887"/>
                </a:lnTo>
                <a:lnTo>
                  <a:pt x="186148" y="29069"/>
                </a:lnTo>
                <a:lnTo>
                  <a:pt x="181869" y="26702"/>
                </a:lnTo>
                <a:lnTo>
                  <a:pt x="179917" y="28782"/>
                </a:lnTo>
                <a:lnTo>
                  <a:pt x="181234" y="31805"/>
                </a:lnTo>
                <a:close/>
              </a:path>
            </a:pathLst>
          </a:custGeom>
          <a:solidFill>
            <a:srgbClr val="260F42">
              <a:alpha val="100000"/>
            </a:srgbClr>
          </a:solidFill>
          <a:ln w="13550" cap="flat">
            <a:solidFill>
              <a:srgbClr val="260F42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231" name="pg1231"/>
          <p:cNvSpPr/>
          <p:nvPr/>
        </p:nvSpPr>
        <p:spPr>
          <a:xfrm>
            <a:off x="5304611" y="4212240"/>
            <a:ext cx="192923" cy="302411"/>
          </a:xfrm>
          <a:custGeom>
            <a:avLst/>
            <a:gdLst/>
            <a:ahLst/>
            <a:cxnLst/>
            <a:rect l="0" t="0" r="0" b="0"/>
            <a:pathLst>
              <a:path w="192923" h="302411">
                <a:moveTo>
                  <a:pt x="120713" y="1829"/>
                </a:moveTo>
                <a:lnTo>
                  <a:pt x="123401" y="4614"/>
                </a:lnTo>
                <a:lnTo>
                  <a:pt x="130329" y="5609"/>
                </a:lnTo>
                <a:lnTo>
                  <a:pt x="137196" y="13252"/>
                </a:lnTo>
                <a:lnTo>
                  <a:pt x="142889" y="23777"/>
                </a:lnTo>
                <a:lnTo>
                  <a:pt x="150596" y="27809"/>
                </a:lnTo>
                <a:lnTo>
                  <a:pt x="154576" y="35748"/>
                </a:lnTo>
                <a:lnTo>
                  <a:pt x="157724" y="35504"/>
                </a:lnTo>
                <a:lnTo>
                  <a:pt x="159031" y="35403"/>
                </a:lnTo>
                <a:lnTo>
                  <a:pt x="160408" y="36811"/>
                </a:lnTo>
                <a:lnTo>
                  <a:pt x="169486" y="46089"/>
                </a:lnTo>
                <a:lnTo>
                  <a:pt x="177293" y="49346"/>
                </a:lnTo>
                <a:lnTo>
                  <a:pt x="177902" y="49513"/>
                </a:lnTo>
                <a:lnTo>
                  <a:pt x="178976" y="49142"/>
                </a:lnTo>
                <a:lnTo>
                  <a:pt x="180291" y="48650"/>
                </a:lnTo>
                <a:lnTo>
                  <a:pt x="182497" y="49373"/>
                </a:lnTo>
                <a:lnTo>
                  <a:pt x="184739" y="48895"/>
                </a:lnTo>
                <a:lnTo>
                  <a:pt x="186137" y="48451"/>
                </a:lnTo>
                <a:lnTo>
                  <a:pt x="189557" y="49506"/>
                </a:lnTo>
                <a:lnTo>
                  <a:pt x="190150" y="55584"/>
                </a:lnTo>
                <a:lnTo>
                  <a:pt x="189499" y="66704"/>
                </a:lnTo>
                <a:lnTo>
                  <a:pt x="192923" y="72517"/>
                </a:lnTo>
                <a:lnTo>
                  <a:pt x="191642" y="79292"/>
                </a:lnTo>
                <a:lnTo>
                  <a:pt x="192167" y="82399"/>
                </a:lnTo>
                <a:lnTo>
                  <a:pt x="189358" y="84566"/>
                </a:lnTo>
                <a:lnTo>
                  <a:pt x="190418" y="90199"/>
                </a:lnTo>
                <a:lnTo>
                  <a:pt x="187823" y="97170"/>
                </a:lnTo>
                <a:lnTo>
                  <a:pt x="188920" y="103290"/>
                </a:lnTo>
                <a:lnTo>
                  <a:pt x="188423" y="110768"/>
                </a:lnTo>
                <a:lnTo>
                  <a:pt x="183566" y="115248"/>
                </a:lnTo>
                <a:lnTo>
                  <a:pt x="181288" y="120923"/>
                </a:lnTo>
                <a:lnTo>
                  <a:pt x="178193" y="123627"/>
                </a:lnTo>
                <a:lnTo>
                  <a:pt x="177889" y="124579"/>
                </a:lnTo>
                <a:lnTo>
                  <a:pt x="176493" y="128935"/>
                </a:lnTo>
                <a:lnTo>
                  <a:pt x="174274" y="124579"/>
                </a:lnTo>
                <a:lnTo>
                  <a:pt x="171576" y="119289"/>
                </a:lnTo>
                <a:lnTo>
                  <a:pt x="176475" y="110768"/>
                </a:lnTo>
                <a:lnTo>
                  <a:pt x="177490" y="109005"/>
                </a:lnTo>
                <a:lnTo>
                  <a:pt x="172953" y="97715"/>
                </a:lnTo>
                <a:lnTo>
                  <a:pt x="170666" y="99284"/>
                </a:lnTo>
                <a:lnTo>
                  <a:pt x="168228" y="96996"/>
                </a:lnTo>
                <a:lnTo>
                  <a:pt x="162542" y="99183"/>
                </a:lnTo>
                <a:lnTo>
                  <a:pt x="157724" y="97931"/>
                </a:lnTo>
                <a:lnTo>
                  <a:pt x="153871" y="100194"/>
                </a:lnTo>
                <a:lnTo>
                  <a:pt x="150364" y="98814"/>
                </a:lnTo>
                <a:lnTo>
                  <a:pt x="147246" y="102739"/>
                </a:lnTo>
                <a:lnTo>
                  <a:pt x="144365" y="104000"/>
                </a:lnTo>
                <a:lnTo>
                  <a:pt x="142422" y="102972"/>
                </a:lnTo>
                <a:lnTo>
                  <a:pt x="139313" y="96736"/>
                </a:lnTo>
                <a:lnTo>
                  <a:pt x="137135" y="95245"/>
                </a:lnTo>
                <a:lnTo>
                  <a:pt x="133788" y="99426"/>
                </a:lnTo>
                <a:lnTo>
                  <a:pt x="129898" y="101943"/>
                </a:lnTo>
                <a:lnTo>
                  <a:pt x="125193" y="103289"/>
                </a:lnTo>
                <a:lnTo>
                  <a:pt x="115671" y="102059"/>
                </a:lnTo>
                <a:lnTo>
                  <a:pt x="112722" y="103205"/>
                </a:lnTo>
                <a:lnTo>
                  <a:pt x="115455" y="109226"/>
                </a:lnTo>
                <a:lnTo>
                  <a:pt x="115662" y="110768"/>
                </a:lnTo>
                <a:lnTo>
                  <a:pt x="116050" y="113656"/>
                </a:lnTo>
                <a:lnTo>
                  <a:pt x="123741" y="121481"/>
                </a:lnTo>
                <a:lnTo>
                  <a:pt x="119847" y="124579"/>
                </a:lnTo>
                <a:lnTo>
                  <a:pt x="118312" y="125802"/>
                </a:lnTo>
                <a:lnTo>
                  <a:pt x="116064" y="132228"/>
                </a:lnTo>
                <a:lnTo>
                  <a:pt x="116489" y="145323"/>
                </a:lnTo>
                <a:lnTo>
                  <a:pt x="115496" y="152597"/>
                </a:lnTo>
                <a:lnTo>
                  <a:pt x="116302" y="164714"/>
                </a:lnTo>
                <a:lnTo>
                  <a:pt x="114270" y="166572"/>
                </a:lnTo>
                <a:lnTo>
                  <a:pt x="109955" y="165643"/>
                </a:lnTo>
                <a:lnTo>
                  <a:pt x="104690" y="167111"/>
                </a:lnTo>
                <a:lnTo>
                  <a:pt x="102301" y="170336"/>
                </a:lnTo>
                <a:lnTo>
                  <a:pt x="110250" y="178776"/>
                </a:lnTo>
                <a:lnTo>
                  <a:pt x="116313" y="178474"/>
                </a:lnTo>
                <a:lnTo>
                  <a:pt x="117876" y="180010"/>
                </a:lnTo>
                <a:lnTo>
                  <a:pt x="120604" y="185163"/>
                </a:lnTo>
                <a:lnTo>
                  <a:pt x="118891" y="192300"/>
                </a:lnTo>
                <a:lnTo>
                  <a:pt x="124645" y="193140"/>
                </a:lnTo>
                <a:lnTo>
                  <a:pt x="128431" y="197749"/>
                </a:lnTo>
                <a:lnTo>
                  <a:pt x="129789" y="203469"/>
                </a:lnTo>
                <a:lnTo>
                  <a:pt x="129321" y="208640"/>
                </a:lnTo>
                <a:lnTo>
                  <a:pt x="138991" y="222473"/>
                </a:lnTo>
                <a:lnTo>
                  <a:pt x="132917" y="225685"/>
                </a:lnTo>
                <a:lnTo>
                  <a:pt x="123448" y="225716"/>
                </a:lnTo>
                <a:lnTo>
                  <a:pt x="121484" y="233607"/>
                </a:lnTo>
                <a:lnTo>
                  <a:pt x="118108" y="236583"/>
                </a:lnTo>
                <a:lnTo>
                  <a:pt x="117332" y="247376"/>
                </a:lnTo>
                <a:lnTo>
                  <a:pt x="117856" y="256675"/>
                </a:lnTo>
                <a:lnTo>
                  <a:pt x="118276" y="264149"/>
                </a:lnTo>
                <a:lnTo>
                  <a:pt x="114713" y="269514"/>
                </a:lnTo>
                <a:lnTo>
                  <a:pt x="114270" y="278196"/>
                </a:lnTo>
                <a:lnTo>
                  <a:pt x="109827" y="279109"/>
                </a:lnTo>
                <a:lnTo>
                  <a:pt x="108329" y="282508"/>
                </a:lnTo>
                <a:lnTo>
                  <a:pt x="104199" y="280537"/>
                </a:lnTo>
                <a:lnTo>
                  <a:pt x="101768" y="283227"/>
                </a:lnTo>
                <a:lnTo>
                  <a:pt x="98565" y="281451"/>
                </a:lnTo>
                <a:lnTo>
                  <a:pt x="97775" y="284432"/>
                </a:lnTo>
                <a:lnTo>
                  <a:pt x="100478" y="293390"/>
                </a:lnTo>
                <a:lnTo>
                  <a:pt x="98739" y="295678"/>
                </a:lnTo>
                <a:lnTo>
                  <a:pt x="98182" y="298521"/>
                </a:lnTo>
                <a:lnTo>
                  <a:pt x="96563" y="299833"/>
                </a:lnTo>
                <a:lnTo>
                  <a:pt x="92929" y="298944"/>
                </a:lnTo>
                <a:lnTo>
                  <a:pt x="88298" y="302411"/>
                </a:lnTo>
                <a:lnTo>
                  <a:pt x="86991" y="298526"/>
                </a:lnTo>
                <a:lnTo>
                  <a:pt x="81164" y="297702"/>
                </a:lnTo>
                <a:lnTo>
                  <a:pt x="81119" y="294893"/>
                </a:lnTo>
                <a:lnTo>
                  <a:pt x="78898" y="292482"/>
                </a:lnTo>
                <a:lnTo>
                  <a:pt x="76673" y="288994"/>
                </a:lnTo>
                <a:lnTo>
                  <a:pt x="73824" y="287226"/>
                </a:lnTo>
                <a:lnTo>
                  <a:pt x="68604" y="286584"/>
                </a:lnTo>
                <a:lnTo>
                  <a:pt x="65960" y="284138"/>
                </a:lnTo>
                <a:lnTo>
                  <a:pt x="64133" y="284497"/>
                </a:lnTo>
                <a:lnTo>
                  <a:pt x="58067" y="273307"/>
                </a:lnTo>
                <a:lnTo>
                  <a:pt x="51429" y="270536"/>
                </a:lnTo>
                <a:lnTo>
                  <a:pt x="44649" y="265967"/>
                </a:lnTo>
                <a:lnTo>
                  <a:pt x="44160" y="261081"/>
                </a:lnTo>
                <a:lnTo>
                  <a:pt x="42659" y="256675"/>
                </a:lnTo>
                <a:lnTo>
                  <a:pt x="42309" y="255646"/>
                </a:lnTo>
                <a:lnTo>
                  <a:pt x="39778" y="254826"/>
                </a:lnTo>
                <a:lnTo>
                  <a:pt x="35306" y="247283"/>
                </a:lnTo>
                <a:lnTo>
                  <a:pt x="29629" y="242271"/>
                </a:lnTo>
                <a:lnTo>
                  <a:pt x="29679" y="238465"/>
                </a:lnTo>
                <a:lnTo>
                  <a:pt x="32732" y="237709"/>
                </a:lnTo>
                <a:lnTo>
                  <a:pt x="33055" y="232705"/>
                </a:lnTo>
                <a:lnTo>
                  <a:pt x="29594" y="231534"/>
                </a:lnTo>
                <a:lnTo>
                  <a:pt x="27717" y="230901"/>
                </a:lnTo>
                <a:lnTo>
                  <a:pt x="27361" y="227445"/>
                </a:lnTo>
                <a:lnTo>
                  <a:pt x="25924" y="227971"/>
                </a:lnTo>
                <a:lnTo>
                  <a:pt x="22238" y="221798"/>
                </a:lnTo>
                <a:lnTo>
                  <a:pt x="22705" y="218133"/>
                </a:lnTo>
                <a:lnTo>
                  <a:pt x="21207" y="216800"/>
                </a:lnTo>
                <a:lnTo>
                  <a:pt x="21475" y="214444"/>
                </a:lnTo>
                <a:lnTo>
                  <a:pt x="23952" y="212613"/>
                </a:lnTo>
                <a:lnTo>
                  <a:pt x="24944" y="208066"/>
                </a:lnTo>
                <a:lnTo>
                  <a:pt x="24248" y="206254"/>
                </a:lnTo>
                <a:lnTo>
                  <a:pt x="18234" y="201164"/>
                </a:lnTo>
                <a:lnTo>
                  <a:pt x="13520" y="200714"/>
                </a:lnTo>
                <a:lnTo>
                  <a:pt x="4057" y="204269"/>
                </a:lnTo>
                <a:lnTo>
                  <a:pt x="0" y="201760"/>
                </a:lnTo>
                <a:lnTo>
                  <a:pt x="6631" y="194903"/>
                </a:lnTo>
                <a:lnTo>
                  <a:pt x="9121" y="189912"/>
                </a:lnTo>
                <a:lnTo>
                  <a:pt x="11786" y="189192"/>
                </a:lnTo>
                <a:lnTo>
                  <a:pt x="16808" y="184710"/>
                </a:lnTo>
                <a:lnTo>
                  <a:pt x="19009" y="177821"/>
                </a:lnTo>
                <a:lnTo>
                  <a:pt x="23285" y="179011"/>
                </a:lnTo>
                <a:lnTo>
                  <a:pt x="26246" y="177652"/>
                </a:lnTo>
                <a:lnTo>
                  <a:pt x="29594" y="178551"/>
                </a:lnTo>
                <a:lnTo>
                  <a:pt x="34128" y="179632"/>
                </a:lnTo>
                <a:lnTo>
                  <a:pt x="40023" y="178451"/>
                </a:lnTo>
                <a:lnTo>
                  <a:pt x="36838" y="173111"/>
                </a:lnTo>
                <a:lnTo>
                  <a:pt x="41810" y="168807"/>
                </a:lnTo>
                <a:lnTo>
                  <a:pt x="38925" y="165573"/>
                </a:lnTo>
                <a:lnTo>
                  <a:pt x="38183" y="162734"/>
                </a:lnTo>
                <a:lnTo>
                  <a:pt x="43394" y="155548"/>
                </a:lnTo>
                <a:lnTo>
                  <a:pt x="41822" y="153192"/>
                </a:lnTo>
                <a:lnTo>
                  <a:pt x="37026" y="153050"/>
                </a:lnTo>
                <a:lnTo>
                  <a:pt x="36174" y="147897"/>
                </a:lnTo>
                <a:lnTo>
                  <a:pt x="33291" y="144318"/>
                </a:lnTo>
                <a:lnTo>
                  <a:pt x="35109" y="136465"/>
                </a:lnTo>
                <a:lnTo>
                  <a:pt x="38169" y="133086"/>
                </a:lnTo>
                <a:lnTo>
                  <a:pt x="39158" y="129195"/>
                </a:lnTo>
                <a:lnTo>
                  <a:pt x="38070" y="124579"/>
                </a:lnTo>
                <a:lnTo>
                  <a:pt x="37396" y="121719"/>
                </a:lnTo>
                <a:lnTo>
                  <a:pt x="34066" y="117122"/>
                </a:lnTo>
                <a:lnTo>
                  <a:pt x="36241" y="115262"/>
                </a:lnTo>
                <a:lnTo>
                  <a:pt x="35784" y="110768"/>
                </a:lnTo>
                <a:lnTo>
                  <a:pt x="35550" y="108452"/>
                </a:lnTo>
                <a:lnTo>
                  <a:pt x="36233" y="107123"/>
                </a:lnTo>
                <a:lnTo>
                  <a:pt x="39113" y="107466"/>
                </a:lnTo>
                <a:lnTo>
                  <a:pt x="41244" y="110013"/>
                </a:lnTo>
                <a:lnTo>
                  <a:pt x="43142" y="107293"/>
                </a:lnTo>
                <a:lnTo>
                  <a:pt x="48514" y="107704"/>
                </a:lnTo>
                <a:lnTo>
                  <a:pt x="56691" y="100735"/>
                </a:lnTo>
                <a:lnTo>
                  <a:pt x="58918" y="95957"/>
                </a:lnTo>
                <a:lnTo>
                  <a:pt x="57747" y="90974"/>
                </a:lnTo>
                <a:lnTo>
                  <a:pt x="61626" y="89041"/>
                </a:lnTo>
                <a:lnTo>
                  <a:pt x="63560" y="84536"/>
                </a:lnTo>
                <a:lnTo>
                  <a:pt x="58909" y="79759"/>
                </a:lnTo>
                <a:lnTo>
                  <a:pt x="59124" y="73472"/>
                </a:lnTo>
                <a:lnTo>
                  <a:pt x="57282" y="70269"/>
                </a:lnTo>
                <a:lnTo>
                  <a:pt x="55031" y="69199"/>
                </a:lnTo>
                <a:lnTo>
                  <a:pt x="49443" y="70500"/>
                </a:lnTo>
                <a:lnTo>
                  <a:pt x="43663" y="66542"/>
                </a:lnTo>
                <a:lnTo>
                  <a:pt x="40425" y="66599"/>
                </a:lnTo>
                <a:lnTo>
                  <a:pt x="32765" y="62478"/>
                </a:lnTo>
                <a:lnTo>
                  <a:pt x="35872" y="57899"/>
                </a:lnTo>
                <a:lnTo>
                  <a:pt x="38314" y="58763"/>
                </a:lnTo>
                <a:lnTo>
                  <a:pt x="45506" y="53601"/>
                </a:lnTo>
                <a:lnTo>
                  <a:pt x="45701" y="49640"/>
                </a:lnTo>
                <a:lnTo>
                  <a:pt x="46795" y="47790"/>
                </a:lnTo>
                <a:lnTo>
                  <a:pt x="52979" y="46089"/>
                </a:lnTo>
                <a:lnTo>
                  <a:pt x="64040" y="50489"/>
                </a:lnTo>
                <a:lnTo>
                  <a:pt x="68920" y="59496"/>
                </a:lnTo>
                <a:lnTo>
                  <a:pt x="75365" y="59106"/>
                </a:lnTo>
                <a:lnTo>
                  <a:pt x="79839" y="53837"/>
                </a:lnTo>
                <a:lnTo>
                  <a:pt x="80991" y="57477"/>
                </a:lnTo>
                <a:lnTo>
                  <a:pt x="82296" y="58318"/>
                </a:lnTo>
                <a:lnTo>
                  <a:pt x="102433" y="55009"/>
                </a:lnTo>
                <a:lnTo>
                  <a:pt x="102961" y="53713"/>
                </a:lnTo>
                <a:lnTo>
                  <a:pt x="100373" y="41011"/>
                </a:lnTo>
                <a:lnTo>
                  <a:pt x="101534" y="36811"/>
                </a:lnTo>
                <a:lnTo>
                  <a:pt x="96029" y="28236"/>
                </a:lnTo>
                <a:lnTo>
                  <a:pt x="103772" y="25049"/>
                </a:lnTo>
                <a:lnTo>
                  <a:pt x="105932" y="17288"/>
                </a:lnTo>
                <a:lnTo>
                  <a:pt x="104543" y="14912"/>
                </a:lnTo>
                <a:lnTo>
                  <a:pt x="106448" y="10992"/>
                </a:lnTo>
                <a:lnTo>
                  <a:pt x="104863" y="8870"/>
                </a:lnTo>
                <a:lnTo>
                  <a:pt x="111488" y="2765"/>
                </a:lnTo>
                <a:lnTo>
                  <a:pt x="114867" y="797"/>
                </a:lnTo>
                <a:lnTo>
                  <a:pt x="116017" y="489"/>
                </a:lnTo>
                <a:lnTo>
                  <a:pt x="118489" y="1058"/>
                </a:lnTo>
                <a:lnTo>
                  <a:pt x="119613" y="594"/>
                </a:lnTo>
                <a:lnTo>
                  <a:pt x="120112" y="0"/>
                </a:lnTo>
                <a:close/>
              </a:path>
            </a:pathLst>
          </a:custGeom>
          <a:solidFill>
            <a:srgbClr val="1E0E31">
              <a:alpha val="100000"/>
            </a:srgbClr>
          </a:solidFill>
          <a:ln w="13550" cap="flat">
            <a:solidFill>
              <a:srgbClr val="1E0E31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232" name="pg1232"/>
          <p:cNvSpPr/>
          <p:nvPr/>
        </p:nvSpPr>
        <p:spPr>
          <a:xfrm>
            <a:off x="5385776" y="4391840"/>
            <a:ext cx="226694" cy="219790"/>
          </a:xfrm>
          <a:custGeom>
            <a:avLst/>
            <a:gdLst/>
            <a:ahLst/>
            <a:cxnLst/>
            <a:rect l="0" t="0" r="0" b="0"/>
            <a:pathLst>
              <a:path w="226694" h="219790">
                <a:moveTo>
                  <a:pt x="142147" y="38062"/>
                </a:moveTo>
                <a:lnTo>
                  <a:pt x="146349" y="36829"/>
                </a:lnTo>
                <a:lnTo>
                  <a:pt x="151828" y="31630"/>
                </a:lnTo>
                <a:lnTo>
                  <a:pt x="153462" y="35415"/>
                </a:lnTo>
                <a:lnTo>
                  <a:pt x="158220" y="38200"/>
                </a:lnTo>
                <a:lnTo>
                  <a:pt x="160154" y="36388"/>
                </a:lnTo>
                <a:lnTo>
                  <a:pt x="162442" y="38651"/>
                </a:lnTo>
                <a:lnTo>
                  <a:pt x="163349" y="34262"/>
                </a:lnTo>
                <a:lnTo>
                  <a:pt x="164374" y="36190"/>
                </a:lnTo>
                <a:lnTo>
                  <a:pt x="164806" y="42543"/>
                </a:lnTo>
                <a:lnTo>
                  <a:pt x="168851" y="44611"/>
                </a:lnTo>
                <a:lnTo>
                  <a:pt x="173732" y="43411"/>
                </a:lnTo>
                <a:lnTo>
                  <a:pt x="173971" y="40430"/>
                </a:lnTo>
                <a:lnTo>
                  <a:pt x="178740" y="37343"/>
                </a:lnTo>
                <a:lnTo>
                  <a:pt x="180874" y="41214"/>
                </a:lnTo>
                <a:lnTo>
                  <a:pt x="185037" y="44020"/>
                </a:lnTo>
                <a:lnTo>
                  <a:pt x="186896" y="52768"/>
                </a:lnTo>
                <a:lnTo>
                  <a:pt x="188190" y="53702"/>
                </a:lnTo>
                <a:lnTo>
                  <a:pt x="191716" y="52471"/>
                </a:lnTo>
                <a:lnTo>
                  <a:pt x="196952" y="47737"/>
                </a:lnTo>
                <a:lnTo>
                  <a:pt x="196051" y="42062"/>
                </a:lnTo>
                <a:lnTo>
                  <a:pt x="204226" y="39360"/>
                </a:lnTo>
                <a:lnTo>
                  <a:pt x="204770" y="36283"/>
                </a:lnTo>
                <a:lnTo>
                  <a:pt x="211661" y="29894"/>
                </a:lnTo>
                <a:lnTo>
                  <a:pt x="212496" y="27739"/>
                </a:lnTo>
                <a:lnTo>
                  <a:pt x="211965" y="25495"/>
                </a:lnTo>
                <a:lnTo>
                  <a:pt x="218201" y="24241"/>
                </a:lnTo>
                <a:lnTo>
                  <a:pt x="218343" y="30363"/>
                </a:lnTo>
                <a:lnTo>
                  <a:pt x="223793" y="41204"/>
                </a:lnTo>
                <a:lnTo>
                  <a:pt x="226694" y="51918"/>
                </a:lnTo>
                <a:lnTo>
                  <a:pt x="222661" y="59590"/>
                </a:lnTo>
                <a:lnTo>
                  <a:pt x="213848" y="63026"/>
                </a:lnTo>
                <a:lnTo>
                  <a:pt x="211466" y="67187"/>
                </a:lnTo>
                <a:lnTo>
                  <a:pt x="211667" y="69724"/>
                </a:lnTo>
                <a:lnTo>
                  <a:pt x="214819" y="75926"/>
                </a:lnTo>
                <a:lnTo>
                  <a:pt x="214882" y="77074"/>
                </a:lnTo>
                <a:lnTo>
                  <a:pt x="215226" y="83293"/>
                </a:lnTo>
                <a:lnTo>
                  <a:pt x="217908" y="92051"/>
                </a:lnTo>
                <a:lnTo>
                  <a:pt x="217537" y="95625"/>
                </a:lnTo>
                <a:lnTo>
                  <a:pt x="214059" y="104648"/>
                </a:lnTo>
                <a:lnTo>
                  <a:pt x="215457" y="115273"/>
                </a:lnTo>
                <a:lnTo>
                  <a:pt x="217650" y="121005"/>
                </a:lnTo>
                <a:lnTo>
                  <a:pt x="216510" y="128016"/>
                </a:lnTo>
                <a:lnTo>
                  <a:pt x="212175" y="127364"/>
                </a:lnTo>
                <a:lnTo>
                  <a:pt x="212562" y="132367"/>
                </a:lnTo>
                <a:lnTo>
                  <a:pt x="207718" y="137126"/>
                </a:lnTo>
                <a:lnTo>
                  <a:pt x="208705" y="138612"/>
                </a:lnTo>
                <a:lnTo>
                  <a:pt x="212139" y="135921"/>
                </a:lnTo>
                <a:lnTo>
                  <a:pt x="212061" y="139876"/>
                </a:lnTo>
                <a:lnTo>
                  <a:pt x="209710" y="142229"/>
                </a:lnTo>
                <a:lnTo>
                  <a:pt x="208630" y="149590"/>
                </a:lnTo>
                <a:lnTo>
                  <a:pt x="205123" y="155158"/>
                </a:lnTo>
                <a:lnTo>
                  <a:pt x="201677" y="158077"/>
                </a:lnTo>
                <a:lnTo>
                  <a:pt x="198012" y="166598"/>
                </a:lnTo>
                <a:lnTo>
                  <a:pt x="198629" y="167943"/>
                </a:lnTo>
                <a:lnTo>
                  <a:pt x="199007" y="168769"/>
                </a:lnTo>
                <a:lnTo>
                  <a:pt x="202387" y="169679"/>
                </a:lnTo>
                <a:lnTo>
                  <a:pt x="205721" y="169684"/>
                </a:lnTo>
                <a:lnTo>
                  <a:pt x="208243" y="167943"/>
                </a:lnTo>
                <a:lnTo>
                  <a:pt x="209051" y="167387"/>
                </a:lnTo>
                <a:lnTo>
                  <a:pt x="209526" y="167943"/>
                </a:lnTo>
                <a:lnTo>
                  <a:pt x="211751" y="170548"/>
                </a:lnTo>
                <a:lnTo>
                  <a:pt x="208050" y="180996"/>
                </a:lnTo>
                <a:lnTo>
                  <a:pt x="209061" y="183214"/>
                </a:lnTo>
                <a:lnTo>
                  <a:pt x="205628" y="186372"/>
                </a:lnTo>
                <a:lnTo>
                  <a:pt x="207149" y="189160"/>
                </a:lnTo>
                <a:lnTo>
                  <a:pt x="205825" y="194378"/>
                </a:lnTo>
                <a:lnTo>
                  <a:pt x="204646" y="195304"/>
                </a:lnTo>
                <a:lnTo>
                  <a:pt x="194575" y="188760"/>
                </a:lnTo>
                <a:lnTo>
                  <a:pt x="190196" y="189485"/>
                </a:lnTo>
                <a:lnTo>
                  <a:pt x="189894" y="192073"/>
                </a:lnTo>
                <a:lnTo>
                  <a:pt x="188331" y="193755"/>
                </a:lnTo>
                <a:lnTo>
                  <a:pt x="188997" y="196267"/>
                </a:lnTo>
                <a:lnTo>
                  <a:pt x="186816" y="196867"/>
                </a:lnTo>
                <a:lnTo>
                  <a:pt x="185573" y="202196"/>
                </a:lnTo>
                <a:lnTo>
                  <a:pt x="181220" y="206747"/>
                </a:lnTo>
                <a:lnTo>
                  <a:pt x="180679" y="208691"/>
                </a:lnTo>
                <a:lnTo>
                  <a:pt x="174916" y="211852"/>
                </a:lnTo>
                <a:lnTo>
                  <a:pt x="172200" y="210368"/>
                </a:lnTo>
                <a:lnTo>
                  <a:pt x="170795" y="214523"/>
                </a:lnTo>
                <a:lnTo>
                  <a:pt x="167615" y="215630"/>
                </a:lnTo>
                <a:lnTo>
                  <a:pt x="166773" y="219790"/>
                </a:lnTo>
                <a:lnTo>
                  <a:pt x="162896" y="219363"/>
                </a:lnTo>
                <a:lnTo>
                  <a:pt x="160988" y="215814"/>
                </a:lnTo>
                <a:lnTo>
                  <a:pt x="159095" y="214680"/>
                </a:lnTo>
                <a:lnTo>
                  <a:pt x="155687" y="217883"/>
                </a:lnTo>
                <a:lnTo>
                  <a:pt x="146064" y="215842"/>
                </a:lnTo>
                <a:lnTo>
                  <a:pt x="143841" y="212990"/>
                </a:lnTo>
                <a:lnTo>
                  <a:pt x="139946" y="211813"/>
                </a:lnTo>
                <a:lnTo>
                  <a:pt x="137580" y="212948"/>
                </a:lnTo>
                <a:lnTo>
                  <a:pt x="133307" y="211245"/>
                </a:lnTo>
                <a:lnTo>
                  <a:pt x="130531" y="214626"/>
                </a:lnTo>
                <a:lnTo>
                  <a:pt x="128302" y="215145"/>
                </a:lnTo>
                <a:lnTo>
                  <a:pt x="119401" y="210265"/>
                </a:lnTo>
                <a:lnTo>
                  <a:pt x="110327" y="210781"/>
                </a:lnTo>
                <a:lnTo>
                  <a:pt x="105118" y="214287"/>
                </a:lnTo>
                <a:lnTo>
                  <a:pt x="101039" y="208077"/>
                </a:lnTo>
                <a:lnTo>
                  <a:pt x="96128" y="207066"/>
                </a:lnTo>
                <a:lnTo>
                  <a:pt x="94076" y="206644"/>
                </a:lnTo>
                <a:lnTo>
                  <a:pt x="91855" y="204134"/>
                </a:lnTo>
                <a:lnTo>
                  <a:pt x="84615" y="202785"/>
                </a:lnTo>
                <a:lnTo>
                  <a:pt x="82577" y="200800"/>
                </a:lnTo>
                <a:lnTo>
                  <a:pt x="79622" y="191711"/>
                </a:lnTo>
                <a:lnTo>
                  <a:pt x="76560" y="188506"/>
                </a:lnTo>
                <a:lnTo>
                  <a:pt x="74008" y="185836"/>
                </a:lnTo>
                <a:lnTo>
                  <a:pt x="60751" y="183300"/>
                </a:lnTo>
                <a:lnTo>
                  <a:pt x="58636" y="186227"/>
                </a:lnTo>
                <a:lnTo>
                  <a:pt x="55675" y="185871"/>
                </a:lnTo>
                <a:lnTo>
                  <a:pt x="50332" y="183270"/>
                </a:lnTo>
                <a:lnTo>
                  <a:pt x="51941" y="177828"/>
                </a:lnTo>
                <a:lnTo>
                  <a:pt x="49033" y="176072"/>
                </a:lnTo>
                <a:lnTo>
                  <a:pt x="47069" y="179249"/>
                </a:lnTo>
                <a:lnTo>
                  <a:pt x="46607" y="176709"/>
                </a:lnTo>
                <a:lnTo>
                  <a:pt x="44543" y="176188"/>
                </a:lnTo>
                <a:lnTo>
                  <a:pt x="44774" y="174027"/>
                </a:lnTo>
                <a:lnTo>
                  <a:pt x="41891" y="171881"/>
                </a:lnTo>
                <a:lnTo>
                  <a:pt x="43190" y="169031"/>
                </a:lnTo>
                <a:lnTo>
                  <a:pt x="41430" y="167943"/>
                </a:lnTo>
                <a:lnTo>
                  <a:pt x="41119" y="164301"/>
                </a:lnTo>
                <a:lnTo>
                  <a:pt x="37238" y="159991"/>
                </a:lnTo>
                <a:lnTo>
                  <a:pt x="35965" y="155672"/>
                </a:lnTo>
                <a:lnTo>
                  <a:pt x="32588" y="154577"/>
                </a:lnTo>
                <a:lnTo>
                  <a:pt x="32324" y="149137"/>
                </a:lnTo>
                <a:lnTo>
                  <a:pt x="30136" y="145351"/>
                </a:lnTo>
                <a:lnTo>
                  <a:pt x="11320" y="134844"/>
                </a:lnTo>
                <a:lnTo>
                  <a:pt x="1728" y="125245"/>
                </a:lnTo>
                <a:lnTo>
                  <a:pt x="0" y="118101"/>
                </a:lnTo>
                <a:lnTo>
                  <a:pt x="5827" y="118925"/>
                </a:lnTo>
                <a:lnTo>
                  <a:pt x="7133" y="122810"/>
                </a:lnTo>
                <a:lnTo>
                  <a:pt x="11764" y="119343"/>
                </a:lnTo>
                <a:lnTo>
                  <a:pt x="15399" y="120232"/>
                </a:lnTo>
                <a:lnTo>
                  <a:pt x="17017" y="118920"/>
                </a:lnTo>
                <a:lnTo>
                  <a:pt x="17574" y="116077"/>
                </a:lnTo>
                <a:lnTo>
                  <a:pt x="19313" y="113789"/>
                </a:lnTo>
                <a:lnTo>
                  <a:pt x="16611" y="104831"/>
                </a:lnTo>
                <a:lnTo>
                  <a:pt x="17401" y="101851"/>
                </a:lnTo>
                <a:lnTo>
                  <a:pt x="20603" y="103626"/>
                </a:lnTo>
                <a:lnTo>
                  <a:pt x="23034" y="100936"/>
                </a:lnTo>
                <a:lnTo>
                  <a:pt x="27165" y="102907"/>
                </a:lnTo>
                <a:lnTo>
                  <a:pt x="28662" y="99508"/>
                </a:lnTo>
                <a:lnTo>
                  <a:pt x="33106" y="98595"/>
                </a:lnTo>
                <a:lnTo>
                  <a:pt x="33549" y="89914"/>
                </a:lnTo>
                <a:lnTo>
                  <a:pt x="37112" y="84549"/>
                </a:lnTo>
                <a:lnTo>
                  <a:pt x="36691" y="77074"/>
                </a:lnTo>
                <a:lnTo>
                  <a:pt x="36167" y="67775"/>
                </a:lnTo>
                <a:lnTo>
                  <a:pt x="36944" y="56982"/>
                </a:lnTo>
                <a:lnTo>
                  <a:pt x="40319" y="54006"/>
                </a:lnTo>
                <a:lnTo>
                  <a:pt x="42283" y="46115"/>
                </a:lnTo>
                <a:lnTo>
                  <a:pt x="51752" y="46084"/>
                </a:lnTo>
                <a:lnTo>
                  <a:pt x="57826" y="42872"/>
                </a:lnTo>
                <a:lnTo>
                  <a:pt x="66123" y="42122"/>
                </a:lnTo>
                <a:lnTo>
                  <a:pt x="76560" y="35966"/>
                </a:lnTo>
                <a:lnTo>
                  <a:pt x="96128" y="24425"/>
                </a:lnTo>
                <a:lnTo>
                  <a:pt x="103756" y="19925"/>
                </a:lnTo>
                <a:lnTo>
                  <a:pt x="108127" y="19817"/>
                </a:lnTo>
                <a:lnTo>
                  <a:pt x="109945" y="17826"/>
                </a:lnTo>
                <a:lnTo>
                  <a:pt x="110525" y="13693"/>
                </a:lnTo>
                <a:lnTo>
                  <a:pt x="127824" y="4084"/>
                </a:lnTo>
                <a:lnTo>
                  <a:pt x="137221" y="0"/>
                </a:lnTo>
                <a:lnTo>
                  <a:pt x="141545" y="4219"/>
                </a:lnTo>
                <a:lnTo>
                  <a:pt x="138583" y="8681"/>
                </a:lnTo>
                <a:lnTo>
                  <a:pt x="142031" y="17936"/>
                </a:lnTo>
                <a:lnTo>
                  <a:pt x="140770" y="20943"/>
                </a:lnTo>
                <a:lnTo>
                  <a:pt x="141012" y="32148"/>
                </a:lnTo>
                <a:close/>
              </a:path>
            </a:pathLst>
          </a:custGeom>
          <a:solidFill>
            <a:srgbClr val="260F42">
              <a:alpha val="100000"/>
            </a:srgbClr>
          </a:solidFill>
          <a:ln w="13550" cap="flat">
            <a:solidFill>
              <a:srgbClr val="260F42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235" name="pg1235"/>
          <p:cNvSpPr/>
          <p:nvPr/>
        </p:nvSpPr>
        <p:spPr>
          <a:xfrm>
            <a:off x="5604328" y="4114253"/>
            <a:ext cx="339985" cy="203135"/>
          </a:xfrm>
          <a:custGeom>
            <a:avLst/>
            <a:gdLst/>
            <a:ahLst/>
            <a:cxnLst/>
            <a:rect l="0" t="0" r="0" b="0"/>
            <a:pathLst>
              <a:path w="339985" h="203135">
                <a:moveTo>
                  <a:pt x="339985" y="35741"/>
                </a:moveTo>
                <a:lnTo>
                  <a:pt x="339781" y="40280"/>
                </a:lnTo>
                <a:lnTo>
                  <a:pt x="337778" y="44538"/>
                </a:lnTo>
                <a:lnTo>
                  <a:pt x="336440" y="44751"/>
                </a:lnTo>
                <a:lnTo>
                  <a:pt x="335804" y="47534"/>
                </a:lnTo>
                <a:lnTo>
                  <a:pt x="334421" y="47683"/>
                </a:lnTo>
                <a:lnTo>
                  <a:pt x="333472" y="49595"/>
                </a:lnTo>
                <a:lnTo>
                  <a:pt x="328944" y="47685"/>
                </a:lnTo>
                <a:lnTo>
                  <a:pt x="325268" y="51166"/>
                </a:lnTo>
                <a:lnTo>
                  <a:pt x="318515" y="59445"/>
                </a:lnTo>
                <a:lnTo>
                  <a:pt x="311974" y="60211"/>
                </a:lnTo>
                <a:lnTo>
                  <a:pt x="310243" y="61910"/>
                </a:lnTo>
                <a:lnTo>
                  <a:pt x="308969" y="59830"/>
                </a:lnTo>
                <a:lnTo>
                  <a:pt x="308302" y="60608"/>
                </a:lnTo>
                <a:lnTo>
                  <a:pt x="301884" y="68104"/>
                </a:lnTo>
                <a:lnTo>
                  <a:pt x="300310" y="66634"/>
                </a:lnTo>
                <a:lnTo>
                  <a:pt x="297970" y="66928"/>
                </a:lnTo>
                <a:lnTo>
                  <a:pt x="297648" y="68655"/>
                </a:lnTo>
                <a:lnTo>
                  <a:pt x="287260" y="67980"/>
                </a:lnTo>
                <a:lnTo>
                  <a:pt x="282461" y="65587"/>
                </a:lnTo>
                <a:lnTo>
                  <a:pt x="277822" y="67770"/>
                </a:lnTo>
                <a:lnTo>
                  <a:pt x="276540" y="69361"/>
                </a:lnTo>
                <a:lnTo>
                  <a:pt x="275504" y="70645"/>
                </a:lnTo>
                <a:lnTo>
                  <a:pt x="272162" y="70464"/>
                </a:lnTo>
                <a:lnTo>
                  <a:pt x="270599" y="72297"/>
                </a:lnTo>
                <a:lnTo>
                  <a:pt x="268224" y="71081"/>
                </a:lnTo>
                <a:lnTo>
                  <a:pt x="266072" y="74398"/>
                </a:lnTo>
                <a:lnTo>
                  <a:pt x="266103" y="78449"/>
                </a:lnTo>
                <a:lnTo>
                  <a:pt x="265032" y="80901"/>
                </a:lnTo>
                <a:lnTo>
                  <a:pt x="268082" y="85796"/>
                </a:lnTo>
                <a:lnTo>
                  <a:pt x="267207" y="87524"/>
                </a:lnTo>
                <a:lnTo>
                  <a:pt x="268828" y="89055"/>
                </a:lnTo>
                <a:lnTo>
                  <a:pt x="267333" y="90473"/>
                </a:lnTo>
                <a:lnTo>
                  <a:pt x="266563" y="93739"/>
                </a:lnTo>
                <a:lnTo>
                  <a:pt x="264511" y="93382"/>
                </a:lnTo>
                <a:lnTo>
                  <a:pt x="263779" y="96256"/>
                </a:lnTo>
                <a:lnTo>
                  <a:pt x="258440" y="96305"/>
                </a:lnTo>
                <a:lnTo>
                  <a:pt x="255961" y="97731"/>
                </a:lnTo>
                <a:lnTo>
                  <a:pt x="249306" y="95191"/>
                </a:lnTo>
                <a:lnTo>
                  <a:pt x="247883" y="92125"/>
                </a:lnTo>
                <a:lnTo>
                  <a:pt x="245251" y="94110"/>
                </a:lnTo>
                <a:lnTo>
                  <a:pt x="243638" y="97584"/>
                </a:lnTo>
                <a:lnTo>
                  <a:pt x="239230" y="96925"/>
                </a:lnTo>
                <a:lnTo>
                  <a:pt x="238262" y="94668"/>
                </a:lnTo>
                <a:lnTo>
                  <a:pt x="234645" y="94110"/>
                </a:lnTo>
                <a:lnTo>
                  <a:pt x="229631" y="100857"/>
                </a:lnTo>
                <a:lnTo>
                  <a:pt x="231754" y="106684"/>
                </a:lnTo>
                <a:lnTo>
                  <a:pt x="233613" y="108594"/>
                </a:lnTo>
                <a:lnTo>
                  <a:pt x="231070" y="115299"/>
                </a:lnTo>
                <a:lnTo>
                  <a:pt x="232620" y="117762"/>
                </a:lnTo>
                <a:lnTo>
                  <a:pt x="226932" y="127661"/>
                </a:lnTo>
                <a:lnTo>
                  <a:pt x="228647" y="133843"/>
                </a:lnTo>
                <a:lnTo>
                  <a:pt x="228310" y="134798"/>
                </a:lnTo>
                <a:lnTo>
                  <a:pt x="224860" y="144582"/>
                </a:lnTo>
                <a:lnTo>
                  <a:pt x="221264" y="145239"/>
                </a:lnTo>
                <a:lnTo>
                  <a:pt x="219226" y="150631"/>
                </a:lnTo>
                <a:lnTo>
                  <a:pt x="215713" y="151731"/>
                </a:lnTo>
                <a:lnTo>
                  <a:pt x="211957" y="155716"/>
                </a:lnTo>
                <a:lnTo>
                  <a:pt x="208977" y="155952"/>
                </a:lnTo>
                <a:lnTo>
                  <a:pt x="208994" y="158823"/>
                </a:lnTo>
                <a:lnTo>
                  <a:pt x="205710" y="159211"/>
                </a:lnTo>
                <a:lnTo>
                  <a:pt x="206337" y="163164"/>
                </a:lnTo>
                <a:lnTo>
                  <a:pt x="202283" y="161564"/>
                </a:lnTo>
                <a:lnTo>
                  <a:pt x="202048" y="159792"/>
                </a:lnTo>
                <a:lnTo>
                  <a:pt x="198674" y="157701"/>
                </a:lnTo>
                <a:lnTo>
                  <a:pt x="196188" y="159660"/>
                </a:lnTo>
                <a:lnTo>
                  <a:pt x="196291" y="162358"/>
                </a:lnTo>
                <a:lnTo>
                  <a:pt x="194685" y="164366"/>
                </a:lnTo>
                <a:lnTo>
                  <a:pt x="190833" y="165634"/>
                </a:lnTo>
                <a:lnTo>
                  <a:pt x="190431" y="169843"/>
                </a:lnTo>
                <a:lnTo>
                  <a:pt x="188604" y="172288"/>
                </a:lnTo>
                <a:lnTo>
                  <a:pt x="189310" y="174590"/>
                </a:lnTo>
                <a:lnTo>
                  <a:pt x="188568" y="176258"/>
                </a:lnTo>
                <a:lnTo>
                  <a:pt x="185378" y="177309"/>
                </a:lnTo>
                <a:lnTo>
                  <a:pt x="184795" y="179915"/>
                </a:lnTo>
                <a:lnTo>
                  <a:pt x="182802" y="181537"/>
                </a:lnTo>
                <a:lnTo>
                  <a:pt x="173740" y="187026"/>
                </a:lnTo>
                <a:lnTo>
                  <a:pt x="170171" y="189188"/>
                </a:lnTo>
                <a:lnTo>
                  <a:pt x="167690" y="194686"/>
                </a:lnTo>
                <a:lnTo>
                  <a:pt x="163739" y="196091"/>
                </a:lnTo>
                <a:lnTo>
                  <a:pt x="160635" y="201365"/>
                </a:lnTo>
                <a:lnTo>
                  <a:pt x="156834" y="203135"/>
                </a:lnTo>
                <a:lnTo>
                  <a:pt x="154763" y="202376"/>
                </a:lnTo>
                <a:lnTo>
                  <a:pt x="154260" y="199311"/>
                </a:lnTo>
                <a:lnTo>
                  <a:pt x="149810" y="199014"/>
                </a:lnTo>
                <a:lnTo>
                  <a:pt x="145670" y="193015"/>
                </a:lnTo>
                <a:lnTo>
                  <a:pt x="145048" y="191217"/>
                </a:lnTo>
                <a:lnTo>
                  <a:pt x="146175" y="186562"/>
                </a:lnTo>
                <a:lnTo>
                  <a:pt x="145292" y="183576"/>
                </a:lnTo>
                <a:lnTo>
                  <a:pt x="138800" y="178047"/>
                </a:lnTo>
                <a:lnTo>
                  <a:pt x="135913" y="170798"/>
                </a:lnTo>
                <a:lnTo>
                  <a:pt x="126270" y="173265"/>
                </a:lnTo>
                <a:lnTo>
                  <a:pt x="125799" y="174783"/>
                </a:lnTo>
                <a:lnTo>
                  <a:pt x="127540" y="177755"/>
                </a:lnTo>
                <a:lnTo>
                  <a:pt x="125994" y="179695"/>
                </a:lnTo>
                <a:lnTo>
                  <a:pt x="116355" y="175285"/>
                </a:lnTo>
                <a:lnTo>
                  <a:pt x="114981" y="173013"/>
                </a:lnTo>
                <a:lnTo>
                  <a:pt x="115775" y="169059"/>
                </a:lnTo>
                <a:lnTo>
                  <a:pt x="114450" y="161924"/>
                </a:lnTo>
                <a:lnTo>
                  <a:pt x="112709" y="159067"/>
                </a:lnTo>
                <a:lnTo>
                  <a:pt x="105240" y="161898"/>
                </a:lnTo>
                <a:lnTo>
                  <a:pt x="101158" y="161074"/>
                </a:lnTo>
                <a:lnTo>
                  <a:pt x="99811" y="166519"/>
                </a:lnTo>
                <a:lnTo>
                  <a:pt x="95213" y="171942"/>
                </a:lnTo>
                <a:lnTo>
                  <a:pt x="87453" y="168554"/>
                </a:lnTo>
                <a:lnTo>
                  <a:pt x="83314" y="170609"/>
                </a:lnTo>
                <a:lnTo>
                  <a:pt x="81896" y="173954"/>
                </a:lnTo>
                <a:lnTo>
                  <a:pt x="78582" y="173891"/>
                </a:lnTo>
                <a:lnTo>
                  <a:pt x="75848" y="163936"/>
                </a:lnTo>
                <a:lnTo>
                  <a:pt x="72805" y="161609"/>
                </a:lnTo>
                <a:lnTo>
                  <a:pt x="71001" y="157192"/>
                </a:lnTo>
                <a:lnTo>
                  <a:pt x="71843" y="152095"/>
                </a:lnTo>
                <a:lnTo>
                  <a:pt x="68424" y="148290"/>
                </a:lnTo>
                <a:lnTo>
                  <a:pt x="65032" y="146838"/>
                </a:lnTo>
                <a:lnTo>
                  <a:pt x="60200" y="152111"/>
                </a:lnTo>
                <a:lnTo>
                  <a:pt x="61530" y="154941"/>
                </a:lnTo>
                <a:lnTo>
                  <a:pt x="58657" y="156155"/>
                </a:lnTo>
                <a:lnTo>
                  <a:pt x="54270" y="148540"/>
                </a:lnTo>
                <a:lnTo>
                  <a:pt x="54802" y="142901"/>
                </a:lnTo>
                <a:lnTo>
                  <a:pt x="52189" y="141535"/>
                </a:lnTo>
                <a:lnTo>
                  <a:pt x="54595" y="135989"/>
                </a:lnTo>
                <a:lnTo>
                  <a:pt x="52457" y="134798"/>
                </a:lnTo>
                <a:lnTo>
                  <a:pt x="49782" y="133306"/>
                </a:lnTo>
                <a:lnTo>
                  <a:pt x="45234" y="133472"/>
                </a:lnTo>
                <a:lnTo>
                  <a:pt x="41891" y="131387"/>
                </a:lnTo>
                <a:lnTo>
                  <a:pt x="32455" y="132328"/>
                </a:lnTo>
                <a:lnTo>
                  <a:pt x="26982" y="128516"/>
                </a:lnTo>
                <a:lnTo>
                  <a:pt x="19817" y="128144"/>
                </a:lnTo>
                <a:lnTo>
                  <a:pt x="16326" y="129629"/>
                </a:lnTo>
                <a:lnTo>
                  <a:pt x="12919" y="125903"/>
                </a:lnTo>
                <a:lnTo>
                  <a:pt x="11547" y="122284"/>
                </a:lnTo>
                <a:lnTo>
                  <a:pt x="7949" y="119550"/>
                </a:lnTo>
                <a:lnTo>
                  <a:pt x="1763" y="111771"/>
                </a:lnTo>
                <a:lnTo>
                  <a:pt x="1808" y="109673"/>
                </a:lnTo>
                <a:lnTo>
                  <a:pt x="6540" y="105535"/>
                </a:lnTo>
                <a:lnTo>
                  <a:pt x="7848" y="102858"/>
                </a:lnTo>
                <a:lnTo>
                  <a:pt x="8022" y="99433"/>
                </a:lnTo>
                <a:lnTo>
                  <a:pt x="6720" y="97292"/>
                </a:lnTo>
                <a:lnTo>
                  <a:pt x="3098" y="96799"/>
                </a:lnTo>
                <a:lnTo>
                  <a:pt x="0" y="91976"/>
                </a:lnTo>
                <a:lnTo>
                  <a:pt x="1363" y="91649"/>
                </a:lnTo>
                <a:lnTo>
                  <a:pt x="3376" y="91715"/>
                </a:lnTo>
                <a:lnTo>
                  <a:pt x="5725" y="92419"/>
                </a:lnTo>
                <a:lnTo>
                  <a:pt x="6594" y="91591"/>
                </a:lnTo>
                <a:lnTo>
                  <a:pt x="7136" y="90153"/>
                </a:lnTo>
                <a:lnTo>
                  <a:pt x="8453" y="89651"/>
                </a:lnTo>
                <a:lnTo>
                  <a:pt x="8610" y="88721"/>
                </a:lnTo>
                <a:lnTo>
                  <a:pt x="9150" y="88318"/>
                </a:lnTo>
                <a:lnTo>
                  <a:pt x="13685" y="91322"/>
                </a:lnTo>
                <a:lnTo>
                  <a:pt x="16743" y="89546"/>
                </a:lnTo>
                <a:lnTo>
                  <a:pt x="21998" y="89238"/>
                </a:lnTo>
                <a:lnTo>
                  <a:pt x="33060" y="92168"/>
                </a:lnTo>
                <a:lnTo>
                  <a:pt x="39197" y="86807"/>
                </a:lnTo>
                <a:lnTo>
                  <a:pt x="45234" y="86352"/>
                </a:lnTo>
                <a:lnTo>
                  <a:pt x="50740" y="87040"/>
                </a:lnTo>
                <a:lnTo>
                  <a:pt x="54904" y="84615"/>
                </a:lnTo>
                <a:lnTo>
                  <a:pt x="57047" y="86681"/>
                </a:lnTo>
                <a:lnTo>
                  <a:pt x="59284" y="83952"/>
                </a:lnTo>
                <a:lnTo>
                  <a:pt x="60413" y="77590"/>
                </a:lnTo>
                <a:lnTo>
                  <a:pt x="61961" y="74952"/>
                </a:lnTo>
                <a:lnTo>
                  <a:pt x="61790" y="71321"/>
                </a:lnTo>
                <a:lnTo>
                  <a:pt x="62683" y="69361"/>
                </a:lnTo>
                <a:lnTo>
                  <a:pt x="64033" y="66400"/>
                </a:lnTo>
                <a:lnTo>
                  <a:pt x="69323" y="63764"/>
                </a:lnTo>
                <a:lnTo>
                  <a:pt x="74645" y="58570"/>
                </a:lnTo>
                <a:lnTo>
                  <a:pt x="78701" y="60430"/>
                </a:lnTo>
                <a:lnTo>
                  <a:pt x="81689" y="66110"/>
                </a:lnTo>
                <a:lnTo>
                  <a:pt x="84103" y="66473"/>
                </a:lnTo>
                <a:lnTo>
                  <a:pt x="87725" y="64518"/>
                </a:lnTo>
                <a:lnTo>
                  <a:pt x="92694" y="68399"/>
                </a:lnTo>
                <a:lnTo>
                  <a:pt x="92906" y="69361"/>
                </a:lnTo>
                <a:lnTo>
                  <a:pt x="91634" y="72715"/>
                </a:lnTo>
                <a:lnTo>
                  <a:pt x="92148" y="74119"/>
                </a:lnTo>
                <a:lnTo>
                  <a:pt x="98789" y="71723"/>
                </a:lnTo>
                <a:lnTo>
                  <a:pt x="102110" y="72753"/>
                </a:lnTo>
                <a:lnTo>
                  <a:pt x="104178" y="75540"/>
                </a:lnTo>
                <a:lnTo>
                  <a:pt x="104329" y="79380"/>
                </a:lnTo>
                <a:lnTo>
                  <a:pt x="105240" y="79075"/>
                </a:lnTo>
                <a:lnTo>
                  <a:pt x="107214" y="78416"/>
                </a:lnTo>
                <a:lnTo>
                  <a:pt x="112272" y="72965"/>
                </a:lnTo>
                <a:lnTo>
                  <a:pt x="116736" y="71354"/>
                </a:lnTo>
                <a:lnTo>
                  <a:pt x="119638" y="72582"/>
                </a:lnTo>
                <a:lnTo>
                  <a:pt x="121941" y="69361"/>
                </a:lnTo>
                <a:lnTo>
                  <a:pt x="122014" y="68196"/>
                </a:lnTo>
                <a:lnTo>
                  <a:pt x="127946" y="62685"/>
                </a:lnTo>
                <a:lnTo>
                  <a:pt x="128932" y="57542"/>
                </a:lnTo>
                <a:lnTo>
                  <a:pt x="135360" y="58129"/>
                </a:lnTo>
                <a:lnTo>
                  <a:pt x="139503" y="53095"/>
                </a:lnTo>
                <a:lnTo>
                  <a:pt x="146319" y="55652"/>
                </a:lnTo>
                <a:lnTo>
                  <a:pt x="149706" y="51166"/>
                </a:lnTo>
                <a:lnTo>
                  <a:pt x="157523" y="37812"/>
                </a:lnTo>
                <a:lnTo>
                  <a:pt x="158658" y="28761"/>
                </a:lnTo>
                <a:lnTo>
                  <a:pt x="163776" y="22656"/>
                </a:lnTo>
                <a:lnTo>
                  <a:pt x="163518" y="20756"/>
                </a:lnTo>
                <a:lnTo>
                  <a:pt x="167820" y="15837"/>
                </a:lnTo>
                <a:lnTo>
                  <a:pt x="168573" y="8385"/>
                </a:lnTo>
                <a:lnTo>
                  <a:pt x="171061" y="9036"/>
                </a:lnTo>
                <a:lnTo>
                  <a:pt x="172948" y="7019"/>
                </a:lnTo>
                <a:lnTo>
                  <a:pt x="173740" y="7194"/>
                </a:lnTo>
                <a:lnTo>
                  <a:pt x="176657" y="7841"/>
                </a:lnTo>
                <a:lnTo>
                  <a:pt x="189739" y="2394"/>
                </a:lnTo>
                <a:lnTo>
                  <a:pt x="202893" y="311"/>
                </a:lnTo>
                <a:lnTo>
                  <a:pt x="206940" y="5141"/>
                </a:lnTo>
                <a:lnTo>
                  <a:pt x="212264" y="4469"/>
                </a:lnTo>
                <a:lnTo>
                  <a:pt x="216568" y="10443"/>
                </a:lnTo>
                <a:lnTo>
                  <a:pt x="222208" y="9064"/>
                </a:lnTo>
                <a:lnTo>
                  <a:pt x="227487" y="10100"/>
                </a:lnTo>
                <a:lnTo>
                  <a:pt x="233172" y="15787"/>
                </a:lnTo>
                <a:lnTo>
                  <a:pt x="237628" y="11165"/>
                </a:lnTo>
                <a:lnTo>
                  <a:pt x="244081" y="8209"/>
                </a:lnTo>
                <a:lnTo>
                  <a:pt x="252652" y="10205"/>
                </a:lnTo>
                <a:lnTo>
                  <a:pt x="254312" y="7892"/>
                </a:lnTo>
                <a:lnTo>
                  <a:pt x="254657" y="4390"/>
                </a:lnTo>
                <a:lnTo>
                  <a:pt x="264449" y="3785"/>
                </a:lnTo>
                <a:lnTo>
                  <a:pt x="267250" y="0"/>
                </a:lnTo>
                <a:lnTo>
                  <a:pt x="274728" y="5039"/>
                </a:lnTo>
                <a:lnTo>
                  <a:pt x="278259" y="12509"/>
                </a:lnTo>
                <a:lnTo>
                  <a:pt x="285593" y="13005"/>
                </a:lnTo>
                <a:lnTo>
                  <a:pt x="287066" y="20364"/>
                </a:lnTo>
                <a:lnTo>
                  <a:pt x="290090" y="26242"/>
                </a:lnTo>
                <a:lnTo>
                  <a:pt x="291921" y="33082"/>
                </a:lnTo>
                <a:lnTo>
                  <a:pt x="294945" y="35148"/>
                </a:lnTo>
                <a:lnTo>
                  <a:pt x="298078" y="40652"/>
                </a:lnTo>
                <a:lnTo>
                  <a:pt x="308302" y="43446"/>
                </a:lnTo>
                <a:lnTo>
                  <a:pt x="310800" y="38623"/>
                </a:lnTo>
                <a:lnTo>
                  <a:pt x="318974" y="37960"/>
                </a:lnTo>
                <a:lnTo>
                  <a:pt x="329749" y="33951"/>
                </a:lnTo>
                <a:lnTo>
                  <a:pt x="336247" y="36096"/>
                </a:lnTo>
                <a:close/>
              </a:path>
            </a:pathLst>
          </a:custGeom>
          <a:solidFill>
            <a:srgbClr val="33105E">
              <a:alpha val="100000"/>
            </a:srgbClr>
          </a:solidFill>
          <a:ln w="13550" cap="flat">
            <a:solidFill>
              <a:srgbClr val="33105E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236" name="pg1236"/>
          <p:cNvSpPr/>
          <p:nvPr/>
        </p:nvSpPr>
        <p:spPr>
          <a:xfrm>
            <a:off x="5681595" y="4141964"/>
            <a:ext cx="345267" cy="291671"/>
          </a:xfrm>
          <a:custGeom>
            <a:avLst/>
            <a:gdLst/>
            <a:ahLst/>
            <a:cxnLst/>
            <a:rect l="0" t="0" r="0" b="0"/>
            <a:pathLst>
              <a:path w="345267" h="291671">
                <a:moveTo>
                  <a:pt x="345267" y="82231"/>
                </a:moveTo>
                <a:lnTo>
                  <a:pt x="342043" y="87033"/>
                </a:lnTo>
                <a:lnTo>
                  <a:pt x="340228" y="89737"/>
                </a:lnTo>
                <a:lnTo>
                  <a:pt x="334556" y="92796"/>
                </a:lnTo>
                <a:lnTo>
                  <a:pt x="330988" y="93020"/>
                </a:lnTo>
                <a:lnTo>
                  <a:pt x="332120" y="101546"/>
                </a:lnTo>
                <a:lnTo>
                  <a:pt x="327090" y="102825"/>
                </a:lnTo>
                <a:lnTo>
                  <a:pt x="326075" y="103082"/>
                </a:lnTo>
                <a:lnTo>
                  <a:pt x="322788" y="110182"/>
                </a:lnTo>
                <a:lnTo>
                  <a:pt x="321160" y="111601"/>
                </a:lnTo>
                <a:lnTo>
                  <a:pt x="314354" y="113984"/>
                </a:lnTo>
                <a:lnTo>
                  <a:pt x="309023" y="113943"/>
                </a:lnTo>
                <a:lnTo>
                  <a:pt x="300782" y="107627"/>
                </a:lnTo>
                <a:lnTo>
                  <a:pt x="297215" y="109705"/>
                </a:lnTo>
                <a:lnTo>
                  <a:pt x="295127" y="119321"/>
                </a:lnTo>
                <a:lnTo>
                  <a:pt x="287621" y="117737"/>
                </a:lnTo>
                <a:lnTo>
                  <a:pt x="284015" y="115381"/>
                </a:lnTo>
                <a:lnTo>
                  <a:pt x="283357" y="118979"/>
                </a:lnTo>
                <a:lnTo>
                  <a:pt x="278197" y="121610"/>
                </a:lnTo>
                <a:lnTo>
                  <a:pt x="277167" y="126743"/>
                </a:lnTo>
                <a:lnTo>
                  <a:pt x="274053" y="128912"/>
                </a:lnTo>
                <a:lnTo>
                  <a:pt x="269082" y="144160"/>
                </a:lnTo>
                <a:lnTo>
                  <a:pt x="268067" y="145603"/>
                </a:lnTo>
                <a:lnTo>
                  <a:pt x="265540" y="145131"/>
                </a:lnTo>
                <a:lnTo>
                  <a:pt x="264565" y="144538"/>
                </a:lnTo>
                <a:lnTo>
                  <a:pt x="263489" y="144510"/>
                </a:lnTo>
                <a:lnTo>
                  <a:pt x="262191" y="147863"/>
                </a:lnTo>
                <a:lnTo>
                  <a:pt x="256662" y="152975"/>
                </a:lnTo>
                <a:lnTo>
                  <a:pt x="256318" y="155432"/>
                </a:lnTo>
                <a:lnTo>
                  <a:pt x="254059" y="156157"/>
                </a:lnTo>
                <a:lnTo>
                  <a:pt x="251486" y="161114"/>
                </a:lnTo>
                <a:lnTo>
                  <a:pt x="250970" y="165244"/>
                </a:lnTo>
                <a:lnTo>
                  <a:pt x="252813" y="170602"/>
                </a:lnTo>
                <a:lnTo>
                  <a:pt x="253254" y="175532"/>
                </a:lnTo>
                <a:lnTo>
                  <a:pt x="251683" y="181383"/>
                </a:lnTo>
                <a:lnTo>
                  <a:pt x="243798" y="184175"/>
                </a:lnTo>
                <a:lnTo>
                  <a:pt x="238562" y="194854"/>
                </a:lnTo>
                <a:lnTo>
                  <a:pt x="237197" y="199085"/>
                </a:lnTo>
                <a:lnTo>
                  <a:pt x="237401" y="201790"/>
                </a:lnTo>
                <a:lnTo>
                  <a:pt x="235666" y="204739"/>
                </a:lnTo>
                <a:lnTo>
                  <a:pt x="234205" y="207223"/>
                </a:lnTo>
                <a:lnTo>
                  <a:pt x="234435" y="216279"/>
                </a:lnTo>
                <a:lnTo>
                  <a:pt x="231035" y="218999"/>
                </a:lnTo>
                <a:lnTo>
                  <a:pt x="230156" y="219702"/>
                </a:lnTo>
                <a:lnTo>
                  <a:pt x="227517" y="229981"/>
                </a:lnTo>
                <a:lnTo>
                  <a:pt x="220701" y="232115"/>
                </a:lnTo>
                <a:lnTo>
                  <a:pt x="217626" y="238643"/>
                </a:lnTo>
                <a:lnTo>
                  <a:pt x="212832" y="242401"/>
                </a:lnTo>
                <a:lnTo>
                  <a:pt x="213507" y="245261"/>
                </a:lnTo>
                <a:lnTo>
                  <a:pt x="210773" y="245327"/>
                </a:lnTo>
                <a:lnTo>
                  <a:pt x="207676" y="249191"/>
                </a:lnTo>
                <a:lnTo>
                  <a:pt x="203919" y="249193"/>
                </a:lnTo>
                <a:lnTo>
                  <a:pt x="202613" y="252309"/>
                </a:lnTo>
                <a:lnTo>
                  <a:pt x="202744" y="255680"/>
                </a:lnTo>
                <a:lnTo>
                  <a:pt x="195026" y="258893"/>
                </a:lnTo>
                <a:lnTo>
                  <a:pt x="189560" y="257303"/>
                </a:lnTo>
                <a:lnTo>
                  <a:pt x="189940" y="254864"/>
                </a:lnTo>
                <a:lnTo>
                  <a:pt x="187289" y="253381"/>
                </a:lnTo>
                <a:lnTo>
                  <a:pt x="181023" y="252540"/>
                </a:lnTo>
                <a:lnTo>
                  <a:pt x="169870" y="247498"/>
                </a:lnTo>
                <a:lnTo>
                  <a:pt x="168477" y="244962"/>
                </a:lnTo>
                <a:lnTo>
                  <a:pt x="168355" y="238913"/>
                </a:lnTo>
                <a:lnTo>
                  <a:pt x="174452" y="234066"/>
                </a:lnTo>
                <a:lnTo>
                  <a:pt x="175750" y="229180"/>
                </a:lnTo>
                <a:lnTo>
                  <a:pt x="175103" y="223271"/>
                </a:lnTo>
                <a:lnTo>
                  <a:pt x="170703" y="223266"/>
                </a:lnTo>
                <a:lnTo>
                  <a:pt x="165123" y="220229"/>
                </a:lnTo>
                <a:lnTo>
                  <a:pt x="156789" y="218466"/>
                </a:lnTo>
                <a:lnTo>
                  <a:pt x="150458" y="212959"/>
                </a:lnTo>
                <a:lnTo>
                  <a:pt x="148956" y="215478"/>
                </a:lnTo>
                <a:lnTo>
                  <a:pt x="145202" y="209541"/>
                </a:lnTo>
                <a:lnTo>
                  <a:pt x="142494" y="208498"/>
                </a:lnTo>
                <a:lnTo>
                  <a:pt x="139879" y="210251"/>
                </a:lnTo>
                <a:lnTo>
                  <a:pt x="136985" y="216286"/>
                </a:lnTo>
                <a:lnTo>
                  <a:pt x="128002" y="222839"/>
                </a:lnTo>
                <a:lnTo>
                  <a:pt x="128487" y="227324"/>
                </a:lnTo>
                <a:lnTo>
                  <a:pt x="127161" y="229951"/>
                </a:lnTo>
                <a:lnTo>
                  <a:pt x="127373" y="236343"/>
                </a:lnTo>
                <a:lnTo>
                  <a:pt x="125861" y="238871"/>
                </a:lnTo>
                <a:lnTo>
                  <a:pt x="122087" y="242453"/>
                </a:lnTo>
                <a:lnTo>
                  <a:pt x="118696" y="242565"/>
                </a:lnTo>
                <a:lnTo>
                  <a:pt x="116552" y="240716"/>
                </a:lnTo>
                <a:lnTo>
                  <a:pt x="112540" y="243722"/>
                </a:lnTo>
                <a:lnTo>
                  <a:pt x="112969" y="254158"/>
                </a:lnTo>
                <a:lnTo>
                  <a:pt x="111983" y="256589"/>
                </a:lnTo>
                <a:lnTo>
                  <a:pt x="113913" y="258349"/>
                </a:lnTo>
                <a:lnTo>
                  <a:pt x="112160" y="262505"/>
                </a:lnTo>
                <a:lnTo>
                  <a:pt x="105671" y="265927"/>
                </a:lnTo>
                <a:lnTo>
                  <a:pt x="99807" y="263763"/>
                </a:lnTo>
                <a:lnTo>
                  <a:pt x="96473" y="264114"/>
                </a:lnTo>
                <a:lnTo>
                  <a:pt x="90636" y="267643"/>
                </a:lnTo>
                <a:lnTo>
                  <a:pt x="84810" y="268110"/>
                </a:lnTo>
                <a:lnTo>
                  <a:pt x="81034" y="274103"/>
                </a:lnTo>
                <a:lnTo>
                  <a:pt x="82027" y="283510"/>
                </a:lnTo>
                <a:lnTo>
                  <a:pt x="79899" y="285921"/>
                </a:lnTo>
                <a:lnTo>
                  <a:pt x="74667" y="287039"/>
                </a:lnTo>
                <a:lnTo>
                  <a:pt x="72055" y="290625"/>
                </a:lnTo>
                <a:lnTo>
                  <a:pt x="68114" y="289766"/>
                </a:lnTo>
                <a:lnTo>
                  <a:pt x="64895" y="285554"/>
                </a:lnTo>
                <a:lnTo>
                  <a:pt x="61606" y="284509"/>
                </a:lnTo>
                <a:lnTo>
                  <a:pt x="55207" y="291671"/>
                </a:lnTo>
                <a:lnTo>
                  <a:pt x="48913" y="287005"/>
                </a:lnTo>
                <a:lnTo>
                  <a:pt x="46846" y="290187"/>
                </a:lnTo>
                <a:lnTo>
                  <a:pt x="43360" y="283000"/>
                </a:lnTo>
                <a:lnTo>
                  <a:pt x="41036" y="280321"/>
                </a:lnTo>
                <a:lnTo>
                  <a:pt x="40776" y="283687"/>
                </a:lnTo>
                <a:lnTo>
                  <a:pt x="39831" y="284329"/>
                </a:lnTo>
                <a:lnTo>
                  <a:pt x="37306" y="281007"/>
                </a:lnTo>
                <a:lnTo>
                  <a:pt x="42329" y="277409"/>
                </a:lnTo>
                <a:lnTo>
                  <a:pt x="48586" y="276758"/>
                </a:lnTo>
                <a:lnTo>
                  <a:pt x="46356" y="270977"/>
                </a:lnTo>
                <a:lnTo>
                  <a:pt x="53658" y="262909"/>
                </a:lnTo>
                <a:lnTo>
                  <a:pt x="52268" y="259764"/>
                </a:lnTo>
                <a:lnTo>
                  <a:pt x="48319" y="259384"/>
                </a:lnTo>
                <a:lnTo>
                  <a:pt x="48337" y="257462"/>
                </a:lnTo>
                <a:lnTo>
                  <a:pt x="50636" y="255676"/>
                </a:lnTo>
                <a:lnTo>
                  <a:pt x="51289" y="251808"/>
                </a:lnTo>
                <a:lnTo>
                  <a:pt x="46930" y="247836"/>
                </a:lnTo>
                <a:lnTo>
                  <a:pt x="48228" y="243045"/>
                </a:lnTo>
                <a:lnTo>
                  <a:pt x="46210" y="239688"/>
                </a:lnTo>
                <a:lnTo>
                  <a:pt x="42338" y="227226"/>
                </a:lnTo>
                <a:lnTo>
                  <a:pt x="46523" y="217489"/>
                </a:lnTo>
                <a:lnTo>
                  <a:pt x="46518" y="215385"/>
                </a:lnTo>
                <a:lnTo>
                  <a:pt x="44597" y="210487"/>
                </a:lnTo>
                <a:lnTo>
                  <a:pt x="36325" y="204673"/>
                </a:lnTo>
                <a:lnTo>
                  <a:pt x="38115" y="196778"/>
                </a:lnTo>
                <a:lnTo>
                  <a:pt x="37521" y="194854"/>
                </a:lnTo>
                <a:lnTo>
                  <a:pt x="35997" y="189923"/>
                </a:lnTo>
                <a:lnTo>
                  <a:pt x="32552" y="184607"/>
                </a:lnTo>
                <a:lnTo>
                  <a:pt x="27676" y="181043"/>
                </a:lnTo>
                <a:lnTo>
                  <a:pt x="21013" y="176341"/>
                </a:lnTo>
                <a:lnTo>
                  <a:pt x="15981" y="168883"/>
                </a:lnTo>
                <a:lnTo>
                  <a:pt x="10463" y="164126"/>
                </a:lnTo>
                <a:lnTo>
                  <a:pt x="13907" y="155537"/>
                </a:lnTo>
                <a:lnTo>
                  <a:pt x="8687" y="155399"/>
                </a:lnTo>
                <a:lnTo>
                  <a:pt x="5124" y="158205"/>
                </a:lnTo>
                <a:lnTo>
                  <a:pt x="486" y="153727"/>
                </a:lnTo>
                <a:lnTo>
                  <a:pt x="0" y="150200"/>
                </a:lnTo>
                <a:lnTo>
                  <a:pt x="1315" y="146179"/>
                </a:lnTo>
                <a:lnTo>
                  <a:pt x="4629" y="146242"/>
                </a:lnTo>
                <a:lnTo>
                  <a:pt x="6047" y="142897"/>
                </a:lnTo>
                <a:lnTo>
                  <a:pt x="10186" y="140842"/>
                </a:lnTo>
                <a:lnTo>
                  <a:pt x="17946" y="144230"/>
                </a:lnTo>
                <a:lnTo>
                  <a:pt x="22544" y="138807"/>
                </a:lnTo>
                <a:lnTo>
                  <a:pt x="23891" y="133362"/>
                </a:lnTo>
                <a:lnTo>
                  <a:pt x="27973" y="134186"/>
                </a:lnTo>
                <a:lnTo>
                  <a:pt x="35442" y="131356"/>
                </a:lnTo>
                <a:lnTo>
                  <a:pt x="37183" y="134212"/>
                </a:lnTo>
                <a:lnTo>
                  <a:pt x="38508" y="141347"/>
                </a:lnTo>
                <a:lnTo>
                  <a:pt x="37714" y="145301"/>
                </a:lnTo>
                <a:lnTo>
                  <a:pt x="39088" y="147573"/>
                </a:lnTo>
                <a:lnTo>
                  <a:pt x="48727" y="151983"/>
                </a:lnTo>
                <a:lnTo>
                  <a:pt x="50273" y="150043"/>
                </a:lnTo>
                <a:lnTo>
                  <a:pt x="48532" y="147071"/>
                </a:lnTo>
                <a:lnTo>
                  <a:pt x="49002" y="145553"/>
                </a:lnTo>
                <a:lnTo>
                  <a:pt x="58646" y="143086"/>
                </a:lnTo>
                <a:lnTo>
                  <a:pt x="61533" y="150335"/>
                </a:lnTo>
                <a:lnTo>
                  <a:pt x="68024" y="155865"/>
                </a:lnTo>
                <a:lnTo>
                  <a:pt x="68908" y="158851"/>
                </a:lnTo>
                <a:lnTo>
                  <a:pt x="67781" y="163505"/>
                </a:lnTo>
                <a:lnTo>
                  <a:pt x="68403" y="165304"/>
                </a:lnTo>
                <a:lnTo>
                  <a:pt x="72543" y="171302"/>
                </a:lnTo>
                <a:lnTo>
                  <a:pt x="76993" y="171599"/>
                </a:lnTo>
                <a:lnTo>
                  <a:pt x="77496" y="174664"/>
                </a:lnTo>
                <a:lnTo>
                  <a:pt x="79567" y="175423"/>
                </a:lnTo>
                <a:lnTo>
                  <a:pt x="83367" y="173653"/>
                </a:lnTo>
                <a:lnTo>
                  <a:pt x="86472" y="168379"/>
                </a:lnTo>
                <a:lnTo>
                  <a:pt x="90423" y="166974"/>
                </a:lnTo>
                <a:lnTo>
                  <a:pt x="92903" y="161476"/>
                </a:lnTo>
                <a:lnTo>
                  <a:pt x="96473" y="159314"/>
                </a:lnTo>
                <a:lnTo>
                  <a:pt x="105535" y="153825"/>
                </a:lnTo>
                <a:lnTo>
                  <a:pt x="107528" y="152203"/>
                </a:lnTo>
                <a:lnTo>
                  <a:pt x="108111" y="149597"/>
                </a:lnTo>
                <a:lnTo>
                  <a:pt x="111300" y="148546"/>
                </a:lnTo>
                <a:lnTo>
                  <a:pt x="112043" y="146879"/>
                </a:lnTo>
                <a:lnTo>
                  <a:pt x="111337" y="144577"/>
                </a:lnTo>
                <a:lnTo>
                  <a:pt x="113164" y="142131"/>
                </a:lnTo>
                <a:lnTo>
                  <a:pt x="113565" y="137922"/>
                </a:lnTo>
                <a:lnTo>
                  <a:pt x="117418" y="136654"/>
                </a:lnTo>
                <a:lnTo>
                  <a:pt x="119024" y="134646"/>
                </a:lnTo>
                <a:lnTo>
                  <a:pt x="118921" y="131949"/>
                </a:lnTo>
                <a:lnTo>
                  <a:pt x="121407" y="129989"/>
                </a:lnTo>
                <a:lnTo>
                  <a:pt x="124781" y="132080"/>
                </a:lnTo>
                <a:lnTo>
                  <a:pt x="125016" y="133852"/>
                </a:lnTo>
                <a:lnTo>
                  <a:pt x="129070" y="135452"/>
                </a:lnTo>
                <a:lnTo>
                  <a:pt x="128443" y="131499"/>
                </a:lnTo>
                <a:lnTo>
                  <a:pt x="131727" y="131111"/>
                </a:lnTo>
                <a:lnTo>
                  <a:pt x="131710" y="128240"/>
                </a:lnTo>
                <a:lnTo>
                  <a:pt x="134690" y="128004"/>
                </a:lnTo>
                <a:lnTo>
                  <a:pt x="138445" y="124019"/>
                </a:lnTo>
                <a:lnTo>
                  <a:pt x="141959" y="122919"/>
                </a:lnTo>
                <a:lnTo>
                  <a:pt x="143997" y="117528"/>
                </a:lnTo>
                <a:lnTo>
                  <a:pt x="147593" y="116870"/>
                </a:lnTo>
                <a:lnTo>
                  <a:pt x="151043" y="107086"/>
                </a:lnTo>
                <a:lnTo>
                  <a:pt x="151380" y="106131"/>
                </a:lnTo>
                <a:lnTo>
                  <a:pt x="149665" y="99949"/>
                </a:lnTo>
                <a:lnTo>
                  <a:pt x="155353" y="90050"/>
                </a:lnTo>
                <a:lnTo>
                  <a:pt x="153803" y="87587"/>
                </a:lnTo>
                <a:lnTo>
                  <a:pt x="156346" y="80882"/>
                </a:lnTo>
                <a:lnTo>
                  <a:pt x="154487" y="78972"/>
                </a:lnTo>
                <a:lnTo>
                  <a:pt x="152364" y="73145"/>
                </a:lnTo>
                <a:lnTo>
                  <a:pt x="157378" y="66398"/>
                </a:lnTo>
                <a:lnTo>
                  <a:pt x="160994" y="66956"/>
                </a:lnTo>
                <a:lnTo>
                  <a:pt x="161962" y="69213"/>
                </a:lnTo>
                <a:lnTo>
                  <a:pt x="166371" y="69872"/>
                </a:lnTo>
                <a:lnTo>
                  <a:pt x="167984" y="66398"/>
                </a:lnTo>
                <a:lnTo>
                  <a:pt x="170616" y="64413"/>
                </a:lnTo>
                <a:lnTo>
                  <a:pt x="172038" y="67479"/>
                </a:lnTo>
                <a:lnTo>
                  <a:pt x="178694" y="70019"/>
                </a:lnTo>
                <a:lnTo>
                  <a:pt x="181173" y="68594"/>
                </a:lnTo>
                <a:lnTo>
                  <a:pt x="186512" y="68545"/>
                </a:lnTo>
                <a:lnTo>
                  <a:pt x="187244" y="65671"/>
                </a:lnTo>
                <a:lnTo>
                  <a:pt x="189296" y="66027"/>
                </a:lnTo>
                <a:lnTo>
                  <a:pt x="190066" y="62761"/>
                </a:lnTo>
                <a:lnTo>
                  <a:pt x="191561" y="61343"/>
                </a:lnTo>
                <a:lnTo>
                  <a:pt x="189940" y="59812"/>
                </a:lnTo>
                <a:lnTo>
                  <a:pt x="190814" y="58084"/>
                </a:lnTo>
                <a:lnTo>
                  <a:pt x="187765" y="53189"/>
                </a:lnTo>
                <a:lnTo>
                  <a:pt x="188836" y="50737"/>
                </a:lnTo>
                <a:lnTo>
                  <a:pt x="188805" y="46686"/>
                </a:lnTo>
                <a:lnTo>
                  <a:pt x="190957" y="43369"/>
                </a:lnTo>
                <a:lnTo>
                  <a:pt x="193332" y="44585"/>
                </a:lnTo>
                <a:lnTo>
                  <a:pt x="194895" y="42752"/>
                </a:lnTo>
                <a:lnTo>
                  <a:pt x="198237" y="42934"/>
                </a:lnTo>
                <a:lnTo>
                  <a:pt x="199273" y="41650"/>
                </a:lnTo>
                <a:lnTo>
                  <a:pt x="200555" y="40058"/>
                </a:lnTo>
                <a:lnTo>
                  <a:pt x="205194" y="37875"/>
                </a:lnTo>
                <a:lnTo>
                  <a:pt x="209993" y="40268"/>
                </a:lnTo>
                <a:lnTo>
                  <a:pt x="220381" y="40943"/>
                </a:lnTo>
                <a:lnTo>
                  <a:pt x="220703" y="39216"/>
                </a:lnTo>
                <a:lnTo>
                  <a:pt x="223043" y="38922"/>
                </a:lnTo>
                <a:lnTo>
                  <a:pt x="224617" y="40392"/>
                </a:lnTo>
                <a:lnTo>
                  <a:pt x="231035" y="32896"/>
                </a:lnTo>
                <a:lnTo>
                  <a:pt x="231702" y="32118"/>
                </a:lnTo>
                <a:lnTo>
                  <a:pt x="232975" y="34198"/>
                </a:lnTo>
                <a:lnTo>
                  <a:pt x="234707" y="32499"/>
                </a:lnTo>
                <a:lnTo>
                  <a:pt x="241248" y="31733"/>
                </a:lnTo>
                <a:lnTo>
                  <a:pt x="248001" y="23454"/>
                </a:lnTo>
                <a:lnTo>
                  <a:pt x="251677" y="19973"/>
                </a:lnTo>
                <a:lnTo>
                  <a:pt x="256205" y="21883"/>
                </a:lnTo>
                <a:lnTo>
                  <a:pt x="257154" y="19971"/>
                </a:lnTo>
                <a:lnTo>
                  <a:pt x="258537" y="19822"/>
                </a:lnTo>
                <a:lnTo>
                  <a:pt x="259173" y="17039"/>
                </a:lnTo>
                <a:lnTo>
                  <a:pt x="260511" y="16826"/>
                </a:lnTo>
                <a:lnTo>
                  <a:pt x="262514" y="12568"/>
                </a:lnTo>
                <a:lnTo>
                  <a:pt x="262718" y="8029"/>
                </a:lnTo>
                <a:lnTo>
                  <a:pt x="266363" y="3640"/>
                </a:lnTo>
                <a:lnTo>
                  <a:pt x="271927" y="0"/>
                </a:lnTo>
                <a:lnTo>
                  <a:pt x="277635" y="2793"/>
                </a:lnTo>
                <a:lnTo>
                  <a:pt x="275935" y="6813"/>
                </a:lnTo>
                <a:lnTo>
                  <a:pt x="278619" y="11071"/>
                </a:lnTo>
                <a:lnTo>
                  <a:pt x="283465" y="12657"/>
                </a:lnTo>
                <a:lnTo>
                  <a:pt x="283504" y="17578"/>
                </a:lnTo>
                <a:lnTo>
                  <a:pt x="285536" y="20791"/>
                </a:lnTo>
                <a:lnTo>
                  <a:pt x="285737" y="23454"/>
                </a:lnTo>
                <a:lnTo>
                  <a:pt x="290491" y="32522"/>
                </a:lnTo>
                <a:lnTo>
                  <a:pt x="293268" y="30753"/>
                </a:lnTo>
                <a:lnTo>
                  <a:pt x="302722" y="30617"/>
                </a:lnTo>
                <a:lnTo>
                  <a:pt x="305893" y="36641"/>
                </a:lnTo>
                <a:lnTo>
                  <a:pt x="310248" y="40273"/>
                </a:lnTo>
                <a:lnTo>
                  <a:pt x="310351" y="41650"/>
                </a:lnTo>
                <a:lnTo>
                  <a:pt x="310574" y="44634"/>
                </a:lnTo>
                <a:lnTo>
                  <a:pt x="313017" y="48248"/>
                </a:lnTo>
                <a:lnTo>
                  <a:pt x="313609" y="55642"/>
                </a:lnTo>
                <a:lnTo>
                  <a:pt x="321115" y="57974"/>
                </a:lnTo>
                <a:lnTo>
                  <a:pt x="327090" y="54134"/>
                </a:lnTo>
                <a:lnTo>
                  <a:pt x="328304" y="53354"/>
                </a:lnTo>
                <a:lnTo>
                  <a:pt x="331671" y="54675"/>
                </a:lnTo>
                <a:lnTo>
                  <a:pt x="332897" y="53254"/>
                </a:lnTo>
                <a:lnTo>
                  <a:pt x="335873" y="55024"/>
                </a:lnTo>
                <a:lnTo>
                  <a:pt x="337646" y="54222"/>
                </a:lnTo>
                <a:lnTo>
                  <a:pt x="338593" y="58306"/>
                </a:lnTo>
                <a:lnTo>
                  <a:pt x="343574" y="65849"/>
                </a:lnTo>
                <a:lnTo>
                  <a:pt x="339394" y="76033"/>
                </a:lnTo>
                <a:close/>
              </a:path>
            </a:pathLst>
          </a:custGeom>
          <a:solidFill>
            <a:srgbClr val="2F1055">
              <a:alpha val="100000"/>
            </a:srgbClr>
          </a:solidFill>
          <a:ln w="13550" cap="flat">
            <a:solidFill>
              <a:srgbClr val="2F1055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237" name="pg1237"/>
          <p:cNvSpPr/>
          <p:nvPr/>
        </p:nvSpPr>
        <p:spPr>
          <a:xfrm>
            <a:off x="5583788" y="4350463"/>
            <a:ext cx="314036" cy="232141"/>
          </a:xfrm>
          <a:custGeom>
            <a:avLst/>
            <a:gdLst/>
            <a:ahLst/>
            <a:cxnLst/>
            <a:rect l="0" t="0" r="0" b="0"/>
            <a:pathLst>
              <a:path w="314036" h="232141">
                <a:moveTo>
                  <a:pt x="311314" y="36762"/>
                </a:moveTo>
                <a:lnTo>
                  <a:pt x="313086" y="37659"/>
                </a:lnTo>
                <a:lnTo>
                  <a:pt x="314036" y="40047"/>
                </a:lnTo>
                <a:lnTo>
                  <a:pt x="312603" y="44851"/>
                </a:lnTo>
                <a:lnTo>
                  <a:pt x="313168" y="47482"/>
                </a:lnTo>
                <a:lnTo>
                  <a:pt x="309022" y="52037"/>
                </a:lnTo>
                <a:lnTo>
                  <a:pt x="305159" y="53336"/>
                </a:lnTo>
                <a:lnTo>
                  <a:pt x="306289" y="59914"/>
                </a:lnTo>
                <a:lnTo>
                  <a:pt x="304827" y="64343"/>
                </a:lnTo>
                <a:lnTo>
                  <a:pt x="296720" y="69577"/>
                </a:lnTo>
                <a:lnTo>
                  <a:pt x="296095" y="75993"/>
                </a:lnTo>
                <a:lnTo>
                  <a:pt x="292935" y="81643"/>
                </a:lnTo>
                <a:lnTo>
                  <a:pt x="296839" y="86308"/>
                </a:lnTo>
                <a:lnTo>
                  <a:pt x="297206" y="89286"/>
                </a:lnTo>
                <a:lnTo>
                  <a:pt x="293462" y="95027"/>
                </a:lnTo>
                <a:lnTo>
                  <a:pt x="287248" y="94474"/>
                </a:lnTo>
                <a:lnTo>
                  <a:pt x="287221" y="96904"/>
                </a:lnTo>
                <a:lnTo>
                  <a:pt x="289253" y="99370"/>
                </a:lnTo>
                <a:lnTo>
                  <a:pt x="288146" y="101600"/>
                </a:lnTo>
                <a:lnTo>
                  <a:pt x="285698" y="103379"/>
                </a:lnTo>
                <a:lnTo>
                  <a:pt x="284439" y="106327"/>
                </a:lnTo>
                <a:lnTo>
                  <a:pt x="280081" y="104431"/>
                </a:lnTo>
                <a:lnTo>
                  <a:pt x="276091" y="105599"/>
                </a:lnTo>
                <a:lnTo>
                  <a:pt x="274703" y="107592"/>
                </a:lnTo>
                <a:lnTo>
                  <a:pt x="273591" y="111626"/>
                </a:lnTo>
                <a:lnTo>
                  <a:pt x="274820" y="114176"/>
                </a:lnTo>
                <a:lnTo>
                  <a:pt x="272301" y="118451"/>
                </a:lnTo>
                <a:lnTo>
                  <a:pt x="270593" y="121348"/>
                </a:lnTo>
                <a:lnTo>
                  <a:pt x="269131" y="127528"/>
                </a:lnTo>
                <a:lnTo>
                  <a:pt x="270190" y="131307"/>
                </a:lnTo>
                <a:lnTo>
                  <a:pt x="272952" y="133045"/>
                </a:lnTo>
                <a:lnTo>
                  <a:pt x="274584" y="137604"/>
                </a:lnTo>
                <a:lnTo>
                  <a:pt x="271928" y="144592"/>
                </a:lnTo>
                <a:lnTo>
                  <a:pt x="265642" y="143427"/>
                </a:lnTo>
                <a:lnTo>
                  <a:pt x="263159" y="145728"/>
                </a:lnTo>
                <a:lnTo>
                  <a:pt x="262194" y="154322"/>
                </a:lnTo>
                <a:lnTo>
                  <a:pt x="260012" y="157574"/>
                </a:lnTo>
                <a:lnTo>
                  <a:pt x="259615" y="162870"/>
                </a:lnTo>
                <a:lnTo>
                  <a:pt x="253855" y="162876"/>
                </a:lnTo>
                <a:lnTo>
                  <a:pt x="251991" y="169152"/>
                </a:lnTo>
                <a:lnTo>
                  <a:pt x="247653" y="172720"/>
                </a:lnTo>
                <a:lnTo>
                  <a:pt x="245298" y="171981"/>
                </a:lnTo>
                <a:lnTo>
                  <a:pt x="243473" y="169346"/>
                </a:lnTo>
                <a:lnTo>
                  <a:pt x="236748" y="169330"/>
                </a:lnTo>
                <a:lnTo>
                  <a:pt x="235032" y="166967"/>
                </a:lnTo>
                <a:lnTo>
                  <a:pt x="231977" y="169306"/>
                </a:lnTo>
                <a:lnTo>
                  <a:pt x="227388" y="165529"/>
                </a:lnTo>
                <a:lnTo>
                  <a:pt x="217246" y="167296"/>
                </a:lnTo>
                <a:lnTo>
                  <a:pt x="214454" y="171757"/>
                </a:lnTo>
                <a:lnTo>
                  <a:pt x="215717" y="179655"/>
                </a:lnTo>
                <a:lnTo>
                  <a:pt x="212111" y="179278"/>
                </a:lnTo>
                <a:lnTo>
                  <a:pt x="211999" y="181087"/>
                </a:lnTo>
                <a:lnTo>
                  <a:pt x="212722" y="181899"/>
                </a:lnTo>
                <a:lnTo>
                  <a:pt x="211580" y="182920"/>
                </a:lnTo>
                <a:lnTo>
                  <a:pt x="210745" y="186230"/>
                </a:lnTo>
                <a:lnTo>
                  <a:pt x="209760" y="187407"/>
                </a:lnTo>
                <a:lnTo>
                  <a:pt x="207557" y="189695"/>
                </a:lnTo>
                <a:lnTo>
                  <a:pt x="204734" y="189611"/>
                </a:lnTo>
                <a:lnTo>
                  <a:pt x="202092" y="192968"/>
                </a:lnTo>
                <a:lnTo>
                  <a:pt x="194280" y="185758"/>
                </a:lnTo>
                <a:lnTo>
                  <a:pt x="193230" y="184789"/>
                </a:lnTo>
                <a:lnTo>
                  <a:pt x="188170" y="182726"/>
                </a:lnTo>
                <a:lnTo>
                  <a:pt x="186667" y="186491"/>
                </a:lnTo>
                <a:lnTo>
                  <a:pt x="183287" y="190418"/>
                </a:lnTo>
                <a:lnTo>
                  <a:pt x="173963" y="188268"/>
                </a:lnTo>
                <a:lnTo>
                  <a:pt x="172227" y="186311"/>
                </a:lnTo>
                <a:lnTo>
                  <a:pt x="166407" y="189041"/>
                </a:lnTo>
                <a:lnTo>
                  <a:pt x="162798" y="193455"/>
                </a:lnTo>
                <a:lnTo>
                  <a:pt x="161851" y="194560"/>
                </a:lnTo>
                <a:lnTo>
                  <a:pt x="159386" y="193302"/>
                </a:lnTo>
                <a:lnTo>
                  <a:pt x="154205" y="188065"/>
                </a:lnTo>
                <a:lnTo>
                  <a:pt x="149223" y="189953"/>
                </a:lnTo>
                <a:lnTo>
                  <a:pt x="145068" y="184890"/>
                </a:lnTo>
                <a:lnTo>
                  <a:pt x="141231" y="190005"/>
                </a:lnTo>
                <a:lnTo>
                  <a:pt x="138421" y="189545"/>
                </a:lnTo>
                <a:lnTo>
                  <a:pt x="136988" y="185494"/>
                </a:lnTo>
                <a:lnTo>
                  <a:pt x="135273" y="184677"/>
                </a:lnTo>
                <a:lnTo>
                  <a:pt x="128212" y="184834"/>
                </a:lnTo>
                <a:lnTo>
                  <a:pt x="125780" y="186199"/>
                </a:lnTo>
                <a:lnTo>
                  <a:pt x="120319" y="189263"/>
                </a:lnTo>
                <a:lnTo>
                  <a:pt x="114864" y="192664"/>
                </a:lnTo>
                <a:lnTo>
                  <a:pt x="109126" y="189571"/>
                </a:lnTo>
                <a:lnTo>
                  <a:pt x="102504" y="182686"/>
                </a:lnTo>
                <a:lnTo>
                  <a:pt x="100806" y="183753"/>
                </a:lnTo>
                <a:lnTo>
                  <a:pt x="98364" y="182864"/>
                </a:lnTo>
                <a:lnTo>
                  <a:pt x="95102" y="185686"/>
                </a:lnTo>
                <a:lnTo>
                  <a:pt x="88749" y="184678"/>
                </a:lnTo>
                <a:lnTo>
                  <a:pt x="85159" y="188793"/>
                </a:lnTo>
                <a:lnTo>
                  <a:pt x="82495" y="189940"/>
                </a:lnTo>
                <a:lnTo>
                  <a:pt x="82147" y="191432"/>
                </a:lnTo>
                <a:lnTo>
                  <a:pt x="83655" y="194836"/>
                </a:lnTo>
                <a:lnTo>
                  <a:pt x="78340" y="198407"/>
                </a:lnTo>
                <a:lnTo>
                  <a:pt x="77355" y="201522"/>
                </a:lnTo>
                <a:lnTo>
                  <a:pt x="72425" y="207262"/>
                </a:lnTo>
                <a:lnTo>
                  <a:pt x="69012" y="208878"/>
                </a:lnTo>
                <a:lnTo>
                  <a:pt x="67087" y="206943"/>
                </a:lnTo>
                <a:lnTo>
                  <a:pt x="65773" y="207312"/>
                </a:lnTo>
                <a:lnTo>
                  <a:pt x="63091" y="209320"/>
                </a:lnTo>
                <a:lnTo>
                  <a:pt x="58155" y="213017"/>
                </a:lnTo>
                <a:lnTo>
                  <a:pt x="60400" y="217038"/>
                </a:lnTo>
                <a:lnTo>
                  <a:pt x="44956" y="216134"/>
                </a:lnTo>
                <a:lnTo>
                  <a:pt x="42277" y="209800"/>
                </a:lnTo>
                <a:lnTo>
                  <a:pt x="39990" y="208988"/>
                </a:lnTo>
                <a:lnTo>
                  <a:pt x="36297" y="214376"/>
                </a:lnTo>
                <a:lnTo>
                  <a:pt x="35717" y="215222"/>
                </a:lnTo>
                <a:lnTo>
                  <a:pt x="35823" y="221399"/>
                </a:lnTo>
                <a:lnTo>
                  <a:pt x="29428" y="222952"/>
                </a:lnTo>
                <a:lnTo>
                  <a:pt x="28208" y="228380"/>
                </a:lnTo>
                <a:lnTo>
                  <a:pt x="19083" y="227305"/>
                </a:lnTo>
                <a:lnTo>
                  <a:pt x="16422" y="229348"/>
                </a:lnTo>
                <a:lnTo>
                  <a:pt x="14982" y="230266"/>
                </a:lnTo>
                <a:lnTo>
                  <a:pt x="13829" y="229762"/>
                </a:lnTo>
                <a:lnTo>
                  <a:pt x="13971" y="231102"/>
                </a:lnTo>
                <a:lnTo>
                  <a:pt x="10090" y="232141"/>
                </a:lnTo>
                <a:lnTo>
                  <a:pt x="9136" y="230537"/>
                </a:lnTo>
                <a:lnTo>
                  <a:pt x="7616" y="227749"/>
                </a:lnTo>
                <a:lnTo>
                  <a:pt x="11049" y="224592"/>
                </a:lnTo>
                <a:lnTo>
                  <a:pt x="10037" y="222373"/>
                </a:lnTo>
                <a:lnTo>
                  <a:pt x="13739" y="211925"/>
                </a:lnTo>
                <a:lnTo>
                  <a:pt x="11513" y="209320"/>
                </a:lnTo>
                <a:lnTo>
                  <a:pt x="11038" y="208764"/>
                </a:lnTo>
                <a:lnTo>
                  <a:pt x="10231" y="209320"/>
                </a:lnTo>
                <a:lnTo>
                  <a:pt x="7708" y="211061"/>
                </a:lnTo>
                <a:lnTo>
                  <a:pt x="4374" y="211056"/>
                </a:lnTo>
                <a:lnTo>
                  <a:pt x="994" y="210146"/>
                </a:lnTo>
                <a:lnTo>
                  <a:pt x="616" y="209320"/>
                </a:lnTo>
                <a:lnTo>
                  <a:pt x="0" y="207975"/>
                </a:lnTo>
                <a:lnTo>
                  <a:pt x="3665" y="199455"/>
                </a:lnTo>
                <a:lnTo>
                  <a:pt x="7111" y="196535"/>
                </a:lnTo>
                <a:lnTo>
                  <a:pt x="10617" y="190967"/>
                </a:lnTo>
                <a:lnTo>
                  <a:pt x="11697" y="183606"/>
                </a:lnTo>
                <a:lnTo>
                  <a:pt x="14049" y="181253"/>
                </a:lnTo>
                <a:lnTo>
                  <a:pt x="14126" y="177298"/>
                </a:lnTo>
                <a:lnTo>
                  <a:pt x="10692" y="179989"/>
                </a:lnTo>
                <a:lnTo>
                  <a:pt x="9706" y="178504"/>
                </a:lnTo>
                <a:lnTo>
                  <a:pt x="14549" y="173744"/>
                </a:lnTo>
                <a:lnTo>
                  <a:pt x="14162" y="168741"/>
                </a:lnTo>
                <a:lnTo>
                  <a:pt x="18498" y="169393"/>
                </a:lnTo>
                <a:lnTo>
                  <a:pt x="19637" y="162382"/>
                </a:lnTo>
                <a:lnTo>
                  <a:pt x="17444" y="156650"/>
                </a:lnTo>
                <a:lnTo>
                  <a:pt x="16046" y="146025"/>
                </a:lnTo>
                <a:lnTo>
                  <a:pt x="19524" y="137002"/>
                </a:lnTo>
                <a:lnTo>
                  <a:pt x="19896" y="133428"/>
                </a:lnTo>
                <a:lnTo>
                  <a:pt x="17213" y="124670"/>
                </a:lnTo>
                <a:lnTo>
                  <a:pt x="16869" y="118451"/>
                </a:lnTo>
                <a:lnTo>
                  <a:pt x="16807" y="117304"/>
                </a:lnTo>
                <a:lnTo>
                  <a:pt x="13655" y="111101"/>
                </a:lnTo>
                <a:lnTo>
                  <a:pt x="13453" y="108564"/>
                </a:lnTo>
                <a:lnTo>
                  <a:pt x="15835" y="104403"/>
                </a:lnTo>
                <a:lnTo>
                  <a:pt x="24648" y="100967"/>
                </a:lnTo>
                <a:lnTo>
                  <a:pt x="28681" y="93295"/>
                </a:lnTo>
                <a:lnTo>
                  <a:pt x="25780" y="82581"/>
                </a:lnTo>
                <a:lnTo>
                  <a:pt x="20330" y="71740"/>
                </a:lnTo>
                <a:lnTo>
                  <a:pt x="20189" y="65618"/>
                </a:lnTo>
                <a:lnTo>
                  <a:pt x="24028" y="54956"/>
                </a:lnTo>
                <a:lnTo>
                  <a:pt x="24361" y="51293"/>
                </a:lnTo>
                <a:lnTo>
                  <a:pt x="22952" y="42452"/>
                </a:lnTo>
                <a:lnTo>
                  <a:pt x="24534" y="35567"/>
                </a:lnTo>
                <a:lnTo>
                  <a:pt x="24821" y="30302"/>
                </a:lnTo>
                <a:lnTo>
                  <a:pt x="36243" y="33794"/>
                </a:lnTo>
                <a:lnTo>
                  <a:pt x="44346" y="25140"/>
                </a:lnTo>
                <a:lnTo>
                  <a:pt x="50435" y="24099"/>
                </a:lnTo>
                <a:lnTo>
                  <a:pt x="53331" y="18529"/>
                </a:lnTo>
                <a:lnTo>
                  <a:pt x="56211" y="17469"/>
                </a:lnTo>
                <a:lnTo>
                  <a:pt x="61323" y="19847"/>
                </a:lnTo>
                <a:lnTo>
                  <a:pt x="64462" y="24005"/>
                </a:lnTo>
                <a:lnTo>
                  <a:pt x="60513" y="33760"/>
                </a:lnTo>
                <a:lnTo>
                  <a:pt x="60587" y="35616"/>
                </a:lnTo>
                <a:lnTo>
                  <a:pt x="62137" y="37483"/>
                </a:lnTo>
                <a:lnTo>
                  <a:pt x="73671" y="30117"/>
                </a:lnTo>
                <a:lnTo>
                  <a:pt x="78450" y="30372"/>
                </a:lnTo>
                <a:lnTo>
                  <a:pt x="82447" y="20643"/>
                </a:lnTo>
                <a:lnTo>
                  <a:pt x="87473" y="21552"/>
                </a:lnTo>
                <a:lnTo>
                  <a:pt x="90353" y="20366"/>
                </a:lnTo>
                <a:lnTo>
                  <a:pt x="93827" y="25642"/>
                </a:lnTo>
                <a:lnTo>
                  <a:pt x="97395" y="35894"/>
                </a:lnTo>
                <a:lnTo>
                  <a:pt x="102360" y="42272"/>
                </a:lnTo>
                <a:lnTo>
                  <a:pt x="110970" y="49023"/>
                </a:lnTo>
                <a:lnTo>
                  <a:pt x="117569" y="49422"/>
                </a:lnTo>
                <a:lnTo>
                  <a:pt x="121776" y="41849"/>
                </a:lnTo>
                <a:lnTo>
                  <a:pt x="125780" y="43623"/>
                </a:lnTo>
                <a:lnTo>
                  <a:pt x="132088" y="46416"/>
                </a:lnTo>
                <a:lnTo>
                  <a:pt x="135941" y="40317"/>
                </a:lnTo>
                <a:lnTo>
                  <a:pt x="141667" y="37925"/>
                </a:lnTo>
                <a:lnTo>
                  <a:pt x="144737" y="39337"/>
                </a:lnTo>
                <a:lnTo>
                  <a:pt x="149095" y="43310"/>
                </a:lnTo>
                <a:lnTo>
                  <a:pt x="148443" y="47177"/>
                </a:lnTo>
                <a:lnTo>
                  <a:pt x="146144" y="48963"/>
                </a:lnTo>
                <a:lnTo>
                  <a:pt x="146125" y="50886"/>
                </a:lnTo>
                <a:lnTo>
                  <a:pt x="150075" y="51265"/>
                </a:lnTo>
                <a:lnTo>
                  <a:pt x="151465" y="54410"/>
                </a:lnTo>
                <a:lnTo>
                  <a:pt x="144163" y="62478"/>
                </a:lnTo>
                <a:lnTo>
                  <a:pt x="146393" y="68259"/>
                </a:lnTo>
                <a:lnTo>
                  <a:pt x="140135" y="68910"/>
                </a:lnTo>
                <a:lnTo>
                  <a:pt x="135112" y="72508"/>
                </a:lnTo>
                <a:lnTo>
                  <a:pt x="137637" y="75830"/>
                </a:lnTo>
                <a:lnTo>
                  <a:pt x="138583" y="75188"/>
                </a:lnTo>
                <a:lnTo>
                  <a:pt x="138843" y="71823"/>
                </a:lnTo>
                <a:lnTo>
                  <a:pt x="141166" y="74501"/>
                </a:lnTo>
                <a:lnTo>
                  <a:pt x="144653" y="81689"/>
                </a:lnTo>
                <a:lnTo>
                  <a:pt x="146720" y="78507"/>
                </a:lnTo>
                <a:lnTo>
                  <a:pt x="153014" y="83172"/>
                </a:lnTo>
                <a:lnTo>
                  <a:pt x="159413" y="76010"/>
                </a:lnTo>
                <a:lnTo>
                  <a:pt x="162701" y="77055"/>
                </a:lnTo>
                <a:lnTo>
                  <a:pt x="165921" y="81267"/>
                </a:lnTo>
                <a:lnTo>
                  <a:pt x="169862" y="82126"/>
                </a:lnTo>
                <a:lnTo>
                  <a:pt x="172474" y="78540"/>
                </a:lnTo>
                <a:lnTo>
                  <a:pt x="177706" y="77422"/>
                </a:lnTo>
                <a:lnTo>
                  <a:pt x="179833" y="75012"/>
                </a:lnTo>
                <a:lnTo>
                  <a:pt x="178841" y="65604"/>
                </a:lnTo>
                <a:lnTo>
                  <a:pt x="182617" y="59611"/>
                </a:lnTo>
                <a:lnTo>
                  <a:pt x="188443" y="59144"/>
                </a:lnTo>
                <a:lnTo>
                  <a:pt x="194280" y="55616"/>
                </a:lnTo>
                <a:lnTo>
                  <a:pt x="197614" y="55264"/>
                </a:lnTo>
                <a:lnTo>
                  <a:pt x="203478" y="57428"/>
                </a:lnTo>
                <a:lnTo>
                  <a:pt x="209966" y="54006"/>
                </a:lnTo>
                <a:lnTo>
                  <a:pt x="211719" y="49850"/>
                </a:lnTo>
                <a:lnTo>
                  <a:pt x="209790" y="48090"/>
                </a:lnTo>
                <a:lnTo>
                  <a:pt x="210776" y="45659"/>
                </a:lnTo>
                <a:lnTo>
                  <a:pt x="210347" y="35223"/>
                </a:lnTo>
                <a:lnTo>
                  <a:pt x="214359" y="32218"/>
                </a:lnTo>
                <a:lnTo>
                  <a:pt x="216503" y="34066"/>
                </a:lnTo>
                <a:lnTo>
                  <a:pt x="219893" y="33955"/>
                </a:lnTo>
                <a:lnTo>
                  <a:pt x="223667" y="30372"/>
                </a:lnTo>
                <a:lnTo>
                  <a:pt x="225179" y="27844"/>
                </a:lnTo>
                <a:lnTo>
                  <a:pt x="224968" y="21453"/>
                </a:lnTo>
                <a:lnTo>
                  <a:pt x="226293" y="18825"/>
                </a:lnTo>
                <a:lnTo>
                  <a:pt x="225809" y="14340"/>
                </a:lnTo>
                <a:lnTo>
                  <a:pt x="234792" y="7787"/>
                </a:lnTo>
                <a:lnTo>
                  <a:pt x="237685" y="1752"/>
                </a:lnTo>
                <a:lnTo>
                  <a:pt x="240301" y="0"/>
                </a:lnTo>
                <a:lnTo>
                  <a:pt x="243009" y="1042"/>
                </a:lnTo>
                <a:lnTo>
                  <a:pt x="246763" y="6979"/>
                </a:lnTo>
                <a:lnTo>
                  <a:pt x="248265" y="4460"/>
                </a:lnTo>
                <a:lnTo>
                  <a:pt x="254596" y="9967"/>
                </a:lnTo>
                <a:lnTo>
                  <a:pt x="262930" y="11730"/>
                </a:lnTo>
                <a:lnTo>
                  <a:pt x="268510" y="14767"/>
                </a:lnTo>
                <a:lnTo>
                  <a:pt x="272910" y="14772"/>
                </a:lnTo>
                <a:lnTo>
                  <a:pt x="273556" y="20681"/>
                </a:lnTo>
                <a:lnTo>
                  <a:pt x="272259" y="25567"/>
                </a:lnTo>
                <a:lnTo>
                  <a:pt x="266162" y="30414"/>
                </a:lnTo>
                <a:lnTo>
                  <a:pt x="266284" y="36463"/>
                </a:lnTo>
                <a:lnTo>
                  <a:pt x="267677" y="38999"/>
                </a:lnTo>
                <a:lnTo>
                  <a:pt x="278829" y="44041"/>
                </a:lnTo>
                <a:lnTo>
                  <a:pt x="285095" y="44882"/>
                </a:lnTo>
                <a:lnTo>
                  <a:pt x="287747" y="46366"/>
                </a:lnTo>
                <a:lnTo>
                  <a:pt x="287367" y="48804"/>
                </a:lnTo>
                <a:lnTo>
                  <a:pt x="292833" y="50394"/>
                </a:lnTo>
                <a:lnTo>
                  <a:pt x="300551" y="47181"/>
                </a:lnTo>
                <a:lnTo>
                  <a:pt x="300420" y="43810"/>
                </a:lnTo>
                <a:lnTo>
                  <a:pt x="301726" y="40694"/>
                </a:lnTo>
                <a:lnTo>
                  <a:pt x="305483" y="40693"/>
                </a:lnTo>
                <a:lnTo>
                  <a:pt x="308579" y="36829"/>
                </a:lnTo>
                <a:close/>
              </a:path>
            </a:pathLst>
          </a:custGeom>
          <a:solidFill>
            <a:srgbClr val="240F3D">
              <a:alpha val="100000"/>
            </a:srgbClr>
          </a:solidFill>
          <a:ln w="13550" cap="flat">
            <a:solidFill>
              <a:srgbClr val="240F3D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238" name="pg1238"/>
          <p:cNvSpPr/>
          <p:nvPr/>
        </p:nvSpPr>
        <p:spPr>
          <a:xfrm>
            <a:off x="2506536" y="2927141"/>
            <a:ext cx="384029" cy="419028"/>
          </a:xfrm>
          <a:custGeom>
            <a:avLst/>
            <a:gdLst/>
            <a:ahLst/>
            <a:cxnLst/>
            <a:rect l="0" t="0" r="0" b="0"/>
            <a:pathLst>
              <a:path w="384029" h="419028">
                <a:moveTo>
                  <a:pt x="261806" y="133061"/>
                </a:moveTo>
                <a:lnTo>
                  <a:pt x="252962" y="137859"/>
                </a:lnTo>
                <a:lnTo>
                  <a:pt x="246193" y="145561"/>
                </a:lnTo>
                <a:lnTo>
                  <a:pt x="236927" y="146007"/>
                </a:lnTo>
                <a:lnTo>
                  <a:pt x="230296" y="144342"/>
                </a:lnTo>
                <a:lnTo>
                  <a:pt x="228531" y="147510"/>
                </a:lnTo>
                <a:lnTo>
                  <a:pt x="225060" y="153739"/>
                </a:lnTo>
                <a:lnTo>
                  <a:pt x="213160" y="158167"/>
                </a:lnTo>
                <a:lnTo>
                  <a:pt x="214329" y="160544"/>
                </a:lnTo>
                <a:lnTo>
                  <a:pt x="214098" y="163040"/>
                </a:lnTo>
                <a:lnTo>
                  <a:pt x="219821" y="168554"/>
                </a:lnTo>
                <a:lnTo>
                  <a:pt x="224432" y="175098"/>
                </a:lnTo>
                <a:lnTo>
                  <a:pt x="229926" y="177272"/>
                </a:lnTo>
                <a:lnTo>
                  <a:pt x="232191" y="180678"/>
                </a:lnTo>
                <a:lnTo>
                  <a:pt x="235366" y="185455"/>
                </a:lnTo>
                <a:lnTo>
                  <a:pt x="243801" y="188679"/>
                </a:lnTo>
                <a:lnTo>
                  <a:pt x="245704" y="200578"/>
                </a:lnTo>
                <a:lnTo>
                  <a:pt x="246653" y="202119"/>
                </a:lnTo>
                <a:lnTo>
                  <a:pt x="250117" y="204003"/>
                </a:lnTo>
                <a:lnTo>
                  <a:pt x="262944" y="203660"/>
                </a:lnTo>
                <a:lnTo>
                  <a:pt x="264933" y="207155"/>
                </a:lnTo>
                <a:lnTo>
                  <a:pt x="269348" y="209698"/>
                </a:lnTo>
                <a:lnTo>
                  <a:pt x="271499" y="213923"/>
                </a:lnTo>
                <a:lnTo>
                  <a:pt x="275090" y="215023"/>
                </a:lnTo>
                <a:lnTo>
                  <a:pt x="277639" y="217661"/>
                </a:lnTo>
                <a:lnTo>
                  <a:pt x="280710" y="216125"/>
                </a:lnTo>
                <a:lnTo>
                  <a:pt x="285458" y="217797"/>
                </a:lnTo>
                <a:lnTo>
                  <a:pt x="288754" y="213611"/>
                </a:lnTo>
                <a:lnTo>
                  <a:pt x="292659" y="212350"/>
                </a:lnTo>
                <a:lnTo>
                  <a:pt x="291878" y="214974"/>
                </a:lnTo>
                <a:lnTo>
                  <a:pt x="296041" y="215186"/>
                </a:lnTo>
                <a:lnTo>
                  <a:pt x="295394" y="217789"/>
                </a:lnTo>
                <a:lnTo>
                  <a:pt x="298180" y="216883"/>
                </a:lnTo>
                <a:lnTo>
                  <a:pt x="302778" y="219111"/>
                </a:lnTo>
                <a:lnTo>
                  <a:pt x="306822" y="217713"/>
                </a:lnTo>
                <a:lnTo>
                  <a:pt x="309446" y="212396"/>
                </a:lnTo>
                <a:lnTo>
                  <a:pt x="310009" y="209515"/>
                </a:lnTo>
                <a:lnTo>
                  <a:pt x="309362" y="206555"/>
                </a:lnTo>
                <a:lnTo>
                  <a:pt x="311217" y="203457"/>
                </a:lnTo>
                <a:lnTo>
                  <a:pt x="321013" y="199687"/>
                </a:lnTo>
                <a:lnTo>
                  <a:pt x="320928" y="194450"/>
                </a:lnTo>
                <a:lnTo>
                  <a:pt x="318123" y="191614"/>
                </a:lnTo>
                <a:lnTo>
                  <a:pt x="317858" y="189522"/>
                </a:lnTo>
                <a:lnTo>
                  <a:pt x="314527" y="187208"/>
                </a:lnTo>
                <a:lnTo>
                  <a:pt x="317488" y="184551"/>
                </a:lnTo>
                <a:lnTo>
                  <a:pt x="316695" y="180678"/>
                </a:lnTo>
                <a:lnTo>
                  <a:pt x="320641" y="180316"/>
                </a:lnTo>
                <a:lnTo>
                  <a:pt x="324332" y="177809"/>
                </a:lnTo>
                <a:lnTo>
                  <a:pt x="330266" y="168625"/>
                </a:lnTo>
                <a:lnTo>
                  <a:pt x="333722" y="166329"/>
                </a:lnTo>
                <a:lnTo>
                  <a:pt x="344917" y="173252"/>
                </a:lnTo>
                <a:lnTo>
                  <a:pt x="347119" y="177592"/>
                </a:lnTo>
                <a:lnTo>
                  <a:pt x="350524" y="180678"/>
                </a:lnTo>
                <a:lnTo>
                  <a:pt x="351169" y="181712"/>
                </a:lnTo>
                <a:lnTo>
                  <a:pt x="352192" y="188539"/>
                </a:lnTo>
                <a:lnTo>
                  <a:pt x="350069" y="190817"/>
                </a:lnTo>
                <a:lnTo>
                  <a:pt x="354575" y="193491"/>
                </a:lnTo>
                <a:lnTo>
                  <a:pt x="356418" y="199915"/>
                </a:lnTo>
                <a:lnTo>
                  <a:pt x="358613" y="202731"/>
                </a:lnTo>
                <a:lnTo>
                  <a:pt x="364672" y="207319"/>
                </a:lnTo>
                <a:lnTo>
                  <a:pt x="368982" y="204587"/>
                </a:lnTo>
                <a:lnTo>
                  <a:pt x="374631" y="207977"/>
                </a:lnTo>
                <a:lnTo>
                  <a:pt x="375758" y="213024"/>
                </a:lnTo>
                <a:lnTo>
                  <a:pt x="373191" y="218728"/>
                </a:lnTo>
                <a:lnTo>
                  <a:pt x="374083" y="222066"/>
                </a:lnTo>
                <a:lnTo>
                  <a:pt x="373184" y="225289"/>
                </a:lnTo>
                <a:lnTo>
                  <a:pt x="372641" y="227240"/>
                </a:lnTo>
                <a:lnTo>
                  <a:pt x="376350" y="232180"/>
                </a:lnTo>
                <a:lnTo>
                  <a:pt x="379840" y="231653"/>
                </a:lnTo>
                <a:lnTo>
                  <a:pt x="384029" y="237816"/>
                </a:lnTo>
                <a:lnTo>
                  <a:pt x="383899" y="241600"/>
                </a:lnTo>
                <a:lnTo>
                  <a:pt x="382334" y="244524"/>
                </a:lnTo>
                <a:lnTo>
                  <a:pt x="377372" y="242649"/>
                </a:lnTo>
                <a:lnTo>
                  <a:pt x="373546" y="246073"/>
                </a:lnTo>
                <a:lnTo>
                  <a:pt x="373331" y="249800"/>
                </a:lnTo>
                <a:lnTo>
                  <a:pt x="375834" y="251973"/>
                </a:lnTo>
                <a:lnTo>
                  <a:pt x="373546" y="254352"/>
                </a:lnTo>
                <a:lnTo>
                  <a:pt x="368330" y="256495"/>
                </a:lnTo>
                <a:lnTo>
                  <a:pt x="365391" y="254375"/>
                </a:lnTo>
                <a:lnTo>
                  <a:pt x="362168" y="254189"/>
                </a:lnTo>
                <a:lnTo>
                  <a:pt x="359898" y="255191"/>
                </a:lnTo>
                <a:lnTo>
                  <a:pt x="358750" y="258914"/>
                </a:lnTo>
                <a:lnTo>
                  <a:pt x="355252" y="257693"/>
                </a:lnTo>
                <a:lnTo>
                  <a:pt x="350894" y="261146"/>
                </a:lnTo>
                <a:lnTo>
                  <a:pt x="344236" y="258422"/>
                </a:lnTo>
                <a:lnTo>
                  <a:pt x="344113" y="261496"/>
                </a:lnTo>
                <a:lnTo>
                  <a:pt x="340033" y="262995"/>
                </a:lnTo>
                <a:lnTo>
                  <a:pt x="340361" y="265853"/>
                </a:lnTo>
                <a:lnTo>
                  <a:pt x="345388" y="271899"/>
                </a:lnTo>
                <a:lnTo>
                  <a:pt x="343351" y="275138"/>
                </a:lnTo>
                <a:lnTo>
                  <a:pt x="343403" y="277192"/>
                </a:lnTo>
                <a:lnTo>
                  <a:pt x="340493" y="276470"/>
                </a:lnTo>
                <a:lnTo>
                  <a:pt x="339166" y="278604"/>
                </a:lnTo>
                <a:lnTo>
                  <a:pt x="337259" y="278418"/>
                </a:lnTo>
                <a:lnTo>
                  <a:pt x="335863" y="280196"/>
                </a:lnTo>
                <a:lnTo>
                  <a:pt x="326271" y="278605"/>
                </a:lnTo>
                <a:lnTo>
                  <a:pt x="324627" y="276144"/>
                </a:lnTo>
                <a:lnTo>
                  <a:pt x="320893" y="274342"/>
                </a:lnTo>
                <a:lnTo>
                  <a:pt x="315498" y="275924"/>
                </a:lnTo>
                <a:lnTo>
                  <a:pt x="312659" y="279218"/>
                </a:lnTo>
                <a:lnTo>
                  <a:pt x="307643" y="277740"/>
                </a:lnTo>
                <a:lnTo>
                  <a:pt x="303954" y="272579"/>
                </a:lnTo>
                <a:lnTo>
                  <a:pt x="300097" y="274617"/>
                </a:lnTo>
                <a:lnTo>
                  <a:pt x="293972" y="278044"/>
                </a:lnTo>
                <a:lnTo>
                  <a:pt x="288754" y="274253"/>
                </a:lnTo>
                <a:lnTo>
                  <a:pt x="286648" y="272782"/>
                </a:lnTo>
                <a:lnTo>
                  <a:pt x="286096" y="266116"/>
                </a:lnTo>
                <a:lnTo>
                  <a:pt x="284132" y="264300"/>
                </a:lnTo>
                <a:lnTo>
                  <a:pt x="274972" y="265117"/>
                </a:lnTo>
                <a:lnTo>
                  <a:pt x="275856" y="261149"/>
                </a:lnTo>
                <a:lnTo>
                  <a:pt x="277641" y="259586"/>
                </a:lnTo>
                <a:lnTo>
                  <a:pt x="277536" y="256925"/>
                </a:lnTo>
                <a:lnTo>
                  <a:pt x="275139" y="255893"/>
                </a:lnTo>
                <a:lnTo>
                  <a:pt x="271896" y="250727"/>
                </a:lnTo>
                <a:lnTo>
                  <a:pt x="268053" y="250084"/>
                </a:lnTo>
                <a:lnTo>
                  <a:pt x="258752" y="260303"/>
                </a:lnTo>
                <a:lnTo>
                  <a:pt x="254326" y="262993"/>
                </a:lnTo>
                <a:lnTo>
                  <a:pt x="254265" y="266242"/>
                </a:lnTo>
                <a:lnTo>
                  <a:pt x="252444" y="271363"/>
                </a:lnTo>
                <a:lnTo>
                  <a:pt x="250916" y="271615"/>
                </a:lnTo>
                <a:lnTo>
                  <a:pt x="248059" y="272084"/>
                </a:lnTo>
                <a:lnTo>
                  <a:pt x="246653" y="270632"/>
                </a:lnTo>
                <a:lnTo>
                  <a:pt x="245506" y="269448"/>
                </a:lnTo>
                <a:lnTo>
                  <a:pt x="244314" y="272632"/>
                </a:lnTo>
                <a:lnTo>
                  <a:pt x="242275" y="270191"/>
                </a:lnTo>
                <a:lnTo>
                  <a:pt x="239847" y="270550"/>
                </a:lnTo>
                <a:lnTo>
                  <a:pt x="238873" y="270693"/>
                </a:lnTo>
                <a:lnTo>
                  <a:pt x="239847" y="274234"/>
                </a:lnTo>
                <a:lnTo>
                  <a:pt x="240172" y="275418"/>
                </a:lnTo>
                <a:lnTo>
                  <a:pt x="243056" y="278684"/>
                </a:lnTo>
                <a:lnTo>
                  <a:pt x="241909" y="281724"/>
                </a:lnTo>
                <a:lnTo>
                  <a:pt x="239847" y="284100"/>
                </a:lnTo>
                <a:lnTo>
                  <a:pt x="238562" y="285580"/>
                </a:lnTo>
                <a:lnTo>
                  <a:pt x="236194" y="285884"/>
                </a:lnTo>
                <a:lnTo>
                  <a:pt x="236067" y="287448"/>
                </a:lnTo>
                <a:lnTo>
                  <a:pt x="235346" y="289428"/>
                </a:lnTo>
                <a:lnTo>
                  <a:pt x="232154" y="291741"/>
                </a:lnTo>
                <a:lnTo>
                  <a:pt x="231297" y="296187"/>
                </a:lnTo>
                <a:lnTo>
                  <a:pt x="226982" y="301271"/>
                </a:lnTo>
                <a:lnTo>
                  <a:pt x="226454" y="307236"/>
                </a:lnTo>
                <a:lnTo>
                  <a:pt x="232627" y="319451"/>
                </a:lnTo>
                <a:lnTo>
                  <a:pt x="234837" y="329780"/>
                </a:lnTo>
                <a:lnTo>
                  <a:pt x="234031" y="335060"/>
                </a:lnTo>
                <a:lnTo>
                  <a:pt x="234958" y="338661"/>
                </a:lnTo>
                <a:lnTo>
                  <a:pt x="234192" y="340640"/>
                </a:lnTo>
                <a:lnTo>
                  <a:pt x="238219" y="345497"/>
                </a:lnTo>
                <a:lnTo>
                  <a:pt x="239394" y="349302"/>
                </a:lnTo>
                <a:lnTo>
                  <a:pt x="235745" y="354720"/>
                </a:lnTo>
                <a:lnTo>
                  <a:pt x="227715" y="358488"/>
                </a:lnTo>
                <a:lnTo>
                  <a:pt x="227185" y="361871"/>
                </a:lnTo>
                <a:lnTo>
                  <a:pt x="224682" y="365694"/>
                </a:lnTo>
                <a:lnTo>
                  <a:pt x="227683" y="369933"/>
                </a:lnTo>
                <a:lnTo>
                  <a:pt x="232924" y="373662"/>
                </a:lnTo>
                <a:lnTo>
                  <a:pt x="233439" y="375310"/>
                </a:lnTo>
                <a:lnTo>
                  <a:pt x="232698" y="378023"/>
                </a:lnTo>
                <a:lnTo>
                  <a:pt x="230765" y="380287"/>
                </a:lnTo>
                <a:lnTo>
                  <a:pt x="224910" y="380733"/>
                </a:lnTo>
                <a:lnTo>
                  <a:pt x="221548" y="385202"/>
                </a:lnTo>
                <a:lnTo>
                  <a:pt x="216972" y="386710"/>
                </a:lnTo>
                <a:lnTo>
                  <a:pt x="214254" y="389568"/>
                </a:lnTo>
                <a:lnTo>
                  <a:pt x="210785" y="395513"/>
                </a:lnTo>
                <a:lnTo>
                  <a:pt x="210198" y="396485"/>
                </a:lnTo>
                <a:lnTo>
                  <a:pt x="206894" y="401953"/>
                </a:lnTo>
                <a:lnTo>
                  <a:pt x="202156" y="404834"/>
                </a:lnTo>
                <a:lnTo>
                  <a:pt x="200518" y="410635"/>
                </a:lnTo>
                <a:lnTo>
                  <a:pt x="196970" y="415848"/>
                </a:lnTo>
                <a:lnTo>
                  <a:pt x="192339" y="418587"/>
                </a:lnTo>
                <a:lnTo>
                  <a:pt x="186590" y="415961"/>
                </a:lnTo>
                <a:lnTo>
                  <a:pt x="182663" y="418498"/>
                </a:lnTo>
                <a:lnTo>
                  <a:pt x="177220" y="416696"/>
                </a:lnTo>
                <a:lnTo>
                  <a:pt x="174018" y="411223"/>
                </a:lnTo>
                <a:lnTo>
                  <a:pt x="169899" y="407593"/>
                </a:lnTo>
                <a:lnTo>
                  <a:pt x="163088" y="407262"/>
                </a:lnTo>
                <a:lnTo>
                  <a:pt x="153563" y="410388"/>
                </a:lnTo>
                <a:lnTo>
                  <a:pt x="146802" y="418423"/>
                </a:lnTo>
                <a:lnTo>
                  <a:pt x="141127" y="416757"/>
                </a:lnTo>
                <a:lnTo>
                  <a:pt x="138540" y="419028"/>
                </a:lnTo>
                <a:lnTo>
                  <a:pt x="136445" y="417919"/>
                </a:lnTo>
                <a:lnTo>
                  <a:pt x="135268" y="415188"/>
                </a:lnTo>
                <a:lnTo>
                  <a:pt x="135505" y="410635"/>
                </a:lnTo>
                <a:lnTo>
                  <a:pt x="134322" y="403587"/>
                </a:lnTo>
                <a:lnTo>
                  <a:pt x="123808" y="396485"/>
                </a:lnTo>
                <a:lnTo>
                  <a:pt x="122369" y="395513"/>
                </a:lnTo>
                <a:lnTo>
                  <a:pt x="120980" y="391689"/>
                </a:lnTo>
                <a:lnTo>
                  <a:pt x="122743" y="389761"/>
                </a:lnTo>
                <a:lnTo>
                  <a:pt x="123455" y="385652"/>
                </a:lnTo>
                <a:lnTo>
                  <a:pt x="128831" y="385514"/>
                </a:lnTo>
                <a:lnTo>
                  <a:pt x="130133" y="382839"/>
                </a:lnTo>
                <a:lnTo>
                  <a:pt x="130439" y="378483"/>
                </a:lnTo>
                <a:lnTo>
                  <a:pt x="126553" y="373556"/>
                </a:lnTo>
                <a:lnTo>
                  <a:pt x="126675" y="368107"/>
                </a:lnTo>
                <a:lnTo>
                  <a:pt x="120074" y="367745"/>
                </a:lnTo>
                <a:lnTo>
                  <a:pt x="107015" y="370869"/>
                </a:lnTo>
                <a:lnTo>
                  <a:pt x="70179" y="374371"/>
                </a:lnTo>
                <a:lnTo>
                  <a:pt x="66509" y="371838"/>
                </a:lnTo>
                <a:lnTo>
                  <a:pt x="63989" y="367650"/>
                </a:lnTo>
                <a:lnTo>
                  <a:pt x="60647" y="370508"/>
                </a:lnTo>
                <a:lnTo>
                  <a:pt x="58603" y="369629"/>
                </a:lnTo>
                <a:lnTo>
                  <a:pt x="58008" y="366609"/>
                </a:lnTo>
                <a:lnTo>
                  <a:pt x="58760" y="361132"/>
                </a:lnTo>
                <a:lnTo>
                  <a:pt x="62025" y="353810"/>
                </a:lnTo>
                <a:lnTo>
                  <a:pt x="60672" y="351419"/>
                </a:lnTo>
                <a:lnTo>
                  <a:pt x="57582" y="353831"/>
                </a:lnTo>
                <a:lnTo>
                  <a:pt x="53981" y="349150"/>
                </a:lnTo>
                <a:lnTo>
                  <a:pt x="51940" y="352699"/>
                </a:lnTo>
                <a:lnTo>
                  <a:pt x="49694" y="353432"/>
                </a:lnTo>
                <a:lnTo>
                  <a:pt x="44489" y="359185"/>
                </a:lnTo>
                <a:lnTo>
                  <a:pt x="41151" y="360382"/>
                </a:lnTo>
                <a:lnTo>
                  <a:pt x="35259" y="359843"/>
                </a:lnTo>
                <a:lnTo>
                  <a:pt x="33055" y="361755"/>
                </a:lnTo>
                <a:lnTo>
                  <a:pt x="30099" y="357688"/>
                </a:lnTo>
                <a:lnTo>
                  <a:pt x="29681" y="354267"/>
                </a:lnTo>
                <a:lnTo>
                  <a:pt x="31319" y="350598"/>
                </a:lnTo>
                <a:lnTo>
                  <a:pt x="36056" y="346748"/>
                </a:lnTo>
                <a:lnTo>
                  <a:pt x="36078" y="344497"/>
                </a:lnTo>
                <a:lnTo>
                  <a:pt x="29183" y="343972"/>
                </a:lnTo>
                <a:lnTo>
                  <a:pt x="19754" y="347798"/>
                </a:lnTo>
                <a:lnTo>
                  <a:pt x="9856" y="342438"/>
                </a:lnTo>
                <a:lnTo>
                  <a:pt x="2938" y="341280"/>
                </a:lnTo>
                <a:lnTo>
                  <a:pt x="3642" y="337551"/>
                </a:lnTo>
                <a:lnTo>
                  <a:pt x="8111" y="335628"/>
                </a:lnTo>
                <a:lnTo>
                  <a:pt x="9287" y="332220"/>
                </a:lnTo>
                <a:lnTo>
                  <a:pt x="7808" y="328404"/>
                </a:lnTo>
                <a:lnTo>
                  <a:pt x="855" y="321881"/>
                </a:lnTo>
                <a:lnTo>
                  <a:pt x="0" y="319795"/>
                </a:lnTo>
                <a:lnTo>
                  <a:pt x="654" y="318240"/>
                </a:lnTo>
                <a:lnTo>
                  <a:pt x="6914" y="314514"/>
                </a:lnTo>
                <a:lnTo>
                  <a:pt x="16112" y="315788"/>
                </a:lnTo>
                <a:lnTo>
                  <a:pt x="16430" y="314093"/>
                </a:lnTo>
                <a:lnTo>
                  <a:pt x="14882" y="310631"/>
                </a:lnTo>
                <a:lnTo>
                  <a:pt x="15828" y="308999"/>
                </a:lnTo>
                <a:lnTo>
                  <a:pt x="24390" y="309050"/>
                </a:lnTo>
                <a:lnTo>
                  <a:pt x="32871" y="306643"/>
                </a:lnTo>
                <a:lnTo>
                  <a:pt x="27276" y="296243"/>
                </a:lnTo>
                <a:lnTo>
                  <a:pt x="27214" y="290702"/>
                </a:lnTo>
                <a:lnTo>
                  <a:pt x="30001" y="282065"/>
                </a:lnTo>
                <a:lnTo>
                  <a:pt x="40619" y="278331"/>
                </a:lnTo>
                <a:lnTo>
                  <a:pt x="58201" y="277433"/>
                </a:lnTo>
                <a:lnTo>
                  <a:pt x="61429" y="274668"/>
                </a:lnTo>
                <a:lnTo>
                  <a:pt x="59833" y="269476"/>
                </a:lnTo>
                <a:lnTo>
                  <a:pt x="61327" y="262843"/>
                </a:lnTo>
                <a:lnTo>
                  <a:pt x="58695" y="258398"/>
                </a:lnTo>
                <a:lnTo>
                  <a:pt x="43437" y="257163"/>
                </a:lnTo>
                <a:lnTo>
                  <a:pt x="31948" y="261830"/>
                </a:lnTo>
                <a:lnTo>
                  <a:pt x="26465" y="260455"/>
                </a:lnTo>
                <a:lnTo>
                  <a:pt x="26060" y="255230"/>
                </a:lnTo>
                <a:lnTo>
                  <a:pt x="28204" y="249825"/>
                </a:lnTo>
                <a:lnTo>
                  <a:pt x="36421" y="247309"/>
                </a:lnTo>
                <a:lnTo>
                  <a:pt x="33030" y="242997"/>
                </a:lnTo>
                <a:lnTo>
                  <a:pt x="29264" y="233509"/>
                </a:lnTo>
                <a:lnTo>
                  <a:pt x="31488" y="223572"/>
                </a:lnTo>
                <a:lnTo>
                  <a:pt x="29510" y="223444"/>
                </a:lnTo>
                <a:lnTo>
                  <a:pt x="25621" y="226503"/>
                </a:lnTo>
                <a:lnTo>
                  <a:pt x="21272" y="225234"/>
                </a:lnTo>
                <a:lnTo>
                  <a:pt x="20971" y="221382"/>
                </a:lnTo>
                <a:lnTo>
                  <a:pt x="24061" y="215256"/>
                </a:lnTo>
                <a:lnTo>
                  <a:pt x="22576" y="206565"/>
                </a:lnTo>
                <a:lnTo>
                  <a:pt x="18990" y="202948"/>
                </a:lnTo>
                <a:lnTo>
                  <a:pt x="16623" y="203378"/>
                </a:lnTo>
                <a:lnTo>
                  <a:pt x="10460" y="211250"/>
                </a:lnTo>
                <a:lnTo>
                  <a:pt x="8372" y="221523"/>
                </a:lnTo>
                <a:lnTo>
                  <a:pt x="5354" y="220414"/>
                </a:lnTo>
                <a:lnTo>
                  <a:pt x="5240" y="214587"/>
                </a:lnTo>
                <a:lnTo>
                  <a:pt x="9127" y="203091"/>
                </a:lnTo>
                <a:lnTo>
                  <a:pt x="9574" y="195715"/>
                </a:lnTo>
                <a:lnTo>
                  <a:pt x="11190" y="192055"/>
                </a:lnTo>
                <a:lnTo>
                  <a:pt x="20482" y="189529"/>
                </a:lnTo>
                <a:lnTo>
                  <a:pt x="25406" y="193362"/>
                </a:lnTo>
                <a:lnTo>
                  <a:pt x="25516" y="199299"/>
                </a:lnTo>
                <a:lnTo>
                  <a:pt x="27622" y="200469"/>
                </a:lnTo>
                <a:lnTo>
                  <a:pt x="29947" y="198636"/>
                </a:lnTo>
                <a:lnTo>
                  <a:pt x="32316" y="193014"/>
                </a:lnTo>
                <a:lnTo>
                  <a:pt x="34994" y="189772"/>
                </a:lnTo>
                <a:lnTo>
                  <a:pt x="34544" y="183811"/>
                </a:lnTo>
                <a:lnTo>
                  <a:pt x="38420" y="180905"/>
                </a:lnTo>
                <a:lnTo>
                  <a:pt x="80651" y="186347"/>
                </a:lnTo>
                <a:lnTo>
                  <a:pt x="89463" y="183975"/>
                </a:lnTo>
                <a:lnTo>
                  <a:pt x="94125" y="185532"/>
                </a:lnTo>
                <a:lnTo>
                  <a:pt x="97460" y="190484"/>
                </a:lnTo>
                <a:lnTo>
                  <a:pt x="100458" y="191885"/>
                </a:lnTo>
                <a:lnTo>
                  <a:pt x="102173" y="201783"/>
                </a:lnTo>
                <a:lnTo>
                  <a:pt x="106264" y="205535"/>
                </a:lnTo>
                <a:lnTo>
                  <a:pt x="109650" y="211066"/>
                </a:lnTo>
                <a:lnTo>
                  <a:pt x="111600" y="202873"/>
                </a:lnTo>
                <a:lnTo>
                  <a:pt x="121503" y="188471"/>
                </a:lnTo>
                <a:lnTo>
                  <a:pt x="130467" y="188877"/>
                </a:lnTo>
                <a:lnTo>
                  <a:pt x="141483" y="193983"/>
                </a:lnTo>
                <a:lnTo>
                  <a:pt x="148606" y="191903"/>
                </a:lnTo>
                <a:lnTo>
                  <a:pt x="157954" y="192606"/>
                </a:lnTo>
                <a:lnTo>
                  <a:pt x="166445" y="200320"/>
                </a:lnTo>
                <a:lnTo>
                  <a:pt x="169314" y="200812"/>
                </a:lnTo>
                <a:lnTo>
                  <a:pt x="169412" y="198863"/>
                </a:lnTo>
                <a:lnTo>
                  <a:pt x="166153" y="191819"/>
                </a:lnTo>
                <a:lnTo>
                  <a:pt x="167742" y="190253"/>
                </a:lnTo>
                <a:lnTo>
                  <a:pt x="174411" y="189174"/>
                </a:lnTo>
                <a:lnTo>
                  <a:pt x="174080" y="187302"/>
                </a:lnTo>
                <a:lnTo>
                  <a:pt x="171604" y="184647"/>
                </a:lnTo>
                <a:lnTo>
                  <a:pt x="172842" y="182247"/>
                </a:lnTo>
                <a:lnTo>
                  <a:pt x="168391" y="180178"/>
                </a:lnTo>
                <a:lnTo>
                  <a:pt x="161796" y="181157"/>
                </a:lnTo>
                <a:lnTo>
                  <a:pt x="160318" y="178785"/>
                </a:lnTo>
                <a:lnTo>
                  <a:pt x="160806" y="176499"/>
                </a:lnTo>
                <a:lnTo>
                  <a:pt x="175133" y="167132"/>
                </a:lnTo>
                <a:lnTo>
                  <a:pt x="181669" y="159104"/>
                </a:lnTo>
                <a:lnTo>
                  <a:pt x="189452" y="158240"/>
                </a:lnTo>
                <a:lnTo>
                  <a:pt x="201053" y="153321"/>
                </a:lnTo>
                <a:lnTo>
                  <a:pt x="208306" y="139267"/>
                </a:lnTo>
                <a:lnTo>
                  <a:pt x="215056" y="131287"/>
                </a:lnTo>
                <a:lnTo>
                  <a:pt x="215560" y="128020"/>
                </a:lnTo>
                <a:lnTo>
                  <a:pt x="214691" y="127472"/>
                </a:lnTo>
                <a:lnTo>
                  <a:pt x="201678" y="131838"/>
                </a:lnTo>
                <a:lnTo>
                  <a:pt x="197977" y="128429"/>
                </a:lnTo>
                <a:lnTo>
                  <a:pt x="190738" y="132097"/>
                </a:lnTo>
                <a:lnTo>
                  <a:pt x="184878" y="129701"/>
                </a:lnTo>
                <a:lnTo>
                  <a:pt x="180859" y="131384"/>
                </a:lnTo>
                <a:lnTo>
                  <a:pt x="176413" y="129961"/>
                </a:lnTo>
                <a:lnTo>
                  <a:pt x="166755" y="131760"/>
                </a:lnTo>
                <a:lnTo>
                  <a:pt x="158991" y="129984"/>
                </a:lnTo>
                <a:lnTo>
                  <a:pt x="149937" y="124946"/>
                </a:lnTo>
                <a:lnTo>
                  <a:pt x="146705" y="119634"/>
                </a:lnTo>
                <a:lnTo>
                  <a:pt x="147198" y="117368"/>
                </a:lnTo>
                <a:lnTo>
                  <a:pt x="152497" y="110679"/>
                </a:lnTo>
                <a:lnTo>
                  <a:pt x="159689" y="105610"/>
                </a:lnTo>
                <a:lnTo>
                  <a:pt x="171301" y="104373"/>
                </a:lnTo>
                <a:lnTo>
                  <a:pt x="179013" y="101903"/>
                </a:lnTo>
                <a:lnTo>
                  <a:pt x="175629" y="94210"/>
                </a:lnTo>
                <a:lnTo>
                  <a:pt x="186457" y="90332"/>
                </a:lnTo>
                <a:lnTo>
                  <a:pt x="192708" y="85177"/>
                </a:lnTo>
                <a:lnTo>
                  <a:pt x="192203" y="83060"/>
                </a:lnTo>
                <a:lnTo>
                  <a:pt x="187901" y="82540"/>
                </a:lnTo>
                <a:lnTo>
                  <a:pt x="183930" y="79168"/>
                </a:lnTo>
                <a:lnTo>
                  <a:pt x="183756" y="74662"/>
                </a:lnTo>
                <a:lnTo>
                  <a:pt x="187149" y="72271"/>
                </a:lnTo>
                <a:lnTo>
                  <a:pt x="184227" y="64544"/>
                </a:lnTo>
                <a:lnTo>
                  <a:pt x="185783" y="60113"/>
                </a:lnTo>
                <a:lnTo>
                  <a:pt x="188448" y="59244"/>
                </a:lnTo>
                <a:lnTo>
                  <a:pt x="193883" y="54082"/>
                </a:lnTo>
                <a:lnTo>
                  <a:pt x="200309" y="39545"/>
                </a:lnTo>
                <a:lnTo>
                  <a:pt x="215864" y="39881"/>
                </a:lnTo>
                <a:lnTo>
                  <a:pt x="232328" y="27850"/>
                </a:lnTo>
                <a:lnTo>
                  <a:pt x="244715" y="38135"/>
                </a:lnTo>
                <a:lnTo>
                  <a:pt x="246824" y="34997"/>
                </a:lnTo>
                <a:lnTo>
                  <a:pt x="245562" y="28845"/>
                </a:lnTo>
                <a:lnTo>
                  <a:pt x="246923" y="25198"/>
                </a:lnTo>
                <a:lnTo>
                  <a:pt x="268198" y="18458"/>
                </a:lnTo>
                <a:lnTo>
                  <a:pt x="270896" y="23037"/>
                </a:lnTo>
                <a:lnTo>
                  <a:pt x="272169" y="29811"/>
                </a:lnTo>
                <a:lnTo>
                  <a:pt x="276116" y="35142"/>
                </a:lnTo>
                <a:lnTo>
                  <a:pt x="279712" y="43296"/>
                </a:lnTo>
                <a:lnTo>
                  <a:pt x="278083" y="47978"/>
                </a:lnTo>
                <a:lnTo>
                  <a:pt x="272027" y="54099"/>
                </a:lnTo>
                <a:lnTo>
                  <a:pt x="274626" y="58248"/>
                </a:lnTo>
                <a:lnTo>
                  <a:pt x="269161" y="66057"/>
                </a:lnTo>
                <a:lnTo>
                  <a:pt x="268740" y="67770"/>
                </a:lnTo>
                <a:lnTo>
                  <a:pt x="269401" y="68434"/>
                </a:lnTo>
                <a:lnTo>
                  <a:pt x="281174" y="58994"/>
                </a:lnTo>
                <a:lnTo>
                  <a:pt x="282474" y="52033"/>
                </a:lnTo>
                <a:lnTo>
                  <a:pt x="286099" y="49278"/>
                </a:lnTo>
                <a:lnTo>
                  <a:pt x="285996" y="42013"/>
                </a:lnTo>
                <a:lnTo>
                  <a:pt x="279886" y="30369"/>
                </a:lnTo>
                <a:lnTo>
                  <a:pt x="279726" y="25140"/>
                </a:lnTo>
                <a:lnTo>
                  <a:pt x="282592" y="16336"/>
                </a:lnTo>
                <a:lnTo>
                  <a:pt x="291785" y="14057"/>
                </a:lnTo>
                <a:lnTo>
                  <a:pt x="298444" y="9423"/>
                </a:lnTo>
                <a:lnTo>
                  <a:pt x="299217" y="5956"/>
                </a:lnTo>
                <a:lnTo>
                  <a:pt x="298615" y="0"/>
                </a:lnTo>
                <a:lnTo>
                  <a:pt x="314480" y="4142"/>
                </a:lnTo>
                <a:lnTo>
                  <a:pt x="322356" y="12876"/>
                </a:lnTo>
                <a:lnTo>
                  <a:pt x="338492" y="19478"/>
                </a:lnTo>
                <a:lnTo>
                  <a:pt x="342204" y="22777"/>
                </a:lnTo>
                <a:lnTo>
                  <a:pt x="338838" y="28913"/>
                </a:lnTo>
                <a:lnTo>
                  <a:pt x="319830" y="39461"/>
                </a:lnTo>
                <a:lnTo>
                  <a:pt x="309443" y="52815"/>
                </a:lnTo>
                <a:lnTo>
                  <a:pt x="305996" y="55469"/>
                </a:lnTo>
                <a:lnTo>
                  <a:pt x="299575" y="56583"/>
                </a:lnTo>
                <a:lnTo>
                  <a:pt x="295146" y="61338"/>
                </a:lnTo>
                <a:lnTo>
                  <a:pt x="293500" y="73350"/>
                </a:lnTo>
                <a:lnTo>
                  <a:pt x="289274" y="77863"/>
                </a:lnTo>
                <a:lnTo>
                  <a:pt x="288846" y="87746"/>
                </a:lnTo>
                <a:lnTo>
                  <a:pt x="285121" y="94836"/>
                </a:lnTo>
                <a:lnTo>
                  <a:pt x="279280" y="100572"/>
                </a:lnTo>
                <a:lnTo>
                  <a:pt x="278169" y="108860"/>
                </a:lnTo>
                <a:lnTo>
                  <a:pt x="268397" y="108729"/>
                </a:lnTo>
                <a:lnTo>
                  <a:pt x="256907" y="115474"/>
                </a:lnTo>
                <a:lnTo>
                  <a:pt x="248339" y="111505"/>
                </a:lnTo>
                <a:lnTo>
                  <a:pt x="246193" y="112836"/>
                </a:lnTo>
                <a:lnTo>
                  <a:pt x="239648" y="118238"/>
                </a:lnTo>
                <a:lnTo>
                  <a:pt x="240850" y="122898"/>
                </a:lnTo>
                <a:lnTo>
                  <a:pt x="246193" y="127754"/>
                </a:lnTo>
                <a:lnTo>
                  <a:pt x="250502" y="127878"/>
                </a:lnTo>
                <a:lnTo>
                  <a:pt x="256586" y="130490"/>
                </a:lnTo>
                <a:lnTo>
                  <a:pt x="260671" y="129610"/>
                </a:lnTo>
                <a:close/>
              </a:path>
            </a:pathLst>
          </a:custGeom>
          <a:solidFill>
            <a:srgbClr val="4D1373">
              <a:alpha val="100000"/>
            </a:srgbClr>
          </a:solidFill>
          <a:ln w="13550" cap="flat">
            <a:solidFill>
              <a:srgbClr val="4D1373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276" name="pg1276"/>
          <p:cNvSpPr/>
          <p:nvPr/>
        </p:nvSpPr>
        <p:spPr>
          <a:xfrm>
            <a:off x="2475033" y="3312344"/>
            <a:ext cx="459313" cy="298886"/>
          </a:xfrm>
          <a:custGeom>
            <a:avLst/>
            <a:gdLst/>
            <a:ahLst/>
            <a:cxnLst/>
            <a:rect l="0" t="0" r="0" b="0"/>
            <a:pathLst>
              <a:path w="459313" h="298886">
                <a:moveTo>
                  <a:pt x="296432" y="67450"/>
                </a:moveTo>
                <a:lnTo>
                  <a:pt x="302471" y="65796"/>
                </a:lnTo>
                <a:lnTo>
                  <a:pt x="302917" y="62922"/>
                </a:lnTo>
                <a:lnTo>
                  <a:pt x="306681" y="59688"/>
                </a:lnTo>
                <a:lnTo>
                  <a:pt x="309479" y="62865"/>
                </a:lnTo>
                <a:lnTo>
                  <a:pt x="312239" y="62643"/>
                </a:lnTo>
                <a:lnTo>
                  <a:pt x="317615" y="66372"/>
                </a:lnTo>
                <a:lnTo>
                  <a:pt x="322626" y="63844"/>
                </a:lnTo>
                <a:lnTo>
                  <a:pt x="325678" y="64547"/>
                </a:lnTo>
                <a:lnTo>
                  <a:pt x="328264" y="59279"/>
                </a:lnTo>
                <a:lnTo>
                  <a:pt x="330885" y="61738"/>
                </a:lnTo>
                <a:lnTo>
                  <a:pt x="331755" y="57257"/>
                </a:lnTo>
                <a:lnTo>
                  <a:pt x="333983" y="53392"/>
                </a:lnTo>
                <a:lnTo>
                  <a:pt x="340465" y="55131"/>
                </a:lnTo>
                <a:lnTo>
                  <a:pt x="341881" y="53419"/>
                </a:lnTo>
                <a:lnTo>
                  <a:pt x="342208" y="50770"/>
                </a:lnTo>
                <a:lnTo>
                  <a:pt x="347383" y="48022"/>
                </a:lnTo>
                <a:lnTo>
                  <a:pt x="352619" y="51452"/>
                </a:lnTo>
                <a:lnTo>
                  <a:pt x="355371" y="59251"/>
                </a:lnTo>
                <a:lnTo>
                  <a:pt x="360242" y="61862"/>
                </a:lnTo>
                <a:lnTo>
                  <a:pt x="362466" y="65071"/>
                </a:lnTo>
                <a:lnTo>
                  <a:pt x="364689" y="62692"/>
                </a:lnTo>
                <a:lnTo>
                  <a:pt x="373243" y="61332"/>
                </a:lnTo>
                <a:lnTo>
                  <a:pt x="375235" y="55917"/>
                </a:lnTo>
                <a:lnTo>
                  <a:pt x="374666" y="50174"/>
                </a:lnTo>
                <a:lnTo>
                  <a:pt x="376314" y="49603"/>
                </a:lnTo>
                <a:lnTo>
                  <a:pt x="380537" y="53716"/>
                </a:lnTo>
                <a:lnTo>
                  <a:pt x="382367" y="51855"/>
                </a:lnTo>
                <a:lnTo>
                  <a:pt x="383940" y="53457"/>
                </a:lnTo>
                <a:lnTo>
                  <a:pt x="387583" y="51563"/>
                </a:lnTo>
                <a:lnTo>
                  <a:pt x="390741" y="52135"/>
                </a:lnTo>
                <a:lnTo>
                  <a:pt x="394787" y="48101"/>
                </a:lnTo>
                <a:lnTo>
                  <a:pt x="396438" y="44072"/>
                </a:lnTo>
                <a:lnTo>
                  <a:pt x="407377" y="46229"/>
                </a:lnTo>
                <a:lnTo>
                  <a:pt x="410746" y="47076"/>
                </a:lnTo>
                <a:lnTo>
                  <a:pt x="413251" y="50100"/>
                </a:lnTo>
                <a:lnTo>
                  <a:pt x="418434" y="49007"/>
                </a:lnTo>
                <a:lnTo>
                  <a:pt x="420267" y="51164"/>
                </a:lnTo>
                <a:lnTo>
                  <a:pt x="417192" y="61003"/>
                </a:lnTo>
                <a:lnTo>
                  <a:pt x="412503" y="63337"/>
                </a:lnTo>
                <a:lnTo>
                  <a:pt x="409336" y="62333"/>
                </a:lnTo>
                <a:lnTo>
                  <a:pt x="407377" y="59987"/>
                </a:lnTo>
                <a:lnTo>
                  <a:pt x="403859" y="58367"/>
                </a:lnTo>
                <a:lnTo>
                  <a:pt x="400426" y="62894"/>
                </a:lnTo>
                <a:lnTo>
                  <a:pt x="399340" y="67803"/>
                </a:lnTo>
                <a:lnTo>
                  <a:pt x="404664" y="69926"/>
                </a:lnTo>
                <a:lnTo>
                  <a:pt x="405590" y="74036"/>
                </a:lnTo>
                <a:lnTo>
                  <a:pt x="407377" y="76866"/>
                </a:lnTo>
                <a:lnTo>
                  <a:pt x="408528" y="78689"/>
                </a:lnTo>
                <a:lnTo>
                  <a:pt x="413220" y="81288"/>
                </a:lnTo>
                <a:lnTo>
                  <a:pt x="414704" y="84241"/>
                </a:lnTo>
                <a:lnTo>
                  <a:pt x="421615" y="83188"/>
                </a:lnTo>
                <a:lnTo>
                  <a:pt x="428301" y="75599"/>
                </a:lnTo>
                <a:lnTo>
                  <a:pt x="430924" y="67910"/>
                </a:lnTo>
                <a:lnTo>
                  <a:pt x="435720" y="65146"/>
                </a:lnTo>
                <a:lnTo>
                  <a:pt x="440561" y="64806"/>
                </a:lnTo>
                <a:lnTo>
                  <a:pt x="443295" y="67026"/>
                </a:lnTo>
                <a:lnTo>
                  <a:pt x="447223" y="65401"/>
                </a:lnTo>
                <a:lnTo>
                  <a:pt x="449225" y="67763"/>
                </a:lnTo>
                <a:lnTo>
                  <a:pt x="456203" y="70161"/>
                </a:lnTo>
                <a:lnTo>
                  <a:pt x="456997" y="73735"/>
                </a:lnTo>
                <a:lnTo>
                  <a:pt x="459313" y="75075"/>
                </a:lnTo>
                <a:lnTo>
                  <a:pt x="454127" y="83490"/>
                </a:lnTo>
                <a:lnTo>
                  <a:pt x="451078" y="91415"/>
                </a:lnTo>
                <a:lnTo>
                  <a:pt x="451044" y="96010"/>
                </a:lnTo>
                <a:lnTo>
                  <a:pt x="453158" y="104698"/>
                </a:lnTo>
                <a:lnTo>
                  <a:pt x="452690" y="108228"/>
                </a:lnTo>
                <a:lnTo>
                  <a:pt x="438051" y="131621"/>
                </a:lnTo>
                <a:lnTo>
                  <a:pt x="435700" y="141646"/>
                </a:lnTo>
                <a:lnTo>
                  <a:pt x="427143" y="142869"/>
                </a:lnTo>
                <a:lnTo>
                  <a:pt x="424125" y="139862"/>
                </a:lnTo>
                <a:lnTo>
                  <a:pt x="422675" y="141403"/>
                </a:lnTo>
                <a:lnTo>
                  <a:pt x="428427" y="150395"/>
                </a:lnTo>
                <a:lnTo>
                  <a:pt x="432885" y="152737"/>
                </a:lnTo>
                <a:lnTo>
                  <a:pt x="435578" y="158656"/>
                </a:lnTo>
                <a:lnTo>
                  <a:pt x="439536" y="161810"/>
                </a:lnTo>
                <a:lnTo>
                  <a:pt x="435676" y="172290"/>
                </a:lnTo>
                <a:lnTo>
                  <a:pt x="423176" y="171020"/>
                </a:lnTo>
                <a:lnTo>
                  <a:pt x="412738" y="172801"/>
                </a:lnTo>
                <a:lnTo>
                  <a:pt x="404238" y="166616"/>
                </a:lnTo>
                <a:lnTo>
                  <a:pt x="391168" y="166776"/>
                </a:lnTo>
                <a:lnTo>
                  <a:pt x="392994" y="161802"/>
                </a:lnTo>
                <a:lnTo>
                  <a:pt x="392623" y="160521"/>
                </a:lnTo>
                <a:lnTo>
                  <a:pt x="386839" y="165465"/>
                </a:lnTo>
                <a:lnTo>
                  <a:pt x="385202" y="173389"/>
                </a:lnTo>
                <a:lnTo>
                  <a:pt x="378297" y="178824"/>
                </a:lnTo>
                <a:lnTo>
                  <a:pt x="377635" y="169096"/>
                </a:lnTo>
                <a:lnTo>
                  <a:pt x="375917" y="165818"/>
                </a:lnTo>
                <a:lnTo>
                  <a:pt x="372728" y="163495"/>
                </a:lnTo>
                <a:lnTo>
                  <a:pt x="370897" y="168360"/>
                </a:lnTo>
                <a:lnTo>
                  <a:pt x="370404" y="174632"/>
                </a:lnTo>
                <a:lnTo>
                  <a:pt x="366016" y="179866"/>
                </a:lnTo>
                <a:lnTo>
                  <a:pt x="359026" y="180697"/>
                </a:lnTo>
                <a:lnTo>
                  <a:pt x="357635" y="178500"/>
                </a:lnTo>
                <a:lnTo>
                  <a:pt x="357476" y="175908"/>
                </a:lnTo>
                <a:lnTo>
                  <a:pt x="355640" y="175266"/>
                </a:lnTo>
                <a:lnTo>
                  <a:pt x="348419" y="180031"/>
                </a:lnTo>
                <a:lnTo>
                  <a:pt x="328350" y="180297"/>
                </a:lnTo>
                <a:lnTo>
                  <a:pt x="320432" y="182483"/>
                </a:lnTo>
                <a:lnTo>
                  <a:pt x="309280" y="189015"/>
                </a:lnTo>
                <a:lnTo>
                  <a:pt x="304305" y="188132"/>
                </a:lnTo>
                <a:lnTo>
                  <a:pt x="301985" y="189968"/>
                </a:lnTo>
                <a:lnTo>
                  <a:pt x="302132" y="192062"/>
                </a:lnTo>
                <a:lnTo>
                  <a:pt x="308744" y="196260"/>
                </a:lnTo>
                <a:lnTo>
                  <a:pt x="304943" y="205239"/>
                </a:lnTo>
                <a:lnTo>
                  <a:pt x="294587" y="208923"/>
                </a:lnTo>
                <a:lnTo>
                  <a:pt x="291068" y="214155"/>
                </a:lnTo>
                <a:lnTo>
                  <a:pt x="282418" y="213996"/>
                </a:lnTo>
                <a:lnTo>
                  <a:pt x="281184" y="214381"/>
                </a:lnTo>
                <a:lnTo>
                  <a:pt x="278533" y="212126"/>
                </a:lnTo>
                <a:lnTo>
                  <a:pt x="274242" y="219094"/>
                </a:lnTo>
                <a:lnTo>
                  <a:pt x="272869" y="225134"/>
                </a:lnTo>
                <a:lnTo>
                  <a:pt x="264181" y="228533"/>
                </a:lnTo>
                <a:lnTo>
                  <a:pt x="257589" y="235381"/>
                </a:lnTo>
                <a:lnTo>
                  <a:pt x="248876" y="238950"/>
                </a:lnTo>
                <a:lnTo>
                  <a:pt x="236801" y="237519"/>
                </a:lnTo>
                <a:lnTo>
                  <a:pt x="236503" y="235119"/>
                </a:lnTo>
                <a:lnTo>
                  <a:pt x="238525" y="230976"/>
                </a:lnTo>
                <a:lnTo>
                  <a:pt x="237842" y="229572"/>
                </a:lnTo>
                <a:lnTo>
                  <a:pt x="228618" y="230607"/>
                </a:lnTo>
                <a:lnTo>
                  <a:pt x="228012" y="233285"/>
                </a:lnTo>
                <a:lnTo>
                  <a:pt x="230313" y="240403"/>
                </a:lnTo>
                <a:lnTo>
                  <a:pt x="226029" y="251282"/>
                </a:lnTo>
                <a:lnTo>
                  <a:pt x="217147" y="256993"/>
                </a:lnTo>
                <a:lnTo>
                  <a:pt x="207938" y="259294"/>
                </a:lnTo>
                <a:lnTo>
                  <a:pt x="202732" y="268447"/>
                </a:lnTo>
                <a:lnTo>
                  <a:pt x="189312" y="266863"/>
                </a:lnTo>
                <a:lnTo>
                  <a:pt x="186600" y="274575"/>
                </a:lnTo>
                <a:lnTo>
                  <a:pt x="184364" y="277309"/>
                </a:lnTo>
                <a:lnTo>
                  <a:pt x="172647" y="275723"/>
                </a:lnTo>
                <a:lnTo>
                  <a:pt x="162602" y="283129"/>
                </a:lnTo>
                <a:lnTo>
                  <a:pt x="155080" y="281196"/>
                </a:lnTo>
                <a:lnTo>
                  <a:pt x="144970" y="282197"/>
                </a:lnTo>
                <a:lnTo>
                  <a:pt x="132042" y="292246"/>
                </a:lnTo>
                <a:lnTo>
                  <a:pt x="118106" y="295636"/>
                </a:lnTo>
                <a:lnTo>
                  <a:pt x="113749" y="292969"/>
                </a:lnTo>
                <a:lnTo>
                  <a:pt x="111784" y="286057"/>
                </a:lnTo>
                <a:lnTo>
                  <a:pt x="109502" y="284523"/>
                </a:lnTo>
                <a:lnTo>
                  <a:pt x="101675" y="289355"/>
                </a:lnTo>
                <a:lnTo>
                  <a:pt x="97514" y="289035"/>
                </a:lnTo>
                <a:lnTo>
                  <a:pt x="90989" y="291328"/>
                </a:lnTo>
                <a:lnTo>
                  <a:pt x="85100" y="290938"/>
                </a:lnTo>
                <a:lnTo>
                  <a:pt x="76269" y="297636"/>
                </a:lnTo>
                <a:lnTo>
                  <a:pt x="71963" y="298886"/>
                </a:lnTo>
                <a:lnTo>
                  <a:pt x="69135" y="296709"/>
                </a:lnTo>
                <a:lnTo>
                  <a:pt x="70168" y="292528"/>
                </a:lnTo>
                <a:lnTo>
                  <a:pt x="82780" y="284462"/>
                </a:lnTo>
                <a:lnTo>
                  <a:pt x="89890" y="275598"/>
                </a:lnTo>
                <a:lnTo>
                  <a:pt x="88077" y="274787"/>
                </a:lnTo>
                <a:lnTo>
                  <a:pt x="70382" y="282798"/>
                </a:lnTo>
                <a:lnTo>
                  <a:pt x="69035" y="282714"/>
                </a:lnTo>
                <a:lnTo>
                  <a:pt x="69193" y="281513"/>
                </a:lnTo>
                <a:lnTo>
                  <a:pt x="83373" y="270685"/>
                </a:lnTo>
                <a:lnTo>
                  <a:pt x="103117" y="260744"/>
                </a:lnTo>
                <a:lnTo>
                  <a:pt x="105282" y="257961"/>
                </a:lnTo>
                <a:lnTo>
                  <a:pt x="105057" y="254348"/>
                </a:lnTo>
                <a:lnTo>
                  <a:pt x="98510" y="250880"/>
                </a:lnTo>
                <a:lnTo>
                  <a:pt x="87041" y="259325"/>
                </a:lnTo>
                <a:lnTo>
                  <a:pt x="78283" y="260173"/>
                </a:lnTo>
                <a:lnTo>
                  <a:pt x="65206" y="264680"/>
                </a:lnTo>
                <a:lnTo>
                  <a:pt x="64908" y="265773"/>
                </a:lnTo>
                <a:lnTo>
                  <a:pt x="67802" y="267673"/>
                </a:lnTo>
                <a:lnTo>
                  <a:pt x="65685" y="269941"/>
                </a:lnTo>
                <a:lnTo>
                  <a:pt x="60372" y="270805"/>
                </a:lnTo>
                <a:lnTo>
                  <a:pt x="56278" y="269647"/>
                </a:lnTo>
                <a:lnTo>
                  <a:pt x="46147" y="274157"/>
                </a:lnTo>
                <a:lnTo>
                  <a:pt x="36240" y="274601"/>
                </a:lnTo>
                <a:lnTo>
                  <a:pt x="35178" y="272619"/>
                </a:lnTo>
                <a:lnTo>
                  <a:pt x="40073" y="268339"/>
                </a:lnTo>
                <a:lnTo>
                  <a:pt x="41160" y="262843"/>
                </a:lnTo>
                <a:lnTo>
                  <a:pt x="50164" y="258295"/>
                </a:lnTo>
                <a:lnTo>
                  <a:pt x="52510" y="251556"/>
                </a:lnTo>
                <a:lnTo>
                  <a:pt x="67348" y="244507"/>
                </a:lnTo>
                <a:lnTo>
                  <a:pt x="74430" y="236536"/>
                </a:lnTo>
                <a:lnTo>
                  <a:pt x="82706" y="231748"/>
                </a:lnTo>
                <a:lnTo>
                  <a:pt x="83500" y="229787"/>
                </a:lnTo>
                <a:lnTo>
                  <a:pt x="76288" y="230875"/>
                </a:lnTo>
                <a:lnTo>
                  <a:pt x="64406" y="237828"/>
                </a:lnTo>
                <a:lnTo>
                  <a:pt x="56609" y="238561"/>
                </a:lnTo>
                <a:lnTo>
                  <a:pt x="36324" y="247489"/>
                </a:lnTo>
                <a:lnTo>
                  <a:pt x="30283" y="243251"/>
                </a:lnTo>
                <a:lnTo>
                  <a:pt x="28905" y="236639"/>
                </a:lnTo>
                <a:lnTo>
                  <a:pt x="26678" y="233403"/>
                </a:lnTo>
                <a:lnTo>
                  <a:pt x="23137" y="233275"/>
                </a:lnTo>
                <a:lnTo>
                  <a:pt x="18211" y="237356"/>
                </a:lnTo>
                <a:lnTo>
                  <a:pt x="14192" y="238612"/>
                </a:lnTo>
                <a:lnTo>
                  <a:pt x="11759" y="233404"/>
                </a:lnTo>
                <a:lnTo>
                  <a:pt x="6936" y="227401"/>
                </a:lnTo>
                <a:lnTo>
                  <a:pt x="5831" y="223614"/>
                </a:lnTo>
                <a:lnTo>
                  <a:pt x="7240" y="220484"/>
                </a:lnTo>
                <a:lnTo>
                  <a:pt x="14236" y="216561"/>
                </a:lnTo>
                <a:lnTo>
                  <a:pt x="17020" y="219800"/>
                </a:lnTo>
                <a:lnTo>
                  <a:pt x="18663" y="219562"/>
                </a:lnTo>
                <a:lnTo>
                  <a:pt x="19419" y="215983"/>
                </a:lnTo>
                <a:lnTo>
                  <a:pt x="18515" y="211133"/>
                </a:lnTo>
                <a:lnTo>
                  <a:pt x="22137" y="206833"/>
                </a:lnTo>
                <a:lnTo>
                  <a:pt x="33305" y="200306"/>
                </a:lnTo>
                <a:lnTo>
                  <a:pt x="47194" y="195897"/>
                </a:lnTo>
                <a:lnTo>
                  <a:pt x="55430" y="190017"/>
                </a:lnTo>
                <a:lnTo>
                  <a:pt x="59944" y="183807"/>
                </a:lnTo>
                <a:lnTo>
                  <a:pt x="66828" y="181449"/>
                </a:lnTo>
                <a:lnTo>
                  <a:pt x="68361" y="179257"/>
                </a:lnTo>
                <a:lnTo>
                  <a:pt x="63904" y="177377"/>
                </a:lnTo>
                <a:lnTo>
                  <a:pt x="56894" y="178862"/>
                </a:lnTo>
                <a:lnTo>
                  <a:pt x="52951" y="181813"/>
                </a:lnTo>
                <a:lnTo>
                  <a:pt x="46755" y="180498"/>
                </a:lnTo>
                <a:lnTo>
                  <a:pt x="30435" y="183825"/>
                </a:lnTo>
                <a:lnTo>
                  <a:pt x="20223" y="181710"/>
                </a:lnTo>
                <a:lnTo>
                  <a:pt x="11798" y="182868"/>
                </a:lnTo>
                <a:lnTo>
                  <a:pt x="3503" y="185908"/>
                </a:lnTo>
                <a:lnTo>
                  <a:pt x="998" y="184638"/>
                </a:lnTo>
                <a:lnTo>
                  <a:pt x="0" y="182256"/>
                </a:lnTo>
                <a:lnTo>
                  <a:pt x="2323" y="171361"/>
                </a:lnTo>
                <a:lnTo>
                  <a:pt x="7822" y="170931"/>
                </a:lnTo>
                <a:lnTo>
                  <a:pt x="12560" y="163472"/>
                </a:lnTo>
                <a:lnTo>
                  <a:pt x="26888" y="155667"/>
                </a:lnTo>
                <a:lnTo>
                  <a:pt x="30565" y="156412"/>
                </a:lnTo>
                <a:lnTo>
                  <a:pt x="34055" y="161142"/>
                </a:lnTo>
                <a:lnTo>
                  <a:pt x="38717" y="159687"/>
                </a:lnTo>
                <a:lnTo>
                  <a:pt x="45557" y="152399"/>
                </a:lnTo>
                <a:lnTo>
                  <a:pt x="48934" y="158125"/>
                </a:lnTo>
                <a:lnTo>
                  <a:pt x="55176" y="162758"/>
                </a:lnTo>
                <a:lnTo>
                  <a:pt x="60319" y="162935"/>
                </a:lnTo>
                <a:lnTo>
                  <a:pt x="72349" y="159412"/>
                </a:lnTo>
                <a:lnTo>
                  <a:pt x="73008" y="158418"/>
                </a:lnTo>
                <a:lnTo>
                  <a:pt x="72393" y="157072"/>
                </a:lnTo>
                <a:lnTo>
                  <a:pt x="66035" y="153690"/>
                </a:lnTo>
                <a:lnTo>
                  <a:pt x="65076" y="139707"/>
                </a:lnTo>
                <a:lnTo>
                  <a:pt x="58897" y="134536"/>
                </a:lnTo>
                <a:lnTo>
                  <a:pt x="57943" y="130834"/>
                </a:lnTo>
                <a:lnTo>
                  <a:pt x="70696" y="126129"/>
                </a:lnTo>
                <a:lnTo>
                  <a:pt x="77457" y="121796"/>
                </a:lnTo>
                <a:lnTo>
                  <a:pt x="83988" y="109212"/>
                </a:lnTo>
                <a:lnTo>
                  <a:pt x="88692" y="104565"/>
                </a:lnTo>
                <a:lnTo>
                  <a:pt x="103777" y="104375"/>
                </a:lnTo>
                <a:lnTo>
                  <a:pt x="112288" y="102412"/>
                </a:lnTo>
                <a:lnTo>
                  <a:pt x="116348" y="104039"/>
                </a:lnTo>
                <a:lnTo>
                  <a:pt x="125184" y="103329"/>
                </a:lnTo>
                <a:lnTo>
                  <a:pt x="142944" y="95653"/>
                </a:lnTo>
                <a:lnTo>
                  <a:pt x="153998" y="94596"/>
                </a:lnTo>
                <a:lnTo>
                  <a:pt x="162022" y="88815"/>
                </a:lnTo>
                <a:lnTo>
                  <a:pt x="175376" y="87745"/>
                </a:lnTo>
                <a:lnTo>
                  <a:pt x="176461" y="86305"/>
                </a:lnTo>
                <a:lnTo>
                  <a:pt x="169872" y="82759"/>
                </a:lnTo>
                <a:lnTo>
                  <a:pt x="161009" y="82770"/>
                </a:lnTo>
                <a:lnTo>
                  <a:pt x="159278" y="70411"/>
                </a:lnTo>
                <a:lnTo>
                  <a:pt x="157876" y="69222"/>
                </a:lnTo>
                <a:lnTo>
                  <a:pt x="153667" y="71940"/>
                </a:lnTo>
                <a:lnTo>
                  <a:pt x="150497" y="79927"/>
                </a:lnTo>
                <a:lnTo>
                  <a:pt x="145361" y="87454"/>
                </a:lnTo>
                <a:lnTo>
                  <a:pt x="139641" y="93157"/>
                </a:lnTo>
                <a:lnTo>
                  <a:pt x="129729" y="96188"/>
                </a:lnTo>
                <a:lnTo>
                  <a:pt x="125184" y="98999"/>
                </a:lnTo>
                <a:lnTo>
                  <a:pt x="123763" y="99914"/>
                </a:lnTo>
                <a:lnTo>
                  <a:pt x="121205" y="98754"/>
                </a:lnTo>
                <a:lnTo>
                  <a:pt x="121012" y="95105"/>
                </a:lnTo>
                <a:lnTo>
                  <a:pt x="109212" y="97451"/>
                </a:lnTo>
                <a:lnTo>
                  <a:pt x="100529" y="93724"/>
                </a:lnTo>
                <a:lnTo>
                  <a:pt x="95426" y="88435"/>
                </a:lnTo>
                <a:lnTo>
                  <a:pt x="94196" y="93402"/>
                </a:lnTo>
                <a:lnTo>
                  <a:pt x="82101" y="97477"/>
                </a:lnTo>
                <a:lnTo>
                  <a:pt x="78323" y="101963"/>
                </a:lnTo>
                <a:lnTo>
                  <a:pt x="62254" y="105904"/>
                </a:lnTo>
                <a:lnTo>
                  <a:pt x="58598" y="104968"/>
                </a:lnTo>
                <a:lnTo>
                  <a:pt x="59887" y="102926"/>
                </a:lnTo>
                <a:lnTo>
                  <a:pt x="67505" y="98833"/>
                </a:lnTo>
                <a:lnTo>
                  <a:pt x="84269" y="85234"/>
                </a:lnTo>
                <a:lnTo>
                  <a:pt x="91491" y="74613"/>
                </a:lnTo>
                <a:lnTo>
                  <a:pt x="95002" y="73367"/>
                </a:lnTo>
                <a:lnTo>
                  <a:pt x="98956" y="73994"/>
                </a:lnTo>
                <a:lnTo>
                  <a:pt x="101501" y="72139"/>
                </a:lnTo>
                <a:lnTo>
                  <a:pt x="103898" y="63416"/>
                </a:lnTo>
                <a:lnTo>
                  <a:pt x="107984" y="57405"/>
                </a:lnTo>
                <a:lnTo>
                  <a:pt x="109856" y="50310"/>
                </a:lnTo>
                <a:lnTo>
                  <a:pt x="116573" y="42027"/>
                </a:lnTo>
                <a:lnTo>
                  <a:pt x="115073" y="39977"/>
                </a:lnTo>
                <a:lnTo>
                  <a:pt x="107681" y="40215"/>
                </a:lnTo>
                <a:lnTo>
                  <a:pt x="106971" y="37798"/>
                </a:lnTo>
                <a:lnTo>
                  <a:pt x="115836" y="19640"/>
                </a:lnTo>
                <a:lnTo>
                  <a:pt x="122323" y="11282"/>
                </a:lnTo>
                <a:lnTo>
                  <a:pt x="122897" y="10542"/>
                </a:lnTo>
                <a:lnTo>
                  <a:pt x="125184" y="5984"/>
                </a:lnTo>
                <a:lnTo>
                  <a:pt x="126140" y="4079"/>
                </a:lnTo>
                <a:lnTo>
                  <a:pt x="128678" y="3388"/>
                </a:lnTo>
                <a:lnTo>
                  <a:pt x="140271" y="7145"/>
                </a:lnTo>
                <a:lnTo>
                  <a:pt x="142797" y="5260"/>
                </a:lnTo>
                <a:lnTo>
                  <a:pt x="144004" y="2232"/>
                </a:lnTo>
                <a:lnTo>
                  <a:pt x="147248" y="760"/>
                </a:lnTo>
                <a:lnTo>
                  <a:pt x="154245" y="4558"/>
                </a:lnTo>
                <a:lnTo>
                  <a:pt x="152483" y="6486"/>
                </a:lnTo>
                <a:lnTo>
                  <a:pt x="153871" y="10310"/>
                </a:lnTo>
                <a:lnTo>
                  <a:pt x="155310" y="11282"/>
                </a:lnTo>
                <a:lnTo>
                  <a:pt x="165825" y="18384"/>
                </a:lnTo>
                <a:lnTo>
                  <a:pt x="167008" y="25432"/>
                </a:lnTo>
                <a:lnTo>
                  <a:pt x="166770" y="29985"/>
                </a:lnTo>
                <a:lnTo>
                  <a:pt x="167947" y="32716"/>
                </a:lnTo>
                <a:lnTo>
                  <a:pt x="170043" y="33825"/>
                </a:lnTo>
                <a:lnTo>
                  <a:pt x="172629" y="31555"/>
                </a:lnTo>
                <a:lnTo>
                  <a:pt x="178304" y="33220"/>
                </a:lnTo>
                <a:lnTo>
                  <a:pt x="185065" y="25185"/>
                </a:lnTo>
                <a:lnTo>
                  <a:pt x="194591" y="22060"/>
                </a:lnTo>
                <a:lnTo>
                  <a:pt x="201402" y="22390"/>
                </a:lnTo>
                <a:lnTo>
                  <a:pt x="205521" y="26020"/>
                </a:lnTo>
                <a:lnTo>
                  <a:pt x="208723" y="31493"/>
                </a:lnTo>
                <a:lnTo>
                  <a:pt x="214165" y="33295"/>
                </a:lnTo>
                <a:lnTo>
                  <a:pt x="218093" y="30759"/>
                </a:lnTo>
                <a:lnTo>
                  <a:pt x="223842" y="33384"/>
                </a:lnTo>
                <a:lnTo>
                  <a:pt x="228472" y="30645"/>
                </a:lnTo>
                <a:lnTo>
                  <a:pt x="232020" y="25432"/>
                </a:lnTo>
                <a:lnTo>
                  <a:pt x="233658" y="19632"/>
                </a:lnTo>
                <a:lnTo>
                  <a:pt x="238397" y="16750"/>
                </a:lnTo>
                <a:lnTo>
                  <a:pt x="241700" y="11282"/>
                </a:lnTo>
                <a:lnTo>
                  <a:pt x="242288" y="10310"/>
                </a:lnTo>
                <a:lnTo>
                  <a:pt x="245756" y="4366"/>
                </a:lnTo>
                <a:lnTo>
                  <a:pt x="248475" y="1507"/>
                </a:lnTo>
                <a:lnTo>
                  <a:pt x="253051" y="0"/>
                </a:lnTo>
                <a:lnTo>
                  <a:pt x="266271" y="7374"/>
                </a:lnTo>
                <a:lnTo>
                  <a:pt x="268478" y="10310"/>
                </a:lnTo>
                <a:lnTo>
                  <a:pt x="269209" y="11282"/>
                </a:lnTo>
                <a:lnTo>
                  <a:pt x="268426" y="18965"/>
                </a:lnTo>
                <a:lnTo>
                  <a:pt x="266313" y="22985"/>
                </a:lnTo>
                <a:lnTo>
                  <a:pt x="266182" y="28906"/>
                </a:lnTo>
                <a:lnTo>
                  <a:pt x="261892" y="31525"/>
                </a:lnTo>
                <a:lnTo>
                  <a:pt x="263183" y="38746"/>
                </a:lnTo>
                <a:lnTo>
                  <a:pt x="261509" y="40880"/>
                </a:lnTo>
                <a:lnTo>
                  <a:pt x="257028" y="41354"/>
                </a:lnTo>
                <a:lnTo>
                  <a:pt x="257529" y="46938"/>
                </a:lnTo>
                <a:lnTo>
                  <a:pt x="264843" y="54589"/>
                </a:lnTo>
                <a:lnTo>
                  <a:pt x="266629" y="52609"/>
                </a:lnTo>
                <a:lnTo>
                  <a:pt x="267311" y="49630"/>
                </a:lnTo>
                <a:lnTo>
                  <a:pt x="273025" y="47123"/>
                </a:lnTo>
                <a:lnTo>
                  <a:pt x="277311" y="41487"/>
                </a:lnTo>
                <a:lnTo>
                  <a:pt x="276490" y="38022"/>
                </a:lnTo>
                <a:lnTo>
                  <a:pt x="277414" y="36570"/>
                </a:lnTo>
                <a:lnTo>
                  <a:pt x="282518" y="33271"/>
                </a:lnTo>
                <a:lnTo>
                  <a:pt x="288950" y="36066"/>
                </a:lnTo>
                <a:lnTo>
                  <a:pt x="296927" y="41630"/>
                </a:lnTo>
                <a:lnTo>
                  <a:pt x="291891" y="48748"/>
                </a:lnTo>
                <a:lnTo>
                  <a:pt x="290954" y="53667"/>
                </a:lnTo>
                <a:lnTo>
                  <a:pt x="294249" y="60124"/>
                </a:lnTo>
                <a:close/>
              </a:path>
            </a:pathLst>
          </a:custGeom>
          <a:solidFill>
            <a:srgbClr val="4C1373">
              <a:alpha val="100000"/>
            </a:srgbClr>
          </a:solidFill>
          <a:ln w="13550" cap="flat">
            <a:solidFill>
              <a:srgbClr val="4C1373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305" name="pg1305"/>
          <p:cNvSpPr/>
          <p:nvPr/>
        </p:nvSpPr>
        <p:spPr>
          <a:xfrm>
            <a:off x="981628" y="974878"/>
            <a:ext cx="1167474" cy="547571"/>
          </a:xfrm>
          <a:custGeom>
            <a:avLst/>
            <a:gdLst/>
            <a:ahLst/>
            <a:cxnLst/>
            <a:rect l="0" t="0" r="0" b="0"/>
            <a:pathLst>
              <a:path w="1167474" h="547571">
                <a:moveTo>
                  <a:pt x="263500" y="471153"/>
                </a:moveTo>
                <a:lnTo>
                  <a:pt x="260464" y="471854"/>
                </a:lnTo>
                <a:lnTo>
                  <a:pt x="256388" y="472204"/>
                </a:lnTo>
                <a:lnTo>
                  <a:pt x="255161" y="472055"/>
                </a:lnTo>
                <a:lnTo>
                  <a:pt x="253322" y="471193"/>
                </a:lnTo>
                <a:lnTo>
                  <a:pt x="252037" y="471429"/>
                </a:lnTo>
                <a:lnTo>
                  <a:pt x="250352" y="471046"/>
                </a:lnTo>
                <a:lnTo>
                  <a:pt x="244409" y="471235"/>
                </a:lnTo>
                <a:lnTo>
                  <a:pt x="228059" y="468291"/>
                </a:lnTo>
                <a:lnTo>
                  <a:pt x="221473" y="472178"/>
                </a:lnTo>
                <a:lnTo>
                  <a:pt x="217571" y="471280"/>
                </a:lnTo>
                <a:lnTo>
                  <a:pt x="207206" y="474987"/>
                </a:lnTo>
                <a:lnTo>
                  <a:pt x="197871" y="474167"/>
                </a:lnTo>
                <a:lnTo>
                  <a:pt x="189472" y="476518"/>
                </a:lnTo>
                <a:lnTo>
                  <a:pt x="186867" y="474009"/>
                </a:lnTo>
                <a:lnTo>
                  <a:pt x="189028" y="467869"/>
                </a:lnTo>
                <a:lnTo>
                  <a:pt x="186374" y="462597"/>
                </a:lnTo>
                <a:lnTo>
                  <a:pt x="192855" y="452381"/>
                </a:lnTo>
                <a:lnTo>
                  <a:pt x="187819" y="450156"/>
                </a:lnTo>
                <a:lnTo>
                  <a:pt x="185310" y="446038"/>
                </a:lnTo>
                <a:lnTo>
                  <a:pt x="188359" y="440322"/>
                </a:lnTo>
                <a:lnTo>
                  <a:pt x="189239" y="432137"/>
                </a:lnTo>
                <a:lnTo>
                  <a:pt x="191744" y="428782"/>
                </a:lnTo>
                <a:lnTo>
                  <a:pt x="195661" y="429812"/>
                </a:lnTo>
                <a:lnTo>
                  <a:pt x="203489" y="436356"/>
                </a:lnTo>
                <a:lnTo>
                  <a:pt x="207121" y="445407"/>
                </a:lnTo>
                <a:lnTo>
                  <a:pt x="208744" y="446703"/>
                </a:lnTo>
                <a:lnTo>
                  <a:pt x="220937" y="447137"/>
                </a:lnTo>
                <a:lnTo>
                  <a:pt x="225661" y="441291"/>
                </a:lnTo>
                <a:lnTo>
                  <a:pt x="236075" y="437904"/>
                </a:lnTo>
                <a:lnTo>
                  <a:pt x="244409" y="439459"/>
                </a:lnTo>
                <a:lnTo>
                  <a:pt x="244986" y="439585"/>
                </a:lnTo>
                <a:lnTo>
                  <a:pt x="250923" y="435361"/>
                </a:lnTo>
                <a:lnTo>
                  <a:pt x="259388" y="434635"/>
                </a:lnTo>
                <a:lnTo>
                  <a:pt x="265056" y="431126"/>
                </a:lnTo>
                <a:lnTo>
                  <a:pt x="264631" y="428276"/>
                </a:lnTo>
                <a:lnTo>
                  <a:pt x="262055" y="425345"/>
                </a:lnTo>
                <a:lnTo>
                  <a:pt x="263342" y="423051"/>
                </a:lnTo>
                <a:lnTo>
                  <a:pt x="265138" y="423070"/>
                </a:lnTo>
                <a:lnTo>
                  <a:pt x="266845" y="425192"/>
                </a:lnTo>
                <a:lnTo>
                  <a:pt x="270208" y="424591"/>
                </a:lnTo>
                <a:lnTo>
                  <a:pt x="266208" y="415682"/>
                </a:lnTo>
                <a:lnTo>
                  <a:pt x="273039" y="415669"/>
                </a:lnTo>
                <a:lnTo>
                  <a:pt x="277914" y="415661"/>
                </a:lnTo>
                <a:lnTo>
                  <a:pt x="281938" y="417865"/>
                </a:lnTo>
                <a:lnTo>
                  <a:pt x="285319" y="413343"/>
                </a:lnTo>
                <a:lnTo>
                  <a:pt x="288980" y="414161"/>
                </a:lnTo>
                <a:lnTo>
                  <a:pt x="291541" y="412750"/>
                </a:lnTo>
                <a:lnTo>
                  <a:pt x="290130" y="410429"/>
                </a:lnTo>
                <a:lnTo>
                  <a:pt x="290869" y="406500"/>
                </a:lnTo>
                <a:lnTo>
                  <a:pt x="285332" y="405653"/>
                </a:lnTo>
                <a:lnTo>
                  <a:pt x="281986" y="401747"/>
                </a:lnTo>
                <a:lnTo>
                  <a:pt x="277492" y="399810"/>
                </a:lnTo>
                <a:lnTo>
                  <a:pt x="282100" y="392219"/>
                </a:lnTo>
                <a:lnTo>
                  <a:pt x="291668" y="384410"/>
                </a:lnTo>
                <a:lnTo>
                  <a:pt x="302493" y="383250"/>
                </a:lnTo>
                <a:lnTo>
                  <a:pt x="302483" y="380028"/>
                </a:lnTo>
                <a:lnTo>
                  <a:pt x="308358" y="377607"/>
                </a:lnTo>
                <a:lnTo>
                  <a:pt x="323524" y="379816"/>
                </a:lnTo>
                <a:lnTo>
                  <a:pt x="331371" y="375933"/>
                </a:lnTo>
                <a:lnTo>
                  <a:pt x="322250" y="373304"/>
                </a:lnTo>
                <a:lnTo>
                  <a:pt x="302944" y="372385"/>
                </a:lnTo>
                <a:lnTo>
                  <a:pt x="293841" y="375978"/>
                </a:lnTo>
                <a:lnTo>
                  <a:pt x="284308" y="383262"/>
                </a:lnTo>
                <a:lnTo>
                  <a:pt x="274060" y="388362"/>
                </a:lnTo>
                <a:lnTo>
                  <a:pt x="265306" y="389679"/>
                </a:lnTo>
                <a:lnTo>
                  <a:pt x="256111" y="387581"/>
                </a:lnTo>
                <a:lnTo>
                  <a:pt x="256633" y="385391"/>
                </a:lnTo>
                <a:lnTo>
                  <a:pt x="266421" y="378300"/>
                </a:lnTo>
                <a:lnTo>
                  <a:pt x="276848" y="375707"/>
                </a:lnTo>
                <a:lnTo>
                  <a:pt x="276350" y="373948"/>
                </a:lnTo>
                <a:lnTo>
                  <a:pt x="272786" y="373243"/>
                </a:lnTo>
                <a:lnTo>
                  <a:pt x="265059" y="374651"/>
                </a:lnTo>
                <a:lnTo>
                  <a:pt x="261812" y="370452"/>
                </a:lnTo>
                <a:lnTo>
                  <a:pt x="269559" y="354443"/>
                </a:lnTo>
                <a:lnTo>
                  <a:pt x="276628" y="350731"/>
                </a:lnTo>
                <a:lnTo>
                  <a:pt x="285488" y="348702"/>
                </a:lnTo>
                <a:lnTo>
                  <a:pt x="287226" y="342044"/>
                </a:lnTo>
                <a:lnTo>
                  <a:pt x="281995" y="341868"/>
                </a:lnTo>
                <a:lnTo>
                  <a:pt x="274520" y="346566"/>
                </a:lnTo>
                <a:lnTo>
                  <a:pt x="260831" y="350628"/>
                </a:lnTo>
                <a:lnTo>
                  <a:pt x="253707" y="358808"/>
                </a:lnTo>
                <a:lnTo>
                  <a:pt x="243942" y="358507"/>
                </a:lnTo>
                <a:lnTo>
                  <a:pt x="242152" y="359897"/>
                </a:lnTo>
                <a:lnTo>
                  <a:pt x="240478" y="352468"/>
                </a:lnTo>
                <a:lnTo>
                  <a:pt x="239148" y="350357"/>
                </a:lnTo>
                <a:lnTo>
                  <a:pt x="240166" y="348875"/>
                </a:lnTo>
                <a:lnTo>
                  <a:pt x="239306" y="346526"/>
                </a:lnTo>
                <a:lnTo>
                  <a:pt x="236126" y="343872"/>
                </a:lnTo>
                <a:lnTo>
                  <a:pt x="228898" y="342476"/>
                </a:lnTo>
                <a:lnTo>
                  <a:pt x="225708" y="333029"/>
                </a:lnTo>
                <a:lnTo>
                  <a:pt x="226761" y="324464"/>
                </a:lnTo>
                <a:lnTo>
                  <a:pt x="223727" y="321314"/>
                </a:lnTo>
                <a:lnTo>
                  <a:pt x="228114" y="314924"/>
                </a:lnTo>
                <a:lnTo>
                  <a:pt x="228968" y="311291"/>
                </a:lnTo>
                <a:lnTo>
                  <a:pt x="226097" y="308800"/>
                </a:lnTo>
                <a:lnTo>
                  <a:pt x="223653" y="308413"/>
                </a:lnTo>
                <a:lnTo>
                  <a:pt x="220660" y="307939"/>
                </a:lnTo>
                <a:lnTo>
                  <a:pt x="218327" y="301797"/>
                </a:lnTo>
                <a:lnTo>
                  <a:pt x="208806" y="302035"/>
                </a:lnTo>
                <a:lnTo>
                  <a:pt x="198296" y="306545"/>
                </a:lnTo>
                <a:lnTo>
                  <a:pt x="190401" y="302135"/>
                </a:lnTo>
                <a:lnTo>
                  <a:pt x="181899" y="303963"/>
                </a:lnTo>
                <a:lnTo>
                  <a:pt x="161284" y="301767"/>
                </a:lnTo>
                <a:lnTo>
                  <a:pt x="154039" y="302548"/>
                </a:lnTo>
                <a:lnTo>
                  <a:pt x="143664" y="300636"/>
                </a:lnTo>
                <a:lnTo>
                  <a:pt x="131037" y="298307"/>
                </a:lnTo>
                <a:lnTo>
                  <a:pt x="121288" y="298010"/>
                </a:lnTo>
                <a:lnTo>
                  <a:pt x="112518" y="303158"/>
                </a:lnTo>
                <a:lnTo>
                  <a:pt x="103963" y="302021"/>
                </a:lnTo>
                <a:lnTo>
                  <a:pt x="95382" y="302847"/>
                </a:lnTo>
                <a:lnTo>
                  <a:pt x="92643" y="304932"/>
                </a:lnTo>
                <a:lnTo>
                  <a:pt x="90375" y="308413"/>
                </a:lnTo>
                <a:lnTo>
                  <a:pt x="87831" y="312319"/>
                </a:lnTo>
                <a:lnTo>
                  <a:pt x="72997" y="314465"/>
                </a:lnTo>
                <a:lnTo>
                  <a:pt x="60202" y="309478"/>
                </a:lnTo>
                <a:lnTo>
                  <a:pt x="59370" y="308413"/>
                </a:lnTo>
                <a:lnTo>
                  <a:pt x="50106" y="296548"/>
                </a:lnTo>
                <a:lnTo>
                  <a:pt x="47622" y="290437"/>
                </a:lnTo>
                <a:lnTo>
                  <a:pt x="48664" y="288188"/>
                </a:lnTo>
                <a:lnTo>
                  <a:pt x="53364" y="287077"/>
                </a:lnTo>
                <a:lnTo>
                  <a:pt x="60470" y="282477"/>
                </a:lnTo>
                <a:lnTo>
                  <a:pt x="66713" y="281046"/>
                </a:lnTo>
                <a:lnTo>
                  <a:pt x="77397" y="284396"/>
                </a:lnTo>
                <a:lnTo>
                  <a:pt x="89768" y="286005"/>
                </a:lnTo>
                <a:lnTo>
                  <a:pt x="101547" y="281032"/>
                </a:lnTo>
                <a:lnTo>
                  <a:pt x="107067" y="276793"/>
                </a:lnTo>
                <a:lnTo>
                  <a:pt x="118611" y="274071"/>
                </a:lnTo>
                <a:lnTo>
                  <a:pt x="121597" y="274776"/>
                </a:lnTo>
                <a:lnTo>
                  <a:pt x="127637" y="280113"/>
                </a:lnTo>
                <a:lnTo>
                  <a:pt x="131601" y="280446"/>
                </a:lnTo>
                <a:lnTo>
                  <a:pt x="134940" y="277411"/>
                </a:lnTo>
                <a:lnTo>
                  <a:pt x="135017" y="270482"/>
                </a:lnTo>
                <a:lnTo>
                  <a:pt x="135035" y="268855"/>
                </a:lnTo>
                <a:lnTo>
                  <a:pt x="138638" y="266481"/>
                </a:lnTo>
                <a:lnTo>
                  <a:pt x="143664" y="267347"/>
                </a:lnTo>
                <a:lnTo>
                  <a:pt x="145424" y="267652"/>
                </a:lnTo>
                <a:lnTo>
                  <a:pt x="144490" y="270482"/>
                </a:lnTo>
                <a:lnTo>
                  <a:pt x="143664" y="272987"/>
                </a:lnTo>
                <a:lnTo>
                  <a:pt x="142468" y="276620"/>
                </a:lnTo>
                <a:lnTo>
                  <a:pt x="143664" y="277817"/>
                </a:lnTo>
                <a:lnTo>
                  <a:pt x="146565" y="280472"/>
                </a:lnTo>
                <a:lnTo>
                  <a:pt x="149361" y="275222"/>
                </a:lnTo>
                <a:lnTo>
                  <a:pt x="156135" y="277236"/>
                </a:lnTo>
                <a:lnTo>
                  <a:pt x="154207" y="271631"/>
                </a:lnTo>
                <a:lnTo>
                  <a:pt x="157078" y="268166"/>
                </a:lnTo>
                <a:lnTo>
                  <a:pt x="161194" y="267172"/>
                </a:lnTo>
                <a:lnTo>
                  <a:pt x="167619" y="268493"/>
                </a:lnTo>
                <a:lnTo>
                  <a:pt x="177640" y="265138"/>
                </a:lnTo>
                <a:lnTo>
                  <a:pt x="179115" y="263466"/>
                </a:lnTo>
                <a:lnTo>
                  <a:pt x="179807" y="259236"/>
                </a:lnTo>
                <a:lnTo>
                  <a:pt x="185155" y="255377"/>
                </a:lnTo>
                <a:lnTo>
                  <a:pt x="188769" y="257646"/>
                </a:lnTo>
                <a:lnTo>
                  <a:pt x="191538" y="264505"/>
                </a:lnTo>
                <a:lnTo>
                  <a:pt x="199690" y="269628"/>
                </a:lnTo>
                <a:lnTo>
                  <a:pt x="200667" y="268785"/>
                </a:lnTo>
                <a:lnTo>
                  <a:pt x="201566" y="264050"/>
                </a:lnTo>
                <a:lnTo>
                  <a:pt x="206352" y="260329"/>
                </a:lnTo>
                <a:lnTo>
                  <a:pt x="225783" y="257626"/>
                </a:lnTo>
                <a:lnTo>
                  <a:pt x="244915" y="261832"/>
                </a:lnTo>
                <a:lnTo>
                  <a:pt x="283292" y="262447"/>
                </a:lnTo>
                <a:lnTo>
                  <a:pt x="285885" y="259232"/>
                </a:lnTo>
                <a:lnTo>
                  <a:pt x="285608" y="253281"/>
                </a:lnTo>
                <a:lnTo>
                  <a:pt x="293688" y="238386"/>
                </a:lnTo>
                <a:lnTo>
                  <a:pt x="291885" y="233723"/>
                </a:lnTo>
                <a:lnTo>
                  <a:pt x="285872" y="232827"/>
                </a:lnTo>
                <a:lnTo>
                  <a:pt x="279838" y="238631"/>
                </a:lnTo>
                <a:lnTo>
                  <a:pt x="266227" y="246076"/>
                </a:lnTo>
                <a:lnTo>
                  <a:pt x="257712" y="247813"/>
                </a:lnTo>
                <a:lnTo>
                  <a:pt x="235811" y="244426"/>
                </a:lnTo>
                <a:lnTo>
                  <a:pt x="222810" y="239242"/>
                </a:lnTo>
                <a:lnTo>
                  <a:pt x="212130" y="240151"/>
                </a:lnTo>
                <a:lnTo>
                  <a:pt x="209856" y="238385"/>
                </a:lnTo>
                <a:lnTo>
                  <a:pt x="213835" y="227551"/>
                </a:lnTo>
                <a:lnTo>
                  <a:pt x="227502" y="216319"/>
                </a:lnTo>
                <a:lnTo>
                  <a:pt x="244450" y="211488"/>
                </a:lnTo>
                <a:lnTo>
                  <a:pt x="273353" y="195928"/>
                </a:lnTo>
                <a:lnTo>
                  <a:pt x="286460" y="193584"/>
                </a:lnTo>
                <a:lnTo>
                  <a:pt x="288549" y="191592"/>
                </a:lnTo>
                <a:lnTo>
                  <a:pt x="274449" y="188233"/>
                </a:lnTo>
                <a:lnTo>
                  <a:pt x="266776" y="181313"/>
                </a:lnTo>
                <a:lnTo>
                  <a:pt x="259504" y="181507"/>
                </a:lnTo>
                <a:lnTo>
                  <a:pt x="254310" y="177220"/>
                </a:lnTo>
                <a:lnTo>
                  <a:pt x="244831" y="189290"/>
                </a:lnTo>
                <a:lnTo>
                  <a:pt x="240792" y="190971"/>
                </a:lnTo>
                <a:lnTo>
                  <a:pt x="235523" y="189879"/>
                </a:lnTo>
                <a:lnTo>
                  <a:pt x="227194" y="185249"/>
                </a:lnTo>
                <a:lnTo>
                  <a:pt x="225660" y="182878"/>
                </a:lnTo>
                <a:lnTo>
                  <a:pt x="229162" y="178909"/>
                </a:lnTo>
                <a:lnTo>
                  <a:pt x="243396" y="174242"/>
                </a:lnTo>
                <a:lnTo>
                  <a:pt x="246934" y="170637"/>
                </a:lnTo>
                <a:lnTo>
                  <a:pt x="247108" y="168316"/>
                </a:lnTo>
                <a:lnTo>
                  <a:pt x="238059" y="174129"/>
                </a:lnTo>
                <a:lnTo>
                  <a:pt x="232454" y="174207"/>
                </a:lnTo>
                <a:lnTo>
                  <a:pt x="232263" y="170823"/>
                </a:lnTo>
                <a:lnTo>
                  <a:pt x="231331" y="170065"/>
                </a:lnTo>
                <a:lnTo>
                  <a:pt x="225923" y="172960"/>
                </a:lnTo>
                <a:lnTo>
                  <a:pt x="221579" y="173013"/>
                </a:lnTo>
                <a:lnTo>
                  <a:pt x="218855" y="176153"/>
                </a:lnTo>
                <a:lnTo>
                  <a:pt x="215356" y="177253"/>
                </a:lnTo>
                <a:lnTo>
                  <a:pt x="213221" y="175003"/>
                </a:lnTo>
                <a:lnTo>
                  <a:pt x="211338" y="166544"/>
                </a:lnTo>
                <a:lnTo>
                  <a:pt x="207145" y="159111"/>
                </a:lnTo>
                <a:lnTo>
                  <a:pt x="206928" y="167623"/>
                </a:lnTo>
                <a:lnTo>
                  <a:pt x="205944" y="170747"/>
                </a:lnTo>
                <a:lnTo>
                  <a:pt x="202969" y="171305"/>
                </a:lnTo>
                <a:lnTo>
                  <a:pt x="199620" y="164922"/>
                </a:lnTo>
                <a:lnTo>
                  <a:pt x="197503" y="172318"/>
                </a:lnTo>
                <a:lnTo>
                  <a:pt x="194961" y="174416"/>
                </a:lnTo>
                <a:lnTo>
                  <a:pt x="192525" y="172881"/>
                </a:lnTo>
                <a:lnTo>
                  <a:pt x="190727" y="168928"/>
                </a:lnTo>
                <a:lnTo>
                  <a:pt x="190941" y="159858"/>
                </a:lnTo>
                <a:lnTo>
                  <a:pt x="189997" y="159080"/>
                </a:lnTo>
                <a:lnTo>
                  <a:pt x="184704" y="160087"/>
                </a:lnTo>
                <a:lnTo>
                  <a:pt x="185047" y="177708"/>
                </a:lnTo>
                <a:lnTo>
                  <a:pt x="174705" y="173504"/>
                </a:lnTo>
                <a:lnTo>
                  <a:pt x="174809" y="170305"/>
                </a:lnTo>
                <a:lnTo>
                  <a:pt x="178251" y="164149"/>
                </a:lnTo>
                <a:lnTo>
                  <a:pt x="175590" y="161193"/>
                </a:lnTo>
                <a:lnTo>
                  <a:pt x="169295" y="166434"/>
                </a:lnTo>
                <a:lnTo>
                  <a:pt x="163351" y="164142"/>
                </a:lnTo>
                <a:lnTo>
                  <a:pt x="160055" y="168674"/>
                </a:lnTo>
                <a:lnTo>
                  <a:pt x="155679" y="171697"/>
                </a:lnTo>
                <a:lnTo>
                  <a:pt x="143664" y="169848"/>
                </a:lnTo>
                <a:lnTo>
                  <a:pt x="140150" y="169141"/>
                </a:lnTo>
                <a:lnTo>
                  <a:pt x="136173" y="178344"/>
                </a:lnTo>
                <a:lnTo>
                  <a:pt x="132849" y="181194"/>
                </a:lnTo>
                <a:lnTo>
                  <a:pt x="122732" y="181071"/>
                </a:lnTo>
                <a:lnTo>
                  <a:pt x="115003" y="179289"/>
                </a:lnTo>
                <a:lnTo>
                  <a:pt x="91175" y="186554"/>
                </a:lnTo>
                <a:lnTo>
                  <a:pt x="80162" y="193708"/>
                </a:lnTo>
                <a:lnTo>
                  <a:pt x="69507" y="195367"/>
                </a:lnTo>
                <a:lnTo>
                  <a:pt x="58322" y="193512"/>
                </a:lnTo>
                <a:lnTo>
                  <a:pt x="55009" y="187299"/>
                </a:lnTo>
                <a:lnTo>
                  <a:pt x="52065" y="185298"/>
                </a:lnTo>
                <a:lnTo>
                  <a:pt x="26861" y="180053"/>
                </a:lnTo>
                <a:lnTo>
                  <a:pt x="4311" y="181318"/>
                </a:lnTo>
                <a:lnTo>
                  <a:pt x="0" y="178239"/>
                </a:lnTo>
                <a:lnTo>
                  <a:pt x="3420" y="173966"/>
                </a:lnTo>
                <a:lnTo>
                  <a:pt x="9825" y="169971"/>
                </a:lnTo>
                <a:lnTo>
                  <a:pt x="14083" y="162034"/>
                </a:lnTo>
                <a:lnTo>
                  <a:pt x="20606" y="157126"/>
                </a:lnTo>
                <a:lnTo>
                  <a:pt x="33176" y="161051"/>
                </a:lnTo>
                <a:lnTo>
                  <a:pt x="43114" y="166689"/>
                </a:lnTo>
                <a:lnTo>
                  <a:pt x="55343" y="170368"/>
                </a:lnTo>
                <a:lnTo>
                  <a:pt x="63378" y="175357"/>
                </a:lnTo>
                <a:lnTo>
                  <a:pt x="66952" y="175071"/>
                </a:lnTo>
                <a:lnTo>
                  <a:pt x="66060" y="172698"/>
                </a:lnTo>
                <a:lnTo>
                  <a:pt x="52923" y="164093"/>
                </a:lnTo>
                <a:lnTo>
                  <a:pt x="45892" y="156727"/>
                </a:lnTo>
                <a:lnTo>
                  <a:pt x="46866" y="155042"/>
                </a:lnTo>
                <a:lnTo>
                  <a:pt x="61763" y="154978"/>
                </a:lnTo>
                <a:lnTo>
                  <a:pt x="50722" y="148909"/>
                </a:lnTo>
                <a:lnTo>
                  <a:pt x="44628" y="143732"/>
                </a:lnTo>
                <a:lnTo>
                  <a:pt x="40340" y="133925"/>
                </a:lnTo>
                <a:lnTo>
                  <a:pt x="40756" y="130131"/>
                </a:lnTo>
                <a:lnTo>
                  <a:pt x="42767" y="128168"/>
                </a:lnTo>
                <a:lnTo>
                  <a:pt x="54895" y="130486"/>
                </a:lnTo>
                <a:lnTo>
                  <a:pt x="71266" y="138167"/>
                </a:lnTo>
                <a:lnTo>
                  <a:pt x="90699" y="145136"/>
                </a:lnTo>
                <a:lnTo>
                  <a:pt x="97201" y="151605"/>
                </a:lnTo>
                <a:lnTo>
                  <a:pt x="98875" y="157754"/>
                </a:lnTo>
                <a:lnTo>
                  <a:pt x="100359" y="159412"/>
                </a:lnTo>
                <a:lnTo>
                  <a:pt x="107952" y="156820"/>
                </a:lnTo>
                <a:lnTo>
                  <a:pt x="114937" y="156417"/>
                </a:lnTo>
                <a:lnTo>
                  <a:pt x="116689" y="152214"/>
                </a:lnTo>
                <a:lnTo>
                  <a:pt x="106435" y="145796"/>
                </a:lnTo>
                <a:lnTo>
                  <a:pt x="105345" y="142400"/>
                </a:lnTo>
                <a:lnTo>
                  <a:pt x="132632" y="136922"/>
                </a:lnTo>
                <a:lnTo>
                  <a:pt x="134205" y="132832"/>
                </a:lnTo>
                <a:lnTo>
                  <a:pt x="102584" y="134929"/>
                </a:lnTo>
                <a:lnTo>
                  <a:pt x="85499" y="131497"/>
                </a:lnTo>
                <a:lnTo>
                  <a:pt x="72706" y="123167"/>
                </a:lnTo>
                <a:lnTo>
                  <a:pt x="68102" y="115355"/>
                </a:lnTo>
                <a:lnTo>
                  <a:pt x="67574" y="112254"/>
                </a:lnTo>
                <a:lnTo>
                  <a:pt x="69143" y="109105"/>
                </a:lnTo>
                <a:lnTo>
                  <a:pt x="74727" y="107175"/>
                </a:lnTo>
                <a:lnTo>
                  <a:pt x="85695" y="109722"/>
                </a:lnTo>
                <a:lnTo>
                  <a:pt x="95504" y="113884"/>
                </a:lnTo>
                <a:lnTo>
                  <a:pt x="103910" y="114153"/>
                </a:lnTo>
                <a:lnTo>
                  <a:pt x="112882" y="117258"/>
                </a:lnTo>
                <a:lnTo>
                  <a:pt x="121216" y="116928"/>
                </a:lnTo>
                <a:lnTo>
                  <a:pt x="93846" y="106647"/>
                </a:lnTo>
                <a:lnTo>
                  <a:pt x="78644" y="96368"/>
                </a:lnTo>
                <a:lnTo>
                  <a:pt x="73324" y="89812"/>
                </a:lnTo>
                <a:lnTo>
                  <a:pt x="73488" y="85630"/>
                </a:lnTo>
                <a:lnTo>
                  <a:pt x="79487" y="81869"/>
                </a:lnTo>
                <a:lnTo>
                  <a:pt x="110687" y="89301"/>
                </a:lnTo>
                <a:lnTo>
                  <a:pt x="109737" y="86810"/>
                </a:lnTo>
                <a:lnTo>
                  <a:pt x="101379" y="82397"/>
                </a:lnTo>
                <a:lnTo>
                  <a:pt x="90633" y="73675"/>
                </a:lnTo>
                <a:lnTo>
                  <a:pt x="92210" y="71644"/>
                </a:lnTo>
                <a:lnTo>
                  <a:pt x="96937" y="70624"/>
                </a:lnTo>
                <a:lnTo>
                  <a:pt x="105717" y="71015"/>
                </a:lnTo>
                <a:lnTo>
                  <a:pt x="104912" y="69167"/>
                </a:lnTo>
                <a:lnTo>
                  <a:pt x="98701" y="65116"/>
                </a:lnTo>
                <a:lnTo>
                  <a:pt x="101477" y="61894"/>
                </a:lnTo>
                <a:lnTo>
                  <a:pt x="107793" y="59436"/>
                </a:lnTo>
                <a:lnTo>
                  <a:pt x="127224" y="61904"/>
                </a:lnTo>
                <a:lnTo>
                  <a:pt x="140712" y="68922"/>
                </a:lnTo>
                <a:lnTo>
                  <a:pt x="143664" y="73108"/>
                </a:lnTo>
                <a:lnTo>
                  <a:pt x="146994" y="78045"/>
                </a:lnTo>
                <a:lnTo>
                  <a:pt x="153164" y="77037"/>
                </a:lnTo>
                <a:lnTo>
                  <a:pt x="155925" y="78054"/>
                </a:lnTo>
                <a:lnTo>
                  <a:pt x="157753" y="80719"/>
                </a:lnTo>
                <a:lnTo>
                  <a:pt x="158308" y="85271"/>
                </a:lnTo>
                <a:lnTo>
                  <a:pt x="154638" y="92342"/>
                </a:lnTo>
                <a:lnTo>
                  <a:pt x="154587" y="94623"/>
                </a:lnTo>
                <a:lnTo>
                  <a:pt x="162851" y="88511"/>
                </a:lnTo>
                <a:lnTo>
                  <a:pt x="164525" y="89308"/>
                </a:lnTo>
                <a:lnTo>
                  <a:pt x="166343" y="93428"/>
                </a:lnTo>
                <a:lnTo>
                  <a:pt x="170258" y="90755"/>
                </a:lnTo>
                <a:lnTo>
                  <a:pt x="170615" y="93389"/>
                </a:lnTo>
                <a:lnTo>
                  <a:pt x="169359" y="98401"/>
                </a:lnTo>
                <a:lnTo>
                  <a:pt x="175509" y="96531"/>
                </a:lnTo>
                <a:lnTo>
                  <a:pt x="176588" y="104723"/>
                </a:lnTo>
                <a:lnTo>
                  <a:pt x="179877" y="100411"/>
                </a:lnTo>
                <a:lnTo>
                  <a:pt x="182960" y="86921"/>
                </a:lnTo>
                <a:lnTo>
                  <a:pt x="192860" y="86987"/>
                </a:lnTo>
                <a:lnTo>
                  <a:pt x="197811" y="91710"/>
                </a:lnTo>
                <a:lnTo>
                  <a:pt x="201401" y="98852"/>
                </a:lnTo>
                <a:lnTo>
                  <a:pt x="200917" y="106542"/>
                </a:lnTo>
                <a:lnTo>
                  <a:pt x="197789" y="115107"/>
                </a:lnTo>
                <a:lnTo>
                  <a:pt x="197620" y="118761"/>
                </a:lnTo>
                <a:lnTo>
                  <a:pt x="200019" y="116655"/>
                </a:lnTo>
                <a:lnTo>
                  <a:pt x="209938" y="99937"/>
                </a:lnTo>
                <a:lnTo>
                  <a:pt x="214947" y="103726"/>
                </a:lnTo>
                <a:lnTo>
                  <a:pt x="216828" y="109421"/>
                </a:lnTo>
                <a:lnTo>
                  <a:pt x="214692" y="121145"/>
                </a:lnTo>
                <a:lnTo>
                  <a:pt x="218695" y="119321"/>
                </a:lnTo>
                <a:lnTo>
                  <a:pt x="224889" y="107630"/>
                </a:lnTo>
                <a:lnTo>
                  <a:pt x="221220" y="96276"/>
                </a:lnTo>
                <a:lnTo>
                  <a:pt x="215491" y="88133"/>
                </a:lnTo>
                <a:lnTo>
                  <a:pt x="213927" y="80177"/>
                </a:lnTo>
                <a:lnTo>
                  <a:pt x="172362" y="64843"/>
                </a:lnTo>
                <a:lnTo>
                  <a:pt x="164657" y="59338"/>
                </a:lnTo>
                <a:lnTo>
                  <a:pt x="162189" y="54892"/>
                </a:lnTo>
                <a:lnTo>
                  <a:pt x="164738" y="51337"/>
                </a:lnTo>
                <a:lnTo>
                  <a:pt x="180409" y="47270"/>
                </a:lnTo>
                <a:lnTo>
                  <a:pt x="204682" y="51794"/>
                </a:lnTo>
                <a:lnTo>
                  <a:pt x="210651" y="48283"/>
                </a:lnTo>
                <a:lnTo>
                  <a:pt x="207736" y="44308"/>
                </a:lnTo>
                <a:lnTo>
                  <a:pt x="210942" y="40163"/>
                </a:lnTo>
                <a:lnTo>
                  <a:pt x="211126" y="38048"/>
                </a:lnTo>
                <a:lnTo>
                  <a:pt x="202216" y="41630"/>
                </a:lnTo>
                <a:lnTo>
                  <a:pt x="195741" y="41674"/>
                </a:lnTo>
                <a:lnTo>
                  <a:pt x="192055" y="38496"/>
                </a:lnTo>
                <a:lnTo>
                  <a:pt x="193006" y="31366"/>
                </a:lnTo>
                <a:lnTo>
                  <a:pt x="179587" y="36381"/>
                </a:lnTo>
                <a:lnTo>
                  <a:pt x="177764" y="35447"/>
                </a:lnTo>
                <a:lnTo>
                  <a:pt x="176971" y="31960"/>
                </a:lnTo>
                <a:lnTo>
                  <a:pt x="166542" y="37924"/>
                </a:lnTo>
                <a:lnTo>
                  <a:pt x="155895" y="39724"/>
                </a:lnTo>
                <a:lnTo>
                  <a:pt x="143664" y="35539"/>
                </a:lnTo>
                <a:lnTo>
                  <a:pt x="140084" y="32086"/>
                </a:lnTo>
                <a:lnTo>
                  <a:pt x="141438" y="30787"/>
                </a:lnTo>
                <a:lnTo>
                  <a:pt x="143664" y="30967"/>
                </a:lnTo>
                <a:lnTo>
                  <a:pt x="149199" y="31273"/>
                </a:lnTo>
                <a:lnTo>
                  <a:pt x="152427" y="29314"/>
                </a:lnTo>
                <a:lnTo>
                  <a:pt x="153218" y="25931"/>
                </a:lnTo>
                <a:lnTo>
                  <a:pt x="149798" y="21876"/>
                </a:lnTo>
                <a:lnTo>
                  <a:pt x="149058" y="18484"/>
                </a:lnTo>
                <a:lnTo>
                  <a:pt x="160343" y="16341"/>
                </a:lnTo>
                <a:lnTo>
                  <a:pt x="166810" y="11818"/>
                </a:lnTo>
                <a:lnTo>
                  <a:pt x="174234" y="12528"/>
                </a:lnTo>
                <a:lnTo>
                  <a:pt x="190433" y="18622"/>
                </a:lnTo>
                <a:lnTo>
                  <a:pt x="200691" y="12932"/>
                </a:lnTo>
                <a:lnTo>
                  <a:pt x="212702" y="16355"/>
                </a:lnTo>
                <a:lnTo>
                  <a:pt x="218678" y="13843"/>
                </a:lnTo>
                <a:lnTo>
                  <a:pt x="226866" y="23422"/>
                </a:lnTo>
                <a:lnTo>
                  <a:pt x="239498" y="33085"/>
                </a:lnTo>
                <a:lnTo>
                  <a:pt x="242636" y="44861"/>
                </a:lnTo>
                <a:lnTo>
                  <a:pt x="249613" y="46231"/>
                </a:lnTo>
                <a:lnTo>
                  <a:pt x="254289" y="44963"/>
                </a:lnTo>
                <a:lnTo>
                  <a:pt x="259056" y="47036"/>
                </a:lnTo>
                <a:lnTo>
                  <a:pt x="266672" y="47228"/>
                </a:lnTo>
                <a:lnTo>
                  <a:pt x="269845" y="50541"/>
                </a:lnTo>
                <a:lnTo>
                  <a:pt x="272306" y="56469"/>
                </a:lnTo>
                <a:lnTo>
                  <a:pt x="289763" y="63146"/>
                </a:lnTo>
                <a:lnTo>
                  <a:pt x="291527" y="66244"/>
                </a:lnTo>
                <a:lnTo>
                  <a:pt x="293038" y="77279"/>
                </a:lnTo>
                <a:lnTo>
                  <a:pt x="296074" y="81851"/>
                </a:lnTo>
                <a:lnTo>
                  <a:pt x="303780" y="85493"/>
                </a:lnTo>
                <a:lnTo>
                  <a:pt x="307360" y="79724"/>
                </a:lnTo>
                <a:lnTo>
                  <a:pt x="310669" y="78820"/>
                </a:lnTo>
                <a:lnTo>
                  <a:pt x="313793" y="81419"/>
                </a:lnTo>
                <a:lnTo>
                  <a:pt x="313899" y="85701"/>
                </a:lnTo>
                <a:lnTo>
                  <a:pt x="315815" y="87968"/>
                </a:lnTo>
                <a:lnTo>
                  <a:pt x="327436" y="88630"/>
                </a:lnTo>
                <a:lnTo>
                  <a:pt x="333035" y="91444"/>
                </a:lnTo>
                <a:lnTo>
                  <a:pt x="331905" y="94222"/>
                </a:lnTo>
                <a:lnTo>
                  <a:pt x="315208" y="100213"/>
                </a:lnTo>
                <a:lnTo>
                  <a:pt x="326967" y="100324"/>
                </a:lnTo>
                <a:lnTo>
                  <a:pt x="330354" y="102958"/>
                </a:lnTo>
                <a:lnTo>
                  <a:pt x="336013" y="104179"/>
                </a:lnTo>
                <a:lnTo>
                  <a:pt x="339037" y="107179"/>
                </a:lnTo>
                <a:lnTo>
                  <a:pt x="339536" y="110686"/>
                </a:lnTo>
                <a:lnTo>
                  <a:pt x="338391" y="121689"/>
                </a:lnTo>
                <a:lnTo>
                  <a:pt x="334485" y="127133"/>
                </a:lnTo>
                <a:lnTo>
                  <a:pt x="327875" y="132627"/>
                </a:lnTo>
                <a:lnTo>
                  <a:pt x="331263" y="137165"/>
                </a:lnTo>
                <a:lnTo>
                  <a:pt x="330393" y="141015"/>
                </a:lnTo>
                <a:lnTo>
                  <a:pt x="322986" y="145916"/>
                </a:lnTo>
                <a:lnTo>
                  <a:pt x="311910" y="145651"/>
                </a:lnTo>
                <a:lnTo>
                  <a:pt x="305688" y="142672"/>
                </a:lnTo>
                <a:lnTo>
                  <a:pt x="296968" y="134252"/>
                </a:lnTo>
                <a:lnTo>
                  <a:pt x="294941" y="133687"/>
                </a:lnTo>
                <a:lnTo>
                  <a:pt x="293981" y="134838"/>
                </a:lnTo>
                <a:lnTo>
                  <a:pt x="297514" y="140053"/>
                </a:lnTo>
                <a:lnTo>
                  <a:pt x="299433" y="147776"/>
                </a:lnTo>
                <a:lnTo>
                  <a:pt x="303241" y="152917"/>
                </a:lnTo>
                <a:lnTo>
                  <a:pt x="308076" y="154619"/>
                </a:lnTo>
                <a:lnTo>
                  <a:pt x="319538" y="155375"/>
                </a:lnTo>
                <a:lnTo>
                  <a:pt x="325561" y="158333"/>
                </a:lnTo>
                <a:lnTo>
                  <a:pt x="326187" y="161418"/>
                </a:lnTo>
                <a:lnTo>
                  <a:pt x="323457" y="167144"/>
                </a:lnTo>
                <a:lnTo>
                  <a:pt x="331467" y="163976"/>
                </a:lnTo>
                <a:lnTo>
                  <a:pt x="337722" y="165688"/>
                </a:lnTo>
                <a:lnTo>
                  <a:pt x="338611" y="169591"/>
                </a:lnTo>
                <a:lnTo>
                  <a:pt x="338038" y="173118"/>
                </a:lnTo>
                <a:lnTo>
                  <a:pt x="331771" y="183942"/>
                </a:lnTo>
                <a:lnTo>
                  <a:pt x="339645" y="184808"/>
                </a:lnTo>
                <a:lnTo>
                  <a:pt x="347457" y="191889"/>
                </a:lnTo>
                <a:lnTo>
                  <a:pt x="350688" y="203877"/>
                </a:lnTo>
                <a:lnTo>
                  <a:pt x="351704" y="215268"/>
                </a:lnTo>
                <a:lnTo>
                  <a:pt x="362227" y="236207"/>
                </a:lnTo>
                <a:lnTo>
                  <a:pt x="362874" y="232577"/>
                </a:lnTo>
                <a:lnTo>
                  <a:pt x="360321" y="220864"/>
                </a:lnTo>
                <a:lnTo>
                  <a:pt x="362711" y="208694"/>
                </a:lnTo>
                <a:lnTo>
                  <a:pt x="362280" y="192869"/>
                </a:lnTo>
                <a:lnTo>
                  <a:pt x="365504" y="191403"/>
                </a:lnTo>
                <a:lnTo>
                  <a:pt x="373925" y="203555"/>
                </a:lnTo>
                <a:lnTo>
                  <a:pt x="377760" y="204281"/>
                </a:lnTo>
                <a:lnTo>
                  <a:pt x="377900" y="201592"/>
                </a:lnTo>
                <a:lnTo>
                  <a:pt x="374236" y="191725"/>
                </a:lnTo>
                <a:lnTo>
                  <a:pt x="373144" y="183879"/>
                </a:lnTo>
                <a:lnTo>
                  <a:pt x="376961" y="170249"/>
                </a:lnTo>
                <a:lnTo>
                  <a:pt x="380675" y="164452"/>
                </a:lnTo>
                <a:lnTo>
                  <a:pt x="395575" y="153020"/>
                </a:lnTo>
                <a:lnTo>
                  <a:pt x="403652" y="149244"/>
                </a:lnTo>
                <a:lnTo>
                  <a:pt x="409178" y="152002"/>
                </a:lnTo>
                <a:lnTo>
                  <a:pt x="412174" y="161422"/>
                </a:lnTo>
                <a:lnTo>
                  <a:pt x="417754" y="163138"/>
                </a:lnTo>
                <a:lnTo>
                  <a:pt x="429023" y="162295"/>
                </a:lnTo>
                <a:lnTo>
                  <a:pt x="437064" y="159496"/>
                </a:lnTo>
                <a:lnTo>
                  <a:pt x="444554" y="151574"/>
                </a:lnTo>
                <a:lnTo>
                  <a:pt x="447554" y="141115"/>
                </a:lnTo>
                <a:lnTo>
                  <a:pt x="447573" y="134632"/>
                </a:lnTo>
                <a:lnTo>
                  <a:pt x="442315" y="113859"/>
                </a:lnTo>
                <a:lnTo>
                  <a:pt x="437372" y="102696"/>
                </a:lnTo>
                <a:lnTo>
                  <a:pt x="433440" y="90547"/>
                </a:lnTo>
                <a:lnTo>
                  <a:pt x="434450" y="80791"/>
                </a:lnTo>
                <a:lnTo>
                  <a:pt x="437111" y="77742"/>
                </a:lnTo>
                <a:lnTo>
                  <a:pt x="458823" y="71943"/>
                </a:lnTo>
                <a:lnTo>
                  <a:pt x="466196" y="73285"/>
                </a:lnTo>
                <a:lnTo>
                  <a:pt x="473810" y="81064"/>
                </a:lnTo>
                <a:lnTo>
                  <a:pt x="492011" y="107938"/>
                </a:lnTo>
                <a:lnTo>
                  <a:pt x="502491" y="112609"/>
                </a:lnTo>
                <a:lnTo>
                  <a:pt x="507426" y="116686"/>
                </a:lnTo>
                <a:lnTo>
                  <a:pt x="515642" y="134476"/>
                </a:lnTo>
                <a:lnTo>
                  <a:pt x="521236" y="136110"/>
                </a:lnTo>
                <a:lnTo>
                  <a:pt x="527841" y="134709"/>
                </a:lnTo>
                <a:lnTo>
                  <a:pt x="535168" y="136665"/>
                </a:lnTo>
                <a:lnTo>
                  <a:pt x="541316" y="132660"/>
                </a:lnTo>
                <a:lnTo>
                  <a:pt x="543610" y="125289"/>
                </a:lnTo>
                <a:lnTo>
                  <a:pt x="540356" y="112435"/>
                </a:lnTo>
                <a:lnTo>
                  <a:pt x="532282" y="99571"/>
                </a:lnTo>
                <a:lnTo>
                  <a:pt x="533450" y="97259"/>
                </a:lnTo>
                <a:lnTo>
                  <a:pt x="538419" y="93708"/>
                </a:lnTo>
                <a:lnTo>
                  <a:pt x="538695" y="86828"/>
                </a:lnTo>
                <a:lnTo>
                  <a:pt x="539779" y="84078"/>
                </a:lnTo>
                <a:lnTo>
                  <a:pt x="548845" y="79376"/>
                </a:lnTo>
                <a:lnTo>
                  <a:pt x="568139" y="78925"/>
                </a:lnTo>
                <a:lnTo>
                  <a:pt x="572783" y="75337"/>
                </a:lnTo>
                <a:lnTo>
                  <a:pt x="577039" y="68179"/>
                </a:lnTo>
                <a:lnTo>
                  <a:pt x="580835" y="64621"/>
                </a:lnTo>
                <a:lnTo>
                  <a:pt x="590178" y="61488"/>
                </a:lnTo>
                <a:lnTo>
                  <a:pt x="595748" y="64852"/>
                </a:lnTo>
                <a:lnTo>
                  <a:pt x="601086" y="60202"/>
                </a:lnTo>
                <a:lnTo>
                  <a:pt x="604652" y="59657"/>
                </a:lnTo>
                <a:lnTo>
                  <a:pt x="607204" y="62074"/>
                </a:lnTo>
                <a:lnTo>
                  <a:pt x="608607" y="67035"/>
                </a:lnTo>
                <a:lnTo>
                  <a:pt x="618656" y="65915"/>
                </a:lnTo>
                <a:lnTo>
                  <a:pt x="622847" y="70547"/>
                </a:lnTo>
                <a:lnTo>
                  <a:pt x="623422" y="76810"/>
                </a:lnTo>
                <a:lnTo>
                  <a:pt x="631403" y="78946"/>
                </a:lnTo>
                <a:lnTo>
                  <a:pt x="634343" y="85794"/>
                </a:lnTo>
                <a:lnTo>
                  <a:pt x="635017" y="94073"/>
                </a:lnTo>
                <a:lnTo>
                  <a:pt x="636620" y="97331"/>
                </a:lnTo>
                <a:lnTo>
                  <a:pt x="657643" y="106364"/>
                </a:lnTo>
                <a:lnTo>
                  <a:pt x="662913" y="114087"/>
                </a:lnTo>
                <a:lnTo>
                  <a:pt x="668252" y="119492"/>
                </a:lnTo>
                <a:lnTo>
                  <a:pt x="674730" y="139016"/>
                </a:lnTo>
                <a:lnTo>
                  <a:pt x="683039" y="149422"/>
                </a:lnTo>
                <a:lnTo>
                  <a:pt x="683817" y="146363"/>
                </a:lnTo>
                <a:lnTo>
                  <a:pt x="681800" y="136304"/>
                </a:lnTo>
                <a:lnTo>
                  <a:pt x="683270" y="126312"/>
                </a:lnTo>
                <a:lnTo>
                  <a:pt x="682723" y="119873"/>
                </a:lnTo>
                <a:lnTo>
                  <a:pt x="677337" y="110238"/>
                </a:lnTo>
                <a:lnTo>
                  <a:pt x="670526" y="105582"/>
                </a:lnTo>
                <a:lnTo>
                  <a:pt x="668086" y="99319"/>
                </a:lnTo>
                <a:lnTo>
                  <a:pt x="661437" y="89443"/>
                </a:lnTo>
                <a:lnTo>
                  <a:pt x="657176" y="72729"/>
                </a:lnTo>
                <a:lnTo>
                  <a:pt x="657742" y="67910"/>
                </a:lnTo>
                <a:lnTo>
                  <a:pt x="659619" y="64987"/>
                </a:lnTo>
                <a:lnTo>
                  <a:pt x="667690" y="62882"/>
                </a:lnTo>
                <a:lnTo>
                  <a:pt x="683602" y="66529"/>
                </a:lnTo>
                <a:lnTo>
                  <a:pt x="695826" y="67161"/>
                </a:lnTo>
                <a:lnTo>
                  <a:pt x="717498" y="80445"/>
                </a:lnTo>
                <a:lnTo>
                  <a:pt x="728901" y="92984"/>
                </a:lnTo>
                <a:lnTo>
                  <a:pt x="741068" y="94920"/>
                </a:lnTo>
                <a:lnTo>
                  <a:pt x="750028" y="93898"/>
                </a:lnTo>
                <a:lnTo>
                  <a:pt x="756409" y="89069"/>
                </a:lnTo>
                <a:lnTo>
                  <a:pt x="760872" y="77534"/>
                </a:lnTo>
                <a:lnTo>
                  <a:pt x="766950" y="71770"/>
                </a:lnTo>
                <a:lnTo>
                  <a:pt x="770161" y="63386"/>
                </a:lnTo>
                <a:lnTo>
                  <a:pt x="775753" y="59490"/>
                </a:lnTo>
                <a:lnTo>
                  <a:pt x="784061" y="57323"/>
                </a:lnTo>
                <a:lnTo>
                  <a:pt x="792461" y="57696"/>
                </a:lnTo>
                <a:lnTo>
                  <a:pt x="797526" y="61268"/>
                </a:lnTo>
                <a:lnTo>
                  <a:pt x="803118" y="68767"/>
                </a:lnTo>
                <a:lnTo>
                  <a:pt x="810273" y="70481"/>
                </a:lnTo>
                <a:lnTo>
                  <a:pt x="823757" y="67878"/>
                </a:lnTo>
                <a:lnTo>
                  <a:pt x="847015" y="58815"/>
                </a:lnTo>
                <a:lnTo>
                  <a:pt x="854021" y="53132"/>
                </a:lnTo>
                <a:lnTo>
                  <a:pt x="856700" y="44811"/>
                </a:lnTo>
                <a:lnTo>
                  <a:pt x="850190" y="29956"/>
                </a:lnTo>
                <a:lnTo>
                  <a:pt x="848161" y="18528"/>
                </a:lnTo>
                <a:lnTo>
                  <a:pt x="845028" y="10411"/>
                </a:lnTo>
                <a:lnTo>
                  <a:pt x="845884" y="6652"/>
                </a:lnTo>
                <a:lnTo>
                  <a:pt x="855489" y="3320"/>
                </a:lnTo>
                <a:lnTo>
                  <a:pt x="872197" y="6297"/>
                </a:lnTo>
                <a:lnTo>
                  <a:pt x="885136" y="0"/>
                </a:lnTo>
                <a:lnTo>
                  <a:pt x="901733" y="1154"/>
                </a:lnTo>
                <a:lnTo>
                  <a:pt x="909564" y="6715"/>
                </a:lnTo>
                <a:lnTo>
                  <a:pt x="910763" y="14699"/>
                </a:lnTo>
                <a:lnTo>
                  <a:pt x="912712" y="18325"/>
                </a:lnTo>
                <a:lnTo>
                  <a:pt x="934008" y="25565"/>
                </a:lnTo>
                <a:lnTo>
                  <a:pt x="935778" y="29041"/>
                </a:lnTo>
                <a:lnTo>
                  <a:pt x="936049" y="32314"/>
                </a:lnTo>
                <a:lnTo>
                  <a:pt x="931458" y="43682"/>
                </a:lnTo>
                <a:lnTo>
                  <a:pt x="935979" y="50464"/>
                </a:lnTo>
                <a:lnTo>
                  <a:pt x="948507" y="53957"/>
                </a:lnTo>
                <a:lnTo>
                  <a:pt x="965899" y="63529"/>
                </a:lnTo>
                <a:lnTo>
                  <a:pt x="972059" y="61234"/>
                </a:lnTo>
                <a:lnTo>
                  <a:pt x="973567" y="52705"/>
                </a:lnTo>
                <a:lnTo>
                  <a:pt x="975755" y="48983"/>
                </a:lnTo>
                <a:lnTo>
                  <a:pt x="996773" y="44653"/>
                </a:lnTo>
                <a:lnTo>
                  <a:pt x="1004464" y="39078"/>
                </a:lnTo>
                <a:lnTo>
                  <a:pt x="1010962" y="31896"/>
                </a:lnTo>
                <a:lnTo>
                  <a:pt x="1017645" y="28121"/>
                </a:lnTo>
                <a:lnTo>
                  <a:pt x="1025567" y="26064"/>
                </a:lnTo>
                <a:lnTo>
                  <a:pt x="1038807" y="29207"/>
                </a:lnTo>
                <a:lnTo>
                  <a:pt x="1051872" y="28542"/>
                </a:lnTo>
                <a:lnTo>
                  <a:pt x="1050436" y="30430"/>
                </a:lnTo>
                <a:lnTo>
                  <a:pt x="1034635" y="35198"/>
                </a:lnTo>
                <a:lnTo>
                  <a:pt x="1015223" y="43546"/>
                </a:lnTo>
                <a:lnTo>
                  <a:pt x="1013273" y="47331"/>
                </a:lnTo>
                <a:lnTo>
                  <a:pt x="1015493" y="54180"/>
                </a:lnTo>
                <a:lnTo>
                  <a:pt x="1014004" y="59945"/>
                </a:lnTo>
                <a:lnTo>
                  <a:pt x="1004533" y="66568"/>
                </a:lnTo>
                <a:lnTo>
                  <a:pt x="995414" y="70030"/>
                </a:lnTo>
                <a:lnTo>
                  <a:pt x="992988" y="73493"/>
                </a:lnTo>
                <a:lnTo>
                  <a:pt x="995082" y="75956"/>
                </a:lnTo>
                <a:lnTo>
                  <a:pt x="1000950" y="77940"/>
                </a:lnTo>
                <a:lnTo>
                  <a:pt x="1001915" y="83294"/>
                </a:lnTo>
                <a:lnTo>
                  <a:pt x="1003546" y="85101"/>
                </a:lnTo>
                <a:lnTo>
                  <a:pt x="1017078" y="86737"/>
                </a:lnTo>
                <a:lnTo>
                  <a:pt x="1024757" y="89163"/>
                </a:lnTo>
                <a:lnTo>
                  <a:pt x="1039886" y="84124"/>
                </a:lnTo>
                <a:lnTo>
                  <a:pt x="1044215" y="86438"/>
                </a:lnTo>
                <a:lnTo>
                  <a:pt x="1048573" y="92501"/>
                </a:lnTo>
                <a:lnTo>
                  <a:pt x="1050507" y="100184"/>
                </a:lnTo>
                <a:lnTo>
                  <a:pt x="1049180" y="106261"/>
                </a:lnTo>
                <a:lnTo>
                  <a:pt x="1043968" y="113541"/>
                </a:lnTo>
                <a:lnTo>
                  <a:pt x="1031587" y="123944"/>
                </a:lnTo>
                <a:lnTo>
                  <a:pt x="1030681" y="126909"/>
                </a:lnTo>
                <a:lnTo>
                  <a:pt x="1030827" y="131707"/>
                </a:lnTo>
                <a:lnTo>
                  <a:pt x="1028231" y="137163"/>
                </a:lnTo>
                <a:lnTo>
                  <a:pt x="1028884" y="139672"/>
                </a:lnTo>
                <a:lnTo>
                  <a:pt x="1032155" y="140445"/>
                </a:lnTo>
                <a:lnTo>
                  <a:pt x="1044700" y="136198"/>
                </a:lnTo>
                <a:lnTo>
                  <a:pt x="1077201" y="130860"/>
                </a:lnTo>
                <a:lnTo>
                  <a:pt x="1078748" y="134104"/>
                </a:lnTo>
                <a:lnTo>
                  <a:pt x="1077345" y="141297"/>
                </a:lnTo>
                <a:lnTo>
                  <a:pt x="1082543" y="147391"/>
                </a:lnTo>
                <a:lnTo>
                  <a:pt x="1105404" y="158877"/>
                </a:lnTo>
                <a:lnTo>
                  <a:pt x="1115795" y="161550"/>
                </a:lnTo>
                <a:lnTo>
                  <a:pt x="1128009" y="161516"/>
                </a:lnTo>
                <a:lnTo>
                  <a:pt x="1137969" y="174363"/>
                </a:lnTo>
                <a:lnTo>
                  <a:pt x="1147672" y="171989"/>
                </a:lnTo>
                <a:lnTo>
                  <a:pt x="1155444" y="179069"/>
                </a:lnTo>
                <a:lnTo>
                  <a:pt x="1155758" y="183867"/>
                </a:lnTo>
                <a:lnTo>
                  <a:pt x="1150895" y="199762"/>
                </a:lnTo>
                <a:lnTo>
                  <a:pt x="1141427" y="205323"/>
                </a:lnTo>
                <a:lnTo>
                  <a:pt x="1142118" y="209245"/>
                </a:lnTo>
                <a:lnTo>
                  <a:pt x="1141172" y="211180"/>
                </a:lnTo>
                <a:lnTo>
                  <a:pt x="1129883" y="214166"/>
                </a:lnTo>
                <a:lnTo>
                  <a:pt x="1127753" y="216036"/>
                </a:lnTo>
                <a:lnTo>
                  <a:pt x="1147775" y="216338"/>
                </a:lnTo>
                <a:lnTo>
                  <a:pt x="1156504" y="219317"/>
                </a:lnTo>
                <a:lnTo>
                  <a:pt x="1156541" y="224460"/>
                </a:lnTo>
                <a:lnTo>
                  <a:pt x="1152923" y="228239"/>
                </a:lnTo>
                <a:lnTo>
                  <a:pt x="1140728" y="232593"/>
                </a:lnTo>
                <a:lnTo>
                  <a:pt x="1153200" y="235677"/>
                </a:lnTo>
                <a:lnTo>
                  <a:pt x="1153182" y="239175"/>
                </a:lnTo>
                <a:lnTo>
                  <a:pt x="1148442" y="243702"/>
                </a:lnTo>
                <a:lnTo>
                  <a:pt x="1154948" y="249228"/>
                </a:lnTo>
                <a:lnTo>
                  <a:pt x="1165171" y="243351"/>
                </a:lnTo>
                <a:lnTo>
                  <a:pt x="1167474" y="254996"/>
                </a:lnTo>
                <a:lnTo>
                  <a:pt x="1160048" y="261667"/>
                </a:lnTo>
                <a:lnTo>
                  <a:pt x="1156057" y="267417"/>
                </a:lnTo>
                <a:lnTo>
                  <a:pt x="1150871" y="269352"/>
                </a:lnTo>
                <a:lnTo>
                  <a:pt x="1139802" y="268558"/>
                </a:lnTo>
                <a:lnTo>
                  <a:pt x="1129546" y="261687"/>
                </a:lnTo>
                <a:lnTo>
                  <a:pt x="1116169" y="256507"/>
                </a:lnTo>
                <a:lnTo>
                  <a:pt x="1112164" y="260210"/>
                </a:lnTo>
                <a:lnTo>
                  <a:pt x="1100015" y="263453"/>
                </a:lnTo>
                <a:lnTo>
                  <a:pt x="1100907" y="264930"/>
                </a:lnTo>
                <a:lnTo>
                  <a:pt x="1122859" y="266901"/>
                </a:lnTo>
                <a:lnTo>
                  <a:pt x="1147288" y="281221"/>
                </a:lnTo>
                <a:lnTo>
                  <a:pt x="1142517" y="283133"/>
                </a:lnTo>
                <a:lnTo>
                  <a:pt x="1120111" y="282281"/>
                </a:lnTo>
                <a:lnTo>
                  <a:pt x="1120726" y="283558"/>
                </a:lnTo>
                <a:lnTo>
                  <a:pt x="1135442" y="287422"/>
                </a:lnTo>
                <a:lnTo>
                  <a:pt x="1138282" y="289164"/>
                </a:lnTo>
                <a:lnTo>
                  <a:pt x="1139369" y="291921"/>
                </a:lnTo>
                <a:lnTo>
                  <a:pt x="1135797" y="295995"/>
                </a:lnTo>
                <a:lnTo>
                  <a:pt x="1130885" y="297961"/>
                </a:lnTo>
                <a:lnTo>
                  <a:pt x="1129298" y="302016"/>
                </a:lnTo>
                <a:lnTo>
                  <a:pt x="1112416" y="304941"/>
                </a:lnTo>
                <a:lnTo>
                  <a:pt x="1111475" y="308413"/>
                </a:lnTo>
                <a:lnTo>
                  <a:pt x="1115279" y="314067"/>
                </a:lnTo>
                <a:lnTo>
                  <a:pt x="1108355" y="318840"/>
                </a:lnTo>
                <a:lnTo>
                  <a:pt x="1097549" y="321191"/>
                </a:lnTo>
                <a:lnTo>
                  <a:pt x="1087427" y="320674"/>
                </a:lnTo>
                <a:lnTo>
                  <a:pt x="1081887" y="318300"/>
                </a:lnTo>
                <a:lnTo>
                  <a:pt x="1071762" y="308413"/>
                </a:lnTo>
                <a:lnTo>
                  <a:pt x="1071044" y="307710"/>
                </a:lnTo>
                <a:lnTo>
                  <a:pt x="1067550" y="306443"/>
                </a:lnTo>
                <a:lnTo>
                  <a:pt x="1067831" y="308413"/>
                </a:lnTo>
                <a:lnTo>
                  <a:pt x="1068204" y="311018"/>
                </a:lnTo>
                <a:lnTo>
                  <a:pt x="1075409" y="319258"/>
                </a:lnTo>
                <a:lnTo>
                  <a:pt x="1086303" y="326807"/>
                </a:lnTo>
                <a:lnTo>
                  <a:pt x="1087539" y="328930"/>
                </a:lnTo>
                <a:lnTo>
                  <a:pt x="1083893" y="330221"/>
                </a:lnTo>
                <a:lnTo>
                  <a:pt x="1073286" y="327877"/>
                </a:lnTo>
                <a:lnTo>
                  <a:pt x="1067107" y="328795"/>
                </a:lnTo>
                <a:lnTo>
                  <a:pt x="1067203" y="330888"/>
                </a:lnTo>
                <a:lnTo>
                  <a:pt x="1070629" y="334391"/>
                </a:lnTo>
                <a:lnTo>
                  <a:pt x="1070384" y="337244"/>
                </a:lnTo>
                <a:lnTo>
                  <a:pt x="1067781" y="338820"/>
                </a:lnTo>
                <a:lnTo>
                  <a:pt x="1058827" y="339655"/>
                </a:lnTo>
                <a:lnTo>
                  <a:pt x="1056050" y="342847"/>
                </a:lnTo>
                <a:lnTo>
                  <a:pt x="1056991" y="347082"/>
                </a:lnTo>
                <a:lnTo>
                  <a:pt x="1062686" y="348998"/>
                </a:lnTo>
                <a:lnTo>
                  <a:pt x="1064766" y="352743"/>
                </a:lnTo>
                <a:lnTo>
                  <a:pt x="1064142" y="359079"/>
                </a:lnTo>
                <a:lnTo>
                  <a:pt x="1059945" y="368348"/>
                </a:lnTo>
                <a:lnTo>
                  <a:pt x="1056236" y="370533"/>
                </a:lnTo>
                <a:lnTo>
                  <a:pt x="1048508" y="368729"/>
                </a:lnTo>
                <a:lnTo>
                  <a:pt x="1040756" y="370222"/>
                </a:lnTo>
                <a:lnTo>
                  <a:pt x="1033308" y="377273"/>
                </a:lnTo>
                <a:lnTo>
                  <a:pt x="1022073" y="385199"/>
                </a:lnTo>
                <a:lnTo>
                  <a:pt x="1017932" y="393298"/>
                </a:lnTo>
                <a:lnTo>
                  <a:pt x="1012448" y="398950"/>
                </a:lnTo>
                <a:lnTo>
                  <a:pt x="1004984" y="399469"/>
                </a:lnTo>
                <a:lnTo>
                  <a:pt x="1004860" y="395740"/>
                </a:lnTo>
                <a:lnTo>
                  <a:pt x="1000741" y="392948"/>
                </a:lnTo>
                <a:lnTo>
                  <a:pt x="992760" y="394043"/>
                </a:lnTo>
                <a:lnTo>
                  <a:pt x="988633" y="396244"/>
                </a:lnTo>
                <a:lnTo>
                  <a:pt x="983652" y="392791"/>
                </a:lnTo>
                <a:lnTo>
                  <a:pt x="973150" y="392579"/>
                </a:lnTo>
                <a:lnTo>
                  <a:pt x="968446" y="396233"/>
                </a:lnTo>
                <a:lnTo>
                  <a:pt x="968828" y="399597"/>
                </a:lnTo>
                <a:lnTo>
                  <a:pt x="967802" y="400965"/>
                </a:lnTo>
                <a:lnTo>
                  <a:pt x="942172" y="405915"/>
                </a:lnTo>
                <a:lnTo>
                  <a:pt x="931215" y="411501"/>
                </a:lnTo>
                <a:lnTo>
                  <a:pt x="905607" y="420663"/>
                </a:lnTo>
                <a:lnTo>
                  <a:pt x="871751" y="443219"/>
                </a:lnTo>
                <a:lnTo>
                  <a:pt x="832726" y="477154"/>
                </a:lnTo>
                <a:lnTo>
                  <a:pt x="793593" y="481220"/>
                </a:lnTo>
                <a:lnTo>
                  <a:pt x="761458" y="482138"/>
                </a:lnTo>
                <a:lnTo>
                  <a:pt x="747405" y="484937"/>
                </a:lnTo>
                <a:lnTo>
                  <a:pt x="726564" y="491628"/>
                </a:lnTo>
                <a:lnTo>
                  <a:pt x="720002" y="495035"/>
                </a:lnTo>
                <a:lnTo>
                  <a:pt x="714244" y="499974"/>
                </a:lnTo>
                <a:lnTo>
                  <a:pt x="703023" y="517039"/>
                </a:lnTo>
                <a:lnTo>
                  <a:pt x="696678" y="524031"/>
                </a:lnTo>
                <a:lnTo>
                  <a:pt x="689015" y="528920"/>
                </a:lnTo>
                <a:lnTo>
                  <a:pt x="669383" y="537231"/>
                </a:lnTo>
                <a:lnTo>
                  <a:pt x="617921" y="547571"/>
                </a:lnTo>
                <a:lnTo>
                  <a:pt x="588122" y="545043"/>
                </a:lnTo>
                <a:lnTo>
                  <a:pt x="570179" y="546738"/>
                </a:lnTo>
                <a:lnTo>
                  <a:pt x="547945" y="538755"/>
                </a:lnTo>
                <a:lnTo>
                  <a:pt x="503295" y="525789"/>
                </a:lnTo>
                <a:lnTo>
                  <a:pt x="486699" y="523753"/>
                </a:lnTo>
                <a:lnTo>
                  <a:pt x="468917" y="524635"/>
                </a:lnTo>
                <a:lnTo>
                  <a:pt x="457297" y="523027"/>
                </a:lnTo>
                <a:lnTo>
                  <a:pt x="447840" y="517989"/>
                </a:lnTo>
                <a:lnTo>
                  <a:pt x="418311" y="497141"/>
                </a:lnTo>
                <a:lnTo>
                  <a:pt x="398751" y="485266"/>
                </a:lnTo>
                <a:lnTo>
                  <a:pt x="377852" y="475018"/>
                </a:lnTo>
                <a:lnTo>
                  <a:pt x="364093" y="471126"/>
                </a:lnTo>
                <a:lnTo>
                  <a:pt x="349142" y="464474"/>
                </a:lnTo>
                <a:lnTo>
                  <a:pt x="335965" y="464101"/>
                </a:lnTo>
                <a:lnTo>
                  <a:pt x="328820" y="469137"/>
                </a:lnTo>
                <a:lnTo>
                  <a:pt x="303308" y="473213"/>
                </a:lnTo>
                <a:lnTo>
                  <a:pt x="298567" y="472447"/>
                </a:lnTo>
                <a:lnTo>
                  <a:pt x="292508" y="467869"/>
                </a:lnTo>
                <a:lnTo>
                  <a:pt x="287828" y="466412"/>
                </a:lnTo>
                <a:lnTo>
                  <a:pt x="273330" y="470516"/>
                </a:lnTo>
                <a:close/>
              </a:path>
            </a:pathLst>
          </a:custGeom>
          <a:solidFill>
            <a:srgbClr val="3D0F70">
              <a:alpha val="100000"/>
            </a:srgbClr>
          </a:solidFill>
          <a:ln w="13550" cap="flat">
            <a:solidFill>
              <a:srgbClr val="3D0F70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343" name="pg1343"/>
          <p:cNvSpPr/>
          <p:nvPr/>
        </p:nvSpPr>
        <p:spPr>
          <a:xfrm>
            <a:off x="4294694" y="4484999"/>
            <a:ext cx="274824" cy="420118"/>
          </a:xfrm>
          <a:custGeom>
            <a:avLst/>
            <a:gdLst/>
            <a:ahLst/>
            <a:cxnLst/>
            <a:rect l="0" t="0" r="0" b="0"/>
            <a:pathLst>
              <a:path w="274824" h="420118">
                <a:moveTo>
                  <a:pt x="221161" y="158286"/>
                </a:moveTo>
                <a:lnTo>
                  <a:pt x="222666" y="166640"/>
                </a:lnTo>
                <a:lnTo>
                  <a:pt x="229533" y="171286"/>
                </a:lnTo>
                <a:lnTo>
                  <a:pt x="230139" y="175115"/>
                </a:lnTo>
                <a:lnTo>
                  <a:pt x="233620" y="180720"/>
                </a:lnTo>
                <a:lnTo>
                  <a:pt x="235645" y="187057"/>
                </a:lnTo>
                <a:lnTo>
                  <a:pt x="223864" y="190407"/>
                </a:lnTo>
                <a:lnTo>
                  <a:pt x="226199" y="195122"/>
                </a:lnTo>
                <a:lnTo>
                  <a:pt x="223437" y="197765"/>
                </a:lnTo>
                <a:lnTo>
                  <a:pt x="221839" y="202568"/>
                </a:lnTo>
                <a:lnTo>
                  <a:pt x="219698" y="204361"/>
                </a:lnTo>
                <a:lnTo>
                  <a:pt x="216846" y="203924"/>
                </a:lnTo>
                <a:lnTo>
                  <a:pt x="215422" y="199084"/>
                </a:lnTo>
                <a:lnTo>
                  <a:pt x="211454" y="194048"/>
                </a:lnTo>
                <a:lnTo>
                  <a:pt x="203692" y="194982"/>
                </a:lnTo>
                <a:lnTo>
                  <a:pt x="202573" y="196297"/>
                </a:lnTo>
                <a:lnTo>
                  <a:pt x="202544" y="200020"/>
                </a:lnTo>
                <a:lnTo>
                  <a:pt x="200572" y="201150"/>
                </a:lnTo>
                <a:lnTo>
                  <a:pt x="199647" y="204401"/>
                </a:lnTo>
                <a:lnTo>
                  <a:pt x="202950" y="210053"/>
                </a:lnTo>
                <a:lnTo>
                  <a:pt x="202496" y="217451"/>
                </a:lnTo>
                <a:lnTo>
                  <a:pt x="203615" y="221042"/>
                </a:lnTo>
                <a:lnTo>
                  <a:pt x="205968" y="221338"/>
                </a:lnTo>
                <a:lnTo>
                  <a:pt x="204218" y="226537"/>
                </a:lnTo>
                <a:lnTo>
                  <a:pt x="210891" y="234052"/>
                </a:lnTo>
                <a:lnTo>
                  <a:pt x="211142" y="237450"/>
                </a:lnTo>
                <a:lnTo>
                  <a:pt x="214272" y="242152"/>
                </a:lnTo>
                <a:lnTo>
                  <a:pt x="214102" y="248913"/>
                </a:lnTo>
                <a:lnTo>
                  <a:pt x="216003" y="251915"/>
                </a:lnTo>
                <a:lnTo>
                  <a:pt x="219740" y="251693"/>
                </a:lnTo>
                <a:lnTo>
                  <a:pt x="221486" y="249680"/>
                </a:lnTo>
                <a:lnTo>
                  <a:pt x="228038" y="254124"/>
                </a:lnTo>
                <a:lnTo>
                  <a:pt x="230900" y="251791"/>
                </a:lnTo>
                <a:lnTo>
                  <a:pt x="231107" y="250208"/>
                </a:lnTo>
                <a:lnTo>
                  <a:pt x="235669" y="247472"/>
                </a:lnTo>
                <a:lnTo>
                  <a:pt x="239406" y="246361"/>
                </a:lnTo>
                <a:lnTo>
                  <a:pt x="241102" y="247397"/>
                </a:lnTo>
                <a:lnTo>
                  <a:pt x="242056" y="254376"/>
                </a:lnTo>
                <a:lnTo>
                  <a:pt x="243562" y="257917"/>
                </a:lnTo>
                <a:lnTo>
                  <a:pt x="248315" y="258641"/>
                </a:lnTo>
                <a:lnTo>
                  <a:pt x="250008" y="262215"/>
                </a:lnTo>
                <a:lnTo>
                  <a:pt x="249624" y="266411"/>
                </a:lnTo>
                <a:lnTo>
                  <a:pt x="253176" y="272509"/>
                </a:lnTo>
                <a:lnTo>
                  <a:pt x="258351" y="276303"/>
                </a:lnTo>
                <a:lnTo>
                  <a:pt x="259274" y="280047"/>
                </a:lnTo>
                <a:lnTo>
                  <a:pt x="257988" y="282585"/>
                </a:lnTo>
                <a:lnTo>
                  <a:pt x="260622" y="287618"/>
                </a:lnTo>
                <a:lnTo>
                  <a:pt x="264214" y="289551"/>
                </a:lnTo>
                <a:lnTo>
                  <a:pt x="268825" y="289141"/>
                </a:lnTo>
                <a:lnTo>
                  <a:pt x="270682" y="291802"/>
                </a:lnTo>
                <a:lnTo>
                  <a:pt x="271136" y="296242"/>
                </a:lnTo>
                <a:lnTo>
                  <a:pt x="274824" y="299453"/>
                </a:lnTo>
                <a:lnTo>
                  <a:pt x="273678" y="310860"/>
                </a:lnTo>
                <a:lnTo>
                  <a:pt x="273990" y="323563"/>
                </a:lnTo>
                <a:lnTo>
                  <a:pt x="273505" y="326749"/>
                </a:lnTo>
                <a:lnTo>
                  <a:pt x="268855" y="330065"/>
                </a:lnTo>
                <a:lnTo>
                  <a:pt x="266422" y="330132"/>
                </a:lnTo>
                <a:lnTo>
                  <a:pt x="264020" y="328545"/>
                </a:lnTo>
                <a:lnTo>
                  <a:pt x="262795" y="324011"/>
                </a:lnTo>
                <a:lnTo>
                  <a:pt x="260123" y="322042"/>
                </a:lnTo>
                <a:lnTo>
                  <a:pt x="257420" y="322467"/>
                </a:lnTo>
                <a:lnTo>
                  <a:pt x="253920" y="314863"/>
                </a:lnTo>
                <a:lnTo>
                  <a:pt x="245134" y="312737"/>
                </a:lnTo>
                <a:lnTo>
                  <a:pt x="240226" y="319400"/>
                </a:lnTo>
                <a:lnTo>
                  <a:pt x="242053" y="322921"/>
                </a:lnTo>
                <a:lnTo>
                  <a:pt x="243601" y="332255"/>
                </a:lnTo>
                <a:lnTo>
                  <a:pt x="240856" y="333783"/>
                </a:lnTo>
                <a:lnTo>
                  <a:pt x="238262" y="332243"/>
                </a:lnTo>
                <a:lnTo>
                  <a:pt x="234131" y="332938"/>
                </a:lnTo>
                <a:lnTo>
                  <a:pt x="233658" y="336062"/>
                </a:lnTo>
                <a:lnTo>
                  <a:pt x="230876" y="339186"/>
                </a:lnTo>
                <a:lnTo>
                  <a:pt x="230807" y="343054"/>
                </a:lnTo>
                <a:lnTo>
                  <a:pt x="229329" y="345202"/>
                </a:lnTo>
                <a:lnTo>
                  <a:pt x="228192" y="344936"/>
                </a:lnTo>
                <a:lnTo>
                  <a:pt x="227594" y="339588"/>
                </a:lnTo>
                <a:lnTo>
                  <a:pt x="223909" y="331505"/>
                </a:lnTo>
                <a:lnTo>
                  <a:pt x="221562" y="329262"/>
                </a:lnTo>
                <a:lnTo>
                  <a:pt x="212371" y="328830"/>
                </a:lnTo>
                <a:lnTo>
                  <a:pt x="209941" y="332362"/>
                </a:lnTo>
                <a:lnTo>
                  <a:pt x="210754" y="336064"/>
                </a:lnTo>
                <a:lnTo>
                  <a:pt x="207321" y="339538"/>
                </a:lnTo>
                <a:lnTo>
                  <a:pt x="207240" y="341803"/>
                </a:lnTo>
                <a:lnTo>
                  <a:pt x="198008" y="341654"/>
                </a:lnTo>
                <a:lnTo>
                  <a:pt x="195748" y="340059"/>
                </a:lnTo>
                <a:lnTo>
                  <a:pt x="193516" y="343306"/>
                </a:lnTo>
                <a:lnTo>
                  <a:pt x="189871" y="341572"/>
                </a:lnTo>
                <a:lnTo>
                  <a:pt x="187307" y="347224"/>
                </a:lnTo>
                <a:lnTo>
                  <a:pt x="184200" y="349071"/>
                </a:lnTo>
                <a:lnTo>
                  <a:pt x="182645" y="346164"/>
                </a:lnTo>
                <a:lnTo>
                  <a:pt x="174937" y="341866"/>
                </a:lnTo>
                <a:lnTo>
                  <a:pt x="173741" y="340017"/>
                </a:lnTo>
                <a:lnTo>
                  <a:pt x="172806" y="338387"/>
                </a:lnTo>
                <a:lnTo>
                  <a:pt x="169945" y="341126"/>
                </a:lnTo>
                <a:lnTo>
                  <a:pt x="169284" y="345970"/>
                </a:lnTo>
                <a:lnTo>
                  <a:pt x="167043" y="347934"/>
                </a:lnTo>
                <a:lnTo>
                  <a:pt x="169198" y="355194"/>
                </a:lnTo>
                <a:lnTo>
                  <a:pt x="167710" y="359955"/>
                </a:lnTo>
                <a:lnTo>
                  <a:pt x="162107" y="363786"/>
                </a:lnTo>
                <a:lnTo>
                  <a:pt x="160824" y="371093"/>
                </a:lnTo>
                <a:lnTo>
                  <a:pt x="157553" y="373059"/>
                </a:lnTo>
                <a:lnTo>
                  <a:pt x="156730" y="377672"/>
                </a:lnTo>
                <a:lnTo>
                  <a:pt x="153708" y="376633"/>
                </a:lnTo>
                <a:lnTo>
                  <a:pt x="152602" y="377848"/>
                </a:lnTo>
                <a:lnTo>
                  <a:pt x="152725" y="379830"/>
                </a:lnTo>
                <a:lnTo>
                  <a:pt x="155218" y="382746"/>
                </a:lnTo>
                <a:lnTo>
                  <a:pt x="153009" y="386556"/>
                </a:lnTo>
                <a:lnTo>
                  <a:pt x="154124" y="388984"/>
                </a:lnTo>
                <a:lnTo>
                  <a:pt x="153159" y="392525"/>
                </a:lnTo>
                <a:lnTo>
                  <a:pt x="155588" y="396464"/>
                </a:lnTo>
                <a:lnTo>
                  <a:pt x="155857" y="399625"/>
                </a:lnTo>
                <a:lnTo>
                  <a:pt x="152812" y="405329"/>
                </a:lnTo>
                <a:lnTo>
                  <a:pt x="147148" y="403963"/>
                </a:lnTo>
                <a:lnTo>
                  <a:pt x="144358" y="406166"/>
                </a:lnTo>
                <a:lnTo>
                  <a:pt x="147548" y="411517"/>
                </a:lnTo>
                <a:lnTo>
                  <a:pt x="134051" y="412229"/>
                </a:lnTo>
                <a:lnTo>
                  <a:pt x="120375" y="406792"/>
                </a:lnTo>
                <a:lnTo>
                  <a:pt x="116795" y="409888"/>
                </a:lnTo>
                <a:lnTo>
                  <a:pt x="116516" y="413283"/>
                </a:lnTo>
                <a:lnTo>
                  <a:pt x="118602" y="416595"/>
                </a:lnTo>
                <a:lnTo>
                  <a:pt x="115453" y="420118"/>
                </a:lnTo>
                <a:lnTo>
                  <a:pt x="115157" y="415857"/>
                </a:lnTo>
                <a:lnTo>
                  <a:pt x="110927" y="408445"/>
                </a:lnTo>
                <a:lnTo>
                  <a:pt x="111127" y="400475"/>
                </a:lnTo>
                <a:lnTo>
                  <a:pt x="107841" y="400279"/>
                </a:lnTo>
                <a:lnTo>
                  <a:pt x="104662" y="404394"/>
                </a:lnTo>
                <a:lnTo>
                  <a:pt x="93059" y="406087"/>
                </a:lnTo>
                <a:lnTo>
                  <a:pt x="84366" y="410341"/>
                </a:lnTo>
                <a:lnTo>
                  <a:pt x="78144" y="409967"/>
                </a:lnTo>
                <a:lnTo>
                  <a:pt x="75683" y="406080"/>
                </a:lnTo>
                <a:lnTo>
                  <a:pt x="68351" y="405270"/>
                </a:lnTo>
                <a:lnTo>
                  <a:pt x="65053" y="401203"/>
                </a:lnTo>
                <a:lnTo>
                  <a:pt x="62163" y="400381"/>
                </a:lnTo>
                <a:lnTo>
                  <a:pt x="57145" y="395338"/>
                </a:lnTo>
                <a:lnTo>
                  <a:pt x="54187" y="395051"/>
                </a:lnTo>
                <a:lnTo>
                  <a:pt x="47828" y="390812"/>
                </a:lnTo>
                <a:lnTo>
                  <a:pt x="43684" y="391197"/>
                </a:lnTo>
                <a:lnTo>
                  <a:pt x="41008" y="389726"/>
                </a:lnTo>
                <a:lnTo>
                  <a:pt x="38399" y="382068"/>
                </a:lnTo>
                <a:lnTo>
                  <a:pt x="35403" y="378929"/>
                </a:lnTo>
                <a:lnTo>
                  <a:pt x="30595" y="369539"/>
                </a:lnTo>
                <a:lnTo>
                  <a:pt x="27408" y="367678"/>
                </a:lnTo>
                <a:lnTo>
                  <a:pt x="28299" y="364669"/>
                </a:lnTo>
                <a:lnTo>
                  <a:pt x="28331" y="357718"/>
                </a:lnTo>
                <a:lnTo>
                  <a:pt x="32891" y="354863"/>
                </a:lnTo>
                <a:lnTo>
                  <a:pt x="26599" y="346736"/>
                </a:lnTo>
                <a:lnTo>
                  <a:pt x="24050" y="338964"/>
                </a:lnTo>
                <a:lnTo>
                  <a:pt x="26489" y="334439"/>
                </a:lnTo>
                <a:lnTo>
                  <a:pt x="29519" y="333338"/>
                </a:lnTo>
                <a:lnTo>
                  <a:pt x="31866" y="330427"/>
                </a:lnTo>
                <a:lnTo>
                  <a:pt x="32733" y="325778"/>
                </a:lnTo>
                <a:lnTo>
                  <a:pt x="35628" y="322209"/>
                </a:lnTo>
                <a:lnTo>
                  <a:pt x="33904" y="316346"/>
                </a:lnTo>
                <a:lnTo>
                  <a:pt x="35566" y="312725"/>
                </a:lnTo>
                <a:lnTo>
                  <a:pt x="38169" y="310416"/>
                </a:lnTo>
                <a:lnTo>
                  <a:pt x="47123" y="311632"/>
                </a:lnTo>
                <a:lnTo>
                  <a:pt x="46398" y="306074"/>
                </a:lnTo>
                <a:lnTo>
                  <a:pt x="43869" y="304895"/>
                </a:lnTo>
                <a:lnTo>
                  <a:pt x="42477" y="302465"/>
                </a:lnTo>
                <a:lnTo>
                  <a:pt x="41588" y="296053"/>
                </a:lnTo>
                <a:lnTo>
                  <a:pt x="39661" y="292785"/>
                </a:lnTo>
                <a:lnTo>
                  <a:pt x="41644" y="287282"/>
                </a:lnTo>
                <a:lnTo>
                  <a:pt x="39418" y="283785"/>
                </a:lnTo>
                <a:lnTo>
                  <a:pt x="32468" y="280217"/>
                </a:lnTo>
                <a:lnTo>
                  <a:pt x="30028" y="282718"/>
                </a:lnTo>
                <a:lnTo>
                  <a:pt x="25156" y="281975"/>
                </a:lnTo>
                <a:lnTo>
                  <a:pt x="13131" y="272131"/>
                </a:lnTo>
                <a:lnTo>
                  <a:pt x="14213" y="262313"/>
                </a:lnTo>
                <a:lnTo>
                  <a:pt x="11929" y="257597"/>
                </a:lnTo>
                <a:lnTo>
                  <a:pt x="12244" y="254028"/>
                </a:lnTo>
                <a:lnTo>
                  <a:pt x="10168" y="252324"/>
                </a:lnTo>
                <a:lnTo>
                  <a:pt x="4444" y="251721"/>
                </a:lnTo>
                <a:lnTo>
                  <a:pt x="3222" y="244024"/>
                </a:lnTo>
                <a:lnTo>
                  <a:pt x="0" y="236733"/>
                </a:lnTo>
                <a:lnTo>
                  <a:pt x="3808" y="234529"/>
                </a:lnTo>
                <a:lnTo>
                  <a:pt x="5764" y="231641"/>
                </a:lnTo>
                <a:lnTo>
                  <a:pt x="11997" y="231410"/>
                </a:lnTo>
                <a:lnTo>
                  <a:pt x="15077" y="228253"/>
                </a:lnTo>
                <a:lnTo>
                  <a:pt x="23786" y="233212"/>
                </a:lnTo>
                <a:lnTo>
                  <a:pt x="27742" y="231820"/>
                </a:lnTo>
                <a:lnTo>
                  <a:pt x="27947" y="227191"/>
                </a:lnTo>
                <a:lnTo>
                  <a:pt x="33404" y="225912"/>
                </a:lnTo>
                <a:lnTo>
                  <a:pt x="36230" y="219687"/>
                </a:lnTo>
                <a:lnTo>
                  <a:pt x="44257" y="216667"/>
                </a:lnTo>
                <a:lnTo>
                  <a:pt x="47190" y="218815"/>
                </a:lnTo>
                <a:lnTo>
                  <a:pt x="53055" y="212462"/>
                </a:lnTo>
                <a:lnTo>
                  <a:pt x="53617" y="206789"/>
                </a:lnTo>
                <a:lnTo>
                  <a:pt x="51233" y="199414"/>
                </a:lnTo>
                <a:lnTo>
                  <a:pt x="56256" y="192967"/>
                </a:lnTo>
                <a:lnTo>
                  <a:pt x="58746" y="185229"/>
                </a:lnTo>
                <a:lnTo>
                  <a:pt x="51872" y="180101"/>
                </a:lnTo>
                <a:lnTo>
                  <a:pt x="50254" y="176147"/>
                </a:lnTo>
                <a:lnTo>
                  <a:pt x="50546" y="174006"/>
                </a:lnTo>
                <a:lnTo>
                  <a:pt x="53576" y="166190"/>
                </a:lnTo>
                <a:lnTo>
                  <a:pt x="54411" y="166825"/>
                </a:lnTo>
                <a:lnTo>
                  <a:pt x="54821" y="171772"/>
                </a:lnTo>
                <a:lnTo>
                  <a:pt x="59964" y="171806"/>
                </a:lnTo>
                <a:lnTo>
                  <a:pt x="62881" y="173403"/>
                </a:lnTo>
                <a:lnTo>
                  <a:pt x="68307" y="166259"/>
                </a:lnTo>
                <a:lnTo>
                  <a:pt x="77286" y="164245"/>
                </a:lnTo>
                <a:lnTo>
                  <a:pt x="79648" y="165120"/>
                </a:lnTo>
                <a:lnTo>
                  <a:pt x="91136" y="154190"/>
                </a:lnTo>
                <a:lnTo>
                  <a:pt x="95648" y="154838"/>
                </a:lnTo>
                <a:lnTo>
                  <a:pt x="99673" y="152775"/>
                </a:lnTo>
                <a:lnTo>
                  <a:pt x="104583" y="157108"/>
                </a:lnTo>
                <a:lnTo>
                  <a:pt x="107249" y="156312"/>
                </a:lnTo>
                <a:lnTo>
                  <a:pt x="111229" y="159003"/>
                </a:lnTo>
                <a:lnTo>
                  <a:pt x="117298" y="159223"/>
                </a:lnTo>
                <a:lnTo>
                  <a:pt x="128934" y="150970"/>
                </a:lnTo>
                <a:lnTo>
                  <a:pt x="134789" y="152739"/>
                </a:lnTo>
                <a:lnTo>
                  <a:pt x="135542" y="147765"/>
                </a:lnTo>
                <a:lnTo>
                  <a:pt x="139143" y="143929"/>
                </a:lnTo>
                <a:lnTo>
                  <a:pt x="135963" y="136294"/>
                </a:lnTo>
                <a:lnTo>
                  <a:pt x="139138" y="129244"/>
                </a:lnTo>
                <a:lnTo>
                  <a:pt x="138141" y="127432"/>
                </a:lnTo>
                <a:lnTo>
                  <a:pt x="138326" y="126078"/>
                </a:lnTo>
                <a:lnTo>
                  <a:pt x="137361" y="125994"/>
                </a:lnTo>
                <a:lnTo>
                  <a:pt x="135245" y="124829"/>
                </a:lnTo>
                <a:lnTo>
                  <a:pt x="133681" y="122891"/>
                </a:lnTo>
                <a:lnTo>
                  <a:pt x="133289" y="120860"/>
                </a:lnTo>
                <a:lnTo>
                  <a:pt x="132241" y="119515"/>
                </a:lnTo>
                <a:lnTo>
                  <a:pt x="131350" y="117561"/>
                </a:lnTo>
                <a:lnTo>
                  <a:pt x="131658" y="115757"/>
                </a:lnTo>
                <a:lnTo>
                  <a:pt x="131226" y="112528"/>
                </a:lnTo>
                <a:lnTo>
                  <a:pt x="132409" y="111477"/>
                </a:lnTo>
                <a:lnTo>
                  <a:pt x="132224" y="110289"/>
                </a:lnTo>
                <a:lnTo>
                  <a:pt x="131453" y="109042"/>
                </a:lnTo>
                <a:lnTo>
                  <a:pt x="131739" y="107590"/>
                </a:lnTo>
                <a:lnTo>
                  <a:pt x="132435" y="106609"/>
                </a:lnTo>
                <a:lnTo>
                  <a:pt x="132590" y="105335"/>
                </a:lnTo>
                <a:lnTo>
                  <a:pt x="131950" y="104091"/>
                </a:lnTo>
                <a:lnTo>
                  <a:pt x="131602" y="102083"/>
                </a:lnTo>
                <a:lnTo>
                  <a:pt x="131375" y="99061"/>
                </a:lnTo>
                <a:lnTo>
                  <a:pt x="131753" y="97684"/>
                </a:lnTo>
                <a:lnTo>
                  <a:pt x="131147" y="96584"/>
                </a:lnTo>
                <a:lnTo>
                  <a:pt x="131410" y="95587"/>
                </a:lnTo>
                <a:lnTo>
                  <a:pt x="132344" y="94882"/>
                </a:lnTo>
                <a:lnTo>
                  <a:pt x="132800" y="93802"/>
                </a:lnTo>
                <a:lnTo>
                  <a:pt x="132197" y="91726"/>
                </a:lnTo>
                <a:lnTo>
                  <a:pt x="133171" y="85966"/>
                </a:lnTo>
                <a:lnTo>
                  <a:pt x="136020" y="82065"/>
                </a:lnTo>
                <a:lnTo>
                  <a:pt x="144553" y="81391"/>
                </a:lnTo>
                <a:lnTo>
                  <a:pt x="147188" y="78367"/>
                </a:lnTo>
                <a:lnTo>
                  <a:pt x="147675" y="75337"/>
                </a:lnTo>
                <a:lnTo>
                  <a:pt x="149286" y="72998"/>
                </a:lnTo>
                <a:lnTo>
                  <a:pt x="148455" y="68567"/>
                </a:lnTo>
                <a:lnTo>
                  <a:pt x="149635" y="63846"/>
                </a:lnTo>
                <a:lnTo>
                  <a:pt x="156954" y="61532"/>
                </a:lnTo>
                <a:lnTo>
                  <a:pt x="158594" y="58119"/>
                </a:lnTo>
                <a:lnTo>
                  <a:pt x="161971" y="55600"/>
                </a:lnTo>
                <a:lnTo>
                  <a:pt x="163032" y="48748"/>
                </a:lnTo>
                <a:lnTo>
                  <a:pt x="160577" y="41824"/>
                </a:lnTo>
                <a:lnTo>
                  <a:pt x="155208" y="36286"/>
                </a:lnTo>
                <a:lnTo>
                  <a:pt x="155151" y="34778"/>
                </a:lnTo>
                <a:lnTo>
                  <a:pt x="160478" y="28637"/>
                </a:lnTo>
                <a:lnTo>
                  <a:pt x="167802" y="27386"/>
                </a:lnTo>
                <a:lnTo>
                  <a:pt x="170354" y="22187"/>
                </a:lnTo>
                <a:lnTo>
                  <a:pt x="173427" y="20440"/>
                </a:lnTo>
                <a:lnTo>
                  <a:pt x="174265" y="17574"/>
                </a:lnTo>
                <a:lnTo>
                  <a:pt x="179310" y="14450"/>
                </a:lnTo>
                <a:lnTo>
                  <a:pt x="179082" y="11352"/>
                </a:lnTo>
                <a:lnTo>
                  <a:pt x="177036" y="9414"/>
                </a:lnTo>
                <a:lnTo>
                  <a:pt x="178086" y="7422"/>
                </a:lnTo>
                <a:lnTo>
                  <a:pt x="186852" y="1929"/>
                </a:lnTo>
                <a:lnTo>
                  <a:pt x="192823" y="0"/>
                </a:lnTo>
                <a:lnTo>
                  <a:pt x="195199" y="2954"/>
                </a:lnTo>
                <a:lnTo>
                  <a:pt x="195159" y="22411"/>
                </a:lnTo>
                <a:lnTo>
                  <a:pt x="191761" y="29069"/>
                </a:lnTo>
                <a:lnTo>
                  <a:pt x="193982" y="33890"/>
                </a:lnTo>
                <a:lnTo>
                  <a:pt x="193445" y="37250"/>
                </a:lnTo>
                <a:lnTo>
                  <a:pt x="196227" y="40282"/>
                </a:lnTo>
                <a:lnTo>
                  <a:pt x="202333" y="43161"/>
                </a:lnTo>
                <a:lnTo>
                  <a:pt x="207409" y="52457"/>
                </a:lnTo>
                <a:lnTo>
                  <a:pt x="209626" y="54055"/>
                </a:lnTo>
                <a:lnTo>
                  <a:pt x="209457" y="56030"/>
                </a:lnTo>
                <a:lnTo>
                  <a:pt x="211491" y="59469"/>
                </a:lnTo>
                <a:lnTo>
                  <a:pt x="214608" y="59746"/>
                </a:lnTo>
                <a:lnTo>
                  <a:pt x="221910" y="64009"/>
                </a:lnTo>
                <a:lnTo>
                  <a:pt x="221267" y="66792"/>
                </a:lnTo>
                <a:lnTo>
                  <a:pt x="223240" y="75764"/>
                </a:lnTo>
                <a:lnTo>
                  <a:pt x="222808" y="78162"/>
                </a:lnTo>
                <a:lnTo>
                  <a:pt x="206894" y="98417"/>
                </a:lnTo>
                <a:lnTo>
                  <a:pt x="209118" y="111073"/>
                </a:lnTo>
                <a:lnTo>
                  <a:pt x="205310" y="115899"/>
                </a:lnTo>
                <a:lnTo>
                  <a:pt x="205050" y="119905"/>
                </a:lnTo>
                <a:lnTo>
                  <a:pt x="209457" y="128305"/>
                </a:lnTo>
                <a:lnTo>
                  <a:pt x="215087" y="130787"/>
                </a:lnTo>
                <a:lnTo>
                  <a:pt x="214322" y="136960"/>
                </a:lnTo>
                <a:lnTo>
                  <a:pt x="218185" y="138192"/>
                </a:lnTo>
                <a:lnTo>
                  <a:pt x="217609" y="140256"/>
                </a:lnTo>
                <a:lnTo>
                  <a:pt x="218746" y="143763"/>
                </a:lnTo>
                <a:lnTo>
                  <a:pt x="216566" y="143994"/>
                </a:lnTo>
                <a:lnTo>
                  <a:pt x="216634" y="146198"/>
                </a:lnTo>
                <a:lnTo>
                  <a:pt x="220442" y="150734"/>
                </a:lnTo>
                <a:lnTo>
                  <a:pt x="220107" y="154920"/>
                </a:lnTo>
                <a:close/>
              </a:path>
            </a:pathLst>
          </a:custGeom>
          <a:solidFill>
            <a:srgbClr val="200E35">
              <a:alpha val="100000"/>
            </a:srgbClr>
          </a:solidFill>
          <a:ln w="13550" cap="flat">
            <a:solidFill>
              <a:srgbClr val="200E35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344" name="pg1344"/>
          <p:cNvSpPr/>
          <p:nvPr/>
        </p:nvSpPr>
        <p:spPr>
          <a:xfrm>
            <a:off x="4313044" y="4568296"/>
            <a:ext cx="120793" cy="90710"/>
          </a:xfrm>
          <a:custGeom>
            <a:avLst/>
            <a:gdLst/>
            <a:ahLst/>
            <a:cxnLst/>
            <a:rect l="0" t="0" r="0" b="0"/>
            <a:pathLst>
              <a:path w="120793" h="90710">
                <a:moveTo>
                  <a:pt x="0" y="36463"/>
                </a:moveTo>
                <a:lnTo>
                  <a:pt x="1016" y="32529"/>
                </a:lnTo>
                <a:lnTo>
                  <a:pt x="613" y="29420"/>
                </a:lnTo>
                <a:lnTo>
                  <a:pt x="1926" y="26613"/>
                </a:lnTo>
                <a:lnTo>
                  <a:pt x="4460" y="25866"/>
                </a:lnTo>
                <a:lnTo>
                  <a:pt x="6798" y="27694"/>
                </a:lnTo>
                <a:lnTo>
                  <a:pt x="8307" y="24538"/>
                </a:lnTo>
                <a:lnTo>
                  <a:pt x="11358" y="25348"/>
                </a:lnTo>
                <a:lnTo>
                  <a:pt x="14547" y="24141"/>
                </a:lnTo>
                <a:lnTo>
                  <a:pt x="20603" y="19974"/>
                </a:lnTo>
                <a:lnTo>
                  <a:pt x="22592" y="13621"/>
                </a:lnTo>
                <a:lnTo>
                  <a:pt x="25825" y="11300"/>
                </a:lnTo>
                <a:lnTo>
                  <a:pt x="32129" y="22126"/>
                </a:lnTo>
                <a:lnTo>
                  <a:pt x="37208" y="19189"/>
                </a:lnTo>
                <a:lnTo>
                  <a:pt x="41347" y="22170"/>
                </a:lnTo>
                <a:lnTo>
                  <a:pt x="43987" y="17595"/>
                </a:lnTo>
                <a:lnTo>
                  <a:pt x="48868" y="16614"/>
                </a:lnTo>
                <a:lnTo>
                  <a:pt x="52357" y="11763"/>
                </a:lnTo>
                <a:lnTo>
                  <a:pt x="62200" y="15321"/>
                </a:lnTo>
                <a:lnTo>
                  <a:pt x="70956" y="9005"/>
                </a:lnTo>
                <a:lnTo>
                  <a:pt x="73601" y="4973"/>
                </a:lnTo>
                <a:lnTo>
                  <a:pt x="78569" y="5034"/>
                </a:lnTo>
                <a:lnTo>
                  <a:pt x="79394" y="900"/>
                </a:lnTo>
                <a:lnTo>
                  <a:pt x="81450" y="0"/>
                </a:lnTo>
                <a:lnTo>
                  <a:pt x="84382" y="2783"/>
                </a:lnTo>
                <a:lnTo>
                  <a:pt x="91631" y="2198"/>
                </a:lnTo>
                <a:lnTo>
                  <a:pt x="95994" y="6393"/>
                </a:lnTo>
                <a:lnTo>
                  <a:pt x="98106" y="10890"/>
                </a:lnTo>
                <a:lnTo>
                  <a:pt x="101502" y="8391"/>
                </a:lnTo>
                <a:lnTo>
                  <a:pt x="106218" y="11833"/>
                </a:lnTo>
                <a:lnTo>
                  <a:pt x="108650" y="10817"/>
                </a:lnTo>
                <a:lnTo>
                  <a:pt x="113060" y="12290"/>
                </a:lnTo>
                <a:lnTo>
                  <a:pt x="112797" y="13287"/>
                </a:lnTo>
                <a:lnTo>
                  <a:pt x="113403" y="14387"/>
                </a:lnTo>
                <a:lnTo>
                  <a:pt x="113024" y="15764"/>
                </a:lnTo>
                <a:lnTo>
                  <a:pt x="113252" y="18787"/>
                </a:lnTo>
                <a:lnTo>
                  <a:pt x="113600" y="20795"/>
                </a:lnTo>
                <a:lnTo>
                  <a:pt x="114240" y="22039"/>
                </a:lnTo>
                <a:lnTo>
                  <a:pt x="114085" y="23312"/>
                </a:lnTo>
                <a:lnTo>
                  <a:pt x="113389" y="24293"/>
                </a:lnTo>
                <a:lnTo>
                  <a:pt x="113103" y="25745"/>
                </a:lnTo>
                <a:lnTo>
                  <a:pt x="113874" y="26992"/>
                </a:lnTo>
                <a:lnTo>
                  <a:pt x="114058" y="28180"/>
                </a:lnTo>
                <a:lnTo>
                  <a:pt x="112875" y="29232"/>
                </a:lnTo>
                <a:lnTo>
                  <a:pt x="113308" y="32461"/>
                </a:lnTo>
                <a:lnTo>
                  <a:pt x="113000" y="34264"/>
                </a:lnTo>
                <a:lnTo>
                  <a:pt x="113891" y="36218"/>
                </a:lnTo>
                <a:lnTo>
                  <a:pt x="114939" y="37563"/>
                </a:lnTo>
                <a:lnTo>
                  <a:pt x="115331" y="39594"/>
                </a:lnTo>
                <a:lnTo>
                  <a:pt x="116895" y="41532"/>
                </a:lnTo>
                <a:lnTo>
                  <a:pt x="119011" y="42697"/>
                </a:lnTo>
                <a:lnTo>
                  <a:pt x="119976" y="42781"/>
                </a:lnTo>
                <a:lnTo>
                  <a:pt x="119791" y="44135"/>
                </a:lnTo>
                <a:lnTo>
                  <a:pt x="120787" y="45948"/>
                </a:lnTo>
                <a:lnTo>
                  <a:pt x="117613" y="52997"/>
                </a:lnTo>
                <a:lnTo>
                  <a:pt x="120793" y="60633"/>
                </a:lnTo>
                <a:lnTo>
                  <a:pt x="117191" y="64469"/>
                </a:lnTo>
                <a:lnTo>
                  <a:pt x="116438" y="69442"/>
                </a:lnTo>
                <a:lnTo>
                  <a:pt x="110584" y="67673"/>
                </a:lnTo>
                <a:lnTo>
                  <a:pt x="98948" y="75926"/>
                </a:lnTo>
                <a:lnTo>
                  <a:pt x="92879" y="75706"/>
                </a:lnTo>
                <a:lnTo>
                  <a:pt x="88898" y="73016"/>
                </a:lnTo>
                <a:lnTo>
                  <a:pt x="86233" y="73812"/>
                </a:lnTo>
                <a:lnTo>
                  <a:pt x="81323" y="69479"/>
                </a:lnTo>
                <a:lnTo>
                  <a:pt x="77298" y="71541"/>
                </a:lnTo>
                <a:lnTo>
                  <a:pt x="72786" y="70894"/>
                </a:lnTo>
                <a:lnTo>
                  <a:pt x="61298" y="81823"/>
                </a:lnTo>
                <a:lnTo>
                  <a:pt x="58936" y="80949"/>
                </a:lnTo>
                <a:lnTo>
                  <a:pt x="49957" y="82962"/>
                </a:lnTo>
                <a:lnTo>
                  <a:pt x="44531" y="90106"/>
                </a:lnTo>
                <a:lnTo>
                  <a:pt x="41614" y="88509"/>
                </a:lnTo>
                <a:lnTo>
                  <a:pt x="36471" y="88476"/>
                </a:lnTo>
                <a:lnTo>
                  <a:pt x="36061" y="83529"/>
                </a:lnTo>
                <a:lnTo>
                  <a:pt x="35226" y="82894"/>
                </a:lnTo>
                <a:lnTo>
                  <a:pt x="32196" y="90710"/>
                </a:lnTo>
                <a:lnTo>
                  <a:pt x="26792" y="89854"/>
                </a:lnTo>
                <a:lnTo>
                  <a:pt x="26528" y="86333"/>
                </a:lnTo>
                <a:lnTo>
                  <a:pt x="21427" y="84374"/>
                </a:lnTo>
                <a:lnTo>
                  <a:pt x="20359" y="79464"/>
                </a:lnTo>
                <a:lnTo>
                  <a:pt x="20250" y="72206"/>
                </a:lnTo>
                <a:lnTo>
                  <a:pt x="18953" y="69337"/>
                </a:lnTo>
                <a:lnTo>
                  <a:pt x="20664" y="60927"/>
                </a:lnTo>
                <a:lnTo>
                  <a:pt x="16977" y="58409"/>
                </a:lnTo>
                <a:lnTo>
                  <a:pt x="12788" y="59109"/>
                </a:lnTo>
                <a:lnTo>
                  <a:pt x="10615" y="54215"/>
                </a:lnTo>
                <a:lnTo>
                  <a:pt x="4889" y="51839"/>
                </a:lnTo>
                <a:lnTo>
                  <a:pt x="1046" y="45834"/>
                </a:lnTo>
                <a:close/>
              </a:path>
            </a:pathLst>
          </a:custGeom>
          <a:solidFill>
            <a:srgbClr val="220F3A">
              <a:alpha val="100000"/>
            </a:srgbClr>
          </a:solidFill>
          <a:ln w="13550" cap="flat">
            <a:solidFill>
              <a:srgbClr val="220F3A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345" name="pg1345"/>
          <p:cNvSpPr/>
          <p:nvPr/>
        </p:nvSpPr>
        <p:spPr>
          <a:xfrm>
            <a:off x="4387165" y="4797737"/>
            <a:ext cx="272846" cy="156965"/>
          </a:xfrm>
          <a:custGeom>
            <a:avLst/>
            <a:gdLst/>
            <a:ahLst/>
            <a:cxnLst/>
            <a:rect l="0" t="0" r="0" b="0"/>
            <a:pathLst>
              <a:path w="272846" h="156965">
                <a:moveTo>
                  <a:pt x="181518" y="10826"/>
                </a:moveTo>
                <a:lnTo>
                  <a:pt x="185827" y="10014"/>
                </a:lnTo>
                <a:lnTo>
                  <a:pt x="187331" y="13296"/>
                </a:lnTo>
                <a:lnTo>
                  <a:pt x="191839" y="12157"/>
                </a:lnTo>
                <a:lnTo>
                  <a:pt x="196318" y="16535"/>
                </a:lnTo>
                <a:lnTo>
                  <a:pt x="198940" y="16705"/>
                </a:lnTo>
                <a:lnTo>
                  <a:pt x="200389" y="16799"/>
                </a:lnTo>
                <a:lnTo>
                  <a:pt x="203527" y="13549"/>
                </a:lnTo>
                <a:lnTo>
                  <a:pt x="205885" y="18117"/>
                </a:lnTo>
                <a:lnTo>
                  <a:pt x="212438" y="20905"/>
                </a:lnTo>
                <a:lnTo>
                  <a:pt x="213179" y="24643"/>
                </a:lnTo>
                <a:lnTo>
                  <a:pt x="213486" y="26191"/>
                </a:lnTo>
                <a:lnTo>
                  <a:pt x="212632" y="33201"/>
                </a:lnTo>
                <a:lnTo>
                  <a:pt x="210254" y="34308"/>
                </a:lnTo>
                <a:lnTo>
                  <a:pt x="206866" y="43399"/>
                </a:lnTo>
                <a:lnTo>
                  <a:pt x="207441" y="44926"/>
                </a:lnTo>
                <a:lnTo>
                  <a:pt x="210012" y="44440"/>
                </a:lnTo>
                <a:lnTo>
                  <a:pt x="210915" y="46553"/>
                </a:lnTo>
                <a:lnTo>
                  <a:pt x="212526" y="44186"/>
                </a:lnTo>
                <a:lnTo>
                  <a:pt x="217967" y="43201"/>
                </a:lnTo>
                <a:lnTo>
                  <a:pt x="219488" y="41622"/>
                </a:lnTo>
                <a:lnTo>
                  <a:pt x="223815" y="42258"/>
                </a:lnTo>
                <a:lnTo>
                  <a:pt x="229752" y="46719"/>
                </a:lnTo>
                <a:lnTo>
                  <a:pt x="231665" y="53573"/>
                </a:lnTo>
                <a:lnTo>
                  <a:pt x="233030" y="54131"/>
                </a:lnTo>
                <a:lnTo>
                  <a:pt x="235355" y="55128"/>
                </a:lnTo>
                <a:lnTo>
                  <a:pt x="237733" y="60307"/>
                </a:lnTo>
                <a:lnTo>
                  <a:pt x="241481" y="64623"/>
                </a:lnTo>
                <a:lnTo>
                  <a:pt x="250568" y="71681"/>
                </a:lnTo>
                <a:lnTo>
                  <a:pt x="252554" y="79241"/>
                </a:lnTo>
                <a:lnTo>
                  <a:pt x="251900" y="85149"/>
                </a:lnTo>
                <a:lnTo>
                  <a:pt x="256489" y="82217"/>
                </a:lnTo>
                <a:lnTo>
                  <a:pt x="257697" y="84377"/>
                </a:lnTo>
                <a:lnTo>
                  <a:pt x="255977" y="88974"/>
                </a:lnTo>
                <a:lnTo>
                  <a:pt x="263286" y="89702"/>
                </a:lnTo>
                <a:lnTo>
                  <a:pt x="265984" y="99995"/>
                </a:lnTo>
                <a:lnTo>
                  <a:pt x="268880" y="97840"/>
                </a:lnTo>
                <a:lnTo>
                  <a:pt x="272846" y="100336"/>
                </a:lnTo>
                <a:lnTo>
                  <a:pt x="272835" y="103752"/>
                </a:lnTo>
                <a:lnTo>
                  <a:pt x="270600" y="107067"/>
                </a:lnTo>
                <a:lnTo>
                  <a:pt x="268388" y="110349"/>
                </a:lnTo>
                <a:lnTo>
                  <a:pt x="266024" y="109486"/>
                </a:lnTo>
                <a:lnTo>
                  <a:pt x="262469" y="111332"/>
                </a:lnTo>
                <a:lnTo>
                  <a:pt x="258633" y="107067"/>
                </a:lnTo>
                <a:lnTo>
                  <a:pt x="249093" y="99641"/>
                </a:lnTo>
                <a:lnTo>
                  <a:pt x="247791" y="102603"/>
                </a:lnTo>
                <a:lnTo>
                  <a:pt x="249927" y="107067"/>
                </a:lnTo>
                <a:lnTo>
                  <a:pt x="249458" y="108790"/>
                </a:lnTo>
                <a:lnTo>
                  <a:pt x="250609" y="110672"/>
                </a:lnTo>
                <a:lnTo>
                  <a:pt x="249854" y="111528"/>
                </a:lnTo>
                <a:lnTo>
                  <a:pt x="245276" y="107067"/>
                </a:lnTo>
                <a:lnTo>
                  <a:pt x="231730" y="93867"/>
                </a:lnTo>
                <a:lnTo>
                  <a:pt x="229373" y="92858"/>
                </a:lnTo>
                <a:lnTo>
                  <a:pt x="227147" y="94080"/>
                </a:lnTo>
                <a:lnTo>
                  <a:pt x="224206" y="88292"/>
                </a:lnTo>
                <a:lnTo>
                  <a:pt x="220834" y="86015"/>
                </a:lnTo>
                <a:lnTo>
                  <a:pt x="218569" y="82399"/>
                </a:lnTo>
                <a:lnTo>
                  <a:pt x="214353" y="80237"/>
                </a:lnTo>
                <a:lnTo>
                  <a:pt x="211873" y="76677"/>
                </a:lnTo>
                <a:lnTo>
                  <a:pt x="209461" y="76862"/>
                </a:lnTo>
                <a:lnTo>
                  <a:pt x="204998" y="73364"/>
                </a:lnTo>
                <a:lnTo>
                  <a:pt x="202900" y="73339"/>
                </a:lnTo>
                <a:lnTo>
                  <a:pt x="200967" y="68599"/>
                </a:lnTo>
                <a:lnTo>
                  <a:pt x="198940" y="66465"/>
                </a:lnTo>
                <a:lnTo>
                  <a:pt x="185478" y="58184"/>
                </a:lnTo>
                <a:lnTo>
                  <a:pt x="183116" y="60229"/>
                </a:lnTo>
                <a:lnTo>
                  <a:pt x="182154" y="64294"/>
                </a:lnTo>
                <a:lnTo>
                  <a:pt x="180836" y="64589"/>
                </a:lnTo>
                <a:lnTo>
                  <a:pt x="176590" y="62223"/>
                </a:lnTo>
                <a:lnTo>
                  <a:pt x="175971" y="57430"/>
                </a:lnTo>
                <a:lnTo>
                  <a:pt x="174137" y="54955"/>
                </a:lnTo>
                <a:lnTo>
                  <a:pt x="154357" y="49374"/>
                </a:lnTo>
                <a:lnTo>
                  <a:pt x="151244" y="46780"/>
                </a:lnTo>
                <a:lnTo>
                  <a:pt x="144218" y="46436"/>
                </a:lnTo>
                <a:lnTo>
                  <a:pt x="140742" y="44165"/>
                </a:lnTo>
                <a:lnTo>
                  <a:pt x="133121" y="43890"/>
                </a:lnTo>
                <a:lnTo>
                  <a:pt x="120821" y="51703"/>
                </a:lnTo>
                <a:lnTo>
                  <a:pt x="107572" y="60913"/>
                </a:lnTo>
                <a:lnTo>
                  <a:pt x="101864" y="67589"/>
                </a:lnTo>
                <a:lnTo>
                  <a:pt x="100659" y="70497"/>
                </a:lnTo>
                <a:lnTo>
                  <a:pt x="101534" y="73579"/>
                </a:lnTo>
                <a:lnTo>
                  <a:pt x="97994" y="79250"/>
                </a:lnTo>
                <a:lnTo>
                  <a:pt x="98245" y="84001"/>
                </a:lnTo>
                <a:lnTo>
                  <a:pt x="97138" y="85705"/>
                </a:lnTo>
                <a:lnTo>
                  <a:pt x="82189" y="93890"/>
                </a:lnTo>
                <a:lnTo>
                  <a:pt x="78152" y="102113"/>
                </a:lnTo>
                <a:lnTo>
                  <a:pt x="77603" y="107067"/>
                </a:lnTo>
                <a:lnTo>
                  <a:pt x="77259" y="110177"/>
                </a:lnTo>
                <a:lnTo>
                  <a:pt x="70948" y="119433"/>
                </a:lnTo>
                <a:lnTo>
                  <a:pt x="70617" y="122384"/>
                </a:lnTo>
                <a:lnTo>
                  <a:pt x="71571" y="125779"/>
                </a:lnTo>
                <a:lnTo>
                  <a:pt x="67825" y="128821"/>
                </a:lnTo>
                <a:lnTo>
                  <a:pt x="62918" y="133407"/>
                </a:lnTo>
                <a:lnTo>
                  <a:pt x="60989" y="137079"/>
                </a:lnTo>
                <a:lnTo>
                  <a:pt x="56735" y="138561"/>
                </a:lnTo>
                <a:lnTo>
                  <a:pt x="48489" y="144610"/>
                </a:lnTo>
                <a:lnTo>
                  <a:pt x="39167" y="147183"/>
                </a:lnTo>
                <a:lnTo>
                  <a:pt x="35461" y="149919"/>
                </a:lnTo>
                <a:lnTo>
                  <a:pt x="30841" y="149740"/>
                </a:lnTo>
                <a:lnTo>
                  <a:pt x="25506" y="153597"/>
                </a:lnTo>
                <a:lnTo>
                  <a:pt x="22183" y="153251"/>
                </a:lnTo>
                <a:lnTo>
                  <a:pt x="18355" y="156965"/>
                </a:lnTo>
                <a:lnTo>
                  <a:pt x="8570" y="154553"/>
                </a:lnTo>
                <a:lnTo>
                  <a:pt x="5795" y="156262"/>
                </a:lnTo>
                <a:lnTo>
                  <a:pt x="3344" y="155922"/>
                </a:lnTo>
                <a:lnTo>
                  <a:pt x="0" y="144251"/>
                </a:lnTo>
                <a:lnTo>
                  <a:pt x="260" y="140525"/>
                </a:lnTo>
                <a:lnTo>
                  <a:pt x="6451" y="135767"/>
                </a:lnTo>
                <a:lnTo>
                  <a:pt x="7928" y="127897"/>
                </a:lnTo>
                <a:lnTo>
                  <a:pt x="16288" y="122196"/>
                </a:lnTo>
                <a:lnTo>
                  <a:pt x="18043" y="118476"/>
                </a:lnTo>
                <a:lnTo>
                  <a:pt x="17765" y="113455"/>
                </a:lnTo>
                <a:lnTo>
                  <a:pt x="21263" y="110786"/>
                </a:lnTo>
                <a:lnTo>
                  <a:pt x="22982" y="107380"/>
                </a:lnTo>
                <a:lnTo>
                  <a:pt x="26131" y="103857"/>
                </a:lnTo>
                <a:lnTo>
                  <a:pt x="24045" y="100546"/>
                </a:lnTo>
                <a:lnTo>
                  <a:pt x="24324" y="97150"/>
                </a:lnTo>
                <a:lnTo>
                  <a:pt x="27904" y="94054"/>
                </a:lnTo>
                <a:lnTo>
                  <a:pt x="41579" y="99491"/>
                </a:lnTo>
                <a:lnTo>
                  <a:pt x="55077" y="98779"/>
                </a:lnTo>
                <a:lnTo>
                  <a:pt x="51886" y="93428"/>
                </a:lnTo>
                <a:lnTo>
                  <a:pt x="54676" y="91226"/>
                </a:lnTo>
                <a:lnTo>
                  <a:pt x="60340" y="92592"/>
                </a:lnTo>
                <a:lnTo>
                  <a:pt x="63386" y="86887"/>
                </a:lnTo>
                <a:lnTo>
                  <a:pt x="63116" y="83726"/>
                </a:lnTo>
                <a:lnTo>
                  <a:pt x="60687" y="79787"/>
                </a:lnTo>
                <a:lnTo>
                  <a:pt x="61652" y="76247"/>
                </a:lnTo>
                <a:lnTo>
                  <a:pt x="60537" y="73819"/>
                </a:lnTo>
                <a:lnTo>
                  <a:pt x="62747" y="70009"/>
                </a:lnTo>
                <a:lnTo>
                  <a:pt x="60253" y="67093"/>
                </a:lnTo>
                <a:lnTo>
                  <a:pt x="60130" y="65111"/>
                </a:lnTo>
                <a:lnTo>
                  <a:pt x="61237" y="63895"/>
                </a:lnTo>
                <a:lnTo>
                  <a:pt x="64258" y="64934"/>
                </a:lnTo>
                <a:lnTo>
                  <a:pt x="65081" y="60321"/>
                </a:lnTo>
                <a:lnTo>
                  <a:pt x="68352" y="58355"/>
                </a:lnTo>
                <a:lnTo>
                  <a:pt x="69636" y="51048"/>
                </a:lnTo>
                <a:lnTo>
                  <a:pt x="75238" y="47217"/>
                </a:lnTo>
                <a:lnTo>
                  <a:pt x="76727" y="42456"/>
                </a:lnTo>
                <a:lnTo>
                  <a:pt x="74571" y="35197"/>
                </a:lnTo>
                <a:lnTo>
                  <a:pt x="76812" y="33232"/>
                </a:lnTo>
                <a:lnTo>
                  <a:pt x="77473" y="28388"/>
                </a:lnTo>
                <a:lnTo>
                  <a:pt x="80335" y="25649"/>
                </a:lnTo>
                <a:lnTo>
                  <a:pt x="81270" y="27279"/>
                </a:lnTo>
                <a:lnTo>
                  <a:pt x="82465" y="29128"/>
                </a:lnTo>
                <a:lnTo>
                  <a:pt x="90173" y="33426"/>
                </a:lnTo>
                <a:lnTo>
                  <a:pt x="91729" y="36334"/>
                </a:lnTo>
                <a:lnTo>
                  <a:pt x="94835" y="34486"/>
                </a:lnTo>
                <a:lnTo>
                  <a:pt x="97399" y="28834"/>
                </a:lnTo>
                <a:lnTo>
                  <a:pt x="101044" y="30568"/>
                </a:lnTo>
                <a:lnTo>
                  <a:pt x="103276" y="27321"/>
                </a:lnTo>
                <a:lnTo>
                  <a:pt x="105536" y="28917"/>
                </a:lnTo>
                <a:lnTo>
                  <a:pt x="114769" y="29065"/>
                </a:lnTo>
                <a:lnTo>
                  <a:pt x="114850" y="26800"/>
                </a:lnTo>
                <a:lnTo>
                  <a:pt x="118283" y="23326"/>
                </a:lnTo>
                <a:lnTo>
                  <a:pt x="117469" y="19625"/>
                </a:lnTo>
                <a:lnTo>
                  <a:pt x="119899" y="16093"/>
                </a:lnTo>
                <a:lnTo>
                  <a:pt x="129090" y="16525"/>
                </a:lnTo>
                <a:lnTo>
                  <a:pt x="131437" y="18767"/>
                </a:lnTo>
                <a:lnTo>
                  <a:pt x="135122" y="26851"/>
                </a:lnTo>
                <a:lnTo>
                  <a:pt x="135720" y="32198"/>
                </a:lnTo>
                <a:lnTo>
                  <a:pt x="136858" y="32464"/>
                </a:lnTo>
                <a:lnTo>
                  <a:pt x="138336" y="30316"/>
                </a:lnTo>
                <a:lnTo>
                  <a:pt x="138404" y="26448"/>
                </a:lnTo>
                <a:lnTo>
                  <a:pt x="141186" y="23324"/>
                </a:lnTo>
                <a:lnTo>
                  <a:pt x="141659" y="20200"/>
                </a:lnTo>
                <a:lnTo>
                  <a:pt x="145790" y="19506"/>
                </a:lnTo>
                <a:lnTo>
                  <a:pt x="148384" y="21045"/>
                </a:lnTo>
                <a:lnTo>
                  <a:pt x="151129" y="19518"/>
                </a:lnTo>
                <a:lnTo>
                  <a:pt x="149581" y="10184"/>
                </a:lnTo>
                <a:lnTo>
                  <a:pt x="147755" y="6662"/>
                </a:lnTo>
                <a:lnTo>
                  <a:pt x="152663" y="0"/>
                </a:lnTo>
                <a:lnTo>
                  <a:pt x="161448" y="2125"/>
                </a:lnTo>
                <a:lnTo>
                  <a:pt x="164948" y="9729"/>
                </a:lnTo>
                <a:lnTo>
                  <a:pt x="167651" y="9304"/>
                </a:lnTo>
                <a:lnTo>
                  <a:pt x="170324" y="11274"/>
                </a:lnTo>
                <a:lnTo>
                  <a:pt x="171549" y="15808"/>
                </a:lnTo>
                <a:lnTo>
                  <a:pt x="173951" y="17394"/>
                </a:lnTo>
                <a:lnTo>
                  <a:pt x="176383" y="17328"/>
                </a:lnTo>
                <a:lnTo>
                  <a:pt x="181033" y="14011"/>
                </a:lnTo>
                <a:close/>
              </a:path>
            </a:pathLst>
          </a:custGeom>
          <a:solidFill>
            <a:srgbClr val="1C0D2D">
              <a:alpha val="100000"/>
            </a:srgbClr>
          </a:solidFill>
          <a:ln w="13550" cap="flat">
            <a:solidFill>
              <a:srgbClr val="1C0D2D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346" name="pg1346"/>
          <p:cNvSpPr/>
          <p:nvPr/>
        </p:nvSpPr>
        <p:spPr>
          <a:xfrm>
            <a:off x="4494341" y="4455437"/>
            <a:ext cx="311149" cy="340788"/>
          </a:xfrm>
          <a:custGeom>
            <a:avLst/>
            <a:gdLst/>
            <a:ahLst/>
            <a:cxnLst/>
            <a:rect l="0" t="0" r="0" b="0"/>
            <a:pathLst>
              <a:path w="311149" h="340788">
                <a:moveTo>
                  <a:pt x="207432" y="17756"/>
                </a:moveTo>
                <a:lnTo>
                  <a:pt x="208001" y="21204"/>
                </a:lnTo>
                <a:lnTo>
                  <a:pt x="209917" y="23901"/>
                </a:lnTo>
                <a:lnTo>
                  <a:pt x="210743" y="24159"/>
                </a:lnTo>
                <a:lnTo>
                  <a:pt x="211736" y="23508"/>
                </a:lnTo>
                <a:lnTo>
                  <a:pt x="218039" y="24662"/>
                </a:lnTo>
                <a:lnTo>
                  <a:pt x="218824" y="26051"/>
                </a:lnTo>
                <a:lnTo>
                  <a:pt x="220737" y="27769"/>
                </a:lnTo>
                <a:lnTo>
                  <a:pt x="223159" y="28602"/>
                </a:lnTo>
                <a:lnTo>
                  <a:pt x="225466" y="32202"/>
                </a:lnTo>
                <a:lnTo>
                  <a:pt x="225011" y="35926"/>
                </a:lnTo>
                <a:lnTo>
                  <a:pt x="225815" y="40845"/>
                </a:lnTo>
                <a:lnTo>
                  <a:pt x="223619" y="44104"/>
                </a:lnTo>
                <a:lnTo>
                  <a:pt x="219360" y="44936"/>
                </a:lnTo>
                <a:lnTo>
                  <a:pt x="214135" y="50548"/>
                </a:lnTo>
                <a:lnTo>
                  <a:pt x="219099" y="53651"/>
                </a:lnTo>
                <a:lnTo>
                  <a:pt x="220597" y="58262"/>
                </a:lnTo>
                <a:lnTo>
                  <a:pt x="219297" y="60995"/>
                </a:lnTo>
                <a:lnTo>
                  <a:pt x="221313" y="66837"/>
                </a:lnTo>
                <a:lnTo>
                  <a:pt x="217209" y="76801"/>
                </a:lnTo>
                <a:lnTo>
                  <a:pt x="219080" y="81500"/>
                </a:lnTo>
                <a:lnTo>
                  <a:pt x="217632" y="85798"/>
                </a:lnTo>
                <a:lnTo>
                  <a:pt x="217179" y="91318"/>
                </a:lnTo>
                <a:lnTo>
                  <a:pt x="210738" y="100589"/>
                </a:lnTo>
                <a:lnTo>
                  <a:pt x="210733" y="105886"/>
                </a:lnTo>
                <a:lnTo>
                  <a:pt x="208312" y="108622"/>
                </a:lnTo>
                <a:lnTo>
                  <a:pt x="207590" y="111729"/>
                </a:lnTo>
                <a:lnTo>
                  <a:pt x="207773" y="114468"/>
                </a:lnTo>
                <a:lnTo>
                  <a:pt x="210887" y="116088"/>
                </a:lnTo>
                <a:lnTo>
                  <a:pt x="211627" y="121775"/>
                </a:lnTo>
                <a:lnTo>
                  <a:pt x="213327" y="124630"/>
                </a:lnTo>
                <a:lnTo>
                  <a:pt x="211624" y="129716"/>
                </a:lnTo>
                <a:lnTo>
                  <a:pt x="212677" y="132828"/>
                </a:lnTo>
                <a:lnTo>
                  <a:pt x="213079" y="140446"/>
                </a:lnTo>
                <a:lnTo>
                  <a:pt x="216453" y="142145"/>
                </a:lnTo>
                <a:lnTo>
                  <a:pt x="215632" y="144570"/>
                </a:lnTo>
                <a:lnTo>
                  <a:pt x="216228" y="147235"/>
                </a:lnTo>
                <a:lnTo>
                  <a:pt x="218161" y="148281"/>
                </a:lnTo>
                <a:lnTo>
                  <a:pt x="224351" y="144786"/>
                </a:lnTo>
                <a:lnTo>
                  <a:pt x="227522" y="144708"/>
                </a:lnTo>
                <a:lnTo>
                  <a:pt x="229249" y="140226"/>
                </a:lnTo>
                <a:lnTo>
                  <a:pt x="233405" y="138699"/>
                </a:lnTo>
                <a:lnTo>
                  <a:pt x="248684" y="139841"/>
                </a:lnTo>
                <a:lnTo>
                  <a:pt x="234700" y="166544"/>
                </a:lnTo>
                <a:lnTo>
                  <a:pt x="226332" y="179284"/>
                </a:lnTo>
                <a:lnTo>
                  <a:pt x="228174" y="211873"/>
                </a:lnTo>
                <a:lnTo>
                  <a:pt x="228928" y="212773"/>
                </a:lnTo>
                <a:lnTo>
                  <a:pt x="230720" y="210965"/>
                </a:lnTo>
                <a:lnTo>
                  <a:pt x="235244" y="213057"/>
                </a:lnTo>
                <a:lnTo>
                  <a:pt x="235385" y="216242"/>
                </a:lnTo>
                <a:lnTo>
                  <a:pt x="233990" y="219269"/>
                </a:lnTo>
                <a:lnTo>
                  <a:pt x="234785" y="221600"/>
                </a:lnTo>
                <a:lnTo>
                  <a:pt x="232401" y="224555"/>
                </a:lnTo>
                <a:lnTo>
                  <a:pt x="236884" y="230801"/>
                </a:lnTo>
                <a:lnTo>
                  <a:pt x="237213" y="234608"/>
                </a:lnTo>
                <a:lnTo>
                  <a:pt x="242873" y="230800"/>
                </a:lnTo>
                <a:lnTo>
                  <a:pt x="247407" y="235941"/>
                </a:lnTo>
                <a:lnTo>
                  <a:pt x="249630" y="240391"/>
                </a:lnTo>
                <a:lnTo>
                  <a:pt x="251426" y="241294"/>
                </a:lnTo>
                <a:lnTo>
                  <a:pt x="258546" y="244874"/>
                </a:lnTo>
                <a:lnTo>
                  <a:pt x="259602" y="248824"/>
                </a:lnTo>
                <a:lnTo>
                  <a:pt x="264930" y="252017"/>
                </a:lnTo>
                <a:lnTo>
                  <a:pt x="265591" y="258951"/>
                </a:lnTo>
                <a:lnTo>
                  <a:pt x="270343" y="259245"/>
                </a:lnTo>
                <a:lnTo>
                  <a:pt x="269158" y="263896"/>
                </a:lnTo>
                <a:lnTo>
                  <a:pt x="270434" y="265963"/>
                </a:lnTo>
                <a:lnTo>
                  <a:pt x="275051" y="268349"/>
                </a:lnTo>
                <a:lnTo>
                  <a:pt x="276557" y="266408"/>
                </a:lnTo>
                <a:lnTo>
                  <a:pt x="279474" y="266961"/>
                </a:lnTo>
                <a:lnTo>
                  <a:pt x="281232" y="263782"/>
                </a:lnTo>
                <a:lnTo>
                  <a:pt x="282412" y="264260"/>
                </a:lnTo>
                <a:lnTo>
                  <a:pt x="287586" y="266361"/>
                </a:lnTo>
                <a:lnTo>
                  <a:pt x="284834" y="268848"/>
                </a:lnTo>
                <a:lnTo>
                  <a:pt x="284757" y="274677"/>
                </a:lnTo>
                <a:lnTo>
                  <a:pt x="291136" y="277678"/>
                </a:lnTo>
                <a:lnTo>
                  <a:pt x="293889" y="276314"/>
                </a:lnTo>
                <a:lnTo>
                  <a:pt x="295118" y="282065"/>
                </a:lnTo>
                <a:lnTo>
                  <a:pt x="309812" y="291358"/>
                </a:lnTo>
                <a:lnTo>
                  <a:pt x="311149" y="294246"/>
                </a:lnTo>
                <a:lnTo>
                  <a:pt x="306181" y="293018"/>
                </a:lnTo>
                <a:lnTo>
                  <a:pt x="303473" y="293870"/>
                </a:lnTo>
                <a:lnTo>
                  <a:pt x="300430" y="292349"/>
                </a:lnTo>
                <a:lnTo>
                  <a:pt x="296516" y="293250"/>
                </a:lnTo>
                <a:lnTo>
                  <a:pt x="294499" y="295461"/>
                </a:lnTo>
                <a:lnTo>
                  <a:pt x="291923" y="294009"/>
                </a:lnTo>
                <a:lnTo>
                  <a:pt x="282412" y="296495"/>
                </a:lnTo>
                <a:lnTo>
                  <a:pt x="281829" y="296647"/>
                </a:lnTo>
                <a:lnTo>
                  <a:pt x="274240" y="292405"/>
                </a:lnTo>
                <a:lnTo>
                  <a:pt x="271551" y="294298"/>
                </a:lnTo>
                <a:lnTo>
                  <a:pt x="265677" y="293633"/>
                </a:lnTo>
                <a:lnTo>
                  <a:pt x="259583" y="298785"/>
                </a:lnTo>
                <a:lnTo>
                  <a:pt x="253766" y="300510"/>
                </a:lnTo>
                <a:lnTo>
                  <a:pt x="251426" y="298411"/>
                </a:lnTo>
                <a:lnTo>
                  <a:pt x="239479" y="294452"/>
                </a:lnTo>
                <a:lnTo>
                  <a:pt x="236681" y="287773"/>
                </a:lnTo>
                <a:lnTo>
                  <a:pt x="233752" y="290940"/>
                </a:lnTo>
                <a:lnTo>
                  <a:pt x="231795" y="289236"/>
                </a:lnTo>
                <a:lnTo>
                  <a:pt x="226178" y="297569"/>
                </a:lnTo>
                <a:lnTo>
                  <a:pt x="222763" y="300293"/>
                </a:lnTo>
                <a:lnTo>
                  <a:pt x="218811" y="301180"/>
                </a:lnTo>
                <a:lnTo>
                  <a:pt x="212920" y="299084"/>
                </a:lnTo>
                <a:lnTo>
                  <a:pt x="208628" y="296504"/>
                </a:lnTo>
                <a:lnTo>
                  <a:pt x="205730" y="295049"/>
                </a:lnTo>
                <a:lnTo>
                  <a:pt x="202255" y="288482"/>
                </a:lnTo>
                <a:lnTo>
                  <a:pt x="196689" y="290922"/>
                </a:lnTo>
                <a:lnTo>
                  <a:pt x="182211" y="279949"/>
                </a:lnTo>
                <a:lnTo>
                  <a:pt x="179118" y="280234"/>
                </a:lnTo>
                <a:lnTo>
                  <a:pt x="176287" y="278047"/>
                </a:lnTo>
                <a:lnTo>
                  <a:pt x="169900" y="281410"/>
                </a:lnTo>
                <a:lnTo>
                  <a:pt x="168106" y="277824"/>
                </a:lnTo>
                <a:lnTo>
                  <a:pt x="164931" y="277806"/>
                </a:lnTo>
                <a:lnTo>
                  <a:pt x="161866" y="272586"/>
                </a:lnTo>
                <a:lnTo>
                  <a:pt x="161909" y="268621"/>
                </a:lnTo>
                <a:lnTo>
                  <a:pt x="157882" y="262591"/>
                </a:lnTo>
                <a:lnTo>
                  <a:pt x="156303" y="262622"/>
                </a:lnTo>
                <a:lnTo>
                  <a:pt x="150995" y="267725"/>
                </a:lnTo>
                <a:lnTo>
                  <a:pt x="150341" y="266833"/>
                </a:lnTo>
                <a:lnTo>
                  <a:pt x="150882" y="262353"/>
                </a:lnTo>
                <a:lnTo>
                  <a:pt x="147617" y="262615"/>
                </a:lnTo>
                <a:lnTo>
                  <a:pt x="146235" y="264958"/>
                </a:lnTo>
                <a:lnTo>
                  <a:pt x="148198" y="268615"/>
                </a:lnTo>
                <a:lnTo>
                  <a:pt x="147944" y="271276"/>
                </a:lnTo>
                <a:lnTo>
                  <a:pt x="146516" y="272009"/>
                </a:lnTo>
                <a:lnTo>
                  <a:pt x="144173" y="269226"/>
                </a:lnTo>
                <a:lnTo>
                  <a:pt x="142203" y="269156"/>
                </a:lnTo>
                <a:lnTo>
                  <a:pt x="140409" y="275864"/>
                </a:lnTo>
                <a:lnTo>
                  <a:pt x="139067" y="272140"/>
                </a:lnTo>
                <a:lnTo>
                  <a:pt x="136162" y="270228"/>
                </a:lnTo>
                <a:lnTo>
                  <a:pt x="133478" y="266095"/>
                </a:lnTo>
                <a:lnTo>
                  <a:pt x="132267" y="266731"/>
                </a:lnTo>
                <a:lnTo>
                  <a:pt x="132391" y="271689"/>
                </a:lnTo>
                <a:lnTo>
                  <a:pt x="128596" y="274953"/>
                </a:lnTo>
                <a:lnTo>
                  <a:pt x="120603" y="270505"/>
                </a:lnTo>
                <a:lnTo>
                  <a:pt x="120746" y="264704"/>
                </a:lnTo>
                <a:lnTo>
                  <a:pt x="119860" y="263056"/>
                </a:lnTo>
                <a:lnTo>
                  <a:pt x="118759" y="262778"/>
                </a:lnTo>
                <a:lnTo>
                  <a:pt x="117523" y="266200"/>
                </a:lnTo>
                <a:lnTo>
                  <a:pt x="115568" y="267597"/>
                </a:lnTo>
                <a:lnTo>
                  <a:pt x="113450" y="266611"/>
                </a:lnTo>
                <a:lnTo>
                  <a:pt x="111153" y="262309"/>
                </a:lnTo>
                <a:lnTo>
                  <a:pt x="110246" y="264851"/>
                </a:lnTo>
                <a:lnTo>
                  <a:pt x="110844" y="269168"/>
                </a:lnTo>
                <a:lnTo>
                  <a:pt x="109969" y="270730"/>
                </a:lnTo>
                <a:lnTo>
                  <a:pt x="104059" y="268001"/>
                </a:lnTo>
                <a:lnTo>
                  <a:pt x="99596" y="269616"/>
                </a:lnTo>
                <a:lnTo>
                  <a:pt x="93526" y="275549"/>
                </a:lnTo>
                <a:lnTo>
                  <a:pt x="91764" y="283862"/>
                </a:lnTo>
                <a:lnTo>
                  <a:pt x="83434" y="300144"/>
                </a:lnTo>
                <a:lnTo>
                  <a:pt x="83401" y="304206"/>
                </a:lnTo>
                <a:lnTo>
                  <a:pt x="88620" y="308992"/>
                </a:lnTo>
                <a:lnTo>
                  <a:pt x="90555" y="315288"/>
                </a:lnTo>
                <a:lnTo>
                  <a:pt x="83839" y="326243"/>
                </a:lnTo>
                <a:lnTo>
                  <a:pt x="87176" y="331990"/>
                </a:lnTo>
                <a:lnTo>
                  <a:pt x="86179" y="338695"/>
                </a:lnTo>
                <a:lnTo>
                  <a:pt x="81901" y="340788"/>
                </a:lnTo>
                <a:lnTo>
                  <a:pt x="78743" y="338331"/>
                </a:lnTo>
                <a:lnTo>
                  <a:pt x="77122" y="340082"/>
                </a:lnTo>
                <a:lnTo>
                  <a:pt x="74030" y="340423"/>
                </a:lnTo>
                <a:lnTo>
                  <a:pt x="75177" y="329016"/>
                </a:lnTo>
                <a:lnTo>
                  <a:pt x="71489" y="325804"/>
                </a:lnTo>
                <a:lnTo>
                  <a:pt x="71035" y="321365"/>
                </a:lnTo>
                <a:lnTo>
                  <a:pt x="69178" y="318704"/>
                </a:lnTo>
                <a:lnTo>
                  <a:pt x="64567" y="319113"/>
                </a:lnTo>
                <a:lnTo>
                  <a:pt x="60975" y="317180"/>
                </a:lnTo>
                <a:lnTo>
                  <a:pt x="58340" y="312148"/>
                </a:lnTo>
                <a:lnTo>
                  <a:pt x="59627" y="309609"/>
                </a:lnTo>
                <a:lnTo>
                  <a:pt x="58704" y="305866"/>
                </a:lnTo>
                <a:lnTo>
                  <a:pt x="53529" y="302072"/>
                </a:lnTo>
                <a:lnTo>
                  <a:pt x="49977" y="295974"/>
                </a:lnTo>
                <a:lnTo>
                  <a:pt x="50361" y="291777"/>
                </a:lnTo>
                <a:lnTo>
                  <a:pt x="48668" y="288204"/>
                </a:lnTo>
                <a:lnTo>
                  <a:pt x="43914" y="287479"/>
                </a:lnTo>
                <a:lnTo>
                  <a:pt x="42409" y="283939"/>
                </a:lnTo>
                <a:lnTo>
                  <a:pt x="41454" y="276959"/>
                </a:lnTo>
                <a:lnTo>
                  <a:pt x="39759" y="275924"/>
                </a:lnTo>
                <a:lnTo>
                  <a:pt x="36021" y="277035"/>
                </a:lnTo>
                <a:lnTo>
                  <a:pt x="31459" y="279770"/>
                </a:lnTo>
                <a:lnTo>
                  <a:pt x="31253" y="281354"/>
                </a:lnTo>
                <a:lnTo>
                  <a:pt x="28390" y="283687"/>
                </a:lnTo>
                <a:lnTo>
                  <a:pt x="21839" y="279242"/>
                </a:lnTo>
                <a:lnTo>
                  <a:pt x="20093" y="281256"/>
                </a:lnTo>
                <a:lnTo>
                  <a:pt x="16356" y="281478"/>
                </a:lnTo>
                <a:lnTo>
                  <a:pt x="14455" y="278476"/>
                </a:lnTo>
                <a:lnTo>
                  <a:pt x="14625" y="271715"/>
                </a:lnTo>
                <a:lnTo>
                  <a:pt x="11495" y="267013"/>
                </a:lnTo>
                <a:lnTo>
                  <a:pt x="11244" y="263614"/>
                </a:lnTo>
                <a:lnTo>
                  <a:pt x="4571" y="256099"/>
                </a:lnTo>
                <a:lnTo>
                  <a:pt x="6321" y="250901"/>
                </a:lnTo>
                <a:lnTo>
                  <a:pt x="3968" y="250605"/>
                </a:lnTo>
                <a:lnTo>
                  <a:pt x="2849" y="247014"/>
                </a:lnTo>
                <a:lnTo>
                  <a:pt x="3303" y="239616"/>
                </a:lnTo>
                <a:lnTo>
                  <a:pt x="0" y="233964"/>
                </a:lnTo>
                <a:lnTo>
                  <a:pt x="925" y="230712"/>
                </a:lnTo>
                <a:lnTo>
                  <a:pt x="2897" y="229582"/>
                </a:lnTo>
                <a:lnTo>
                  <a:pt x="2926" y="225860"/>
                </a:lnTo>
                <a:lnTo>
                  <a:pt x="4045" y="224544"/>
                </a:lnTo>
                <a:lnTo>
                  <a:pt x="11807" y="223610"/>
                </a:lnTo>
                <a:lnTo>
                  <a:pt x="15775" y="228646"/>
                </a:lnTo>
                <a:lnTo>
                  <a:pt x="17198" y="233487"/>
                </a:lnTo>
                <a:lnTo>
                  <a:pt x="20051" y="233924"/>
                </a:lnTo>
                <a:lnTo>
                  <a:pt x="22192" y="232131"/>
                </a:lnTo>
                <a:lnTo>
                  <a:pt x="23790" y="227327"/>
                </a:lnTo>
                <a:lnTo>
                  <a:pt x="26551" y="224684"/>
                </a:lnTo>
                <a:lnTo>
                  <a:pt x="24217" y="219970"/>
                </a:lnTo>
                <a:lnTo>
                  <a:pt x="35998" y="216620"/>
                </a:lnTo>
                <a:lnTo>
                  <a:pt x="33973" y="210283"/>
                </a:lnTo>
                <a:lnTo>
                  <a:pt x="30491" y="204678"/>
                </a:lnTo>
                <a:lnTo>
                  <a:pt x="29886" y="200849"/>
                </a:lnTo>
                <a:lnTo>
                  <a:pt x="23019" y="196203"/>
                </a:lnTo>
                <a:lnTo>
                  <a:pt x="21513" y="187848"/>
                </a:lnTo>
                <a:lnTo>
                  <a:pt x="20460" y="184483"/>
                </a:lnTo>
                <a:lnTo>
                  <a:pt x="20795" y="180297"/>
                </a:lnTo>
                <a:lnTo>
                  <a:pt x="16987" y="175761"/>
                </a:lnTo>
                <a:lnTo>
                  <a:pt x="16918" y="173557"/>
                </a:lnTo>
                <a:lnTo>
                  <a:pt x="19099" y="173326"/>
                </a:lnTo>
                <a:lnTo>
                  <a:pt x="17962" y="169818"/>
                </a:lnTo>
                <a:lnTo>
                  <a:pt x="18538" y="167754"/>
                </a:lnTo>
                <a:lnTo>
                  <a:pt x="14675" y="166523"/>
                </a:lnTo>
                <a:lnTo>
                  <a:pt x="15440" y="160350"/>
                </a:lnTo>
                <a:lnTo>
                  <a:pt x="9810" y="157867"/>
                </a:lnTo>
                <a:lnTo>
                  <a:pt x="5403" y="149467"/>
                </a:lnTo>
                <a:lnTo>
                  <a:pt x="5663" y="145462"/>
                </a:lnTo>
                <a:lnTo>
                  <a:pt x="9471" y="140635"/>
                </a:lnTo>
                <a:lnTo>
                  <a:pt x="7247" y="127979"/>
                </a:lnTo>
                <a:lnTo>
                  <a:pt x="23161" y="107725"/>
                </a:lnTo>
                <a:lnTo>
                  <a:pt x="23593" y="105326"/>
                </a:lnTo>
                <a:lnTo>
                  <a:pt x="21620" y="96354"/>
                </a:lnTo>
                <a:lnTo>
                  <a:pt x="22263" y="93571"/>
                </a:lnTo>
                <a:lnTo>
                  <a:pt x="25349" y="89732"/>
                </a:lnTo>
                <a:lnTo>
                  <a:pt x="27689" y="92987"/>
                </a:lnTo>
                <a:lnTo>
                  <a:pt x="32530" y="93475"/>
                </a:lnTo>
                <a:lnTo>
                  <a:pt x="36901" y="97882"/>
                </a:lnTo>
                <a:lnTo>
                  <a:pt x="36727" y="100806"/>
                </a:lnTo>
                <a:lnTo>
                  <a:pt x="31373" y="108043"/>
                </a:lnTo>
                <a:lnTo>
                  <a:pt x="30181" y="111856"/>
                </a:lnTo>
                <a:lnTo>
                  <a:pt x="34545" y="112875"/>
                </a:lnTo>
                <a:lnTo>
                  <a:pt x="41377" y="118509"/>
                </a:lnTo>
                <a:lnTo>
                  <a:pt x="41677" y="122824"/>
                </a:lnTo>
                <a:lnTo>
                  <a:pt x="44293" y="126652"/>
                </a:lnTo>
                <a:lnTo>
                  <a:pt x="45917" y="133766"/>
                </a:lnTo>
                <a:lnTo>
                  <a:pt x="43370" y="140247"/>
                </a:lnTo>
                <a:lnTo>
                  <a:pt x="47786" y="138297"/>
                </a:lnTo>
                <a:lnTo>
                  <a:pt x="51852" y="139309"/>
                </a:lnTo>
                <a:lnTo>
                  <a:pt x="53098" y="141905"/>
                </a:lnTo>
                <a:lnTo>
                  <a:pt x="55671" y="141797"/>
                </a:lnTo>
                <a:lnTo>
                  <a:pt x="58526" y="133318"/>
                </a:lnTo>
                <a:lnTo>
                  <a:pt x="61596" y="129258"/>
                </a:lnTo>
                <a:lnTo>
                  <a:pt x="60330" y="125949"/>
                </a:lnTo>
                <a:lnTo>
                  <a:pt x="55095" y="122830"/>
                </a:lnTo>
                <a:lnTo>
                  <a:pt x="54143" y="118107"/>
                </a:lnTo>
                <a:lnTo>
                  <a:pt x="52317" y="116132"/>
                </a:lnTo>
                <a:lnTo>
                  <a:pt x="52453" y="114500"/>
                </a:lnTo>
                <a:lnTo>
                  <a:pt x="55530" y="111277"/>
                </a:lnTo>
                <a:lnTo>
                  <a:pt x="53888" y="104602"/>
                </a:lnTo>
                <a:lnTo>
                  <a:pt x="55239" y="101548"/>
                </a:lnTo>
                <a:lnTo>
                  <a:pt x="60763" y="99048"/>
                </a:lnTo>
                <a:lnTo>
                  <a:pt x="61992" y="95429"/>
                </a:lnTo>
                <a:lnTo>
                  <a:pt x="60840" y="89950"/>
                </a:lnTo>
                <a:lnTo>
                  <a:pt x="65562" y="86779"/>
                </a:lnTo>
                <a:lnTo>
                  <a:pt x="69697" y="80919"/>
                </a:lnTo>
                <a:lnTo>
                  <a:pt x="72461" y="80223"/>
                </a:lnTo>
                <a:lnTo>
                  <a:pt x="76389" y="70924"/>
                </a:lnTo>
                <a:lnTo>
                  <a:pt x="79191" y="69694"/>
                </a:lnTo>
                <a:lnTo>
                  <a:pt x="79840" y="63844"/>
                </a:lnTo>
                <a:lnTo>
                  <a:pt x="82931" y="57993"/>
                </a:lnTo>
                <a:lnTo>
                  <a:pt x="84386" y="51683"/>
                </a:lnTo>
                <a:lnTo>
                  <a:pt x="82479" y="46058"/>
                </a:lnTo>
                <a:lnTo>
                  <a:pt x="82251" y="38998"/>
                </a:lnTo>
                <a:lnTo>
                  <a:pt x="79532" y="33292"/>
                </a:lnTo>
                <a:lnTo>
                  <a:pt x="81720" y="30178"/>
                </a:lnTo>
                <a:lnTo>
                  <a:pt x="83310" y="23940"/>
                </a:lnTo>
                <a:lnTo>
                  <a:pt x="91764" y="22378"/>
                </a:lnTo>
                <a:lnTo>
                  <a:pt x="92803" y="25320"/>
                </a:lnTo>
                <a:lnTo>
                  <a:pt x="96191" y="28619"/>
                </a:lnTo>
                <a:lnTo>
                  <a:pt x="98988" y="23702"/>
                </a:lnTo>
                <a:lnTo>
                  <a:pt x="101397" y="22210"/>
                </a:lnTo>
                <a:lnTo>
                  <a:pt x="102084" y="28122"/>
                </a:lnTo>
                <a:lnTo>
                  <a:pt x="101306" y="36466"/>
                </a:lnTo>
                <a:lnTo>
                  <a:pt x="102213" y="44623"/>
                </a:lnTo>
                <a:lnTo>
                  <a:pt x="105905" y="47662"/>
                </a:lnTo>
                <a:lnTo>
                  <a:pt x="110180" y="56581"/>
                </a:lnTo>
                <a:lnTo>
                  <a:pt x="114996" y="58999"/>
                </a:lnTo>
                <a:lnTo>
                  <a:pt x="120123" y="60382"/>
                </a:lnTo>
                <a:lnTo>
                  <a:pt x="124561" y="58031"/>
                </a:lnTo>
                <a:lnTo>
                  <a:pt x="128259" y="59224"/>
                </a:lnTo>
                <a:lnTo>
                  <a:pt x="129647" y="56226"/>
                </a:lnTo>
                <a:lnTo>
                  <a:pt x="130104" y="51096"/>
                </a:lnTo>
                <a:lnTo>
                  <a:pt x="131394" y="49670"/>
                </a:lnTo>
                <a:lnTo>
                  <a:pt x="135290" y="51517"/>
                </a:lnTo>
                <a:lnTo>
                  <a:pt x="148783" y="44408"/>
                </a:lnTo>
                <a:lnTo>
                  <a:pt x="151308" y="45997"/>
                </a:lnTo>
                <a:lnTo>
                  <a:pt x="154450" y="44690"/>
                </a:lnTo>
                <a:lnTo>
                  <a:pt x="158575" y="49670"/>
                </a:lnTo>
                <a:lnTo>
                  <a:pt x="157529" y="53838"/>
                </a:lnTo>
                <a:lnTo>
                  <a:pt x="159035" y="56312"/>
                </a:lnTo>
                <a:lnTo>
                  <a:pt x="158906" y="60082"/>
                </a:lnTo>
                <a:lnTo>
                  <a:pt x="164684" y="63989"/>
                </a:lnTo>
                <a:lnTo>
                  <a:pt x="165457" y="67199"/>
                </a:lnTo>
                <a:lnTo>
                  <a:pt x="164375" y="70329"/>
                </a:lnTo>
                <a:lnTo>
                  <a:pt x="166606" y="72218"/>
                </a:lnTo>
                <a:lnTo>
                  <a:pt x="174021" y="70530"/>
                </a:lnTo>
                <a:lnTo>
                  <a:pt x="177683" y="65356"/>
                </a:lnTo>
                <a:lnTo>
                  <a:pt x="175626" y="59807"/>
                </a:lnTo>
                <a:lnTo>
                  <a:pt x="171666" y="55320"/>
                </a:lnTo>
                <a:lnTo>
                  <a:pt x="170553" y="51914"/>
                </a:lnTo>
                <a:lnTo>
                  <a:pt x="173344" y="44186"/>
                </a:lnTo>
                <a:lnTo>
                  <a:pt x="176430" y="42262"/>
                </a:lnTo>
                <a:lnTo>
                  <a:pt x="176575" y="38887"/>
                </a:lnTo>
                <a:lnTo>
                  <a:pt x="173328" y="35317"/>
                </a:lnTo>
                <a:lnTo>
                  <a:pt x="168103" y="36659"/>
                </a:lnTo>
                <a:lnTo>
                  <a:pt x="163837" y="32471"/>
                </a:lnTo>
                <a:lnTo>
                  <a:pt x="164629" y="29272"/>
                </a:lnTo>
                <a:lnTo>
                  <a:pt x="164221" y="16039"/>
                </a:lnTo>
                <a:lnTo>
                  <a:pt x="166113" y="13478"/>
                </a:lnTo>
                <a:lnTo>
                  <a:pt x="169563" y="8807"/>
                </a:lnTo>
                <a:lnTo>
                  <a:pt x="170192" y="4252"/>
                </a:lnTo>
                <a:lnTo>
                  <a:pt x="173162" y="4313"/>
                </a:lnTo>
                <a:lnTo>
                  <a:pt x="179165" y="1418"/>
                </a:lnTo>
                <a:lnTo>
                  <a:pt x="182011" y="2162"/>
                </a:lnTo>
                <a:lnTo>
                  <a:pt x="184374" y="0"/>
                </a:lnTo>
                <a:lnTo>
                  <a:pt x="186354" y="3748"/>
                </a:lnTo>
                <a:lnTo>
                  <a:pt x="185164" y="7098"/>
                </a:lnTo>
                <a:lnTo>
                  <a:pt x="185486" y="9584"/>
                </a:lnTo>
                <a:lnTo>
                  <a:pt x="189150" y="10625"/>
                </a:lnTo>
                <a:lnTo>
                  <a:pt x="190696" y="13478"/>
                </a:lnTo>
                <a:lnTo>
                  <a:pt x="191174" y="14359"/>
                </a:lnTo>
                <a:lnTo>
                  <a:pt x="203614" y="14564"/>
                </a:lnTo>
                <a:close/>
              </a:path>
            </a:pathLst>
          </a:custGeom>
          <a:solidFill>
            <a:srgbClr val="250F3F">
              <a:alpha val="100000"/>
            </a:srgbClr>
          </a:solidFill>
          <a:ln w="13550" cap="flat">
            <a:solidFill>
              <a:srgbClr val="250F3F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348" name="pg1348"/>
          <p:cNvSpPr/>
          <p:nvPr/>
        </p:nvSpPr>
        <p:spPr>
          <a:xfrm>
            <a:off x="4975302" y="5109245"/>
            <a:ext cx="187231" cy="211537"/>
          </a:xfrm>
          <a:custGeom>
            <a:avLst/>
            <a:gdLst/>
            <a:ahLst/>
            <a:cxnLst/>
            <a:rect l="0" t="0" r="0" b="0"/>
            <a:pathLst>
              <a:path w="187231" h="211537">
                <a:moveTo>
                  <a:pt x="119851" y="63669"/>
                </a:moveTo>
                <a:lnTo>
                  <a:pt x="122894" y="68310"/>
                </a:lnTo>
                <a:lnTo>
                  <a:pt x="124031" y="70091"/>
                </a:lnTo>
                <a:lnTo>
                  <a:pt x="126445" y="73166"/>
                </a:lnTo>
                <a:lnTo>
                  <a:pt x="128545" y="74831"/>
                </a:lnTo>
                <a:lnTo>
                  <a:pt x="129140" y="76056"/>
                </a:lnTo>
                <a:lnTo>
                  <a:pt x="131251" y="78678"/>
                </a:lnTo>
                <a:lnTo>
                  <a:pt x="146673" y="92317"/>
                </a:lnTo>
                <a:lnTo>
                  <a:pt x="150134" y="100245"/>
                </a:lnTo>
                <a:lnTo>
                  <a:pt x="157128" y="108365"/>
                </a:lnTo>
                <a:lnTo>
                  <a:pt x="158968" y="112843"/>
                </a:lnTo>
                <a:lnTo>
                  <a:pt x="170191" y="121507"/>
                </a:lnTo>
                <a:lnTo>
                  <a:pt x="180154" y="126468"/>
                </a:lnTo>
                <a:lnTo>
                  <a:pt x="181161" y="138629"/>
                </a:lnTo>
                <a:lnTo>
                  <a:pt x="187231" y="144237"/>
                </a:lnTo>
                <a:lnTo>
                  <a:pt x="185681" y="148339"/>
                </a:lnTo>
                <a:lnTo>
                  <a:pt x="186716" y="151722"/>
                </a:lnTo>
                <a:lnTo>
                  <a:pt x="180680" y="157467"/>
                </a:lnTo>
                <a:lnTo>
                  <a:pt x="175558" y="165912"/>
                </a:lnTo>
                <a:lnTo>
                  <a:pt x="174368" y="171851"/>
                </a:lnTo>
                <a:lnTo>
                  <a:pt x="169924" y="175838"/>
                </a:lnTo>
                <a:lnTo>
                  <a:pt x="166215" y="184423"/>
                </a:lnTo>
                <a:lnTo>
                  <a:pt x="164895" y="187476"/>
                </a:lnTo>
                <a:lnTo>
                  <a:pt x="155893" y="198534"/>
                </a:lnTo>
                <a:lnTo>
                  <a:pt x="153149" y="197646"/>
                </a:lnTo>
                <a:lnTo>
                  <a:pt x="153575" y="195136"/>
                </a:lnTo>
                <a:lnTo>
                  <a:pt x="151691" y="185525"/>
                </a:lnTo>
                <a:lnTo>
                  <a:pt x="150806" y="184423"/>
                </a:lnTo>
                <a:lnTo>
                  <a:pt x="147297" y="180053"/>
                </a:lnTo>
                <a:lnTo>
                  <a:pt x="144865" y="179635"/>
                </a:lnTo>
                <a:lnTo>
                  <a:pt x="143855" y="177895"/>
                </a:lnTo>
                <a:lnTo>
                  <a:pt x="141167" y="180459"/>
                </a:lnTo>
                <a:lnTo>
                  <a:pt x="138575" y="175068"/>
                </a:lnTo>
                <a:lnTo>
                  <a:pt x="134604" y="172588"/>
                </a:lnTo>
                <a:lnTo>
                  <a:pt x="128674" y="177991"/>
                </a:lnTo>
                <a:lnTo>
                  <a:pt x="127093" y="181832"/>
                </a:lnTo>
                <a:lnTo>
                  <a:pt x="124828" y="183799"/>
                </a:lnTo>
                <a:lnTo>
                  <a:pt x="122894" y="183603"/>
                </a:lnTo>
                <a:lnTo>
                  <a:pt x="121233" y="184423"/>
                </a:lnTo>
                <a:lnTo>
                  <a:pt x="120326" y="187642"/>
                </a:lnTo>
                <a:lnTo>
                  <a:pt x="122900" y="195181"/>
                </a:lnTo>
                <a:lnTo>
                  <a:pt x="125173" y="197123"/>
                </a:lnTo>
                <a:lnTo>
                  <a:pt x="124468" y="199951"/>
                </a:lnTo>
                <a:lnTo>
                  <a:pt x="122115" y="198718"/>
                </a:lnTo>
                <a:lnTo>
                  <a:pt x="117646" y="201552"/>
                </a:lnTo>
                <a:lnTo>
                  <a:pt x="116070" y="206474"/>
                </a:lnTo>
                <a:lnTo>
                  <a:pt x="113955" y="202999"/>
                </a:lnTo>
                <a:lnTo>
                  <a:pt x="112025" y="202876"/>
                </a:lnTo>
                <a:lnTo>
                  <a:pt x="109552" y="208094"/>
                </a:lnTo>
                <a:lnTo>
                  <a:pt x="105943" y="211537"/>
                </a:lnTo>
                <a:lnTo>
                  <a:pt x="100534" y="209915"/>
                </a:lnTo>
                <a:lnTo>
                  <a:pt x="97929" y="211073"/>
                </a:lnTo>
                <a:lnTo>
                  <a:pt x="92690" y="203473"/>
                </a:lnTo>
                <a:lnTo>
                  <a:pt x="89326" y="203334"/>
                </a:lnTo>
                <a:lnTo>
                  <a:pt x="84346" y="200289"/>
                </a:lnTo>
                <a:lnTo>
                  <a:pt x="79242" y="200090"/>
                </a:lnTo>
                <a:lnTo>
                  <a:pt x="74828" y="192314"/>
                </a:lnTo>
                <a:lnTo>
                  <a:pt x="72373" y="192942"/>
                </a:lnTo>
                <a:lnTo>
                  <a:pt x="67193" y="190022"/>
                </a:lnTo>
                <a:lnTo>
                  <a:pt x="66244" y="191641"/>
                </a:lnTo>
                <a:lnTo>
                  <a:pt x="64570" y="194495"/>
                </a:lnTo>
                <a:lnTo>
                  <a:pt x="58290" y="198709"/>
                </a:lnTo>
                <a:lnTo>
                  <a:pt x="54123" y="196638"/>
                </a:lnTo>
                <a:lnTo>
                  <a:pt x="50993" y="191355"/>
                </a:lnTo>
                <a:lnTo>
                  <a:pt x="44485" y="186841"/>
                </a:lnTo>
                <a:lnTo>
                  <a:pt x="41000" y="185518"/>
                </a:lnTo>
                <a:lnTo>
                  <a:pt x="38075" y="187397"/>
                </a:lnTo>
                <a:lnTo>
                  <a:pt x="37397" y="184423"/>
                </a:lnTo>
                <a:lnTo>
                  <a:pt x="36387" y="179994"/>
                </a:lnTo>
                <a:lnTo>
                  <a:pt x="38004" y="174622"/>
                </a:lnTo>
                <a:lnTo>
                  <a:pt x="37798" y="172092"/>
                </a:lnTo>
                <a:lnTo>
                  <a:pt x="31159" y="165645"/>
                </a:lnTo>
                <a:lnTo>
                  <a:pt x="29271" y="165479"/>
                </a:lnTo>
                <a:lnTo>
                  <a:pt x="21795" y="159473"/>
                </a:lnTo>
                <a:lnTo>
                  <a:pt x="9877" y="152576"/>
                </a:lnTo>
                <a:lnTo>
                  <a:pt x="8534" y="152469"/>
                </a:lnTo>
                <a:lnTo>
                  <a:pt x="7759" y="154771"/>
                </a:lnTo>
                <a:lnTo>
                  <a:pt x="3923" y="153683"/>
                </a:lnTo>
                <a:lnTo>
                  <a:pt x="930" y="148017"/>
                </a:lnTo>
                <a:lnTo>
                  <a:pt x="0" y="143919"/>
                </a:lnTo>
                <a:lnTo>
                  <a:pt x="974" y="136308"/>
                </a:lnTo>
                <a:lnTo>
                  <a:pt x="5945" y="132139"/>
                </a:lnTo>
                <a:lnTo>
                  <a:pt x="8112" y="125667"/>
                </a:lnTo>
                <a:lnTo>
                  <a:pt x="11100" y="126083"/>
                </a:lnTo>
                <a:lnTo>
                  <a:pt x="15609" y="129384"/>
                </a:lnTo>
                <a:lnTo>
                  <a:pt x="18560" y="129367"/>
                </a:lnTo>
                <a:lnTo>
                  <a:pt x="24366" y="133777"/>
                </a:lnTo>
                <a:lnTo>
                  <a:pt x="29604" y="132372"/>
                </a:lnTo>
                <a:lnTo>
                  <a:pt x="32988" y="127883"/>
                </a:lnTo>
                <a:lnTo>
                  <a:pt x="36895" y="125090"/>
                </a:lnTo>
                <a:lnTo>
                  <a:pt x="32728" y="117620"/>
                </a:lnTo>
                <a:lnTo>
                  <a:pt x="28123" y="114762"/>
                </a:lnTo>
                <a:lnTo>
                  <a:pt x="24021" y="109663"/>
                </a:lnTo>
                <a:lnTo>
                  <a:pt x="21223" y="100633"/>
                </a:lnTo>
                <a:lnTo>
                  <a:pt x="15060" y="94642"/>
                </a:lnTo>
                <a:lnTo>
                  <a:pt x="17864" y="87662"/>
                </a:lnTo>
                <a:lnTo>
                  <a:pt x="10863" y="78620"/>
                </a:lnTo>
                <a:lnTo>
                  <a:pt x="16168" y="72552"/>
                </a:lnTo>
                <a:lnTo>
                  <a:pt x="16305" y="67719"/>
                </a:lnTo>
                <a:lnTo>
                  <a:pt x="14845" y="62739"/>
                </a:lnTo>
                <a:lnTo>
                  <a:pt x="18370" y="54477"/>
                </a:lnTo>
                <a:lnTo>
                  <a:pt x="23506" y="55668"/>
                </a:lnTo>
                <a:lnTo>
                  <a:pt x="27044" y="54857"/>
                </a:lnTo>
                <a:lnTo>
                  <a:pt x="30064" y="56266"/>
                </a:lnTo>
                <a:lnTo>
                  <a:pt x="37460" y="54794"/>
                </a:lnTo>
                <a:lnTo>
                  <a:pt x="39678" y="53064"/>
                </a:lnTo>
                <a:lnTo>
                  <a:pt x="40684" y="44725"/>
                </a:lnTo>
                <a:lnTo>
                  <a:pt x="35743" y="40532"/>
                </a:lnTo>
                <a:lnTo>
                  <a:pt x="35817" y="35074"/>
                </a:lnTo>
                <a:lnTo>
                  <a:pt x="39829" y="35781"/>
                </a:lnTo>
                <a:lnTo>
                  <a:pt x="44172" y="33459"/>
                </a:lnTo>
                <a:lnTo>
                  <a:pt x="45660" y="28588"/>
                </a:lnTo>
                <a:lnTo>
                  <a:pt x="50034" y="27650"/>
                </a:lnTo>
                <a:lnTo>
                  <a:pt x="51229" y="25420"/>
                </a:lnTo>
                <a:lnTo>
                  <a:pt x="51457" y="22938"/>
                </a:lnTo>
                <a:lnTo>
                  <a:pt x="51632" y="21031"/>
                </a:lnTo>
                <a:lnTo>
                  <a:pt x="55049" y="13943"/>
                </a:lnTo>
                <a:lnTo>
                  <a:pt x="58407" y="16168"/>
                </a:lnTo>
                <a:lnTo>
                  <a:pt x="63949" y="14221"/>
                </a:lnTo>
                <a:lnTo>
                  <a:pt x="66244" y="15125"/>
                </a:lnTo>
                <a:lnTo>
                  <a:pt x="67426" y="15591"/>
                </a:lnTo>
                <a:lnTo>
                  <a:pt x="72073" y="12283"/>
                </a:lnTo>
                <a:lnTo>
                  <a:pt x="73961" y="7390"/>
                </a:lnTo>
                <a:lnTo>
                  <a:pt x="80369" y="5923"/>
                </a:lnTo>
                <a:lnTo>
                  <a:pt x="91297" y="391"/>
                </a:lnTo>
                <a:lnTo>
                  <a:pt x="95233" y="0"/>
                </a:lnTo>
                <a:lnTo>
                  <a:pt x="98192" y="15283"/>
                </a:lnTo>
                <a:lnTo>
                  <a:pt x="100754" y="22938"/>
                </a:lnTo>
                <a:lnTo>
                  <a:pt x="104729" y="34817"/>
                </a:lnTo>
                <a:lnTo>
                  <a:pt x="113264" y="52677"/>
                </a:lnTo>
                <a:lnTo>
                  <a:pt x="115225" y="56781"/>
                </a:lnTo>
                <a:close/>
              </a:path>
            </a:pathLst>
          </a:custGeom>
          <a:solidFill>
            <a:srgbClr val="1B0D2B">
              <a:alpha val="100000"/>
            </a:srgbClr>
          </a:solidFill>
          <a:ln w="13550" cap="flat">
            <a:solidFill>
              <a:srgbClr val="1B0D2B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349" name="pg1349"/>
          <p:cNvSpPr/>
          <p:nvPr/>
        </p:nvSpPr>
        <p:spPr>
          <a:xfrm>
            <a:off x="5073232" y="5253483"/>
            <a:ext cx="127766" cy="123190"/>
          </a:xfrm>
          <a:custGeom>
            <a:avLst/>
            <a:gdLst/>
            <a:ahLst/>
            <a:cxnLst/>
            <a:rect l="0" t="0" r="0" b="0"/>
            <a:pathLst>
              <a:path w="127766" h="123190">
                <a:moveTo>
                  <a:pt x="113582" y="102097"/>
                </a:moveTo>
                <a:lnTo>
                  <a:pt x="106865" y="107343"/>
                </a:lnTo>
                <a:lnTo>
                  <a:pt x="101062" y="109140"/>
                </a:lnTo>
                <a:lnTo>
                  <a:pt x="98149" y="112313"/>
                </a:lnTo>
                <a:lnTo>
                  <a:pt x="95724" y="112173"/>
                </a:lnTo>
                <a:lnTo>
                  <a:pt x="90108" y="108389"/>
                </a:lnTo>
                <a:lnTo>
                  <a:pt x="86454" y="115385"/>
                </a:lnTo>
                <a:lnTo>
                  <a:pt x="82767" y="116774"/>
                </a:lnTo>
                <a:lnTo>
                  <a:pt x="80197" y="115315"/>
                </a:lnTo>
                <a:lnTo>
                  <a:pt x="77775" y="115836"/>
                </a:lnTo>
                <a:lnTo>
                  <a:pt x="70837" y="123190"/>
                </a:lnTo>
                <a:lnTo>
                  <a:pt x="66806" y="119037"/>
                </a:lnTo>
                <a:lnTo>
                  <a:pt x="64776" y="120419"/>
                </a:lnTo>
                <a:lnTo>
                  <a:pt x="60066" y="120272"/>
                </a:lnTo>
                <a:lnTo>
                  <a:pt x="56451" y="113634"/>
                </a:lnTo>
                <a:lnTo>
                  <a:pt x="47012" y="109644"/>
                </a:lnTo>
                <a:lnTo>
                  <a:pt x="40889" y="107487"/>
                </a:lnTo>
                <a:lnTo>
                  <a:pt x="36199" y="102528"/>
                </a:lnTo>
                <a:lnTo>
                  <a:pt x="33279" y="102232"/>
                </a:lnTo>
                <a:lnTo>
                  <a:pt x="31482" y="100378"/>
                </a:lnTo>
                <a:lnTo>
                  <a:pt x="24965" y="99893"/>
                </a:lnTo>
                <a:lnTo>
                  <a:pt x="23259" y="102974"/>
                </a:lnTo>
                <a:lnTo>
                  <a:pt x="19402" y="98905"/>
                </a:lnTo>
                <a:lnTo>
                  <a:pt x="15502" y="105407"/>
                </a:lnTo>
                <a:lnTo>
                  <a:pt x="14922" y="109070"/>
                </a:lnTo>
                <a:lnTo>
                  <a:pt x="17340" y="113977"/>
                </a:lnTo>
                <a:lnTo>
                  <a:pt x="17851" y="118993"/>
                </a:lnTo>
                <a:lnTo>
                  <a:pt x="14856" y="117409"/>
                </a:lnTo>
                <a:lnTo>
                  <a:pt x="10504" y="117853"/>
                </a:lnTo>
                <a:lnTo>
                  <a:pt x="6747" y="111844"/>
                </a:lnTo>
                <a:lnTo>
                  <a:pt x="6789" y="108437"/>
                </a:lnTo>
                <a:lnTo>
                  <a:pt x="3928" y="106280"/>
                </a:lnTo>
                <a:lnTo>
                  <a:pt x="5143" y="103014"/>
                </a:lnTo>
                <a:lnTo>
                  <a:pt x="3895" y="100607"/>
                </a:lnTo>
                <a:lnTo>
                  <a:pt x="8103" y="95858"/>
                </a:lnTo>
                <a:lnTo>
                  <a:pt x="7311" y="92989"/>
                </a:lnTo>
                <a:lnTo>
                  <a:pt x="8642" y="89796"/>
                </a:lnTo>
                <a:lnTo>
                  <a:pt x="6930" y="87477"/>
                </a:lnTo>
                <a:lnTo>
                  <a:pt x="6459" y="86840"/>
                </a:lnTo>
                <a:lnTo>
                  <a:pt x="7398" y="81438"/>
                </a:lnTo>
                <a:lnTo>
                  <a:pt x="4932" y="72918"/>
                </a:lnTo>
                <a:lnTo>
                  <a:pt x="0" y="66836"/>
                </a:lnTo>
                <a:lnTo>
                  <a:pt x="2605" y="65678"/>
                </a:lnTo>
                <a:lnTo>
                  <a:pt x="8014" y="67299"/>
                </a:lnTo>
                <a:lnTo>
                  <a:pt x="11623" y="63857"/>
                </a:lnTo>
                <a:lnTo>
                  <a:pt x="14095" y="58638"/>
                </a:lnTo>
                <a:lnTo>
                  <a:pt x="16026" y="58761"/>
                </a:lnTo>
                <a:lnTo>
                  <a:pt x="18141" y="62237"/>
                </a:lnTo>
                <a:lnTo>
                  <a:pt x="19717" y="57314"/>
                </a:lnTo>
                <a:lnTo>
                  <a:pt x="24186" y="54480"/>
                </a:lnTo>
                <a:lnTo>
                  <a:pt x="26539" y="55714"/>
                </a:lnTo>
                <a:lnTo>
                  <a:pt x="27244" y="52885"/>
                </a:lnTo>
                <a:lnTo>
                  <a:pt x="24971" y="50943"/>
                </a:lnTo>
                <a:lnTo>
                  <a:pt x="22397" y="43404"/>
                </a:lnTo>
                <a:lnTo>
                  <a:pt x="23303" y="40185"/>
                </a:lnTo>
                <a:lnTo>
                  <a:pt x="24965" y="39365"/>
                </a:lnTo>
                <a:lnTo>
                  <a:pt x="26899" y="39561"/>
                </a:lnTo>
                <a:lnTo>
                  <a:pt x="29164" y="37595"/>
                </a:lnTo>
                <a:lnTo>
                  <a:pt x="30745" y="33753"/>
                </a:lnTo>
                <a:lnTo>
                  <a:pt x="36675" y="28350"/>
                </a:lnTo>
                <a:lnTo>
                  <a:pt x="40646" y="30830"/>
                </a:lnTo>
                <a:lnTo>
                  <a:pt x="43238" y="36222"/>
                </a:lnTo>
                <a:lnTo>
                  <a:pt x="45926" y="33657"/>
                </a:lnTo>
                <a:lnTo>
                  <a:pt x="46935" y="35398"/>
                </a:lnTo>
                <a:lnTo>
                  <a:pt x="49368" y="35816"/>
                </a:lnTo>
                <a:lnTo>
                  <a:pt x="52876" y="40185"/>
                </a:lnTo>
                <a:lnTo>
                  <a:pt x="53761" y="41287"/>
                </a:lnTo>
                <a:lnTo>
                  <a:pt x="55646" y="50898"/>
                </a:lnTo>
                <a:lnTo>
                  <a:pt x="55220" y="53408"/>
                </a:lnTo>
                <a:lnTo>
                  <a:pt x="57963" y="54297"/>
                </a:lnTo>
                <a:lnTo>
                  <a:pt x="66966" y="43238"/>
                </a:lnTo>
                <a:lnTo>
                  <a:pt x="68285" y="40185"/>
                </a:lnTo>
                <a:lnTo>
                  <a:pt x="71994" y="31600"/>
                </a:lnTo>
                <a:lnTo>
                  <a:pt x="76439" y="27613"/>
                </a:lnTo>
                <a:lnTo>
                  <a:pt x="77629" y="21675"/>
                </a:lnTo>
                <a:lnTo>
                  <a:pt x="82751" y="13229"/>
                </a:lnTo>
                <a:lnTo>
                  <a:pt x="88787" y="7485"/>
                </a:lnTo>
                <a:lnTo>
                  <a:pt x="87752" y="4102"/>
                </a:lnTo>
                <a:lnTo>
                  <a:pt x="89302" y="0"/>
                </a:lnTo>
                <a:lnTo>
                  <a:pt x="100925" y="7765"/>
                </a:lnTo>
                <a:lnTo>
                  <a:pt x="101532" y="8170"/>
                </a:lnTo>
                <a:lnTo>
                  <a:pt x="112190" y="11445"/>
                </a:lnTo>
                <a:lnTo>
                  <a:pt x="121435" y="22250"/>
                </a:lnTo>
                <a:lnTo>
                  <a:pt x="127481" y="25016"/>
                </a:lnTo>
                <a:lnTo>
                  <a:pt x="127409" y="33104"/>
                </a:lnTo>
                <a:lnTo>
                  <a:pt x="123872" y="40185"/>
                </a:lnTo>
                <a:lnTo>
                  <a:pt x="124946" y="46129"/>
                </a:lnTo>
                <a:lnTo>
                  <a:pt x="123626" y="53296"/>
                </a:lnTo>
                <a:lnTo>
                  <a:pt x="124899" y="59163"/>
                </a:lnTo>
                <a:lnTo>
                  <a:pt x="127766" y="63984"/>
                </a:lnTo>
                <a:lnTo>
                  <a:pt x="118545" y="72347"/>
                </a:lnTo>
                <a:lnTo>
                  <a:pt x="115180" y="77620"/>
                </a:lnTo>
                <a:lnTo>
                  <a:pt x="109104" y="74924"/>
                </a:lnTo>
                <a:lnTo>
                  <a:pt x="106406" y="78519"/>
                </a:lnTo>
                <a:lnTo>
                  <a:pt x="107206" y="83408"/>
                </a:lnTo>
                <a:lnTo>
                  <a:pt x="106468" y="94423"/>
                </a:lnTo>
                <a:close/>
              </a:path>
            </a:pathLst>
          </a:custGeom>
          <a:solidFill>
            <a:srgbClr val="15081D">
              <a:alpha val="100000"/>
            </a:srgbClr>
          </a:solidFill>
          <a:ln w="13550" cap="flat">
            <a:solidFill>
              <a:srgbClr val="15081D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350" name="pg1350"/>
          <p:cNvSpPr/>
          <p:nvPr/>
        </p:nvSpPr>
        <p:spPr>
          <a:xfrm>
            <a:off x="5054038" y="5352388"/>
            <a:ext cx="217512" cy="264387"/>
          </a:xfrm>
          <a:custGeom>
            <a:avLst/>
            <a:gdLst/>
            <a:ahLst/>
            <a:cxnLst/>
            <a:rect l="0" t="0" r="0" b="0"/>
            <a:pathLst>
              <a:path w="217512" h="264387">
                <a:moveTo>
                  <a:pt x="66206" y="10738"/>
                </a:moveTo>
                <a:lnTo>
                  <a:pt x="75645" y="14728"/>
                </a:lnTo>
                <a:lnTo>
                  <a:pt x="79259" y="21367"/>
                </a:lnTo>
                <a:lnTo>
                  <a:pt x="83969" y="21514"/>
                </a:lnTo>
                <a:lnTo>
                  <a:pt x="86000" y="20132"/>
                </a:lnTo>
                <a:lnTo>
                  <a:pt x="90030" y="24285"/>
                </a:lnTo>
                <a:lnTo>
                  <a:pt x="96968" y="16931"/>
                </a:lnTo>
                <a:lnTo>
                  <a:pt x="99391" y="16409"/>
                </a:lnTo>
                <a:lnTo>
                  <a:pt x="101960" y="17868"/>
                </a:lnTo>
                <a:lnTo>
                  <a:pt x="105648" y="16479"/>
                </a:lnTo>
                <a:lnTo>
                  <a:pt x="109302" y="9484"/>
                </a:lnTo>
                <a:lnTo>
                  <a:pt x="114918" y="13268"/>
                </a:lnTo>
                <a:lnTo>
                  <a:pt x="117343" y="13408"/>
                </a:lnTo>
                <a:lnTo>
                  <a:pt x="120255" y="10234"/>
                </a:lnTo>
                <a:lnTo>
                  <a:pt x="126059" y="8438"/>
                </a:lnTo>
                <a:lnTo>
                  <a:pt x="132776" y="3192"/>
                </a:lnTo>
                <a:lnTo>
                  <a:pt x="137336" y="10618"/>
                </a:lnTo>
                <a:lnTo>
                  <a:pt x="142463" y="13039"/>
                </a:lnTo>
                <a:lnTo>
                  <a:pt x="141410" y="16941"/>
                </a:lnTo>
                <a:lnTo>
                  <a:pt x="142060" y="19756"/>
                </a:lnTo>
                <a:lnTo>
                  <a:pt x="138667" y="22948"/>
                </a:lnTo>
                <a:lnTo>
                  <a:pt x="138573" y="24584"/>
                </a:lnTo>
                <a:lnTo>
                  <a:pt x="139752" y="29706"/>
                </a:lnTo>
                <a:lnTo>
                  <a:pt x="145548" y="32952"/>
                </a:lnTo>
                <a:lnTo>
                  <a:pt x="147848" y="39218"/>
                </a:lnTo>
                <a:lnTo>
                  <a:pt x="152939" y="38401"/>
                </a:lnTo>
                <a:lnTo>
                  <a:pt x="155577" y="41420"/>
                </a:lnTo>
                <a:lnTo>
                  <a:pt x="158695" y="41301"/>
                </a:lnTo>
                <a:lnTo>
                  <a:pt x="161261" y="44903"/>
                </a:lnTo>
                <a:lnTo>
                  <a:pt x="161220" y="46164"/>
                </a:lnTo>
                <a:lnTo>
                  <a:pt x="158328" y="47576"/>
                </a:lnTo>
                <a:lnTo>
                  <a:pt x="159540" y="53541"/>
                </a:lnTo>
                <a:lnTo>
                  <a:pt x="155683" y="56739"/>
                </a:lnTo>
                <a:lnTo>
                  <a:pt x="154339" y="60237"/>
                </a:lnTo>
                <a:lnTo>
                  <a:pt x="154773" y="62366"/>
                </a:lnTo>
                <a:lnTo>
                  <a:pt x="157426" y="64388"/>
                </a:lnTo>
                <a:lnTo>
                  <a:pt x="157831" y="65092"/>
                </a:lnTo>
                <a:lnTo>
                  <a:pt x="160713" y="70096"/>
                </a:lnTo>
                <a:lnTo>
                  <a:pt x="163317" y="71721"/>
                </a:lnTo>
                <a:lnTo>
                  <a:pt x="165833" y="70474"/>
                </a:lnTo>
                <a:lnTo>
                  <a:pt x="171124" y="73066"/>
                </a:lnTo>
                <a:lnTo>
                  <a:pt x="174462" y="70110"/>
                </a:lnTo>
                <a:lnTo>
                  <a:pt x="179611" y="74391"/>
                </a:lnTo>
                <a:lnTo>
                  <a:pt x="189775" y="78505"/>
                </a:lnTo>
                <a:lnTo>
                  <a:pt x="191590" y="82945"/>
                </a:lnTo>
                <a:lnTo>
                  <a:pt x="192704" y="89723"/>
                </a:lnTo>
                <a:lnTo>
                  <a:pt x="188248" y="103689"/>
                </a:lnTo>
                <a:lnTo>
                  <a:pt x="182484" y="107303"/>
                </a:lnTo>
                <a:lnTo>
                  <a:pt x="181964" y="110254"/>
                </a:lnTo>
                <a:lnTo>
                  <a:pt x="180913" y="110982"/>
                </a:lnTo>
                <a:lnTo>
                  <a:pt x="170238" y="108788"/>
                </a:lnTo>
                <a:lnTo>
                  <a:pt x="170091" y="110558"/>
                </a:lnTo>
                <a:lnTo>
                  <a:pt x="171906" y="111881"/>
                </a:lnTo>
                <a:lnTo>
                  <a:pt x="171992" y="116289"/>
                </a:lnTo>
                <a:lnTo>
                  <a:pt x="167636" y="117160"/>
                </a:lnTo>
                <a:lnTo>
                  <a:pt x="171949" y="121453"/>
                </a:lnTo>
                <a:lnTo>
                  <a:pt x="171364" y="123106"/>
                </a:lnTo>
                <a:lnTo>
                  <a:pt x="172914" y="124526"/>
                </a:lnTo>
                <a:lnTo>
                  <a:pt x="173001" y="136617"/>
                </a:lnTo>
                <a:lnTo>
                  <a:pt x="177734" y="141860"/>
                </a:lnTo>
                <a:lnTo>
                  <a:pt x="185158" y="147328"/>
                </a:lnTo>
                <a:lnTo>
                  <a:pt x="181895" y="151780"/>
                </a:lnTo>
                <a:lnTo>
                  <a:pt x="180179" y="156458"/>
                </a:lnTo>
                <a:lnTo>
                  <a:pt x="188954" y="163549"/>
                </a:lnTo>
                <a:lnTo>
                  <a:pt x="188502" y="166047"/>
                </a:lnTo>
                <a:lnTo>
                  <a:pt x="190216" y="173964"/>
                </a:lnTo>
                <a:lnTo>
                  <a:pt x="189513" y="177646"/>
                </a:lnTo>
                <a:lnTo>
                  <a:pt x="193057" y="180991"/>
                </a:lnTo>
                <a:lnTo>
                  <a:pt x="195023" y="185943"/>
                </a:lnTo>
                <a:lnTo>
                  <a:pt x="200445" y="190323"/>
                </a:lnTo>
                <a:lnTo>
                  <a:pt x="202400" y="193895"/>
                </a:lnTo>
                <a:lnTo>
                  <a:pt x="206813" y="196411"/>
                </a:lnTo>
                <a:lnTo>
                  <a:pt x="206963" y="201601"/>
                </a:lnTo>
                <a:lnTo>
                  <a:pt x="210797" y="209920"/>
                </a:lnTo>
                <a:lnTo>
                  <a:pt x="216687" y="213445"/>
                </a:lnTo>
                <a:lnTo>
                  <a:pt x="217512" y="215348"/>
                </a:lnTo>
                <a:lnTo>
                  <a:pt x="217348" y="218838"/>
                </a:lnTo>
                <a:lnTo>
                  <a:pt x="216115" y="221277"/>
                </a:lnTo>
                <a:lnTo>
                  <a:pt x="216183" y="224595"/>
                </a:lnTo>
                <a:lnTo>
                  <a:pt x="210121" y="228566"/>
                </a:lnTo>
                <a:lnTo>
                  <a:pt x="208202" y="231931"/>
                </a:lnTo>
                <a:lnTo>
                  <a:pt x="206863" y="235698"/>
                </a:lnTo>
                <a:lnTo>
                  <a:pt x="206807" y="243020"/>
                </a:lnTo>
                <a:lnTo>
                  <a:pt x="202583" y="249494"/>
                </a:lnTo>
                <a:lnTo>
                  <a:pt x="203704" y="253311"/>
                </a:lnTo>
                <a:lnTo>
                  <a:pt x="200640" y="255711"/>
                </a:lnTo>
                <a:lnTo>
                  <a:pt x="198544" y="250771"/>
                </a:lnTo>
                <a:lnTo>
                  <a:pt x="188748" y="250365"/>
                </a:lnTo>
                <a:lnTo>
                  <a:pt x="185731" y="252197"/>
                </a:lnTo>
                <a:lnTo>
                  <a:pt x="176158" y="264387"/>
                </a:lnTo>
                <a:lnTo>
                  <a:pt x="169491" y="262925"/>
                </a:lnTo>
                <a:lnTo>
                  <a:pt x="165628" y="258190"/>
                </a:lnTo>
                <a:lnTo>
                  <a:pt x="161039" y="258728"/>
                </a:lnTo>
                <a:lnTo>
                  <a:pt x="162185" y="255482"/>
                </a:lnTo>
                <a:lnTo>
                  <a:pt x="160437" y="249736"/>
                </a:lnTo>
                <a:lnTo>
                  <a:pt x="154207" y="242275"/>
                </a:lnTo>
                <a:lnTo>
                  <a:pt x="151005" y="240856"/>
                </a:lnTo>
                <a:lnTo>
                  <a:pt x="145893" y="233401"/>
                </a:lnTo>
                <a:lnTo>
                  <a:pt x="136088" y="233082"/>
                </a:lnTo>
                <a:lnTo>
                  <a:pt x="131194" y="225302"/>
                </a:lnTo>
                <a:lnTo>
                  <a:pt x="124835" y="222776"/>
                </a:lnTo>
                <a:lnTo>
                  <a:pt x="122442" y="220428"/>
                </a:lnTo>
                <a:lnTo>
                  <a:pt x="122419" y="218637"/>
                </a:lnTo>
                <a:lnTo>
                  <a:pt x="125921" y="214243"/>
                </a:lnTo>
                <a:lnTo>
                  <a:pt x="126100" y="205157"/>
                </a:lnTo>
                <a:lnTo>
                  <a:pt x="130341" y="201601"/>
                </a:lnTo>
                <a:lnTo>
                  <a:pt x="131836" y="198652"/>
                </a:lnTo>
                <a:lnTo>
                  <a:pt x="131408" y="193203"/>
                </a:lnTo>
                <a:lnTo>
                  <a:pt x="121937" y="167425"/>
                </a:lnTo>
                <a:lnTo>
                  <a:pt x="115025" y="154040"/>
                </a:lnTo>
                <a:lnTo>
                  <a:pt x="109293" y="146763"/>
                </a:lnTo>
                <a:lnTo>
                  <a:pt x="105364" y="144909"/>
                </a:lnTo>
                <a:lnTo>
                  <a:pt x="101960" y="147008"/>
                </a:lnTo>
                <a:lnTo>
                  <a:pt x="98784" y="152128"/>
                </a:lnTo>
                <a:lnTo>
                  <a:pt x="92410" y="149940"/>
                </a:lnTo>
                <a:lnTo>
                  <a:pt x="86282" y="155305"/>
                </a:lnTo>
                <a:lnTo>
                  <a:pt x="82087" y="156458"/>
                </a:lnTo>
                <a:lnTo>
                  <a:pt x="78025" y="153667"/>
                </a:lnTo>
                <a:lnTo>
                  <a:pt x="75374" y="154707"/>
                </a:lnTo>
                <a:lnTo>
                  <a:pt x="60125" y="162867"/>
                </a:lnTo>
                <a:lnTo>
                  <a:pt x="59966" y="159631"/>
                </a:lnTo>
                <a:lnTo>
                  <a:pt x="62089" y="153220"/>
                </a:lnTo>
                <a:lnTo>
                  <a:pt x="67857" y="151581"/>
                </a:lnTo>
                <a:lnTo>
                  <a:pt x="69119" y="148145"/>
                </a:lnTo>
                <a:lnTo>
                  <a:pt x="76088" y="141330"/>
                </a:lnTo>
                <a:lnTo>
                  <a:pt x="76462" y="139168"/>
                </a:lnTo>
                <a:lnTo>
                  <a:pt x="75352" y="135265"/>
                </a:lnTo>
                <a:lnTo>
                  <a:pt x="73277" y="131742"/>
                </a:lnTo>
                <a:lnTo>
                  <a:pt x="67613" y="130157"/>
                </a:lnTo>
                <a:lnTo>
                  <a:pt x="60411" y="120489"/>
                </a:lnTo>
                <a:lnTo>
                  <a:pt x="55706" y="116422"/>
                </a:lnTo>
                <a:lnTo>
                  <a:pt x="53858" y="116095"/>
                </a:lnTo>
                <a:lnTo>
                  <a:pt x="49362" y="118691"/>
                </a:lnTo>
                <a:lnTo>
                  <a:pt x="46211" y="123620"/>
                </a:lnTo>
                <a:lnTo>
                  <a:pt x="44158" y="123286"/>
                </a:lnTo>
                <a:lnTo>
                  <a:pt x="42232" y="120449"/>
                </a:lnTo>
                <a:lnTo>
                  <a:pt x="35792" y="117879"/>
                </a:lnTo>
                <a:lnTo>
                  <a:pt x="33591" y="119518"/>
                </a:lnTo>
                <a:lnTo>
                  <a:pt x="33993" y="124876"/>
                </a:lnTo>
                <a:lnTo>
                  <a:pt x="30336" y="124455"/>
                </a:lnTo>
                <a:lnTo>
                  <a:pt x="30431" y="114675"/>
                </a:lnTo>
                <a:lnTo>
                  <a:pt x="28893" y="105965"/>
                </a:lnTo>
                <a:lnTo>
                  <a:pt x="24980" y="95877"/>
                </a:lnTo>
                <a:lnTo>
                  <a:pt x="17226" y="83426"/>
                </a:lnTo>
                <a:lnTo>
                  <a:pt x="12917" y="69543"/>
                </a:lnTo>
                <a:lnTo>
                  <a:pt x="10515" y="65092"/>
                </a:lnTo>
                <a:lnTo>
                  <a:pt x="5816" y="56377"/>
                </a:lnTo>
                <a:lnTo>
                  <a:pt x="0" y="49231"/>
                </a:lnTo>
                <a:lnTo>
                  <a:pt x="1633" y="46065"/>
                </a:lnTo>
                <a:lnTo>
                  <a:pt x="7117" y="44503"/>
                </a:lnTo>
                <a:lnTo>
                  <a:pt x="7703" y="39159"/>
                </a:lnTo>
                <a:lnTo>
                  <a:pt x="13354" y="36407"/>
                </a:lnTo>
                <a:lnTo>
                  <a:pt x="13914" y="33529"/>
                </a:lnTo>
                <a:lnTo>
                  <a:pt x="12024" y="29093"/>
                </a:lnTo>
                <a:lnTo>
                  <a:pt x="11788" y="24138"/>
                </a:lnTo>
                <a:lnTo>
                  <a:pt x="13077" y="18257"/>
                </a:lnTo>
                <a:lnTo>
                  <a:pt x="11251" y="16801"/>
                </a:lnTo>
                <a:lnTo>
                  <a:pt x="11153" y="15064"/>
                </a:lnTo>
                <a:lnTo>
                  <a:pt x="15255" y="13654"/>
                </a:lnTo>
                <a:lnTo>
                  <a:pt x="21326" y="7611"/>
                </a:lnTo>
                <a:lnTo>
                  <a:pt x="23121" y="7374"/>
                </a:lnTo>
                <a:lnTo>
                  <a:pt x="25983" y="9531"/>
                </a:lnTo>
                <a:lnTo>
                  <a:pt x="25940" y="12939"/>
                </a:lnTo>
                <a:lnTo>
                  <a:pt x="29697" y="18948"/>
                </a:lnTo>
                <a:lnTo>
                  <a:pt x="34049" y="18503"/>
                </a:lnTo>
                <a:lnTo>
                  <a:pt x="37045" y="20088"/>
                </a:lnTo>
                <a:lnTo>
                  <a:pt x="36534" y="15071"/>
                </a:lnTo>
                <a:lnTo>
                  <a:pt x="34115" y="10164"/>
                </a:lnTo>
                <a:lnTo>
                  <a:pt x="34696" y="6502"/>
                </a:lnTo>
                <a:lnTo>
                  <a:pt x="38595" y="0"/>
                </a:lnTo>
                <a:lnTo>
                  <a:pt x="42452" y="4068"/>
                </a:lnTo>
                <a:lnTo>
                  <a:pt x="44158" y="988"/>
                </a:lnTo>
                <a:lnTo>
                  <a:pt x="50675" y="1472"/>
                </a:lnTo>
                <a:lnTo>
                  <a:pt x="52473" y="3327"/>
                </a:lnTo>
                <a:lnTo>
                  <a:pt x="55393" y="3622"/>
                </a:lnTo>
                <a:lnTo>
                  <a:pt x="60083" y="8581"/>
                </a:lnTo>
                <a:close/>
              </a:path>
            </a:pathLst>
          </a:custGeom>
          <a:solidFill>
            <a:srgbClr val="1F0E32">
              <a:alpha val="100000"/>
            </a:srgbClr>
          </a:solidFill>
          <a:ln w="13550" cap="flat">
            <a:solidFill>
              <a:srgbClr val="1F0E32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354" name="pg1354"/>
          <p:cNvSpPr/>
          <p:nvPr/>
        </p:nvSpPr>
        <p:spPr>
          <a:xfrm>
            <a:off x="5179638" y="5274666"/>
            <a:ext cx="380836" cy="377100"/>
          </a:xfrm>
          <a:custGeom>
            <a:avLst/>
            <a:gdLst/>
            <a:ahLst/>
            <a:cxnLst/>
            <a:rect l="0" t="0" r="0" b="0"/>
            <a:pathLst>
              <a:path w="380836" h="377100">
                <a:moveTo>
                  <a:pt x="115483" y="91544"/>
                </a:moveTo>
                <a:lnTo>
                  <a:pt x="135329" y="103619"/>
                </a:lnTo>
                <a:lnTo>
                  <a:pt x="140513" y="108269"/>
                </a:lnTo>
                <a:lnTo>
                  <a:pt x="150505" y="112453"/>
                </a:lnTo>
                <a:lnTo>
                  <a:pt x="170598" y="125856"/>
                </a:lnTo>
                <a:lnTo>
                  <a:pt x="179290" y="131600"/>
                </a:lnTo>
                <a:lnTo>
                  <a:pt x="185309" y="133222"/>
                </a:lnTo>
                <a:lnTo>
                  <a:pt x="199524" y="141363"/>
                </a:lnTo>
                <a:lnTo>
                  <a:pt x="205446" y="142813"/>
                </a:lnTo>
                <a:lnTo>
                  <a:pt x="207202" y="144825"/>
                </a:lnTo>
                <a:lnTo>
                  <a:pt x="221095" y="151169"/>
                </a:lnTo>
                <a:lnTo>
                  <a:pt x="225762" y="152814"/>
                </a:lnTo>
                <a:lnTo>
                  <a:pt x="238404" y="161506"/>
                </a:lnTo>
                <a:lnTo>
                  <a:pt x="241416" y="165576"/>
                </a:lnTo>
                <a:lnTo>
                  <a:pt x="249384" y="171416"/>
                </a:lnTo>
                <a:lnTo>
                  <a:pt x="256802" y="182334"/>
                </a:lnTo>
                <a:lnTo>
                  <a:pt x="260759" y="184908"/>
                </a:lnTo>
                <a:lnTo>
                  <a:pt x="270183" y="195580"/>
                </a:lnTo>
                <a:lnTo>
                  <a:pt x="274022" y="198349"/>
                </a:lnTo>
                <a:lnTo>
                  <a:pt x="294710" y="208491"/>
                </a:lnTo>
                <a:lnTo>
                  <a:pt x="309100" y="220007"/>
                </a:lnTo>
                <a:lnTo>
                  <a:pt x="319195" y="221845"/>
                </a:lnTo>
                <a:lnTo>
                  <a:pt x="321383" y="225300"/>
                </a:lnTo>
                <a:lnTo>
                  <a:pt x="321458" y="227840"/>
                </a:lnTo>
                <a:lnTo>
                  <a:pt x="327284" y="228492"/>
                </a:lnTo>
                <a:lnTo>
                  <a:pt x="330342" y="236506"/>
                </a:lnTo>
                <a:lnTo>
                  <a:pt x="330185" y="242590"/>
                </a:lnTo>
                <a:lnTo>
                  <a:pt x="336203" y="250764"/>
                </a:lnTo>
                <a:lnTo>
                  <a:pt x="339763" y="254828"/>
                </a:lnTo>
                <a:lnTo>
                  <a:pt x="351136" y="262970"/>
                </a:lnTo>
                <a:lnTo>
                  <a:pt x="359445" y="275493"/>
                </a:lnTo>
                <a:lnTo>
                  <a:pt x="363195" y="279323"/>
                </a:lnTo>
                <a:lnTo>
                  <a:pt x="371367" y="290668"/>
                </a:lnTo>
                <a:lnTo>
                  <a:pt x="374876" y="300548"/>
                </a:lnTo>
                <a:lnTo>
                  <a:pt x="375311" y="306942"/>
                </a:lnTo>
                <a:lnTo>
                  <a:pt x="378116" y="314695"/>
                </a:lnTo>
                <a:lnTo>
                  <a:pt x="380404" y="316888"/>
                </a:lnTo>
                <a:lnTo>
                  <a:pt x="380836" y="322038"/>
                </a:lnTo>
                <a:lnTo>
                  <a:pt x="377463" y="327324"/>
                </a:lnTo>
                <a:lnTo>
                  <a:pt x="376127" y="333312"/>
                </a:lnTo>
                <a:lnTo>
                  <a:pt x="372545" y="336587"/>
                </a:lnTo>
                <a:lnTo>
                  <a:pt x="370001" y="342917"/>
                </a:lnTo>
                <a:lnTo>
                  <a:pt x="367678" y="356689"/>
                </a:lnTo>
                <a:lnTo>
                  <a:pt x="368216" y="361355"/>
                </a:lnTo>
                <a:lnTo>
                  <a:pt x="367114" y="373138"/>
                </a:lnTo>
                <a:lnTo>
                  <a:pt x="365280" y="376445"/>
                </a:lnTo>
                <a:lnTo>
                  <a:pt x="362707" y="377100"/>
                </a:lnTo>
                <a:lnTo>
                  <a:pt x="354461" y="369987"/>
                </a:lnTo>
                <a:lnTo>
                  <a:pt x="348402" y="369413"/>
                </a:lnTo>
                <a:lnTo>
                  <a:pt x="344343" y="366912"/>
                </a:lnTo>
                <a:lnTo>
                  <a:pt x="330908" y="353084"/>
                </a:lnTo>
                <a:lnTo>
                  <a:pt x="325798" y="342275"/>
                </a:lnTo>
                <a:lnTo>
                  <a:pt x="327464" y="339727"/>
                </a:lnTo>
                <a:lnTo>
                  <a:pt x="327748" y="336800"/>
                </a:lnTo>
                <a:lnTo>
                  <a:pt x="324427" y="330795"/>
                </a:lnTo>
                <a:lnTo>
                  <a:pt x="326462" y="327191"/>
                </a:lnTo>
                <a:lnTo>
                  <a:pt x="326650" y="322458"/>
                </a:lnTo>
                <a:lnTo>
                  <a:pt x="324513" y="316958"/>
                </a:lnTo>
                <a:lnTo>
                  <a:pt x="318040" y="308875"/>
                </a:lnTo>
                <a:lnTo>
                  <a:pt x="317207" y="305821"/>
                </a:lnTo>
                <a:lnTo>
                  <a:pt x="317476" y="301874"/>
                </a:lnTo>
                <a:lnTo>
                  <a:pt x="315486" y="296616"/>
                </a:lnTo>
                <a:lnTo>
                  <a:pt x="310755" y="291573"/>
                </a:lnTo>
                <a:lnTo>
                  <a:pt x="300642" y="289225"/>
                </a:lnTo>
                <a:lnTo>
                  <a:pt x="290338" y="287703"/>
                </a:lnTo>
                <a:lnTo>
                  <a:pt x="274132" y="289166"/>
                </a:lnTo>
                <a:lnTo>
                  <a:pt x="266617" y="283540"/>
                </a:lnTo>
                <a:lnTo>
                  <a:pt x="261919" y="282728"/>
                </a:lnTo>
                <a:lnTo>
                  <a:pt x="257773" y="279323"/>
                </a:lnTo>
                <a:lnTo>
                  <a:pt x="241495" y="268864"/>
                </a:lnTo>
                <a:lnTo>
                  <a:pt x="245691" y="263483"/>
                </a:lnTo>
                <a:lnTo>
                  <a:pt x="245532" y="260649"/>
                </a:lnTo>
                <a:lnTo>
                  <a:pt x="243474" y="257560"/>
                </a:lnTo>
                <a:lnTo>
                  <a:pt x="239443" y="256983"/>
                </a:lnTo>
                <a:lnTo>
                  <a:pt x="237335" y="253899"/>
                </a:lnTo>
                <a:lnTo>
                  <a:pt x="232347" y="250362"/>
                </a:lnTo>
                <a:lnTo>
                  <a:pt x="227778" y="250204"/>
                </a:lnTo>
                <a:lnTo>
                  <a:pt x="221095" y="252900"/>
                </a:lnTo>
                <a:lnTo>
                  <a:pt x="212333" y="260555"/>
                </a:lnTo>
                <a:lnTo>
                  <a:pt x="205202" y="271323"/>
                </a:lnTo>
                <a:lnTo>
                  <a:pt x="200970" y="267721"/>
                </a:lnTo>
                <a:lnTo>
                  <a:pt x="197523" y="260593"/>
                </a:lnTo>
                <a:lnTo>
                  <a:pt x="191934" y="259276"/>
                </a:lnTo>
                <a:lnTo>
                  <a:pt x="189897" y="256969"/>
                </a:lnTo>
                <a:lnTo>
                  <a:pt x="191020" y="252396"/>
                </a:lnTo>
                <a:lnTo>
                  <a:pt x="188176" y="243555"/>
                </a:lnTo>
                <a:lnTo>
                  <a:pt x="188995" y="237286"/>
                </a:lnTo>
                <a:lnTo>
                  <a:pt x="190046" y="235626"/>
                </a:lnTo>
                <a:lnTo>
                  <a:pt x="188561" y="230628"/>
                </a:lnTo>
                <a:lnTo>
                  <a:pt x="190025" y="221403"/>
                </a:lnTo>
                <a:lnTo>
                  <a:pt x="187445" y="217857"/>
                </a:lnTo>
                <a:lnTo>
                  <a:pt x="190052" y="216053"/>
                </a:lnTo>
                <a:lnTo>
                  <a:pt x="183781" y="210575"/>
                </a:lnTo>
                <a:lnTo>
                  <a:pt x="182413" y="211295"/>
                </a:lnTo>
                <a:lnTo>
                  <a:pt x="180358" y="209152"/>
                </a:lnTo>
                <a:lnTo>
                  <a:pt x="175190" y="208056"/>
                </a:lnTo>
                <a:lnTo>
                  <a:pt x="173810" y="208748"/>
                </a:lnTo>
                <a:lnTo>
                  <a:pt x="173440" y="210965"/>
                </a:lnTo>
                <a:lnTo>
                  <a:pt x="170591" y="209389"/>
                </a:lnTo>
                <a:lnTo>
                  <a:pt x="169258" y="212817"/>
                </a:lnTo>
                <a:lnTo>
                  <a:pt x="166211" y="208110"/>
                </a:lnTo>
                <a:lnTo>
                  <a:pt x="160070" y="216540"/>
                </a:lnTo>
                <a:lnTo>
                  <a:pt x="156726" y="217923"/>
                </a:lnTo>
                <a:lnTo>
                  <a:pt x="153532" y="212614"/>
                </a:lnTo>
                <a:lnTo>
                  <a:pt x="142576" y="200520"/>
                </a:lnTo>
                <a:lnTo>
                  <a:pt x="138843" y="194327"/>
                </a:lnTo>
                <a:lnTo>
                  <a:pt x="138474" y="192594"/>
                </a:lnTo>
                <a:lnTo>
                  <a:pt x="137496" y="191242"/>
                </a:lnTo>
                <a:lnTo>
                  <a:pt x="136901" y="187323"/>
                </a:lnTo>
                <a:lnTo>
                  <a:pt x="135584" y="182030"/>
                </a:lnTo>
                <a:lnTo>
                  <a:pt x="135127" y="181400"/>
                </a:lnTo>
                <a:lnTo>
                  <a:pt x="134416" y="180421"/>
                </a:lnTo>
                <a:lnTo>
                  <a:pt x="129626" y="178916"/>
                </a:lnTo>
                <a:lnTo>
                  <a:pt x="125646" y="183409"/>
                </a:lnTo>
                <a:lnTo>
                  <a:pt x="122597" y="180011"/>
                </a:lnTo>
                <a:lnTo>
                  <a:pt x="110872" y="173620"/>
                </a:lnTo>
                <a:lnTo>
                  <a:pt x="110164" y="171256"/>
                </a:lnTo>
                <a:lnTo>
                  <a:pt x="113607" y="170600"/>
                </a:lnTo>
                <a:lnTo>
                  <a:pt x="115817" y="166866"/>
                </a:lnTo>
                <a:lnTo>
                  <a:pt x="116827" y="159335"/>
                </a:lnTo>
                <a:lnTo>
                  <a:pt x="115194" y="156858"/>
                </a:lnTo>
                <a:lnTo>
                  <a:pt x="112558" y="155690"/>
                </a:lnTo>
                <a:lnTo>
                  <a:pt x="110393" y="150248"/>
                </a:lnTo>
                <a:lnTo>
                  <a:pt x="108378" y="149515"/>
                </a:lnTo>
                <a:lnTo>
                  <a:pt x="107797" y="147039"/>
                </a:lnTo>
                <a:lnTo>
                  <a:pt x="104201" y="146035"/>
                </a:lnTo>
                <a:lnTo>
                  <a:pt x="100517" y="142813"/>
                </a:lnTo>
                <a:lnTo>
                  <a:pt x="99038" y="141519"/>
                </a:lnTo>
                <a:lnTo>
                  <a:pt x="97187" y="142813"/>
                </a:lnTo>
                <a:lnTo>
                  <a:pt x="92130" y="146347"/>
                </a:lnTo>
                <a:lnTo>
                  <a:pt x="91142" y="149795"/>
                </a:lnTo>
                <a:lnTo>
                  <a:pt x="88691" y="150912"/>
                </a:lnTo>
                <a:lnTo>
                  <a:pt x="85370" y="148864"/>
                </a:lnTo>
                <a:lnTo>
                  <a:pt x="78481" y="150667"/>
                </a:lnTo>
                <a:lnTo>
                  <a:pt x="68579" y="149126"/>
                </a:lnTo>
                <a:lnTo>
                  <a:pt x="64248" y="153484"/>
                </a:lnTo>
                <a:lnTo>
                  <a:pt x="64175" y="156227"/>
                </a:lnTo>
                <a:lnTo>
                  <a:pt x="54011" y="152112"/>
                </a:lnTo>
                <a:lnTo>
                  <a:pt x="48862" y="147832"/>
                </a:lnTo>
                <a:lnTo>
                  <a:pt x="45523" y="150788"/>
                </a:lnTo>
                <a:lnTo>
                  <a:pt x="40233" y="148196"/>
                </a:lnTo>
                <a:lnTo>
                  <a:pt x="37717" y="149443"/>
                </a:lnTo>
                <a:lnTo>
                  <a:pt x="35113" y="147818"/>
                </a:lnTo>
                <a:lnTo>
                  <a:pt x="32230" y="142813"/>
                </a:lnTo>
                <a:lnTo>
                  <a:pt x="31826" y="142110"/>
                </a:lnTo>
                <a:lnTo>
                  <a:pt x="29173" y="140088"/>
                </a:lnTo>
                <a:lnTo>
                  <a:pt x="28739" y="137959"/>
                </a:lnTo>
                <a:lnTo>
                  <a:pt x="30083" y="134460"/>
                </a:lnTo>
                <a:lnTo>
                  <a:pt x="33940" y="131263"/>
                </a:lnTo>
                <a:lnTo>
                  <a:pt x="32728" y="125298"/>
                </a:lnTo>
                <a:lnTo>
                  <a:pt x="35620" y="123886"/>
                </a:lnTo>
                <a:lnTo>
                  <a:pt x="35660" y="122625"/>
                </a:lnTo>
                <a:lnTo>
                  <a:pt x="33095" y="119023"/>
                </a:lnTo>
                <a:lnTo>
                  <a:pt x="29977" y="119142"/>
                </a:lnTo>
                <a:lnTo>
                  <a:pt x="27338" y="116123"/>
                </a:lnTo>
                <a:lnTo>
                  <a:pt x="22248" y="116940"/>
                </a:lnTo>
                <a:lnTo>
                  <a:pt x="19948" y="110674"/>
                </a:lnTo>
                <a:lnTo>
                  <a:pt x="14152" y="107427"/>
                </a:lnTo>
                <a:lnTo>
                  <a:pt x="12973" y="102305"/>
                </a:lnTo>
                <a:lnTo>
                  <a:pt x="13067" y="100670"/>
                </a:lnTo>
                <a:lnTo>
                  <a:pt x="16459" y="97477"/>
                </a:lnTo>
                <a:lnTo>
                  <a:pt x="15810" y="94663"/>
                </a:lnTo>
                <a:lnTo>
                  <a:pt x="16863" y="90760"/>
                </a:lnTo>
                <a:lnTo>
                  <a:pt x="11736" y="88339"/>
                </a:lnTo>
                <a:lnTo>
                  <a:pt x="7176" y="80914"/>
                </a:lnTo>
                <a:lnTo>
                  <a:pt x="61" y="73240"/>
                </a:lnTo>
                <a:lnTo>
                  <a:pt x="799" y="62224"/>
                </a:lnTo>
                <a:lnTo>
                  <a:pt x="0" y="57335"/>
                </a:lnTo>
                <a:lnTo>
                  <a:pt x="2697" y="53741"/>
                </a:lnTo>
                <a:lnTo>
                  <a:pt x="8773" y="56436"/>
                </a:lnTo>
                <a:lnTo>
                  <a:pt x="12138" y="51164"/>
                </a:lnTo>
                <a:lnTo>
                  <a:pt x="21359" y="42801"/>
                </a:lnTo>
                <a:lnTo>
                  <a:pt x="18492" y="37980"/>
                </a:lnTo>
                <a:lnTo>
                  <a:pt x="17220" y="32113"/>
                </a:lnTo>
                <a:lnTo>
                  <a:pt x="18539" y="24946"/>
                </a:lnTo>
                <a:lnTo>
                  <a:pt x="17466" y="19002"/>
                </a:lnTo>
                <a:lnTo>
                  <a:pt x="21002" y="11921"/>
                </a:lnTo>
                <a:lnTo>
                  <a:pt x="21075" y="3832"/>
                </a:lnTo>
                <a:lnTo>
                  <a:pt x="41726" y="5566"/>
                </a:lnTo>
                <a:lnTo>
                  <a:pt x="45334" y="7943"/>
                </a:lnTo>
                <a:lnTo>
                  <a:pt x="49519" y="8403"/>
                </a:lnTo>
                <a:lnTo>
                  <a:pt x="72643" y="3715"/>
                </a:lnTo>
                <a:lnTo>
                  <a:pt x="79527" y="5928"/>
                </a:lnTo>
                <a:lnTo>
                  <a:pt x="84684" y="5767"/>
                </a:lnTo>
                <a:lnTo>
                  <a:pt x="114221" y="0"/>
                </a:lnTo>
                <a:lnTo>
                  <a:pt x="119680" y="477"/>
                </a:lnTo>
                <a:lnTo>
                  <a:pt x="128473" y="6701"/>
                </a:lnTo>
                <a:lnTo>
                  <a:pt x="131797" y="11029"/>
                </a:lnTo>
                <a:lnTo>
                  <a:pt x="131836" y="16130"/>
                </a:lnTo>
                <a:lnTo>
                  <a:pt x="132806" y="19002"/>
                </a:lnTo>
                <a:lnTo>
                  <a:pt x="133890" y="22213"/>
                </a:lnTo>
                <a:lnTo>
                  <a:pt x="132585" y="30648"/>
                </a:lnTo>
                <a:lnTo>
                  <a:pt x="124494" y="38329"/>
                </a:lnTo>
                <a:lnTo>
                  <a:pt x="117057" y="46731"/>
                </a:lnTo>
                <a:lnTo>
                  <a:pt x="106161" y="54374"/>
                </a:lnTo>
                <a:lnTo>
                  <a:pt x="102791" y="57902"/>
                </a:lnTo>
                <a:lnTo>
                  <a:pt x="102007" y="60276"/>
                </a:lnTo>
                <a:lnTo>
                  <a:pt x="102120" y="66293"/>
                </a:lnTo>
                <a:lnTo>
                  <a:pt x="102192" y="70192"/>
                </a:lnTo>
                <a:lnTo>
                  <a:pt x="104945" y="79467"/>
                </a:lnTo>
                <a:lnTo>
                  <a:pt x="108848" y="85861"/>
                </a:lnTo>
                <a:close/>
              </a:path>
            </a:pathLst>
          </a:custGeom>
          <a:solidFill>
            <a:srgbClr val="190B26">
              <a:alpha val="100000"/>
            </a:srgbClr>
          </a:solidFill>
          <a:ln w="13550" cap="flat">
            <a:solidFill>
              <a:srgbClr val="190B26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358" name="pg1358"/>
          <p:cNvSpPr/>
          <p:nvPr/>
        </p:nvSpPr>
        <p:spPr>
          <a:xfrm>
            <a:off x="5221675" y="5416186"/>
            <a:ext cx="163166" cy="217353"/>
          </a:xfrm>
          <a:custGeom>
            <a:avLst/>
            <a:gdLst/>
            <a:ahLst/>
            <a:cxnLst/>
            <a:rect l="0" t="0" r="0" b="0"/>
            <a:pathLst>
              <a:path w="163166" h="217353">
                <a:moveTo>
                  <a:pt x="92380" y="38901"/>
                </a:moveTo>
                <a:lnTo>
                  <a:pt x="93091" y="39881"/>
                </a:lnTo>
                <a:lnTo>
                  <a:pt x="93548" y="40511"/>
                </a:lnTo>
                <a:lnTo>
                  <a:pt x="94865" y="45804"/>
                </a:lnTo>
                <a:lnTo>
                  <a:pt x="95459" y="49722"/>
                </a:lnTo>
                <a:lnTo>
                  <a:pt x="96438" y="51075"/>
                </a:lnTo>
                <a:lnTo>
                  <a:pt x="96806" y="52808"/>
                </a:lnTo>
                <a:lnTo>
                  <a:pt x="100540" y="59001"/>
                </a:lnTo>
                <a:lnTo>
                  <a:pt x="111495" y="71095"/>
                </a:lnTo>
                <a:lnTo>
                  <a:pt x="114690" y="76404"/>
                </a:lnTo>
                <a:lnTo>
                  <a:pt x="118034" y="75020"/>
                </a:lnTo>
                <a:lnTo>
                  <a:pt x="124175" y="66591"/>
                </a:lnTo>
                <a:lnTo>
                  <a:pt x="127222" y="71298"/>
                </a:lnTo>
                <a:lnTo>
                  <a:pt x="128555" y="67869"/>
                </a:lnTo>
                <a:lnTo>
                  <a:pt x="131403" y="69445"/>
                </a:lnTo>
                <a:lnTo>
                  <a:pt x="131774" y="67229"/>
                </a:lnTo>
                <a:lnTo>
                  <a:pt x="133154" y="66536"/>
                </a:lnTo>
                <a:lnTo>
                  <a:pt x="138322" y="67633"/>
                </a:lnTo>
                <a:lnTo>
                  <a:pt x="140376" y="69776"/>
                </a:lnTo>
                <a:lnTo>
                  <a:pt x="141744" y="69055"/>
                </a:lnTo>
                <a:lnTo>
                  <a:pt x="148016" y="74534"/>
                </a:lnTo>
                <a:lnTo>
                  <a:pt x="145409" y="76338"/>
                </a:lnTo>
                <a:lnTo>
                  <a:pt x="147989" y="79883"/>
                </a:lnTo>
                <a:lnTo>
                  <a:pt x="146525" y="89109"/>
                </a:lnTo>
                <a:lnTo>
                  <a:pt x="148009" y="94107"/>
                </a:lnTo>
                <a:lnTo>
                  <a:pt x="146958" y="95767"/>
                </a:lnTo>
                <a:lnTo>
                  <a:pt x="146139" y="102036"/>
                </a:lnTo>
                <a:lnTo>
                  <a:pt x="148984" y="110877"/>
                </a:lnTo>
                <a:lnTo>
                  <a:pt x="147860" y="115449"/>
                </a:lnTo>
                <a:lnTo>
                  <a:pt x="149897" y="117757"/>
                </a:lnTo>
                <a:lnTo>
                  <a:pt x="155487" y="119074"/>
                </a:lnTo>
                <a:lnTo>
                  <a:pt x="158934" y="126202"/>
                </a:lnTo>
                <a:lnTo>
                  <a:pt x="163166" y="129804"/>
                </a:lnTo>
                <a:lnTo>
                  <a:pt x="159344" y="137803"/>
                </a:lnTo>
                <a:lnTo>
                  <a:pt x="158396" y="139575"/>
                </a:lnTo>
                <a:lnTo>
                  <a:pt x="154573" y="146445"/>
                </a:lnTo>
                <a:lnTo>
                  <a:pt x="153354" y="149744"/>
                </a:lnTo>
                <a:lnTo>
                  <a:pt x="150688" y="156290"/>
                </a:lnTo>
                <a:lnTo>
                  <a:pt x="149318" y="162559"/>
                </a:lnTo>
                <a:lnTo>
                  <a:pt x="146014" y="168995"/>
                </a:lnTo>
                <a:lnTo>
                  <a:pt x="143935" y="173817"/>
                </a:lnTo>
                <a:lnTo>
                  <a:pt x="141520" y="176406"/>
                </a:lnTo>
                <a:lnTo>
                  <a:pt x="139425" y="178565"/>
                </a:lnTo>
                <a:lnTo>
                  <a:pt x="136911" y="176614"/>
                </a:lnTo>
                <a:lnTo>
                  <a:pt x="133362" y="176296"/>
                </a:lnTo>
                <a:lnTo>
                  <a:pt x="127275" y="178341"/>
                </a:lnTo>
                <a:lnTo>
                  <a:pt x="125133" y="176864"/>
                </a:lnTo>
                <a:lnTo>
                  <a:pt x="115964" y="175685"/>
                </a:lnTo>
                <a:lnTo>
                  <a:pt x="114720" y="177996"/>
                </a:lnTo>
                <a:lnTo>
                  <a:pt x="114759" y="184780"/>
                </a:lnTo>
                <a:lnTo>
                  <a:pt x="113289" y="189708"/>
                </a:lnTo>
                <a:lnTo>
                  <a:pt x="112867" y="197133"/>
                </a:lnTo>
                <a:lnTo>
                  <a:pt x="107192" y="210106"/>
                </a:lnTo>
                <a:lnTo>
                  <a:pt x="108903" y="213883"/>
                </a:lnTo>
                <a:lnTo>
                  <a:pt x="108148" y="216566"/>
                </a:lnTo>
                <a:lnTo>
                  <a:pt x="103694" y="211302"/>
                </a:lnTo>
                <a:lnTo>
                  <a:pt x="99455" y="210904"/>
                </a:lnTo>
                <a:lnTo>
                  <a:pt x="94098" y="212532"/>
                </a:lnTo>
                <a:lnTo>
                  <a:pt x="93320" y="217229"/>
                </a:lnTo>
                <a:lnTo>
                  <a:pt x="88007" y="213860"/>
                </a:lnTo>
                <a:lnTo>
                  <a:pt x="85570" y="216062"/>
                </a:lnTo>
                <a:lnTo>
                  <a:pt x="76219" y="217353"/>
                </a:lnTo>
                <a:lnTo>
                  <a:pt x="73055" y="212525"/>
                </a:lnTo>
                <a:lnTo>
                  <a:pt x="71920" y="207972"/>
                </a:lnTo>
                <a:lnTo>
                  <a:pt x="73989" y="202315"/>
                </a:lnTo>
                <a:lnTo>
                  <a:pt x="73274" y="200450"/>
                </a:lnTo>
                <a:lnTo>
                  <a:pt x="68893" y="202057"/>
                </a:lnTo>
                <a:lnTo>
                  <a:pt x="63384" y="199493"/>
                </a:lnTo>
                <a:lnTo>
                  <a:pt x="60175" y="202152"/>
                </a:lnTo>
                <a:lnTo>
                  <a:pt x="54322" y="198548"/>
                </a:lnTo>
                <a:lnTo>
                  <a:pt x="51609" y="199448"/>
                </a:lnTo>
                <a:lnTo>
                  <a:pt x="47015" y="206207"/>
                </a:lnTo>
                <a:lnTo>
                  <a:pt x="44825" y="212780"/>
                </a:lnTo>
                <a:lnTo>
                  <a:pt x="40160" y="202042"/>
                </a:lnTo>
                <a:lnTo>
                  <a:pt x="36874" y="198057"/>
                </a:lnTo>
                <a:lnTo>
                  <a:pt x="35916" y="193771"/>
                </a:lnTo>
                <a:lnTo>
                  <a:pt x="33004" y="191913"/>
                </a:lnTo>
                <a:lnTo>
                  <a:pt x="36067" y="189513"/>
                </a:lnTo>
                <a:lnTo>
                  <a:pt x="34946" y="185697"/>
                </a:lnTo>
                <a:lnTo>
                  <a:pt x="39170" y="179223"/>
                </a:lnTo>
                <a:lnTo>
                  <a:pt x="39227" y="171900"/>
                </a:lnTo>
                <a:lnTo>
                  <a:pt x="40565" y="168134"/>
                </a:lnTo>
                <a:lnTo>
                  <a:pt x="42484" y="164768"/>
                </a:lnTo>
                <a:lnTo>
                  <a:pt x="48547" y="160797"/>
                </a:lnTo>
                <a:lnTo>
                  <a:pt x="48478" y="157479"/>
                </a:lnTo>
                <a:lnTo>
                  <a:pt x="49712" y="155041"/>
                </a:lnTo>
                <a:lnTo>
                  <a:pt x="49876" y="151551"/>
                </a:lnTo>
                <a:lnTo>
                  <a:pt x="49050" y="149648"/>
                </a:lnTo>
                <a:lnTo>
                  <a:pt x="43160" y="146123"/>
                </a:lnTo>
                <a:lnTo>
                  <a:pt x="39327" y="137803"/>
                </a:lnTo>
                <a:lnTo>
                  <a:pt x="39177" y="132613"/>
                </a:lnTo>
                <a:lnTo>
                  <a:pt x="34764" y="130098"/>
                </a:lnTo>
                <a:lnTo>
                  <a:pt x="32809" y="126526"/>
                </a:lnTo>
                <a:lnTo>
                  <a:pt x="27386" y="122146"/>
                </a:lnTo>
                <a:lnTo>
                  <a:pt x="25420" y="117193"/>
                </a:lnTo>
                <a:lnTo>
                  <a:pt x="21877" y="113849"/>
                </a:lnTo>
                <a:lnTo>
                  <a:pt x="22579" y="110167"/>
                </a:lnTo>
                <a:lnTo>
                  <a:pt x="20865" y="102249"/>
                </a:lnTo>
                <a:lnTo>
                  <a:pt x="21317" y="99752"/>
                </a:lnTo>
                <a:lnTo>
                  <a:pt x="12543" y="92660"/>
                </a:lnTo>
                <a:lnTo>
                  <a:pt x="14258" y="87982"/>
                </a:lnTo>
                <a:lnTo>
                  <a:pt x="17521" y="83531"/>
                </a:lnTo>
                <a:lnTo>
                  <a:pt x="10098" y="78062"/>
                </a:lnTo>
                <a:lnTo>
                  <a:pt x="5364" y="72820"/>
                </a:lnTo>
                <a:lnTo>
                  <a:pt x="5277" y="60729"/>
                </a:lnTo>
                <a:lnTo>
                  <a:pt x="3728" y="59308"/>
                </a:lnTo>
                <a:lnTo>
                  <a:pt x="4312" y="57655"/>
                </a:lnTo>
                <a:lnTo>
                  <a:pt x="0" y="53363"/>
                </a:lnTo>
                <a:lnTo>
                  <a:pt x="4355" y="52492"/>
                </a:lnTo>
                <a:lnTo>
                  <a:pt x="4270" y="48083"/>
                </a:lnTo>
                <a:lnTo>
                  <a:pt x="2454" y="46761"/>
                </a:lnTo>
                <a:lnTo>
                  <a:pt x="2601" y="44991"/>
                </a:lnTo>
                <a:lnTo>
                  <a:pt x="13277" y="47184"/>
                </a:lnTo>
                <a:lnTo>
                  <a:pt x="14328" y="46457"/>
                </a:lnTo>
                <a:lnTo>
                  <a:pt x="14847" y="43506"/>
                </a:lnTo>
                <a:lnTo>
                  <a:pt x="20611" y="39892"/>
                </a:lnTo>
                <a:lnTo>
                  <a:pt x="25067" y="25925"/>
                </a:lnTo>
                <a:lnTo>
                  <a:pt x="23953" y="19147"/>
                </a:lnTo>
                <a:lnTo>
                  <a:pt x="22138" y="14707"/>
                </a:lnTo>
                <a:lnTo>
                  <a:pt x="22212" y="11964"/>
                </a:lnTo>
                <a:lnTo>
                  <a:pt x="26543" y="7607"/>
                </a:lnTo>
                <a:lnTo>
                  <a:pt x="36444" y="9148"/>
                </a:lnTo>
                <a:lnTo>
                  <a:pt x="43334" y="7345"/>
                </a:lnTo>
                <a:lnTo>
                  <a:pt x="46654" y="9393"/>
                </a:lnTo>
                <a:lnTo>
                  <a:pt x="49106" y="8275"/>
                </a:lnTo>
                <a:lnTo>
                  <a:pt x="50094" y="4827"/>
                </a:lnTo>
                <a:lnTo>
                  <a:pt x="55151" y="1294"/>
                </a:lnTo>
                <a:lnTo>
                  <a:pt x="57002" y="0"/>
                </a:lnTo>
                <a:lnTo>
                  <a:pt x="58481" y="1294"/>
                </a:lnTo>
                <a:lnTo>
                  <a:pt x="62164" y="4516"/>
                </a:lnTo>
                <a:lnTo>
                  <a:pt x="65761" y="5520"/>
                </a:lnTo>
                <a:lnTo>
                  <a:pt x="66342" y="7995"/>
                </a:lnTo>
                <a:lnTo>
                  <a:pt x="68357" y="8728"/>
                </a:lnTo>
                <a:lnTo>
                  <a:pt x="70522" y="14170"/>
                </a:lnTo>
                <a:lnTo>
                  <a:pt x="73157" y="15339"/>
                </a:lnTo>
                <a:lnTo>
                  <a:pt x="74791" y="17816"/>
                </a:lnTo>
                <a:lnTo>
                  <a:pt x="73780" y="25346"/>
                </a:lnTo>
                <a:lnTo>
                  <a:pt x="71571" y="29081"/>
                </a:lnTo>
                <a:lnTo>
                  <a:pt x="68128" y="29737"/>
                </a:lnTo>
                <a:lnTo>
                  <a:pt x="68836" y="32100"/>
                </a:lnTo>
                <a:lnTo>
                  <a:pt x="80560" y="38492"/>
                </a:lnTo>
                <a:lnTo>
                  <a:pt x="83609" y="41889"/>
                </a:lnTo>
                <a:lnTo>
                  <a:pt x="87590" y="37397"/>
                </a:lnTo>
                <a:close/>
              </a:path>
            </a:pathLst>
          </a:custGeom>
          <a:solidFill>
            <a:srgbClr val="15081D">
              <a:alpha val="100000"/>
            </a:srgbClr>
          </a:solidFill>
          <a:ln w="13550" cap="flat">
            <a:solidFill>
              <a:srgbClr val="15081D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359" name="pg1359"/>
          <p:cNvSpPr/>
          <p:nvPr/>
        </p:nvSpPr>
        <p:spPr>
          <a:xfrm>
            <a:off x="5253323" y="5591872"/>
            <a:ext cx="165991" cy="388164"/>
          </a:xfrm>
          <a:custGeom>
            <a:avLst/>
            <a:gdLst/>
            <a:ahLst/>
            <a:cxnLst/>
            <a:rect l="0" t="0" r="0" b="0"/>
            <a:pathLst>
              <a:path w="165991" h="388164">
                <a:moveTo>
                  <a:pt x="107777" y="2879"/>
                </a:moveTo>
                <a:lnTo>
                  <a:pt x="104107" y="8821"/>
                </a:lnTo>
                <a:lnTo>
                  <a:pt x="103460" y="11664"/>
                </a:lnTo>
                <a:lnTo>
                  <a:pt x="103197" y="17104"/>
                </a:lnTo>
                <a:lnTo>
                  <a:pt x="105805" y="30731"/>
                </a:lnTo>
                <a:lnTo>
                  <a:pt x="93015" y="53347"/>
                </a:lnTo>
                <a:lnTo>
                  <a:pt x="91178" y="60482"/>
                </a:lnTo>
                <a:lnTo>
                  <a:pt x="91627" y="67140"/>
                </a:lnTo>
                <a:lnTo>
                  <a:pt x="95376" y="72337"/>
                </a:lnTo>
                <a:lnTo>
                  <a:pt x="94835" y="82205"/>
                </a:lnTo>
                <a:lnTo>
                  <a:pt x="105604" y="89868"/>
                </a:lnTo>
                <a:lnTo>
                  <a:pt x="121058" y="90057"/>
                </a:lnTo>
                <a:lnTo>
                  <a:pt x="132233" y="104936"/>
                </a:lnTo>
                <a:lnTo>
                  <a:pt x="141609" y="111870"/>
                </a:lnTo>
                <a:lnTo>
                  <a:pt x="148321" y="114048"/>
                </a:lnTo>
                <a:lnTo>
                  <a:pt x="151564" y="121972"/>
                </a:lnTo>
                <a:lnTo>
                  <a:pt x="157307" y="126937"/>
                </a:lnTo>
                <a:lnTo>
                  <a:pt x="162003" y="128882"/>
                </a:lnTo>
                <a:lnTo>
                  <a:pt x="157440" y="144596"/>
                </a:lnTo>
                <a:lnTo>
                  <a:pt x="157144" y="154115"/>
                </a:lnTo>
                <a:lnTo>
                  <a:pt x="161010" y="162993"/>
                </a:lnTo>
                <a:lnTo>
                  <a:pt x="158001" y="174395"/>
                </a:lnTo>
                <a:lnTo>
                  <a:pt x="157707" y="180578"/>
                </a:lnTo>
                <a:lnTo>
                  <a:pt x="161289" y="189933"/>
                </a:lnTo>
                <a:lnTo>
                  <a:pt x="165991" y="194756"/>
                </a:lnTo>
                <a:lnTo>
                  <a:pt x="162902" y="202425"/>
                </a:lnTo>
                <a:lnTo>
                  <a:pt x="163270" y="206702"/>
                </a:lnTo>
                <a:lnTo>
                  <a:pt x="156136" y="216041"/>
                </a:lnTo>
                <a:lnTo>
                  <a:pt x="152542" y="213405"/>
                </a:lnTo>
                <a:lnTo>
                  <a:pt x="147694" y="214278"/>
                </a:lnTo>
                <a:lnTo>
                  <a:pt x="142837" y="209676"/>
                </a:lnTo>
                <a:lnTo>
                  <a:pt x="134017" y="211386"/>
                </a:lnTo>
                <a:lnTo>
                  <a:pt x="122822" y="216373"/>
                </a:lnTo>
                <a:lnTo>
                  <a:pt x="105512" y="229547"/>
                </a:lnTo>
                <a:lnTo>
                  <a:pt x="100213" y="238453"/>
                </a:lnTo>
                <a:lnTo>
                  <a:pt x="96330" y="249319"/>
                </a:lnTo>
                <a:lnTo>
                  <a:pt x="98549" y="254480"/>
                </a:lnTo>
                <a:lnTo>
                  <a:pt x="98690" y="256484"/>
                </a:lnTo>
                <a:lnTo>
                  <a:pt x="101149" y="291387"/>
                </a:lnTo>
                <a:lnTo>
                  <a:pt x="99752" y="299152"/>
                </a:lnTo>
                <a:lnTo>
                  <a:pt x="91536" y="311357"/>
                </a:lnTo>
                <a:lnTo>
                  <a:pt x="87906" y="314784"/>
                </a:lnTo>
                <a:lnTo>
                  <a:pt x="75581" y="321177"/>
                </a:lnTo>
                <a:lnTo>
                  <a:pt x="74092" y="321951"/>
                </a:lnTo>
                <a:lnTo>
                  <a:pt x="57263" y="349183"/>
                </a:lnTo>
                <a:lnTo>
                  <a:pt x="54113" y="369102"/>
                </a:lnTo>
                <a:lnTo>
                  <a:pt x="50052" y="380093"/>
                </a:lnTo>
                <a:lnTo>
                  <a:pt x="46228" y="386191"/>
                </a:lnTo>
                <a:lnTo>
                  <a:pt x="38822" y="388164"/>
                </a:lnTo>
                <a:lnTo>
                  <a:pt x="30766" y="386087"/>
                </a:lnTo>
                <a:lnTo>
                  <a:pt x="13702" y="387896"/>
                </a:lnTo>
                <a:lnTo>
                  <a:pt x="4801" y="381149"/>
                </a:lnTo>
                <a:lnTo>
                  <a:pt x="664" y="372632"/>
                </a:lnTo>
                <a:lnTo>
                  <a:pt x="537" y="370459"/>
                </a:lnTo>
                <a:lnTo>
                  <a:pt x="2405" y="366499"/>
                </a:lnTo>
                <a:lnTo>
                  <a:pt x="0" y="356628"/>
                </a:lnTo>
                <a:lnTo>
                  <a:pt x="2486" y="348755"/>
                </a:lnTo>
                <a:lnTo>
                  <a:pt x="242" y="340278"/>
                </a:lnTo>
                <a:lnTo>
                  <a:pt x="223" y="334416"/>
                </a:lnTo>
                <a:lnTo>
                  <a:pt x="5780" y="330104"/>
                </a:lnTo>
                <a:lnTo>
                  <a:pt x="12485" y="328519"/>
                </a:lnTo>
                <a:lnTo>
                  <a:pt x="18567" y="322703"/>
                </a:lnTo>
                <a:lnTo>
                  <a:pt x="19240" y="321177"/>
                </a:lnTo>
                <a:lnTo>
                  <a:pt x="20458" y="318417"/>
                </a:lnTo>
                <a:lnTo>
                  <a:pt x="21811" y="310330"/>
                </a:lnTo>
                <a:lnTo>
                  <a:pt x="24056" y="306629"/>
                </a:lnTo>
                <a:lnTo>
                  <a:pt x="26468" y="298897"/>
                </a:lnTo>
                <a:lnTo>
                  <a:pt x="28897" y="295726"/>
                </a:lnTo>
                <a:lnTo>
                  <a:pt x="30534" y="284920"/>
                </a:lnTo>
                <a:lnTo>
                  <a:pt x="31284" y="277467"/>
                </a:lnTo>
                <a:lnTo>
                  <a:pt x="21051" y="264975"/>
                </a:lnTo>
                <a:lnTo>
                  <a:pt x="22663" y="259092"/>
                </a:lnTo>
                <a:lnTo>
                  <a:pt x="25058" y="256484"/>
                </a:lnTo>
                <a:lnTo>
                  <a:pt x="33400" y="252295"/>
                </a:lnTo>
                <a:lnTo>
                  <a:pt x="38180" y="247323"/>
                </a:lnTo>
                <a:lnTo>
                  <a:pt x="43301" y="246561"/>
                </a:lnTo>
                <a:lnTo>
                  <a:pt x="50051" y="248614"/>
                </a:lnTo>
                <a:lnTo>
                  <a:pt x="53953" y="247346"/>
                </a:lnTo>
                <a:lnTo>
                  <a:pt x="58651" y="242053"/>
                </a:lnTo>
                <a:lnTo>
                  <a:pt x="61926" y="231799"/>
                </a:lnTo>
                <a:lnTo>
                  <a:pt x="62766" y="225081"/>
                </a:lnTo>
                <a:lnTo>
                  <a:pt x="62685" y="216276"/>
                </a:lnTo>
                <a:lnTo>
                  <a:pt x="62667" y="214297"/>
                </a:lnTo>
                <a:lnTo>
                  <a:pt x="62107" y="211547"/>
                </a:lnTo>
                <a:lnTo>
                  <a:pt x="61580" y="210874"/>
                </a:lnTo>
                <a:lnTo>
                  <a:pt x="60044" y="210429"/>
                </a:lnTo>
                <a:lnTo>
                  <a:pt x="58946" y="209469"/>
                </a:lnTo>
                <a:lnTo>
                  <a:pt x="58320" y="208635"/>
                </a:lnTo>
                <a:lnTo>
                  <a:pt x="55963" y="207277"/>
                </a:lnTo>
                <a:lnTo>
                  <a:pt x="54934" y="204083"/>
                </a:lnTo>
                <a:lnTo>
                  <a:pt x="54297" y="202518"/>
                </a:lnTo>
                <a:lnTo>
                  <a:pt x="52426" y="197919"/>
                </a:lnTo>
                <a:lnTo>
                  <a:pt x="49688" y="193650"/>
                </a:lnTo>
                <a:lnTo>
                  <a:pt x="49083" y="190113"/>
                </a:lnTo>
                <a:lnTo>
                  <a:pt x="46424" y="175400"/>
                </a:lnTo>
                <a:lnTo>
                  <a:pt x="44913" y="150076"/>
                </a:lnTo>
                <a:lnTo>
                  <a:pt x="43052" y="137907"/>
                </a:lnTo>
                <a:lnTo>
                  <a:pt x="38001" y="120033"/>
                </a:lnTo>
                <a:lnTo>
                  <a:pt x="31085" y="106771"/>
                </a:lnTo>
                <a:lnTo>
                  <a:pt x="26840" y="103476"/>
                </a:lnTo>
                <a:lnTo>
                  <a:pt x="25575" y="100873"/>
                </a:lnTo>
                <a:lnTo>
                  <a:pt x="21350" y="82477"/>
                </a:lnTo>
                <a:lnTo>
                  <a:pt x="19326" y="78227"/>
                </a:lnTo>
                <a:lnTo>
                  <a:pt x="16510" y="56891"/>
                </a:lnTo>
                <a:lnTo>
                  <a:pt x="15005" y="52175"/>
                </a:lnTo>
                <a:lnTo>
                  <a:pt x="16751" y="47723"/>
                </a:lnTo>
                <a:lnTo>
                  <a:pt x="13176" y="37094"/>
                </a:lnTo>
                <a:lnTo>
                  <a:pt x="15367" y="30521"/>
                </a:lnTo>
                <a:lnTo>
                  <a:pt x="19961" y="23762"/>
                </a:lnTo>
                <a:lnTo>
                  <a:pt x="22673" y="22862"/>
                </a:lnTo>
                <a:lnTo>
                  <a:pt x="28527" y="26466"/>
                </a:lnTo>
                <a:lnTo>
                  <a:pt x="31735" y="23807"/>
                </a:lnTo>
                <a:lnTo>
                  <a:pt x="37245" y="26371"/>
                </a:lnTo>
                <a:lnTo>
                  <a:pt x="41626" y="24764"/>
                </a:lnTo>
                <a:lnTo>
                  <a:pt x="42340" y="26629"/>
                </a:lnTo>
                <a:lnTo>
                  <a:pt x="40271" y="32286"/>
                </a:lnTo>
                <a:lnTo>
                  <a:pt x="41407" y="36839"/>
                </a:lnTo>
                <a:lnTo>
                  <a:pt x="44570" y="41667"/>
                </a:lnTo>
                <a:lnTo>
                  <a:pt x="53921" y="40376"/>
                </a:lnTo>
                <a:lnTo>
                  <a:pt x="56359" y="38174"/>
                </a:lnTo>
                <a:lnTo>
                  <a:pt x="61671" y="41543"/>
                </a:lnTo>
                <a:lnTo>
                  <a:pt x="62450" y="36846"/>
                </a:lnTo>
                <a:lnTo>
                  <a:pt x="67806" y="35218"/>
                </a:lnTo>
                <a:lnTo>
                  <a:pt x="72045" y="35616"/>
                </a:lnTo>
                <a:lnTo>
                  <a:pt x="76500" y="40880"/>
                </a:lnTo>
                <a:lnTo>
                  <a:pt x="77255" y="38197"/>
                </a:lnTo>
                <a:lnTo>
                  <a:pt x="75544" y="34420"/>
                </a:lnTo>
                <a:lnTo>
                  <a:pt x="81218" y="21447"/>
                </a:lnTo>
                <a:lnTo>
                  <a:pt x="81640" y="14022"/>
                </a:lnTo>
                <a:lnTo>
                  <a:pt x="83111" y="9094"/>
                </a:lnTo>
                <a:lnTo>
                  <a:pt x="83071" y="2310"/>
                </a:lnTo>
                <a:lnTo>
                  <a:pt x="84315" y="0"/>
                </a:lnTo>
                <a:lnTo>
                  <a:pt x="93485" y="1179"/>
                </a:lnTo>
                <a:lnTo>
                  <a:pt x="95626" y="2655"/>
                </a:lnTo>
                <a:lnTo>
                  <a:pt x="101713" y="610"/>
                </a:lnTo>
                <a:lnTo>
                  <a:pt x="105263" y="928"/>
                </a:lnTo>
                <a:close/>
              </a:path>
            </a:pathLst>
          </a:custGeom>
          <a:solidFill>
            <a:srgbClr val="1C0D2C">
              <a:alpha val="100000"/>
            </a:srgbClr>
          </a:solidFill>
          <a:ln w="13550" cap="flat">
            <a:solidFill>
              <a:srgbClr val="1C0D2C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360" name="pg1360"/>
          <p:cNvSpPr/>
          <p:nvPr/>
        </p:nvSpPr>
        <p:spPr>
          <a:xfrm>
            <a:off x="4912851" y="5913593"/>
            <a:ext cx="339675" cy="287189"/>
          </a:xfrm>
          <a:custGeom>
            <a:avLst/>
            <a:gdLst/>
            <a:ahLst/>
            <a:cxnLst/>
            <a:rect l="0" t="0" r="0" b="0"/>
            <a:pathLst>
              <a:path w="339675" h="287189">
                <a:moveTo>
                  <a:pt x="300630" y="85567"/>
                </a:moveTo>
                <a:lnTo>
                  <a:pt x="295317" y="96365"/>
                </a:lnTo>
                <a:lnTo>
                  <a:pt x="296158" y="102818"/>
                </a:lnTo>
                <a:lnTo>
                  <a:pt x="293978" y="112404"/>
                </a:lnTo>
                <a:lnTo>
                  <a:pt x="291831" y="116536"/>
                </a:lnTo>
                <a:lnTo>
                  <a:pt x="291828" y="125107"/>
                </a:lnTo>
                <a:lnTo>
                  <a:pt x="290060" y="128851"/>
                </a:lnTo>
                <a:lnTo>
                  <a:pt x="285708" y="133824"/>
                </a:lnTo>
                <a:lnTo>
                  <a:pt x="282639" y="140763"/>
                </a:lnTo>
                <a:lnTo>
                  <a:pt x="282891" y="164198"/>
                </a:lnTo>
                <a:lnTo>
                  <a:pt x="285003" y="172007"/>
                </a:lnTo>
                <a:lnTo>
                  <a:pt x="291973" y="175269"/>
                </a:lnTo>
                <a:lnTo>
                  <a:pt x="295273" y="176814"/>
                </a:lnTo>
                <a:lnTo>
                  <a:pt x="299294" y="183667"/>
                </a:lnTo>
                <a:lnTo>
                  <a:pt x="298710" y="185446"/>
                </a:lnTo>
                <a:lnTo>
                  <a:pt x="295467" y="185007"/>
                </a:lnTo>
                <a:lnTo>
                  <a:pt x="294068" y="186248"/>
                </a:lnTo>
                <a:lnTo>
                  <a:pt x="293158" y="192804"/>
                </a:lnTo>
                <a:lnTo>
                  <a:pt x="297622" y="205129"/>
                </a:lnTo>
                <a:lnTo>
                  <a:pt x="304430" y="209046"/>
                </a:lnTo>
                <a:lnTo>
                  <a:pt x="304759" y="212761"/>
                </a:lnTo>
                <a:lnTo>
                  <a:pt x="302738" y="216230"/>
                </a:lnTo>
                <a:lnTo>
                  <a:pt x="302531" y="218714"/>
                </a:lnTo>
                <a:lnTo>
                  <a:pt x="306409" y="220757"/>
                </a:lnTo>
                <a:lnTo>
                  <a:pt x="307996" y="224787"/>
                </a:lnTo>
                <a:lnTo>
                  <a:pt x="303048" y="225854"/>
                </a:lnTo>
                <a:lnTo>
                  <a:pt x="300522" y="230903"/>
                </a:lnTo>
                <a:lnTo>
                  <a:pt x="295032" y="234218"/>
                </a:lnTo>
                <a:lnTo>
                  <a:pt x="289742" y="241899"/>
                </a:lnTo>
                <a:lnTo>
                  <a:pt x="287580" y="249183"/>
                </a:lnTo>
                <a:lnTo>
                  <a:pt x="285359" y="252930"/>
                </a:lnTo>
                <a:lnTo>
                  <a:pt x="283558" y="265323"/>
                </a:lnTo>
                <a:lnTo>
                  <a:pt x="285715" y="272154"/>
                </a:lnTo>
                <a:lnTo>
                  <a:pt x="287533" y="281747"/>
                </a:lnTo>
                <a:lnTo>
                  <a:pt x="287127" y="283797"/>
                </a:lnTo>
                <a:lnTo>
                  <a:pt x="281409" y="287189"/>
                </a:lnTo>
                <a:lnTo>
                  <a:pt x="276454" y="280316"/>
                </a:lnTo>
                <a:lnTo>
                  <a:pt x="273186" y="278751"/>
                </a:lnTo>
                <a:lnTo>
                  <a:pt x="269030" y="280234"/>
                </a:lnTo>
                <a:lnTo>
                  <a:pt x="261022" y="274099"/>
                </a:lnTo>
                <a:lnTo>
                  <a:pt x="257985" y="274260"/>
                </a:lnTo>
                <a:lnTo>
                  <a:pt x="250600" y="278294"/>
                </a:lnTo>
                <a:lnTo>
                  <a:pt x="245510" y="275747"/>
                </a:lnTo>
                <a:lnTo>
                  <a:pt x="241360" y="276001"/>
                </a:lnTo>
                <a:lnTo>
                  <a:pt x="233251" y="267811"/>
                </a:lnTo>
                <a:lnTo>
                  <a:pt x="219361" y="263745"/>
                </a:lnTo>
                <a:lnTo>
                  <a:pt x="215851" y="258715"/>
                </a:lnTo>
                <a:lnTo>
                  <a:pt x="213237" y="247563"/>
                </a:lnTo>
                <a:lnTo>
                  <a:pt x="207671" y="234980"/>
                </a:lnTo>
                <a:lnTo>
                  <a:pt x="202608" y="226425"/>
                </a:lnTo>
                <a:lnTo>
                  <a:pt x="200390" y="223253"/>
                </a:lnTo>
                <a:lnTo>
                  <a:pt x="198420" y="220629"/>
                </a:lnTo>
                <a:lnTo>
                  <a:pt x="193801" y="216358"/>
                </a:lnTo>
                <a:lnTo>
                  <a:pt x="192322" y="215231"/>
                </a:lnTo>
                <a:lnTo>
                  <a:pt x="190683" y="215011"/>
                </a:lnTo>
                <a:lnTo>
                  <a:pt x="188210" y="212847"/>
                </a:lnTo>
                <a:lnTo>
                  <a:pt x="185345" y="211164"/>
                </a:lnTo>
                <a:lnTo>
                  <a:pt x="184790" y="210837"/>
                </a:lnTo>
                <a:lnTo>
                  <a:pt x="179993" y="209144"/>
                </a:lnTo>
                <a:lnTo>
                  <a:pt x="178992" y="208790"/>
                </a:lnTo>
                <a:lnTo>
                  <a:pt x="177480" y="208367"/>
                </a:lnTo>
                <a:lnTo>
                  <a:pt x="174346" y="207494"/>
                </a:lnTo>
                <a:lnTo>
                  <a:pt x="172774" y="207519"/>
                </a:lnTo>
                <a:lnTo>
                  <a:pt x="170515" y="208224"/>
                </a:lnTo>
                <a:lnTo>
                  <a:pt x="164988" y="207729"/>
                </a:lnTo>
                <a:lnTo>
                  <a:pt x="156074" y="209786"/>
                </a:lnTo>
                <a:lnTo>
                  <a:pt x="152319" y="207641"/>
                </a:lnTo>
                <a:lnTo>
                  <a:pt x="148027" y="201863"/>
                </a:lnTo>
                <a:lnTo>
                  <a:pt x="141228" y="200634"/>
                </a:lnTo>
                <a:lnTo>
                  <a:pt x="140314" y="200469"/>
                </a:lnTo>
                <a:lnTo>
                  <a:pt x="130975" y="192716"/>
                </a:lnTo>
                <a:lnTo>
                  <a:pt x="128444" y="187110"/>
                </a:lnTo>
                <a:lnTo>
                  <a:pt x="127659" y="186248"/>
                </a:lnTo>
                <a:lnTo>
                  <a:pt x="119357" y="177129"/>
                </a:lnTo>
                <a:lnTo>
                  <a:pt x="109139" y="175269"/>
                </a:lnTo>
                <a:lnTo>
                  <a:pt x="108081" y="175077"/>
                </a:lnTo>
                <a:lnTo>
                  <a:pt x="99594" y="165818"/>
                </a:lnTo>
                <a:lnTo>
                  <a:pt x="89387" y="158319"/>
                </a:lnTo>
                <a:lnTo>
                  <a:pt x="83608" y="147160"/>
                </a:lnTo>
                <a:lnTo>
                  <a:pt x="78356" y="141031"/>
                </a:lnTo>
                <a:lnTo>
                  <a:pt x="68526" y="138501"/>
                </a:lnTo>
                <a:lnTo>
                  <a:pt x="62417" y="139768"/>
                </a:lnTo>
                <a:lnTo>
                  <a:pt x="56522" y="128851"/>
                </a:lnTo>
                <a:lnTo>
                  <a:pt x="56067" y="128193"/>
                </a:lnTo>
                <a:lnTo>
                  <a:pt x="54580" y="126935"/>
                </a:lnTo>
                <a:lnTo>
                  <a:pt x="51444" y="125866"/>
                </a:lnTo>
                <a:lnTo>
                  <a:pt x="49966" y="126363"/>
                </a:lnTo>
                <a:lnTo>
                  <a:pt x="49148" y="125817"/>
                </a:lnTo>
                <a:lnTo>
                  <a:pt x="35852" y="125562"/>
                </a:lnTo>
                <a:lnTo>
                  <a:pt x="25612" y="127997"/>
                </a:lnTo>
                <a:lnTo>
                  <a:pt x="21357" y="122238"/>
                </a:lnTo>
                <a:lnTo>
                  <a:pt x="17549" y="114466"/>
                </a:lnTo>
                <a:lnTo>
                  <a:pt x="6920" y="108038"/>
                </a:lnTo>
                <a:lnTo>
                  <a:pt x="4597" y="103941"/>
                </a:lnTo>
                <a:lnTo>
                  <a:pt x="3329" y="95809"/>
                </a:lnTo>
                <a:lnTo>
                  <a:pt x="0" y="87104"/>
                </a:lnTo>
                <a:lnTo>
                  <a:pt x="2598" y="82953"/>
                </a:lnTo>
                <a:lnTo>
                  <a:pt x="4210" y="77667"/>
                </a:lnTo>
                <a:lnTo>
                  <a:pt x="3428" y="67173"/>
                </a:lnTo>
                <a:lnTo>
                  <a:pt x="6278" y="59482"/>
                </a:lnTo>
                <a:lnTo>
                  <a:pt x="8543" y="48577"/>
                </a:lnTo>
                <a:lnTo>
                  <a:pt x="13984" y="40791"/>
                </a:lnTo>
                <a:lnTo>
                  <a:pt x="20162" y="39222"/>
                </a:lnTo>
                <a:lnTo>
                  <a:pt x="24967" y="32702"/>
                </a:lnTo>
                <a:lnTo>
                  <a:pt x="30064" y="30942"/>
                </a:lnTo>
                <a:lnTo>
                  <a:pt x="31374" y="27715"/>
                </a:lnTo>
                <a:lnTo>
                  <a:pt x="30582" y="22138"/>
                </a:lnTo>
                <a:lnTo>
                  <a:pt x="31366" y="20116"/>
                </a:lnTo>
                <a:lnTo>
                  <a:pt x="35330" y="21890"/>
                </a:lnTo>
                <a:lnTo>
                  <a:pt x="40041" y="36853"/>
                </a:lnTo>
                <a:lnTo>
                  <a:pt x="47313" y="45976"/>
                </a:lnTo>
                <a:lnTo>
                  <a:pt x="51010" y="47062"/>
                </a:lnTo>
                <a:lnTo>
                  <a:pt x="57748" y="44811"/>
                </a:lnTo>
                <a:lnTo>
                  <a:pt x="67994" y="36426"/>
                </a:lnTo>
                <a:lnTo>
                  <a:pt x="66210" y="27913"/>
                </a:lnTo>
                <a:lnTo>
                  <a:pt x="68641" y="24419"/>
                </a:lnTo>
                <a:lnTo>
                  <a:pt x="68956" y="21370"/>
                </a:lnTo>
                <a:lnTo>
                  <a:pt x="70960" y="19112"/>
                </a:lnTo>
                <a:lnTo>
                  <a:pt x="76777" y="19558"/>
                </a:lnTo>
                <a:lnTo>
                  <a:pt x="77998" y="21689"/>
                </a:lnTo>
                <a:lnTo>
                  <a:pt x="80780" y="22002"/>
                </a:lnTo>
                <a:lnTo>
                  <a:pt x="84752" y="19875"/>
                </a:lnTo>
                <a:lnTo>
                  <a:pt x="86304" y="16896"/>
                </a:lnTo>
                <a:lnTo>
                  <a:pt x="89188" y="16780"/>
                </a:lnTo>
                <a:lnTo>
                  <a:pt x="93557" y="13086"/>
                </a:lnTo>
                <a:lnTo>
                  <a:pt x="95721" y="17149"/>
                </a:lnTo>
                <a:lnTo>
                  <a:pt x="98800" y="19560"/>
                </a:lnTo>
                <a:lnTo>
                  <a:pt x="100000" y="25327"/>
                </a:lnTo>
                <a:lnTo>
                  <a:pt x="99212" y="28967"/>
                </a:lnTo>
                <a:lnTo>
                  <a:pt x="101419" y="32929"/>
                </a:lnTo>
                <a:lnTo>
                  <a:pt x="108274" y="35051"/>
                </a:lnTo>
                <a:lnTo>
                  <a:pt x="112205" y="33867"/>
                </a:lnTo>
                <a:lnTo>
                  <a:pt x="114667" y="31427"/>
                </a:lnTo>
                <a:lnTo>
                  <a:pt x="116784" y="32212"/>
                </a:lnTo>
                <a:lnTo>
                  <a:pt x="117700" y="40906"/>
                </a:lnTo>
                <a:lnTo>
                  <a:pt x="119874" y="44217"/>
                </a:lnTo>
                <a:lnTo>
                  <a:pt x="136402" y="55733"/>
                </a:lnTo>
                <a:lnTo>
                  <a:pt x="140070" y="56872"/>
                </a:lnTo>
                <a:lnTo>
                  <a:pt x="141228" y="56688"/>
                </a:lnTo>
                <a:lnTo>
                  <a:pt x="145198" y="56062"/>
                </a:lnTo>
                <a:lnTo>
                  <a:pt x="151492" y="53597"/>
                </a:lnTo>
                <a:lnTo>
                  <a:pt x="161491" y="46548"/>
                </a:lnTo>
                <a:lnTo>
                  <a:pt x="169259" y="44917"/>
                </a:lnTo>
                <a:lnTo>
                  <a:pt x="173622" y="48274"/>
                </a:lnTo>
                <a:lnTo>
                  <a:pt x="179090" y="48914"/>
                </a:lnTo>
                <a:lnTo>
                  <a:pt x="182340" y="47057"/>
                </a:lnTo>
                <a:lnTo>
                  <a:pt x="185345" y="48403"/>
                </a:lnTo>
                <a:lnTo>
                  <a:pt x="186198" y="48451"/>
                </a:lnTo>
                <a:lnTo>
                  <a:pt x="199477" y="50261"/>
                </a:lnTo>
                <a:lnTo>
                  <a:pt x="206101" y="48741"/>
                </a:lnTo>
                <a:lnTo>
                  <a:pt x="212240" y="45306"/>
                </a:lnTo>
                <a:lnTo>
                  <a:pt x="222150" y="44363"/>
                </a:lnTo>
                <a:lnTo>
                  <a:pt x="234973" y="38121"/>
                </a:lnTo>
                <a:lnTo>
                  <a:pt x="246169" y="24078"/>
                </a:lnTo>
                <a:lnTo>
                  <a:pt x="252770" y="24508"/>
                </a:lnTo>
                <a:lnTo>
                  <a:pt x="263897" y="19460"/>
                </a:lnTo>
                <a:lnTo>
                  <a:pt x="270232" y="24760"/>
                </a:lnTo>
                <a:lnTo>
                  <a:pt x="276867" y="25630"/>
                </a:lnTo>
                <a:lnTo>
                  <a:pt x="280512" y="29392"/>
                </a:lnTo>
                <a:lnTo>
                  <a:pt x="284069" y="29907"/>
                </a:lnTo>
                <a:lnTo>
                  <a:pt x="290620" y="25609"/>
                </a:lnTo>
                <a:lnTo>
                  <a:pt x="294703" y="20464"/>
                </a:lnTo>
                <a:lnTo>
                  <a:pt x="298843" y="7444"/>
                </a:lnTo>
                <a:lnTo>
                  <a:pt x="300185" y="13850"/>
                </a:lnTo>
                <a:lnTo>
                  <a:pt x="304171" y="15272"/>
                </a:lnTo>
                <a:lnTo>
                  <a:pt x="315912" y="10948"/>
                </a:lnTo>
                <a:lnTo>
                  <a:pt x="330061" y="0"/>
                </a:lnTo>
                <a:lnTo>
                  <a:pt x="339675" y="4261"/>
                </a:lnTo>
                <a:lnTo>
                  <a:pt x="334544" y="11085"/>
                </a:lnTo>
                <a:lnTo>
                  <a:pt x="332463" y="21423"/>
                </a:lnTo>
                <a:lnTo>
                  <a:pt x="325563" y="38781"/>
                </a:lnTo>
                <a:lnTo>
                  <a:pt x="306967" y="71301"/>
                </a:lnTo>
                <a:lnTo>
                  <a:pt x="305094" y="77364"/>
                </a:lnTo>
                <a:close/>
              </a:path>
            </a:pathLst>
          </a:custGeom>
          <a:solidFill>
            <a:srgbClr val="1F0E34">
              <a:alpha val="100000"/>
            </a:srgbClr>
          </a:solidFill>
          <a:ln w="13550" cap="flat">
            <a:solidFill>
              <a:srgbClr val="1F0E34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376" name="pg1376"/>
          <p:cNvSpPr/>
          <p:nvPr/>
        </p:nvSpPr>
        <p:spPr>
          <a:xfrm>
            <a:off x="5209585" y="6111945"/>
            <a:ext cx="1926" cy="2742"/>
          </a:xfrm>
          <a:custGeom>
            <a:avLst/>
            <a:gdLst/>
            <a:ahLst/>
            <a:cxnLst/>
            <a:rect l="0" t="0" r="0" b="0"/>
            <a:pathLst>
              <a:path w="1926" h="2742">
                <a:moveTo>
                  <a:pt x="1926" y="2055"/>
                </a:moveTo>
                <a:lnTo>
                  <a:pt x="1550" y="2742"/>
                </a:lnTo>
                <a:lnTo>
                  <a:pt x="237" y="1913"/>
                </a:lnTo>
                <a:lnTo>
                  <a:pt x="0" y="281"/>
                </a:lnTo>
                <a:lnTo>
                  <a:pt x="1287" y="0"/>
                </a:lnTo>
                <a:close/>
              </a:path>
            </a:pathLst>
          </a:custGeom>
          <a:solidFill>
            <a:srgbClr val="1F0E34">
              <a:alpha val="100000"/>
            </a:srgbClr>
          </a:solidFill>
          <a:ln w="13550" cap="flat">
            <a:solidFill>
              <a:srgbClr val="1F0E34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377" name="pg1377"/>
          <p:cNvSpPr/>
          <p:nvPr/>
        </p:nvSpPr>
        <p:spPr>
          <a:xfrm>
            <a:off x="4455299" y="5397890"/>
            <a:ext cx="179686" cy="415760"/>
          </a:xfrm>
          <a:custGeom>
            <a:avLst/>
            <a:gdLst/>
            <a:ahLst/>
            <a:cxnLst/>
            <a:rect l="0" t="0" r="0" b="0"/>
            <a:pathLst>
              <a:path w="179686" h="415760">
                <a:moveTo>
                  <a:pt x="171567" y="102575"/>
                </a:moveTo>
                <a:lnTo>
                  <a:pt x="171024" y="107389"/>
                </a:lnTo>
                <a:lnTo>
                  <a:pt x="172177" y="112960"/>
                </a:lnTo>
                <a:lnTo>
                  <a:pt x="175472" y="117202"/>
                </a:lnTo>
                <a:lnTo>
                  <a:pt x="176682" y="122226"/>
                </a:lnTo>
                <a:lnTo>
                  <a:pt x="179641" y="125252"/>
                </a:lnTo>
                <a:lnTo>
                  <a:pt x="179686" y="128406"/>
                </a:lnTo>
                <a:lnTo>
                  <a:pt x="176684" y="138890"/>
                </a:lnTo>
                <a:lnTo>
                  <a:pt x="174294" y="143049"/>
                </a:lnTo>
                <a:lnTo>
                  <a:pt x="173071" y="149364"/>
                </a:lnTo>
                <a:lnTo>
                  <a:pt x="168011" y="153867"/>
                </a:lnTo>
                <a:lnTo>
                  <a:pt x="162158" y="163087"/>
                </a:lnTo>
                <a:lnTo>
                  <a:pt x="161490" y="164842"/>
                </a:lnTo>
                <a:lnTo>
                  <a:pt x="160641" y="166484"/>
                </a:lnTo>
                <a:lnTo>
                  <a:pt x="159047" y="169572"/>
                </a:lnTo>
                <a:lnTo>
                  <a:pt x="158142" y="174297"/>
                </a:lnTo>
                <a:lnTo>
                  <a:pt x="158486" y="178357"/>
                </a:lnTo>
                <a:lnTo>
                  <a:pt x="158860" y="184218"/>
                </a:lnTo>
                <a:lnTo>
                  <a:pt x="161690" y="192765"/>
                </a:lnTo>
                <a:lnTo>
                  <a:pt x="165160" y="198449"/>
                </a:lnTo>
                <a:lnTo>
                  <a:pt x="169165" y="201898"/>
                </a:lnTo>
                <a:lnTo>
                  <a:pt x="169750" y="203950"/>
                </a:lnTo>
                <a:lnTo>
                  <a:pt x="164922" y="221773"/>
                </a:lnTo>
                <a:lnTo>
                  <a:pt x="165070" y="226615"/>
                </a:lnTo>
                <a:lnTo>
                  <a:pt x="167780" y="229999"/>
                </a:lnTo>
                <a:lnTo>
                  <a:pt x="165278" y="232710"/>
                </a:lnTo>
                <a:lnTo>
                  <a:pt x="164476" y="235741"/>
                </a:lnTo>
                <a:lnTo>
                  <a:pt x="165595" y="243456"/>
                </a:lnTo>
                <a:lnTo>
                  <a:pt x="163138" y="255188"/>
                </a:lnTo>
                <a:lnTo>
                  <a:pt x="163697" y="267861"/>
                </a:lnTo>
                <a:lnTo>
                  <a:pt x="160879" y="278437"/>
                </a:lnTo>
                <a:lnTo>
                  <a:pt x="161708" y="290514"/>
                </a:lnTo>
                <a:lnTo>
                  <a:pt x="161104" y="296530"/>
                </a:lnTo>
                <a:lnTo>
                  <a:pt x="159852" y="298726"/>
                </a:lnTo>
                <a:lnTo>
                  <a:pt x="159181" y="303879"/>
                </a:lnTo>
                <a:lnTo>
                  <a:pt x="160242" y="307330"/>
                </a:lnTo>
                <a:lnTo>
                  <a:pt x="160291" y="312809"/>
                </a:lnTo>
                <a:lnTo>
                  <a:pt x="156117" y="326745"/>
                </a:lnTo>
                <a:lnTo>
                  <a:pt x="155572" y="331972"/>
                </a:lnTo>
                <a:lnTo>
                  <a:pt x="156224" y="336399"/>
                </a:lnTo>
                <a:lnTo>
                  <a:pt x="158804" y="340255"/>
                </a:lnTo>
                <a:lnTo>
                  <a:pt x="155985" y="341904"/>
                </a:lnTo>
                <a:lnTo>
                  <a:pt x="153826" y="346239"/>
                </a:lnTo>
                <a:lnTo>
                  <a:pt x="151947" y="357403"/>
                </a:lnTo>
                <a:lnTo>
                  <a:pt x="153189" y="361272"/>
                </a:lnTo>
                <a:lnTo>
                  <a:pt x="152158" y="366086"/>
                </a:lnTo>
                <a:lnTo>
                  <a:pt x="151007" y="368810"/>
                </a:lnTo>
                <a:lnTo>
                  <a:pt x="147837" y="371131"/>
                </a:lnTo>
                <a:lnTo>
                  <a:pt x="146839" y="374514"/>
                </a:lnTo>
                <a:lnTo>
                  <a:pt x="145716" y="373582"/>
                </a:lnTo>
                <a:lnTo>
                  <a:pt x="144924" y="369685"/>
                </a:lnTo>
                <a:lnTo>
                  <a:pt x="138368" y="370594"/>
                </a:lnTo>
                <a:lnTo>
                  <a:pt x="133959" y="367103"/>
                </a:lnTo>
                <a:lnTo>
                  <a:pt x="132743" y="364292"/>
                </a:lnTo>
                <a:lnTo>
                  <a:pt x="126734" y="357746"/>
                </a:lnTo>
                <a:lnTo>
                  <a:pt x="122944" y="355550"/>
                </a:lnTo>
                <a:lnTo>
                  <a:pt x="113927" y="353166"/>
                </a:lnTo>
                <a:lnTo>
                  <a:pt x="110323" y="355855"/>
                </a:lnTo>
                <a:lnTo>
                  <a:pt x="109273" y="359913"/>
                </a:lnTo>
                <a:lnTo>
                  <a:pt x="108264" y="360618"/>
                </a:lnTo>
                <a:lnTo>
                  <a:pt x="104180" y="355969"/>
                </a:lnTo>
                <a:lnTo>
                  <a:pt x="101866" y="355344"/>
                </a:lnTo>
                <a:lnTo>
                  <a:pt x="95641" y="363200"/>
                </a:lnTo>
                <a:lnTo>
                  <a:pt x="93166" y="370472"/>
                </a:lnTo>
                <a:lnTo>
                  <a:pt x="93715" y="376904"/>
                </a:lnTo>
                <a:lnTo>
                  <a:pt x="95641" y="381478"/>
                </a:lnTo>
                <a:lnTo>
                  <a:pt x="96388" y="383124"/>
                </a:lnTo>
                <a:lnTo>
                  <a:pt x="95641" y="386294"/>
                </a:lnTo>
                <a:lnTo>
                  <a:pt x="94036" y="393106"/>
                </a:lnTo>
                <a:lnTo>
                  <a:pt x="76672" y="413729"/>
                </a:lnTo>
                <a:lnTo>
                  <a:pt x="74705" y="413910"/>
                </a:lnTo>
                <a:lnTo>
                  <a:pt x="71505" y="410873"/>
                </a:lnTo>
                <a:lnTo>
                  <a:pt x="69690" y="411181"/>
                </a:lnTo>
                <a:lnTo>
                  <a:pt x="67899" y="407873"/>
                </a:lnTo>
                <a:lnTo>
                  <a:pt x="62377" y="404212"/>
                </a:lnTo>
                <a:lnTo>
                  <a:pt x="56524" y="408704"/>
                </a:lnTo>
                <a:lnTo>
                  <a:pt x="54786" y="411427"/>
                </a:lnTo>
                <a:lnTo>
                  <a:pt x="55190" y="414518"/>
                </a:lnTo>
                <a:lnTo>
                  <a:pt x="54037" y="415760"/>
                </a:lnTo>
                <a:lnTo>
                  <a:pt x="53633" y="411417"/>
                </a:lnTo>
                <a:lnTo>
                  <a:pt x="52183" y="411041"/>
                </a:lnTo>
                <a:lnTo>
                  <a:pt x="50145" y="410511"/>
                </a:lnTo>
                <a:lnTo>
                  <a:pt x="51474" y="404589"/>
                </a:lnTo>
                <a:lnTo>
                  <a:pt x="50491" y="400005"/>
                </a:lnTo>
                <a:lnTo>
                  <a:pt x="48045" y="399732"/>
                </a:lnTo>
                <a:lnTo>
                  <a:pt x="46678" y="396616"/>
                </a:lnTo>
                <a:lnTo>
                  <a:pt x="45687" y="392852"/>
                </a:lnTo>
                <a:lnTo>
                  <a:pt x="46441" y="388222"/>
                </a:lnTo>
                <a:lnTo>
                  <a:pt x="45636" y="385360"/>
                </a:lnTo>
                <a:lnTo>
                  <a:pt x="41580" y="382283"/>
                </a:lnTo>
                <a:lnTo>
                  <a:pt x="36223" y="381838"/>
                </a:lnTo>
                <a:lnTo>
                  <a:pt x="36961" y="377458"/>
                </a:lnTo>
                <a:lnTo>
                  <a:pt x="35510" y="373285"/>
                </a:lnTo>
                <a:lnTo>
                  <a:pt x="32213" y="371640"/>
                </a:lnTo>
                <a:lnTo>
                  <a:pt x="31574" y="365331"/>
                </a:lnTo>
                <a:lnTo>
                  <a:pt x="28508" y="362705"/>
                </a:lnTo>
                <a:lnTo>
                  <a:pt x="27594" y="358678"/>
                </a:lnTo>
                <a:lnTo>
                  <a:pt x="24691" y="355061"/>
                </a:lnTo>
                <a:lnTo>
                  <a:pt x="24834" y="352335"/>
                </a:lnTo>
                <a:lnTo>
                  <a:pt x="30628" y="344920"/>
                </a:lnTo>
                <a:lnTo>
                  <a:pt x="31618" y="341695"/>
                </a:lnTo>
                <a:lnTo>
                  <a:pt x="29641" y="334617"/>
                </a:lnTo>
                <a:lnTo>
                  <a:pt x="27696" y="333055"/>
                </a:lnTo>
                <a:lnTo>
                  <a:pt x="25771" y="327615"/>
                </a:lnTo>
                <a:lnTo>
                  <a:pt x="26104" y="324749"/>
                </a:lnTo>
                <a:lnTo>
                  <a:pt x="28956" y="318807"/>
                </a:lnTo>
                <a:lnTo>
                  <a:pt x="28760" y="315671"/>
                </a:lnTo>
                <a:lnTo>
                  <a:pt x="27129" y="314511"/>
                </a:lnTo>
                <a:lnTo>
                  <a:pt x="26485" y="310297"/>
                </a:lnTo>
                <a:lnTo>
                  <a:pt x="32805" y="298248"/>
                </a:lnTo>
                <a:lnTo>
                  <a:pt x="35152" y="287870"/>
                </a:lnTo>
                <a:lnTo>
                  <a:pt x="33314" y="282023"/>
                </a:lnTo>
                <a:lnTo>
                  <a:pt x="33304" y="258970"/>
                </a:lnTo>
                <a:lnTo>
                  <a:pt x="34554" y="259192"/>
                </a:lnTo>
                <a:lnTo>
                  <a:pt x="38762" y="267896"/>
                </a:lnTo>
                <a:lnTo>
                  <a:pt x="43263" y="252958"/>
                </a:lnTo>
                <a:lnTo>
                  <a:pt x="43472" y="240073"/>
                </a:lnTo>
                <a:lnTo>
                  <a:pt x="42204" y="236639"/>
                </a:lnTo>
                <a:lnTo>
                  <a:pt x="40119" y="234578"/>
                </a:lnTo>
                <a:lnTo>
                  <a:pt x="35606" y="234872"/>
                </a:lnTo>
                <a:lnTo>
                  <a:pt x="31886" y="238542"/>
                </a:lnTo>
                <a:lnTo>
                  <a:pt x="28599" y="235108"/>
                </a:lnTo>
                <a:lnTo>
                  <a:pt x="28029" y="233014"/>
                </a:lnTo>
                <a:lnTo>
                  <a:pt x="27414" y="222405"/>
                </a:lnTo>
                <a:lnTo>
                  <a:pt x="28912" y="214901"/>
                </a:lnTo>
                <a:lnTo>
                  <a:pt x="26628" y="211094"/>
                </a:lnTo>
                <a:lnTo>
                  <a:pt x="33553" y="208343"/>
                </a:lnTo>
                <a:lnTo>
                  <a:pt x="37246" y="202140"/>
                </a:lnTo>
                <a:lnTo>
                  <a:pt x="34347" y="189529"/>
                </a:lnTo>
                <a:lnTo>
                  <a:pt x="34683" y="178568"/>
                </a:lnTo>
                <a:lnTo>
                  <a:pt x="36474" y="169196"/>
                </a:lnTo>
                <a:lnTo>
                  <a:pt x="34177" y="162562"/>
                </a:lnTo>
                <a:lnTo>
                  <a:pt x="26470" y="157535"/>
                </a:lnTo>
                <a:lnTo>
                  <a:pt x="26140" y="154379"/>
                </a:lnTo>
                <a:lnTo>
                  <a:pt x="27854" y="146399"/>
                </a:lnTo>
                <a:lnTo>
                  <a:pt x="27683" y="142679"/>
                </a:lnTo>
                <a:lnTo>
                  <a:pt x="26708" y="138991"/>
                </a:lnTo>
                <a:lnTo>
                  <a:pt x="25102" y="131914"/>
                </a:lnTo>
                <a:lnTo>
                  <a:pt x="24464" y="130860"/>
                </a:lnTo>
                <a:lnTo>
                  <a:pt x="23779" y="130859"/>
                </a:lnTo>
                <a:lnTo>
                  <a:pt x="23131" y="130304"/>
                </a:lnTo>
                <a:lnTo>
                  <a:pt x="21510" y="129498"/>
                </a:lnTo>
                <a:lnTo>
                  <a:pt x="18679" y="117036"/>
                </a:lnTo>
                <a:lnTo>
                  <a:pt x="16755" y="114270"/>
                </a:lnTo>
                <a:lnTo>
                  <a:pt x="14735" y="114291"/>
                </a:lnTo>
                <a:lnTo>
                  <a:pt x="10521" y="117790"/>
                </a:lnTo>
                <a:lnTo>
                  <a:pt x="7332" y="117884"/>
                </a:lnTo>
                <a:lnTo>
                  <a:pt x="6718" y="116205"/>
                </a:lnTo>
                <a:lnTo>
                  <a:pt x="8300" y="112247"/>
                </a:lnTo>
                <a:lnTo>
                  <a:pt x="6274" y="109983"/>
                </a:lnTo>
                <a:lnTo>
                  <a:pt x="2105" y="117640"/>
                </a:lnTo>
                <a:lnTo>
                  <a:pt x="827" y="109383"/>
                </a:lnTo>
                <a:lnTo>
                  <a:pt x="4917" y="105514"/>
                </a:lnTo>
                <a:lnTo>
                  <a:pt x="6873" y="98132"/>
                </a:lnTo>
                <a:lnTo>
                  <a:pt x="4141" y="95893"/>
                </a:lnTo>
                <a:lnTo>
                  <a:pt x="0" y="89438"/>
                </a:lnTo>
                <a:lnTo>
                  <a:pt x="2727" y="83978"/>
                </a:lnTo>
                <a:lnTo>
                  <a:pt x="2846" y="78830"/>
                </a:lnTo>
                <a:lnTo>
                  <a:pt x="8381" y="65672"/>
                </a:lnTo>
                <a:lnTo>
                  <a:pt x="8601" y="60920"/>
                </a:lnTo>
                <a:lnTo>
                  <a:pt x="4477" y="54353"/>
                </a:lnTo>
                <a:lnTo>
                  <a:pt x="6846" y="48452"/>
                </a:lnTo>
                <a:lnTo>
                  <a:pt x="10128" y="51223"/>
                </a:lnTo>
                <a:lnTo>
                  <a:pt x="10451" y="58892"/>
                </a:lnTo>
                <a:lnTo>
                  <a:pt x="14180" y="65048"/>
                </a:lnTo>
                <a:lnTo>
                  <a:pt x="18503" y="69619"/>
                </a:lnTo>
                <a:lnTo>
                  <a:pt x="23131" y="70955"/>
                </a:lnTo>
                <a:lnTo>
                  <a:pt x="29424" y="71006"/>
                </a:lnTo>
                <a:lnTo>
                  <a:pt x="34698" y="74307"/>
                </a:lnTo>
                <a:lnTo>
                  <a:pt x="44358" y="72438"/>
                </a:lnTo>
                <a:lnTo>
                  <a:pt x="48992" y="69563"/>
                </a:lnTo>
                <a:lnTo>
                  <a:pt x="52183" y="64875"/>
                </a:lnTo>
                <a:lnTo>
                  <a:pt x="53695" y="62653"/>
                </a:lnTo>
                <a:lnTo>
                  <a:pt x="59678" y="57949"/>
                </a:lnTo>
                <a:lnTo>
                  <a:pt x="67806" y="57113"/>
                </a:lnTo>
                <a:lnTo>
                  <a:pt x="70756" y="54829"/>
                </a:lnTo>
                <a:lnTo>
                  <a:pt x="80008" y="38672"/>
                </a:lnTo>
                <a:lnTo>
                  <a:pt x="85226" y="33482"/>
                </a:lnTo>
                <a:lnTo>
                  <a:pt x="92470" y="22770"/>
                </a:lnTo>
                <a:lnTo>
                  <a:pt x="95641" y="20324"/>
                </a:lnTo>
                <a:lnTo>
                  <a:pt x="96251" y="19854"/>
                </a:lnTo>
                <a:lnTo>
                  <a:pt x="102304" y="18797"/>
                </a:lnTo>
                <a:lnTo>
                  <a:pt x="106975" y="15225"/>
                </a:lnTo>
                <a:lnTo>
                  <a:pt x="108989" y="11634"/>
                </a:lnTo>
                <a:lnTo>
                  <a:pt x="110427" y="2809"/>
                </a:lnTo>
                <a:lnTo>
                  <a:pt x="117279" y="0"/>
                </a:lnTo>
                <a:lnTo>
                  <a:pt x="123608" y="7702"/>
                </a:lnTo>
                <a:lnTo>
                  <a:pt x="129651" y="8085"/>
                </a:lnTo>
                <a:lnTo>
                  <a:pt x="134208" y="11212"/>
                </a:lnTo>
                <a:lnTo>
                  <a:pt x="139159" y="21881"/>
                </a:lnTo>
                <a:lnTo>
                  <a:pt x="146017" y="17277"/>
                </a:lnTo>
                <a:lnTo>
                  <a:pt x="150254" y="22184"/>
                </a:lnTo>
                <a:lnTo>
                  <a:pt x="150858" y="25817"/>
                </a:lnTo>
                <a:lnTo>
                  <a:pt x="148748" y="31278"/>
                </a:lnTo>
                <a:lnTo>
                  <a:pt x="147871" y="38013"/>
                </a:lnTo>
                <a:lnTo>
                  <a:pt x="152367" y="40380"/>
                </a:lnTo>
                <a:lnTo>
                  <a:pt x="156149" y="40586"/>
                </a:lnTo>
                <a:lnTo>
                  <a:pt x="158594" y="42958"/>
                </a:lnTo>
                <a:lnTo>
                  <a:pt x="155720" y="45208"/>
                </a:lnTo>
                <a:lnTo>
                  <a:pt x="150150" y="56480"/>
                </a:lnTo>
                <a:lnTo>
                  <a:pt x="153657" y="58679"/>
                </a:lnTo>
                <a:lnTo>
                  <a:pt x="158125" y="58568"/>
                </a:lnTo>
                <a:lnTo>
                  <a:pt x="160130" y="63823"/>
                </a:lnTo>
                <a:lnTo>
                  <a:pt x="165338" y="69430"/>
                </a:lnTo>
                <a:lnTo>
                  <a:pt x="164542" y="80091"/>
                </a:lnTo>
                <a:close/>
              </a:path>
            </a:pathLst>
          </a:custGeom>
          <a:solidFill>
            <a:srgbClr val="0C0413">
              <a:alpha val="100000"/>
            </a:srgbClr>
          </a:solidFill>
          <a:ln w="13550" cap="flat">
            <a:solidFill>
              <a:srgbClr val="0C0413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392" name="pg1392"/>
          <p:cNvSpPr/>
          <p:nvPr/>
        </p:nvSpPr>
        <p:spPr>
          <a:xfrm>
            <a:off x="4694624" y="4375294"/>
            <a:ext cx="222802" cy="151763"/>
          </a:xfrm>
          <a:custGeom>
            <a:avLst/>
            <a:gdLst/>
            <a:ahLst/>
            <a:cxnLst/>
            <a:rect l="0" t="0" r="0" b="0"/>
            <a:pathLst>
              <a:path w="222802" h="151763">
                <a:moveTo>
                  <a:pt x="25183" y="112344"/>
                </a:moveTo>
                <a:lnTo>
                  <a:pt x="22876" y="108744"/>
                </a:lnTo>
                <a:lnTo>
                  <a:pt x="20454" y="107912"/>
                </a:lnTo>
                <a:lnTo>
                  <a:pt x="18541" y="106194"/>
                </a:lnTo>
                <a:lnTo>
                  <a:pt x="17756" y="104805"/>
                </a:lnTo>
                <a:lnTo>
                  <a:pt x="11453" y="103651"/>
                </a:lnTo>
                <a:lnTo>
                  <a:pt x="10460" y="104301"/>
                </a:lnTo>
                <a:lnTo>
                  <a:pt x="9635" y="104044"/>
                </a:lnTo>
                <a:lnTo>
                  <a:pt x="7718" y="101347"/>
                </a:lnTo>
                <a:lnTo>
                  <a:pt x="7149" y="97899"/>
                </a:lnTo>
                <a:lnTo>
                  <a:pt x="9532" y="93620"/>
                </a:lnTo>
                <a:lnTo>
                  <a:pt x="10980" y="83275"/>
                </a:lnTo>
                <a:lnTo>
                  <a:pt x="6853" y="79010"/>
                </a:lnTo>
                <a:lnTo>
                  <a:pt x="1899" y="78907"/>
                </a:lnTo>
                <a:lnTo>
                  <a:pt x="0" y="71163"/>
                </a:lnTo>
                <a:lnTo>
                  <a:pt x="3133" y="66066"/>
                </a:lnTo>
                <a:lnTo>
                  <a:pt x="2102" y="62188"/>
                </a:lnTo>
                <a:lnTo>
                  <a:pt x="5838" y="58520"/>
                </a:lnTo>
                <a:lnTo>
                  <a:pt x="4301" y="52434"/>
                </a:lnTo>
                <a:lnTo>
                  <a:pt x="7048" y="49395"/>
                </a:lnTo>
                <a:lnTo>
                  <a:pt x="8943" y="41183"/>
                </a:lnTo>
                <a:lnTo>
                  <a:pt x="18960" y="43334"/>
                </a:lnTo>
                <a:lnTo>
                  <a:pt x="30127" y="38303"/>
                </a:lnTo>
                <a:lnTo>
                  <a:pt x="39345" y="45918"/>
                </a:lnTo>
                <a:lnTo>
                  <a:pt x="36978" y="50882"/>
                </a:lnTo>
                <a:lnTo>
                  <a:pt x="37510" y="52596"/>
                </a:lnTo>
                <a:lnTo>
                  <a:pt x="42559" y="52035"/>
                </a:lnTo>
                <a:lnTo>
                  <a:pt x="45732" y="54650"/>
                </a:lnTo>
                <a:lnTo>
                  <a:pt x="51143" y="56326"/>
                </a:lnTo>
                <a:lnTo>
                  <a:pt x="52640" y="56791"/>
                </a:lnTo>
                <a:lnTo>
                  <a:pt x="57865" y="55268"/>
                </a:lnTo>
                <a:lnTo>
                  <a:pt x="67177" y="56142"/>
                </a:lnTo>
                <a:lnTo>
                  <a:pt x="69949" y="50326"/>
                </a:lnTo>
                <a:lnTo>
                  <a:pt x="73482" y="47009"/>
                </a:lnTo>
                <a:lnTo>
                  <a:pt x="73316" y="41844"/>
                </a:lnTo>
                <a:lnTo>
                  <a:pt x="75696" y="35531"/>
                </a:lnTo>
                <a:lnTo>
                  <a:pt x="76332" y="30853"/>
                </a:lnTo>
                <a:lnTo>
                  <a:pt x="77980" y="28376"/>
                </a:lnTo>
                <a:lnTo>
                  <a:pt x="82114" y="26356"/>
                </a:lnTo>
                <a:lnTo>
                  <a:pt x="82914" y="21799"/>
                </a:lnTo>
                <a:lnTo>
                  <a:pt x="87904" y="21853"/>
                </a:lnTo>
                <a:lnTo>
                  <a:pt x="99628" y="17539"/>
                </a:lnTo>
                <a:lnTo>
                  <a:pt x="103519" y="17685"/>
                </a:lnTo>
                <a:lnTo>
                  <a:pt x="106607" y="21040"/>
                </a:lnTo>
                <a:lnTo>
                  <a:pt x="108996" y="21732"/>
                </a:lnTo>
                <a:lnTo>
                  <a:pt x="112212" y="19945"/>
                </a:lnTo>
                <a:lnTo>
                  <a:pt x="116890" y="14113"/>
                </a:lnTo>
                <a:lnTo>
                  <a:pt x="119456" y="14660"/>
                </a:lnTo>
                <a:lnTo>
                  <a:pt x="123041" y="18187"/>
                </a:lnTo>
                <a:lnTo>
                  <a:pt x="132209" y="13476"/>
                </a:lnTo>
                <a:lnTo>
                  <a:pt x="135225" y="16509"/>
                </a:lnTo>
                <a:lnTo>
                  <a:pt x="140668" y="17137"/>
                </a:lnTo>
                <a:lnTo>
                  <a:pt x="143099" y="20345"/>
                </a:lnTo>
                <a:lnTo>
                  <a:pt x="144314" y="20727"/>
                </a:lnTo>
                <a:lnTo>
                  <a:pt x="145279" y="21031"/>
                </a:lnTo>
                <a:lnTo>
                  <a:pt x="148854" y="17499"/>
                </a:lnTo>
                <a:lnTo>
                  <a:pt x="154097" y="16939"/>
                </a:lnTo>
                <a:lnTo>
                  <a:pt x="163774" y="9792"/>
                </a:lnTo>
                <a:lnTo>
                  <a:pt x="170080" y="7198"/>
                </a:lnTo>
                <a:lnTo>
                  <a:pt x="174241" y="7327"/>
                </a:lnTo>
                <a:lnTo>
                  <a:pt x="176512" y="5420"/>
                </a:lnTo>
                <a:lnTo>
                  <a:pt x="179660" y="5275"/>
                </a:lnTo>
                <a:lnTo>
                  <a:pt x="182017" y="2609"/>
                </a:lnTo>
                <a:lnTo>
                  <a:pt x="186175" y="1737"/>
                </a:lnTo>
                <a:lnTo>
                  <a:pt x="192250" y="0"/>
                </a:lnTo>
                <a:lnTo>
                  <a:pt x="197546" y="3703"/>
                </a:lnTo>
                <a:lnTo>
                  <a:pt x="195262" y="5718"/>
                </a:lnTo>
                <a:lnTo>
                  <a:pt x="193581" y="10827"/>
                </a:lnTo>
                <a:lnTo>
                  <a:pt x="187388" y="11870"/>
                </a:lnTo>
                <a:lnTo>
                  <a:pt x="186175" y="13098"/>
                </a:lnTo>
                <a:lnTo>
                  <a:pt x="185226" y="14058"/>
                </a:lnTo>
                <a:lnTo>
                  <a:pt x="186175" y="19338"/>
                </a:lnTo>
                <a:lnTo>
                  <a:pt x="186825" y="22962"/>
                </a:lnTo>
                <a:lnTo>
                  <a:pt x="189528" y="26459"/>
                </a:lnTo>
                <a:lnTo>
                  <a:pt x="188331" y="31082"/>
                </a:lnTo>
                <a:lnTo>
                  <a:pt x="192114" y="32574"/>
                </a:lnTo>
                <a:lnTo>
                  <a:pt x="194995" y="37387"/>
                </a:lnTo>
                <a:lnTo>
                  <a:pt x="198008" y="35235"/>
                </a:lnTo>
                <a:lnTo>
                  <a:pt x="200682" y="36148"/>
                </a:lnTo>
                <a:lnTo>
                  <a:pt x="204302" y="44193"/>
                </a:lnTo>
                <a:lnTo>
                  <a:pt x="202474" y="47910"/>
                </a:lnTo>
                <a:lnTo>
                  <a:pt x="202241" y="53155"/>
                </a:lnTo>
                <a:lnTo>
                  <a:pt x="209674" y="55266"/>
                </a:lnTo>
                <a:lnTo>
                  <a:pt x="213027" y="65403"/>
                </a:lnTo>
                <a:lnTo>
                  <a:pt x="222802" y="71807"/>
                </a:lnTo>
                <a:lnTo>
                  <a:pt x="212687" y="78584"/>
                </a:lnTo>
                <a:lnTo>
                  <a:pt x="213071" y="80945"/>
                </a:lnTo>
                <a:lnTo>
                  <a:pt x="212417" y="81776"/>
                </a:lnTo>
                <a:lnTo>
                  <a:pt x="206823" y="80455"/>
                </a:lnTo>
                <a:lnTo>
                  <a:pt x="202699" y="82474"/>
                </a:lnTo>
                <a:lnTo>
                  <a:pt x="199287" y="81090"/>
                </a:lnTo>
                <a:lnTo>
                  <a:pt x="192828" y="86275"/>
                </a:lnTo>
                <a:lnTo>
                  <a:pt x="192530" y="82626"/>
                </a:lnTo>
                <a:lnTo>
                  <a:pt x="190108" y="80091"/>
                </a:lnTo>
                <a:lnTo>
                  <a:pt x="186175" y="77501"/>
                </a:lnTo>
                <a:lnTo>
                  <a:pt x="179493" y="73101"/>
                </a:lnTo>
                <a:lnTo>
                  <a:pt x="179354" y="79215"/>
                </a:lnTo>
                <a:lnTo>
                  <a:pt x="177109" y="84351"/>
                </a:lnTo>
                <a:lnTo>
                  <a:pt x="176861" y="87731"/>
                </a:lnTo>
                <a:lnTo>
                  <a:pt x="173756" y="93620"/>
                </a:lnTo>
                <a:lnTo>
                  <a:pt x="172089" y="96781"/>
                </a:lnTo>
                <a:lnTo>
                  <a:pt x="168219" y="95607"/>
                </a:lnTo>
                <a:lnTo>
                  <a:pt x="165372" y="98146"/>
                </a:lnTo>
                <a:lnTo>
                  <a:pt x="162615" y="97777"/>
                </a:lnTo>
                <a:lnTo>
                  <a:pt x="153629" y="101707"/>
                </a:lnTo>
                <a:lnTo>
                  <a:pt x="151430" y="98475"/>
                </a:lnTo>
                <a:lnTo>
                  <a:pt x="147740" y="101343"/>
                </a:lnTo>
                <a:lnTo>
                  <a:pt x="144314" y="101284"/>
                </a:lnTo>
                <a:lnTo>
                  <a:pt x="141838" y="101240"/>
                </a:lnTo>
                <a:lnTo>
                  <a:pt x="133748" y="103670"/>
                </a:lnTo>
                <a:lnTo>
                  <a:pt x="133878" y="106472"/>
                </a:lnTo>
                <a:lnTo>
                  <a:pt x="132045" y="109626"/>
                </a:lnTo>
                <a:lnTo>
                  <a:pt x="129579" y="121318"/>
                </a:lnTo>
                <a:lnTo>
                  <a:pt x="125723" y="124666"/>
                </a:lnTo>
                <a:lnTo>
                  <a:pt x="124134" y="129277"/>
                </a:lnTo>
                <a:lnTo>
                  <a:pt x="116470" y="127792"/>
                </a:lnTo>
                <a:lnTo>
                  <a:pt x="113262" y="132069"/>
                </a:lnTo>
                <a:lnTo>
                  <a:pt x="108895" y="134174"/>
                </a:lnTo>
                <a:lnTo>
                  <a:pt x="104942" y="138388"/>
                </a:lnTo>
                <a:lnTo>
                  <a:pt x="106591" y="141715"/>
                </a:lnTo>
                <a:lnTo>
                  <a:pt x="106692" y="144297"/>
                </a:lnTo>
                <a:lnTo>
                  <a:pt x="104030" y="143949"/>
                </a:lnTo>
                <a:lnTo>
                  <a:pt x="100099" y="139881"/>
                </a:lnTo>
                <a:lnTo>
                  <a:pt x="97433" y="145316"/>
                </a:lnTo>
                <a:lnTo>
                  <a:pt x="87749" y="151763"/>
                </a:lnTo>
                <a:lnTo>
                  <a:pt x="84603" y="149382"/>
                </a:lnTo>
                <a:lnTo>
                  <a:pt x="86074" y="146070"/>
                </a:lnTo>
                <a:lnTo>
                  <a:pt x="82129" y="142267"/>
                </a:lnTo>
                <a:lnTo>
                  <a:pt x="80977" y="141155"/>
                </a:lnTo>
                <a:lnTo>
                  <a:pt x="82129" y="139832"/>
                </a:lnTo>
                <a:lnTo>
                  <a:pt x="84125" y="137543"/>
                </a:lnTo>
                <a:lnTo>
                  <a:pt x="86387" y="132148"/>
                </a:lnTo>
                <a:lnTo>
                  <a:pt x="86394" y="127577"/>
                </a:lnTo>
                <a:lnTo>
                  <a:pt x="87964" y="121252"/>
                </a:lnTo>
                <a:lnTo>
                  <a:pt x="88431" y="109105"/>
                </a:lnTo>
                <a:lnTo>
                  <a:pt x="87523" y="104709"/>
                </a:lnTo>
                <a:lnTo>
                  <a:pt x="86114" y="102816"/>
                </a:lnTo>
                <a:lnTo>
                  <a:pt x="82129" y="104630"/>
                </a:lnTo>
                <a:lnTo>
                  <a:pt x="79389" y="105879"/>
                </a:lnTo>
                <a:lnTo>
                  <a:pt x="75496" y="102783"/>
                </a:lnTo>
                <a:lnTo>
                  <a:pt x="73862" y="98779"/>
                </a:lnTo>
                <a:lnTo>
                  <a:pt x="71298" y="100075"/>
                </a:lnTo>
                <a:lnTo>
                  <a:pt x="70609" y="101538"/>
                </a:lnTo>
                <a:lnTo>
                  <a:pt x="72465" y="112714"/>
                </a:lnTo>
                <a:lnTo>
                  <a:pt x="63196" y="106467"/>
                </a:lnTo>
                <a:lnTo>
                  <a:pt x="56049" y="112577"/>
                </a:lnTo>
                <a:lnTo>
                  <a:pt x="51143" y="113084"/>
                </a:lnTo>
                <a:lnTo>
                  <a:pt x="46421" y="113574"/>
                </a:lnTo>
                <a:lnTo>
                  <a:pt x="43718" y="112236"/>
                </a:lnTo>
                <a:lnTo>
                  <a:pt x="39560" y="106257"/>
                </a:lnTo>
                <a:lnTo>
                  <a:pt x="31710" y="111601"/>
                </a:lnTo>
                <a:close/>
              </a:path>
            </a:pathLst>
          </a:custGeom>
          <a:solidFill>
            <a:srgbClr val="361064">
              <a:alpha val="100000"/>
            </a:srgbClr>
          </a:solidFill>
          <a:ln w="13550" cap="flat">
            <a:solidFill>
              <a:srgbClr val="361064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393" name="pg1393"/>
          <p:cNvSpPr/>
          <p:nvPr/>
        </p:nvSpPr>
        <p:spPr>
          <a:xfrm>
            <a:off x="4701931" y="4473769"/>
            <a:ext cx="160361" cy="148512"/>
          </a:xfrm>
          <a:custGeom>
            <a:avLst/>
            <a:gdLst/>
            <a:ahLst/>
            <a:cxnLst/>
            <a:rect l="0" t="0" r="0" b="0"/>
            <a:pathLst>
              <a:path w="160361" h="148512">
                <a:moveTo>
                  <a:pt x="41093" y="121509"/>
                </a:moveTo>
                <a:lnTo>
                  <a:pt x="25814" y="120367"/>
                </a:lnTo>
                <a:lnTo>
                  <a:pt x="21659" y="121894"/>
                </a:lnTo>
                <a:lnTo>
                  <a:pt x="19932" y="126375"/>
                </a:lnTo>
                <a:lnTo>
                  <a:pt x="16761" y="126454"/>
                </a:lnTo>
                <a:lnTo>
                  <a:pt x="10571" y="129949"/>
                </a:lnTo>
                <a:lnTo>
                  <a:pt x="8638" y="128903"/>
                </a:lnTo>
                <a:lnTo>
                  <a:pt x="8042" y="126237"/>
                </a:lnTo>
                <a:lnTo>
                  <a:pt x="8863" y="123813"/>
                </a:lnTo>
                <a:lnTo>
                  <a:pt x="5489" y="122114"/>
                </a:lnTo>
                <a:lnTo>
                  <a:pt x="5086" y="114496"/>
                </a:lnTo>
                <a:lnTo>
                  <a:pt x="4034" y="111384"/>
                </a:lnTo>
                <a:lnTo>
                  <a:pt x="5737" y="106297"/>
                </a:lnTo>
                <a:lnTo>
                  <a:pt x="4036" y="103442"/>
                </a:lnTo>
                <a:lnTo>
                  <a:pt x="3296" y="97756"/>
                </a:lnTo>
                <a:lnTo>
                  <a:pt x="183" y="96136"/>
                </a:lnTo>
                <a:lnTo>
                  <a:pt x="0" y="93396"/>
                </a:lnTo>
                <a:lnTo>
                  <a:pt x="721" y="90290"/>
                </a:lnTo>
                <a:lnTo>
                  <a:pt x="3143" y="87554"/>
                </a:lnTo>
                <a:lnTo>
                  <a:pt x="3148" y="82257"/>
                </a:lnTo>
                <a:lnTo>
                  <a:pt x="9589" y="72986"/>
                </a:lnTo>
                <a:lnTo>
                  <a:pt x="10041" y="67465"/>
                </a:lnTo>
                <a:lnTo>
                  <a:pt x="11490" y="63167"/>
                </a:lnTo>
                <a:lnTo>
                  <a:pt x="9619" y="58469"/>
                </a:lnTo>
                <a:lnTo>
                  <a:pt x="13723" y="48505"/>
                </a:lnTo>
                <a:lnTo>
                  <a:pt x="11707" y="42662"/>
                </a:lnTo>
                <a:lnTo>
                  <a:pt x="13007" y="39930"/>
                </a:lnTo>
                <a:lnTo>
                  <a:pt x="11509" y="35319"/>
                </a:lnTo>
                <a:lnTo>
                  <a:pt x="6545" y="32216"/>
                </a:lnTo>
                <a:lnTo>
                  <a:pt x="11770" y="26604"/>
                </a:lnTo>
                <a:lnTo>
                  <a:pt x="16029" y="25771"/>
                </a:lnTo>
                <a:lnTo>
                  <a:pt x="18225" y="22513"/>
                </a:lnTo>
                <a:lnTo>
                  <a:pt x="17421" y="17594"/>
                </a:lnTo>
                <a:lnTo>
                  <a:pt x="17876" y="13869"/>
                </a:lnTo>
                <a:lnTo>
                  <a:pt x="24402" y="13126"/>
                </a:lnTo>
                <a:lnTo>
                  <a:pt x="32253" y="7782"/>
                </a:lnTo>
                <a:lnTo>
                  <a:pt x="36411" y="13761"/>
                </a:lnTo>
                <a:lnTo>
                  <a:pt x="39114" y="15099"/>
                </a:lnTo>
                <a:lnTo>
                  <a:pt x="43836" y="14609"/>
                </a:lnTo>
                <a:lnTo>
                  <a:pt x="48742" y="14102"/>
                </a:lnTo>
                <a:lnTo>
                  <a:pt x="55889" y="7992"/>
                </a:lnTo>
                <a:lnTo>
                  <a:pt x="65158" y="14239"/>
                </a:lnTo>
                <a:lnTo>
                  <a:pt x="63302" y="3062"/>
                </a:lnTo>
                <a:lnTo>
                  <a:pt x="63991" y="1600"/>
                </a:lnTo>
                <a:lnTo>
                  <a:pt x="66555" y="304"/>
                </a:lnTo>
                <a:lnTo>
                  <a:pt x="68188" y="4308"/>
                </a:lnTo>
                <a:lnTo>
                  <a:pt x="72082" y="7404"/>
                </a:lnTo>
                <a:lnTo>
                  <a:pt x="74822" y="6155"/>
                </a:lnTo>
                <a:lnTo>
                  <a:pt x="78806" y="4341"/>
                </a:lnTo>
                <a:lnTo>
                  <a:pt x="80215" y="6234"/>
                </a:lnTo>
                <a:lnTo>
                  <a:pt x="81124" y="10630"/>
                </a:lnTo>
                <a:lnTo>
                  <a:pt x="80657" y="22777"/>
                </a:lnTo>
                <a:lnTo>
                  <a:pt x="79087" y="29102"/>
                </a:lnTo>
                <a:lnTo>
                  <a:pt x="79080" y="33673"/>
                </a:lnTo>
                <a:lnTo>
                  <a:pt x="76817" y="39068"/>
                </a:lnTo>
                <a:lnTo>
                  <a:pt x="74822" y="41357"/>
                </a:lnTo>
                <a:lnTo>
                  <a:pt x="73669" y="42680"/>
                </a:lnTo>
                <a:lnTo>
                  <a:pt x="74822" y="43792"/>
                </a:lnTo>
                <a:lnTo>
                  <a:pt x="78767" y="47595"/>
                </a:lnTo>
                <a:lnTo>
                  <a:pt x="77295" y="50907"/>
                </a:lnTo>
                <a:lnTo>
                  <a:pt x="80442" y="53287"/>
                </a:lnTo>
                <a:lnTo>
                  <a:pt x="90126" y="46841"/>
                </a:lnTo>
                <a:lnTo>
                  <a:pt x="92792" y="41406"/>
                </a:lnTo>
                <a:lnTo>
                  <a:pt x="96723" y="45473"/>
                </a:lnTo>
                <a:lnTo>
                  <a:pt x="99384" y="45822"/>
                </a:lnTo>
                <a:lnTo>
                  <a:pt x="99284" y="43240"/>
                </a:lnTo>
                <a:lnTo>
                  <a:pt x="97635" y="39913"/>
                </a:lnTo>
                <a:lnTo>
                  <a:pt x="101588" y="35699"/>
                </a:lnTo>
                <a:lnTo>
                  <a:pt x="105955" y="33594"/>
                </a:lnTo>
                <a:lnTo>
                  <a:pt x="109163" y="29317"/>
                </a:lnTo>
                <a:lnTo>
                  <a:pt x="116827" y="30802"/>
                </a:lnTo>
                <a:lnTo>
                  <a:pt x="118416" y="26191"/>
                </a:lnTo>
                <a:lnTo>
                  <a:pt x="122272" y="22843"/>
                </a:lnTo>
                <a:lnTo>
                  <a:pt x="124738" y="11151"/>
                </a:lnTo>
                <a:lnTo>
                  <a:pt x="126571" y="7997"/>
                </a:lnTo>
                <a:lnTo>
                  <a:pt x="126441" y="5195"/>
                </a:lnTo>
                <a:lnTo>
                  <a:pt x="134531" y="2765"/>
                </a:lnTo>
                <a:lnTo>
                  <a:pt x="137007" y="2809"/>
                </a:lnTo>
                <a:lnTo>
                  <a:pt x="140433" y="2868"/>
                </a:lnTo>
                <a:lnTo>
                  <a:pt x="144122" y="0"/>
                </a:lnTo>
                <a:lnTo>
                  <a:pt x="146321" y="3232"/>
                </a:lnTo>
                <a:lnTo>
                  <a:pt x="144873" y="5585"/>
                </a:lnTo>
                <a:lnTo>
                  <a:pt x="144888" y="8223"/>
                </a:lnTo>
                <a:lnTo>
                  <a:pt x="151487" y="9953"/>
                </a:lnTo>
                <a:lnTo>
                  <a:pt x="152475" y="11541"/>
                </a:lnTo>
                <a:lnTo>
                  <a:pt x="152525" y="14466"/>
                </a:lnTo>
                <a:lnTo>
                  <a:pt x="148280" y="17371"/>
                </a:lnTo>
                <a:lnTo>
                  <a:pt x="146748" y="27507"/>
                </a:lnTo>
                <a:lnTo>
                  <a:pt x="145420" y="26879"/>
                </a:lnTo>
                <a:lnTo>
                  <a:pt x="140962" y="30038"/>
                </a:lnTo>
                <a:lnTo>
                  <a:pt x="146430" y="35758"/>
                </a:lnTo>
                <a:lnTo>
                  <a:pt x="147382" y="38655"/>
                </a:lnTo>
                <a:lnTo>
                  <a:pt x="146418" y="41844"/>
                </a:lnTo>
                <a:lnTo>
                  <a:pt x="147056" y="44099"/>
                </a:lnTo>
                <a:lnTo>
                  <a:pt x="152195" y="44009"/>
                </a:lnTo>
                <a:lnTo>
                  <a:pt x="153022" y="47454"/>
                </a:lnTo>
                <a:lnTo>
                  <a:pt x="156157" y="49002"/>
                </a:lnTo>
                <a:lnTo>
                  <a:pt x="155459" y="53245"/>
                </a:lnTo>
                <a:lnTo>
                  <a:pt x="160361" y="58966"/>
                </a:lnTo>
                <a:lnTo>
                  <a:pt x="159100" y="62050"/>
                </a:lnTo>
                <a:lnTo>
                  <a:pt x="157153" y="62046"/>
                </a:lnTo>
                <a:lnTo>
                  <a:pt x="155772" y="66370"/>
                </a:lnTo>
                <a:lnTo>
                  <a:pt x="152463" y="71513"/>
                </a:lnTo>
                <a:lnTo>
                  <a:pt x="143933" y="74300"/>
                </a:lnTo>
                <a:lnTo>
                  <a:pt x="137007" y="74254"/>
                </a:lnTo>
                <a:lnTo>
                  <a:pt x="135169" y="74242"/>
                </a:lnTo>
                <a:lnTo>
                  <a:pt x="131290" y="76303"/>
                </a:lnTo>
                <a:lnTo>
                  <a:pt x="131195" y="79806"/>
                </a:lnTo>
                <a:lnTo>
                  <a:pt x="133005" y="83541"/>
                </a:lnTo>
                <a:lnTo>
                  <a:pt x="129553" y="85721"/>
                </a:lnTo>
                <a:lnTo>
                  <a:pt x="130985" y="95039"/>
                </a:lnTo>
                <a:lnTo>
                  <a:pt x="130440" y="97960"/>
                </a:lnTo>
                <a:lnTo>
                  <a:pt x="125340" y="98833"/>
                </a:lnTo>
                <a:lnTo>
                  <a:pt x="120969" y="97189"/>
                </a:lnTo>
                <a:lnTo>
                  <a:pt x="119419" y="91477"/>
                </a:lnTo>
                <a:lnTo>
                  <a:pt x="115495" y="90094"/>
                </a:lnTo>
                <a:lnTo>
                  <a:pt x="110840" y="90722"/>
                </a:lnTo>
                <a:lnTo>
                  <a:pt x="105307" y="95426"/>
                </a:lnTo>
                <a:lnTo>
                  <a:pt x="98209" y="95487"/>
                </a:lnTo>
                <a:lnTo>
                  <a:pt x="98624" y="101469"/>
                </a:lnTo>
                <a:lnTo>
                  <a:pt x="96504" y="102561"/>
                </a:lnTo>
                <a:lnTo>
                  <a:pt x="94853" y="107487"/>
                </a:lnTo>
                <a:lnTo>
                  <a:pt x="90781" y="104593"/>
                </a:lnTo>
                <a:lnTo>
                  <a:pt x="89657" y="106371"/>
                </a:lnTo>
                <a:lnTo>
                  <a:pt x="86125" y="107163"/>
                </a:lnTo>
                <a:lnTo>
                  <a:pt x="84951" y="112110"/>
                </a:lnTo>
                <a:lnTo>
                  <a:pt x="83650" y="113375"/>
                </a:lnTo>
                <a:lnTo>
                  <a:pt x="83400" y="117237"/>
                </a:lnTo>
                <a:lnTo>
                  <a:pt x="78571" y="124665"/>
                </a:lnTo>
                <a:lnTo>
                  <a:pt x="79331" y="129939"/>
                </a:lnTo>
                <a:lnTo>
                  <a:pt x="76891" y="130051"/>
                </a:lnTo>
                <a:lnTo>
                  <a:pt x="76751" y="138568"/>
                </a:lnTo>
                <a:lnTo>
                  <a:pt x="74822" y="141006"/>
                </a:lnTo>
                <a:lnTo>
                  <a:pt x="73329" y="142894"/>
                </a:lnTo>
                <a:lnTo>
                  <a:pt x="72844" y="145241"/>
                </a:lnTo>
                <a:lnTo>
                  <a:pt x="68268" y="145733"/>
                </a:lnTo>
                <a:lnTo>
                  <a:pt x="64222" y="142129"/>
                </a:lnTo>
                <a:lnTo>
                  <a:pt x="60832" y="143644"/>
                </a:lnTo>
                <a:lnTo>
                  <a:pt x="59608" y="142180"/>
                </a:lnTo>
                <a:lnTo>
                  <a:pt x="55906" y="147039"/>
                </a:lnTo>
                <a:lnTo>
                  <a:pt x="50253" y="148512"/>
                </a:lnTo>
                <a:lnTo>
                  <a:pt x="49097" y="146933"/>
                </a:lnTo>
                <a:lnTo>
                  <a:pt x="49482" y="144535"/>
                </a:lnTo>
                <a:lnTo>
                  <a:pt x="43836" y="142068"/>
                </a:lnTo>
                <a:lnTo>
                  <a:pt x="41805" y="141181"/>
                </a:lnTo>
                <a:lnTo>
                  <a:pt x="43836" y="135788"/>
                </a:lnTo>
                <a:lnTo>
                  <a:pt x="45342" y="131784"/>
                </a:lnTo>
                <a:lnTo>
                  <a:pt x="44843" y="128219"/>
                </a:lnTo>
                <a:lnTo>
                  <a:pt x="45735" y="125252"/>
                </a:lnTo>
                <a:lnTo>
                  <a:pt x="43836" y="123720"/>
                </a:lnTo>
                <a:close/>
              </a:path>
            </a:pathLst>
          </a:custGeom>
          <a:solidFill>
            <a:srgbClr val="2D1050">
              <a:alpha val="100000"/>
            </a:srgbClr>
          </a:solidFill>
          <a:ln w="13550" cap="flat">
            <a:solidFill>
              <a:srgbClr val="2D1050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394" name="pg1394"/>
          <p:cNvSpPr/>
          <p:nvPr/>
        </p:nvSpPr>
        <p:spPr>
          <a:xfrm>
            <a:off x="4720673" y="4447102"/>
            <a:ext cx="262868" cy="330125"/>
          </a:xfrm>
          <a:custGeom>
            <a:avLst/>
            <a:gdLst/>
            <a:ahLst/>
            <a:cxnLst/>
            <a:rect l="0" t="0" r="0" b="0"/>
            <a:pathLst>
              <a:path w="262868" h="330125">
                <a:moveTo>
                  <a:pt x="219405" y="4000"/>
                </a:moveTo>
                <a:lnTo>
                  <a:pt x="220468" y="4987"/>
                </a:lnTo>
                <a:lnTo>
                  <a:pt x="222032" y="5419"/>
                </a:lnTo>
                <a:lnTo>
                  <a:pt x="223744" y="7967"/>
                </a:lnTo>
                <a:lnTo>
                  <a:pt x="224809" y="16016"/>
                </a:lnTo>
                <a:lnTo>
                  <a:pt x="224044" y="19903"/>
                </a:lnTo>
                <a:lnTo>
                  <a:pt x="224343" y="21813"/>
                </a:lnTo>
                <a:lnTo>
                  <a:pt x="224636" y="23685"/>
                </a:lnTo>
                <a:lnTo>
                  <a:pt x="220319" y="24402"/>
                </a:lnTo>
                <a:lnTo>
                  <a:pt x="213318" y="29429"/>
                </a:lnTo>
                <a:lnTo>
                  <a:pt x="213287" y="31404"/>
                </a:lnTo>
                <a:lnTo>
                  <a:pt x="215665" y="34817"/>
                </a:lnTo>
                <a:lnTo>
                  <a:pt x="215724" y="36867"/>
                </a:lnTo>
                <a:lnTo>
                  <a:pt x="212548" y="36055"/>
                </a:lnTo>
                <a:lnTo>
                  <a:pt x="210221" y="37311"/>
                </a:lnTo>
                <a:lnTo>
                  <a:pt x="206791" y="35970"/>
                </a:lnTo>
                <a:lnTo>
                  <a:pt x="202492" y="38261"/>
                </a:lnTo>
                <a:lnTo>
                  <a:pt x="198765" y="43875"/>
                </a:lnTo>
                <a:lnTo>
                  <a:pt x="198965" y="46813"/>
                </a:lnTo>
                <a:lnTo>
                  <a:pt x="194618" y="50802"/>
                </a:lnTo>
                <a:lnTo>
                  <a:pt x="194766" y="53912"/>
                </a:lnTo>
                <a:lnTo>
                  <a:pt x="190642" y="57220"/>
                </a:lnTo>
                <a:lnTo>
                  <a:pt x="189735" y="60612"/>
                </a:lnTo>
                <a:lnTo>
                  <a:pt x="184246" y="62655"/>
                </a:lnTo>
                <a:lnTo>
                  <a:pt x="183358" y="67252"/>
                </a:lnTo>
                <a:lnTo>
                  <a:pt x="180289" y="71641"/>
                </a:lnTo>
                <a:lnTo>
                  <a:pt x="181837" y="76436"/>
                </a:lnTo>
                <a:lnTo>
                  <a:pt x="183978" y="78566"/>
                </a:lnTo>
                <a:lnTo>
                  <a:pt x="188457" y="79192"/>
                </a:lnTo>
                <a:lnTo>
                  <a:pt x="189146" y="82329"/>
                </a:lnTo>
                <a:lnTo>
                  <a:pt x="193039" y="82775"/>
                </a:lnTo>
                <a:lnTo>
                  <a:pt x="193893" y="87774"/>
                </a:lnTo>
                <a:lnTo>
                  <a:pt x="198576" y="92980"/>
                </a:lnTo>
                <a:lnTo>
                  <a:pt x="198645" y="96279"/>
                </a:lnTo>
                <a:lnTo>
                  <a:pt x="197375" y="100416"/>
                </a:lnTo>
                <a:lnTo>
                  <a:pt x="192335" y="104518"/>
                </a:lnTo>
                <a:lnTo>
                  <a:pt x="188511" y="111575"/>
                </a:lnTo>
                <a:lnTo>
                  <a:pt x="188882" y="112682"/>
                </a:lnTo>
                <a:lnTo>
                  <a:pt x="191313" y="119950"/>
                </a:lnTo>
                <a:lnTo>
                  <a:pt x="191513" y="127528"/>
                </a:lnTo>
                <a:lnTo>
                  <a:pt x="199578" y="132783"/>
                </a:lnTo>
                <a:lnTo>
                  <a:pt x="200407" y="137210"/>
                </a:lnTo>
                <a:lnTo>
                  <a:pt x="202485" y="139602"/>
                </a:lnTo>
                <a:lnTo>
                  <a:pt x="202825" y="142743"/>
                </a:lnTo>
                <a:lnTo>
                  <a:pt x="204341" y="143919"/>
                </a:lnTo>
                <a:lnTo>
                  <a:pt x="205066" y="148287"/>
                </a:lnTo>
                <a:lnTo>
                  <a:pt x="208639" y="150699"/>
                </a:lnTo>
                <a:lnTo>
                  <a:pt x="210064" y="147890"/>
                </a:lnTo>
                <a:lnTo>
                  <a:pt x="212565" y="148925"/>
                </a:lnTo>
                <a:lnTo>
                  <a:pt x="214984" y="151262"/>
                </a:lnTo>
                <a:lnTo>
                  <a:pt x="216320" y="155230"/>
                </a:lnTo>
                <a:lnTo>
                  <a:pt x="218429" y="154341"/>
                </a:lnTo>
                <a:lnTo>
                  <a:pt x="223187" y="148170"/>
                </a:lnTo>
                <a:lnTo>
                  <a:pt x="225331" y="148637"/>
                </a:lnTo>
                <a:lnTo>
                  <a:pt x="228861" y="144778"/>
                </a:lnTo>
                <a:lnTo>
                  <a:pt x="230994" y="146025"/>
                </a:lnTo>
                <a:lnTo>
                  <a:pt x="231795" y="149737"/>
                </a:lnTo>
                <a:lnTo>
                  <a:pt x="236938" y="145245"/>
                </a:lnTo>
                <a:lnTo>
                  <a:pt x="238784" y="146151"/>
                </a:lnTo>
                <a:lnTo>
                  <a:pt x="238963" y="148707"/>
                </a:lnTo>
                <a:lnTo>
                  <a:pt x="240551" y="149992"/>
                </a:lnTo>
                <a:lnTo>
                  <a:pt x="243727" y="148941"/>
                </a:lnTo>
                <a:lnTo>
                  <a:pt x="245070" y="150554"/>
                </a:lnTo>
                <a:lnTo>
                  <a:pt x="247028" y="150127"/>
                </a:lnTo>
                <a:lnTo>
                  <a:pt x="247911" y="146287"/>
                </a:lnTo>
                <a:lnTo>
                  <a:pt x="250118" y="147951"/>
                </a:lnTo>
                <a:lnTo>
                  <a:pt x="250105" y="156239"/>
                </a:lnTo>
                <a:lnTo>
                  <a:pt x="252638" y="159704"/>
                </a:lnTo>
                <a:lnTo>
                  <a:pt x="253576" y="165585"/>
                </a:lnTo>
                <a:lnTo>
                  <a:pt x="255159" y="165451"/>
                </a:lnTo>
                <a:lnTo>
                  <a:pt x="256422" y="168104"/>
                </a:lnTo>
                <a:lnTo>
                  <a:pt x="256750" y="171470"/>
                </a:lnTo>
                <a:lnTo>
                  <a:pt x="259122" y="175783"/>
                </a:lnTo>
                <a:lnTo>
                  <a:pt x="259469" y="178568"/>
                </a:lnTo>
                <a:lnTo>
                  <a:pt x="262868" y="181103"/>
                </a:lnTo>
                <a:lnTo>
                  <a:pt x="261447" y="182871"/>
                </a:lnTo>
                <a:lnTo>
                  <a:pt x="242740" y="186618"/>
                </a:lnTo>
                <a:lnTo>
                  <a:pt x="222902" y="201695"/>
                </a:lnTo>
                <a:lnTo>
                  <a:pt x="210469" y="208677"/>
                </a:lnTo>
                <a:lnTo>
                  <a:pt x="192117" y="218980"/>
                </a:lnTo>
                <a:lnTo>
                  <a:pt x="190981" y="217615"/>
                </a:lnTo>
                <a:lnTo>
                  <a:pt x="191282" y="215543"/>
                </a:lnTo>
                <a:lnTo>
                  <a:pt x="196320" y="208677"/>
                </a:lnTo>
                <a:lnTo>
                  <a:pt x="197542" y="207008"/>
                </a:lnTo>
                <a:lnTo>
                  <a:pt x="202881" y="204592"/>
                </a:lnTo>
                <a:lnTo>
                  <a:pt x="205493" y="208379"/>
                </a:lnTo>
                <a:lnTo>
                  <a:pt x="209538" y="204290"/>
                </a:lnTo>
                <a:lnTo>
                  <a:pt x="212190" y="203576"/>
                </a:lnTo>
                <a:lnTo>
                  <a:pt x="212910" y="201575"/>
                </a:lnTo>
                <a:lnTo>
                  <a:pt x="210864" y="199892"/>
                </a:lnTo>
                <a:lnTo>
                  <a:pt x="207840" y="201494"/>
                </a:lnTo>
                <a:lnTo>
                  <a:pt x="208337" y="198150"/>
                </a:lnTo>
                <a:lnTo>
                  <a:pt x="202751" y="193500"/>
                </a:lnTo>
                <a:lnTo>
                  <a:pt x="196275" y="195676"/>
                </a:lnTo>
                <a:lnTo>
                  <a:pt x="192081" y="200922"/>
                </a:lnTo>
                <a:lnTo>
                  <a:pt x="190309" y="199038"/>
                </a:lnTo>
                <a:lnTo>
                  <a:pt x="182197" y="207162"/>
                </a:lnTo>
                <a:lnTo>
                  <a:pt x="179553" y="208677"/>
                </a:lnTo>
                <a:lnTo>
                  <a:pt x="176136" y="210632"/>
                </a:lnTo>
                <a:lnTo>
                  <a:pt x="175262" y="214138"/>
                </a:lnTo>
                <a:lnTo>
                  <a:pt x="173681" y="215027"/>
                </a:lnTo>
                <a:lnTo>
                  <a:pt x="173075" y="220229"/>
                </a:lnTo>
                <a:lnTo>
                  <a:pt x="165787" y="222582"/>
                </a:lnTo>
                <a:lnTo>
                  <a:pt x="163887" y="225260"/>
                </a:lnTo>
                <a:lnTo>
                  <a:pt x="165042" y="228987"/>
                </a:lnTo>
                <a:lnTo>
                  <a:pt x="163749" y="229010"/>
                </a:lnTo>
                <a:lnTo>
                  <a:pt x="161680" y="226047"/>
                </a:lnTo>
                <a:lnTo>
                  <a:pt x="160125" y="239968"/>
                </a:lnTo>
                <a:lnTo>
                  <a:pt x="159975" y="241306"/>
                </a:lnTo>
                <a:lnTo>
                  <a:pt x="159692" y="247115"/>
                </a:lnTo>
                <a:lnTo>
                  <a:pt x="160125" y="248518"/>
                </a:lnTo>
                <a:lnTo>
                  <a:pt x="161580" y="247783"/>
                </a:lnTo>
                <a:lnTo>
                  <a:pt x="162201" y="248228"/>
                </a:lnTo>
                <a:lnTo>
                  <a:pt x="162766" y="249387"/>
                </a:lnTo>
                <a:lnTo>
                  <a:pt x="164315" y="249629"/>
                </a:lnTo>
                <a:lnTo>
                  <a:pt x="165949" y="248761"/>
                </a:lnTo>
                <a:lnTo>
                  <a:pt x="167209" y="248833"/>
                </a:lnTo>
                <a:lnTo>
                  <a:pt x="169456" y="259848"/>
                </a:lnTo>
                <a:lnTo>
                  <a:pt x="173201" y="260884"/>
                </a:lnTo>
                <a:lnTo>
                  <a:pt x="175324" y="257215"/>
                </a:lnTo>
                <a:lnTo>
                  <a:pt x="175150" y="254831"/>
                </a:lnTo>
                <a:lnTo>
                  <a:pt x="177458" y="254961"/>
                </a:lnTo>
                <a:lnTo>
                  <a:pt x="180259" y="263359"/>
                </a:lnTo>
                <a:lnTo>
                  <a:pt x="181061" y="265764"/>
                </a:lnTo>
                <a:lnTo>
                  <a:pt x="181405" y="276854"/>
                </a:lnTo>
                <a:lnTo>
                  <a:pt x="183223" y="280533"/>
                </a:lnTo>
                <a:lnTo>
                  <a:pt x="183171" y="282445"/>
                </a:lnTo>
                <a:lnTo>
                  <a:pt x="181636" y="280974"/>
                </a:lnTo>
                <a:lnTo>
                  <a:pt x="178225" y="270200"/>
                </a:lnTo>
                <a:lnTo>
                  <a:pt x="174194" y="276618"/>
                </a:lnTo>
                <a:lnTo>
                  <a:pt x="175153" y="279324"/>
                </a:lnTo>
                <a:lnTo>
                  <a:pt x="177235" y="280764"/>
                </a:lnTo>
                <a:lnTo>
                  <a:pt x="177085" y="283991"/>
                </a:lnTo>
                <a:lnTo>
                  <a:pt x="180730" y="286605"/>
                </a:lnTo>
                <a:lnTo>
                  <a:pt x="178279" y="292155"/>
                </a:lnTo>
                <a:lnTo>
                  <a:pt x="179224" y="298178"/>
                </a:lnTo>
                <a:lnTo>
                  <a:pt x="182920" y="294856"/>
                </a:lnTo>
                <a:lnTo>
                  <a:pt x="188374" y="292633"/>
                </a:lnTo>
                <a:lnTo>
                  <a:pt x="190216" y="289516"/>
                </a:lnTo>
                <a:lnTo>
                  <a:pt x="198383" y="300384"/>
                </a:lnTo>
                <a:lnTo>
                  <a:pt x="197302" y="311142"/>
                </a:lnTo>
                <a:lnTo>
                  <a:pt x="195242" y="314925"/>
                </a:lnTo>
                <a:lnTo>
                  <a:pt x="194550" y="322222"/>
                </a:lnTo>
                <a:lnTo>
                  <a:pt x="192644" y="319659"/>
                </a:lnTo>
                <a:lnTo>
                  <a:pt x="192006" y="312368"/>
                </a:lnTo>
                <a:lnTo>
                  <a:pt x="189727" y="312386"/>
                </a:lnTo>
                <a:lnTo>
                  <a:pt x="187862" y="315265"/>
                </a:lnTo>
                <a:lnTo>
                  <a:pt x="188385" y="323838"/>
                </a:lnTo>
                <a:lnTo>
                  <a:pt x="190056" y="326922"/>
                </a:lnTo>
                <a:lnTo>
                  <a:pt x="188355" y="330125"/>
                </a:lnTo>
                <a:lnTo>
                  <a:pt x="183838" y="326112"/>
                </a:lnTo>
                <a:lnTo>
                  <a:pt x="181845" y="320374"/>
                </a:lnTo>
                <a:lnTo>
                  <a:pt x="176829" y="316948"/>
                </a:lnTo>
                <a:lnTo>
                  <a:pt x="176041" y="310388"/>
                </a:lnTo>
                <a:lnTo>
                  <a:pt x="176908" y="306496"/>
                </a:lnTo>
                <a:lnTo>
                  <a:pt x="175420" y="304278"/>
                </a:lnTo>
                <a:lnTo>
                  <a:pt x="169640" y="306963"/>
                </a:lnTo>
                <a:lnTo>
                  <a:pt x="166101" y="306532"/>
                </a:lnTo>
                <a:lnTo>
                  <a:pt x="163974" y="304524"/>
                </a:lnTo>
                <a:lnTo>
                  <a:pt x="160805" y="306134"/>
                </a:lnTo>
                <a:lnTo>
                  <a:pt x="160125" y="305154"/>
                </a:lnTo>
                <a:lnTo>
                  <a:pt x="156095" y="299346"/>
                </a:lnTo>
                <a:lnTo>
                  <a:pt x="142614" y="296348"/>
                </a:lnTo>
                <a:lnTo>
                  <a:pt x="138022" y="298096"/>
                </a:lnTo>
                <a:lnTo>
                  <a:pt x="125870" y="298022"/>
                </a:lnTo>
                <a:lnTo>
                  <a:pt x="118928" y="301537"/>
                </a:lnTo>
                <a:lnTo>
                  <a:pt x="118265" y="303952"/>
                </a:lnTo>
                <a:lnTo>
                  <a:pt x="117625" y="306288"/>
                </a:lnTo>
                <a:lnTo>
                  <a:pt x="104586" y="313218"/>
                </a:lnTo>
                <a:lnTo>
                  <a:pt x="102780" y="312711"/>
                </a:lnTo>
                <a:lnTo>
                  <a:pt x="101290" y="309109"/>
                </a:lnTo>
                <a:lnTo>
                  <a:pt x="96386" y="305203"/>
                </a:lnTo>
                <a:lnTo>
                  <a:pt x="85806" y="305924"/>
                </a:lnTo>
                <a:lnTo>
                  <a:pt x="84841" y="304921"/>
                </a:lnTo>
                <a:lnTo>
                  <a:pt x="84817" y="302581"/>
                </a:lnTo>
                <a:lnTo>
                  <a:pt x="83480" y="299693"/>
                </a:lnTo>
                <a:lnTo>
                  <a:pt x="68786" y="290401"/>
                </a:lnTo>
                <a:lnTo>
                  <a:pt x="67557" y="284649"/>
                </a:lnTo>
                <a:lnTo>
                  <a:pt x="64804" y="286014"/>
                </a:lnTo>
                <a:lnTo>
                  <a:pt x="58425" y="283012"/>
                </a:lnTo>
                <a:lnTo>
                  <a:pt x="58502" y="277183"/>
                </a:lnTo>
                <a:lnTo>
                  <a:pt x="61254" y="274696"/>
                </a:lnTo>
                <a:lnTo>
                  <a:pt x="56080" y="272595"/>
                </a:lnTo>
                <a:lnTo>
                  <a:pt x="54900" y="272117"/>
                </a:lnTo>
                <a:lnTo>
                  <a:pt x="53142" y="275296"/>
                </a:lnTo>
                <a:lnTo>
                  <a:pt x="50225" y="274743"/>
                </a:lnTo>
                <a:lnTo>
                  <a:pt x="48719" y="276685"/>
                </a:lnTo>
                <a:lnTo>
                  <a:pt x="44102" y="274299"/>
                </a:lnTo>
                <a:lnTo>
                  <a:pt x="42826" y="272231"/>
                </a:lnTo>
                <a:lnTo>
                  <a:pt x="44011" y="267580"/>
                </a:lnTo>
                <a:lnTo>
                  <a:pt x="39259" y="267286"/>
                </a:lnTo>
                <a:lnTo>
                  <a:pt x="38597" y="260352"/>
                </a:lnTo>
                <a:lnTo>
                  <a:pt x="33270" y="257159"/>
                </a:lnTo>
                <a:lnTo>
                  <a:pt x="32213" y="253210"/>
                </a:lnTo>
                <a:lnTo>
                  <a:pt x="25094" y="249629"/>
                </a:lnTo>
                <a:lnTo>
                  <a:pt x="23298" y="248726"/>
                </a:lnTo>
                <a:lnTo>
                  <a:pt x="21075" y="244276"/>
                </a:lnTo>
                <a:lnTo>
                  <a:pt x="16540" y="239135"/>
                </a:lnTo>
                <a:lnTo>
                  <a:pt x="10881" y="242943"/>
                </a:lnTo>
                <a:lnTo>
                  <a:pt x="10551" y="239137"/>
                </a:lnTo>
                <a:lnTo>
                  <a:pt x="6069" y="232890"/>
                </a:lnTo>
                <a:lnTo>
                  <a:pt x="8453" y="229936"/>
                </a:lnTo>
                <a:lnTo>
                  <a:pt x="7658" y="227604"/>
                </a:lnTo>
                <a:lnTo>
                  <a:pt x="9053" y="224578"/>
                </a:lnTo>
                <a:lnTo>
                  <a:pt x="8912" y="221392"/>
                </a:lnTo>
                <a:lnTo>
                  <a:pt x="4388" y="219300"/>
                </a:lnTo>
                <a:lnTo>
                  <a:pt x="2596" y="221109"/>
                </a:lnTo>
                <a:lnTo>
                  <a:pt x="1842" y="220208"/>
                </a:lnTo>
                <a:lnTo>
                  <a:pt x="0" y="187619"/>
                </a:lnTo>
                <a:lnTo>
                  <a:pt x="8367" y="174879"/>
                </a:lnTo>
                <a:lnTo>
                  <a:pt x="22351" y="148177"/>
                </a:lnTo>
                <a:lnTo>
                  <a:pt x="25094" y="150388"/>
                </a:lnTo>
                <a:lnTo>
                  <a:pt x="26993" y="151920"/>
                </a:lnTo>
                <a:lnTo>
                  <a:pt x="26101" y="154887"/>
                </a:lnTo>
                <a:lnTo>
                  <a:pt x="26600" y="158452"/>
                </a:lnTo>
                <a:lnTo>
                  <a:pt x="25094" y="162456"/>
                </a:lnTo>
                <a:lnTo>
                  <a:pt x="23063" y="167849"/>
                </a:lnTo>
                <a:lnTo>
                  <a:pt x="25094" y="168736"/>
                </a:lnTo>
                <a:lnTo>
                  <a:pt x="30740" y="171202"/>
                </a:lnTo>
                <a:lnTo>
                  <a:pt x="30355" y="173600"/>
                </a:lnTo>
                <a:lnTo>
                  <a:pt x="31511" y="175180"/>
                </a:lnTo>
                <a:lnTo>
                  <a:pt x="37164" y="173707"/>
                </a:lnTo>
                <a:lnTo>
                  <a:pt x="40866" y="168848"/>
                </a:lnTo>
                <a:lnTo>
                  <a:pt x="42090" y="170312"/>
                </a:lnTo>
                <a:lnTo>
                  <a:pt x="45480" y="168797"/>
                </a:lnTo>
                <a:lnTo>
                  <a:pt x="49526" y="172400"/>
                </a:lnTo>
                <a:lnTo>
                  <a:pt x="54102" y="171909"/>
                </a:lnTo>
                <a:lnTo>
                  <a:pt x="54587" y="169561"/>
                </a:lnTo>
                <a:lnTo>
                  <a:pt x="56080" y="167674"/>
                </a:lnTo>
                <a:lnTo>
                  <a:pt x="58009" y="165235"/>
                </a:lnTo>
                <a:lnTo>
                  <a:pt x="58149" y="156718"/>
                </a:lnTo>
                <a:lnTo>
                  <a:pt x="60589" y="156606"/>
                </a:lnTo>
                <a:lnTo>
                  <a:pt x="59829" y="151332"/>
                </a:lnTo>
                <a:lnTo>
                  <a:pt x="64658" y="143905"/>
                </a:lnTo>
                <a:lnTo>
                  <a:pt x="64908" y="140042"/>
                </a:lnTo>
                <a:lnTo>
                  <a:pt x="66209" y="138778"/>
                </a:lnTo>
                <a:lnTo>
                  <a:pt x="67383" y="133831"/>
                </a:lnTo>
                <a:lnTo>
                  <a:pt x="70915" y="133038"/>
                </a:lnTo>
                <a:lnTo>
                  <a:pt x="72039" y="131261"/>
                </a:lnTo>
                <a:lnTo>
                  <a:pt x="76111" y="134154"/>
                </a:lnTo>
                <a:lnTo>
                  <a:pt x="77762" y="129228"/>
                </a:lnTo>
                <a:lnTo>
                  <a:pt x="79882" y="128137"/>
                </a:lnTo>
                <a:lnTo>
                  <a:pt x="79467" y="122154"/>
                </a:lnTo>
                <a:lnTo>
                  <a:pt x="86565" y="122093"/>
                </a:lnTo>
                <a:lnTo>
                  <a:pt x="92098" y="117389"/>
                </a:lnTo>
                <a:lnTo>
                  <a:pt x="96753" y="116761"/>
                </a:lnTo>
                <a:lnTo>
                  <a:pt x="100677" y="118145"/>
                </a:lnTo>
                <a:lnTo>
                  <a:pt x="102227" y="123856"/>
                </a:lnTo>
                <a:lnTo>
                  <a:pt x="106598" y="125501"/>
                </a:lnTo>
                <a:lnTo>
                  <a:pt x="111698" y="124628"/>
                </a:lnTo>
                <a:lnTo>
                  <a:pt x="112243" y="121707"/>
                </a:lnTo>
                <a:lnTo>
                  <a:pt x="110811" y="112388"/>
                </a:lnTo>
                <a:lnTo>
                  <a:pt x="114263" y="110209"/>
                </a:lnTo>
                <a:lnTo>
                  <a:pt x="112453" y="106474"/>
                </a:lnTo>
                <a:lnTo>
                  <a:pt x="112548" y="102970"/>
                </a:lnTo>
                <a:lnTo>
                  <a:pt x="116427" y="100910"/>
                </a:lnTo>
                <a:lnTo>
                  <a:pt x="118265" y="100922"/>
                </a:lnTo>
                <a:lnTo>
                  <a:pt x="125191" y="100967"/>
                </a:lnTo>
                <a:lnTo>
                  <a:pt x="133721" y="98181"/>
                </a:lnTo>
                <a:lnTo>
                  <a:pt x="137030" y="93038"/>
                </a:lnTo>
                <a:lnTo>
                  <a:pt x="138411" y="88714"/>
                </a:lnTo>
                <a:lnTo>
                  <a:pt x="140358" y="88717"/>
                </a:lnTo>
                <a:lnTo>
                  <a:pt x="141619" y="85633"/>
                </a:lnTo>
                <a:lnTo>
                  <a:pt x="136717" y="79913"/>
                </a:lnTo>
                <a:lnTo>
                  <a:pt x="137415" y="75669"/>
                </a:lnTo>
                <a:lnTo>
                  <a:pt x="134280" y="74121"/>
                </a:lnTo>
                <a:lnTo>
                  <a:pt x="133453" y="70677"/>
                </a:lnTo>
                <a:lnTo>
                  <a:pt x="128314" y="70766"/>
                </a:lnTo>
                <a:lnTo>
                  <a:pt x="127676" y="68511"/>
                </a:lnTo>
                <a:lnTo>
                  <a:pt x="128640" y="65322"/>
                </a:lnTo>
                <a:lnTo>
                  <a:pt x="127688" y="62426"/>
                </a:lnTo>
                <a:lnTo>
                  <a:pt x="122220" y="56706"/>
                </a:lnTo>
                <a:lnTo>
                  <a:pt x="126678" y="53546"/>
                </a:lnTo>
                <a:lnTo>
                  <a:pt x="128006" y="54174"/>
                </a:lnTo>
                <a:lnTo>
                  <a:pt x="129538" y="44039"/>
                </a:lnTo>
                <a:lnTo>
                  <a:pt x="133783" y="41134"/>
                </a:lnTo>
                <a:lnTo>
                  <a:pt x="133733" y="38209"/>
                </a:lnTo>
                <a:lnTo>
                  <a:pt x="132745" y="36620"/>
                </a:lnTo>
                <a:lnTo>
                  <a:pt x="126146" y="34890"/>
                </a:lnTo>
                <a:lnTo>
                  <a:pt x="126131" y="32253"/>
                </a:lnTo>
                <a:lnTo>
                  <a:pt x="127579" y="29900"/>
                </a:lnTo>
                <a:lnTo>
                  <a:pt x="136566" y="25969"/>
                </a:lnTo>
                <a:lnTo>
                  <a:pt x="139323" y="26338"/>
                </a:lnTo>
                <a:lnTo>
                  <a:pt x="142169" y="23800"/>
                </a:lnTo>
                <a:lnTo>
                  <a:pt x="146040" y="24974"/>
                </a:lnTo>
                <a:lnTo>
                  <a:pt x="147707" y="21813"/>
                </a:lnTo>
                <a:lnTo>
                  <a:pt x="150812" y="15923"/>
                </a:lnTo>
                <a:lnTo>
                  <a:pt x="151060" y="12544"/>
                </a:lnTo>
                <a:lnTo>
                  <a:pt x="153305" y="7408"/>
                </a:lnTo>
                <a:lnTo>
                  <a:pt x="153443" y="1294"/>
                </a:lnTo>
                <a:lnTo>
                  <a:pt x="160125" y="5693"/>
                </a:lnTo>
                <a:lnTo>
                  <a:pt x="164059" y="8284"/>
                </a:lnTo>
                <a:lnTo>
                  <a:pt x="166481" y="10819"/>
                </a:lnTo>
                <a:lnTo>
                  <a:pt x="166779" y="14468"/>
                </a:lnTo>
                <a:lnTo>
                  <a:pt x="173237" y="9283"/>
                </a:lnTo>
                <a:lnTo>
                  <a:pt x="176649" y="10667"/>
                </a:lnTo>
                <a:lnTo>
                  <a:pt x="180774" y="8648"/>
                </a:lnTo>
                <a:lnTo>
                  <a:pt x="186367" y="9969"/>
                </a:lnTo>
                <a:lnTo>
                  <a:pt x="187021" y="9138"/>
                </a:lnTo>
                <a:lnTo>
                  <a:pt x="186638" y="6776"/>
                </a:lnTo>
                <a:lnTo>
                  <a:pt x="196752" y="0"/>
                </a:lnTo>
                <a:lnTo>
                  <a:pt x="200663" y="335"/>
                </a:lnTo>
                <a:lnTo>
                  <a:pt x="206282" y="4656"/>
                </a:lnTo>
                <a:lnTo>
                  <a:pt x="212171" y="3271"/>
                </a:lnTo>
                <a:lnTo>
                  <a:pt x="214531" y="4534"/>
                </a:lnTo>
                <a:close/>
              </a:path>
            </a:pathLst>
          </a:custGeom>
          <a:solidFill>
            <a:srgbClr val="210F37">
              <a:alpha val="100000"/>
            </a:srgbClr>
          </a:solidFill>
          <a:ln w="13550" cap="flat">
            <a:solidFill>
              <a:srgbClr val="210F37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404" name="pg1404"/>
          <p:cNvSpPr/>
          <p:nvPr/>
        </p:nvSpPr>
        <p:spPr>
          <a:xfrm>
            <a:off x="4900963" y="4453259"/>
            <a:ext cx="169321" cy="185658"/>
          </a:xfrm>
          <a:custGeom>
            <a:avLst/>
            <a:gdLst/>
            <a:ahLst/>
            <a:cxnLst/>
            <a:rect l="0" t="0" r="0" b="0"/>
            <a:pathLst>
              <a:path w="169321" h="185658">
                <a:moveTo>
                  <a:pt x="125755" y="13703"/>
                </a:moveTo>
                <a:lnTo>
                  <a:pt x="126768" y="15655"/>
                </a:lnTo>
                <a:lnTo>
                  <a:pt x="127373" y="16822"/>
                </a:lnTo>
                <a:lnTo>
                  <a:pt x="130463" y="16070"/>
                </a:lnTo>
                <a:lnTo>
                  <a:pt x="132506" y="17170"/>
                </a:lnTo>
                <a:lnTo>
                  <a:pt x="133413" y="18251"/>
                </a:lnTo>
                <a:lnTo>
                  <a:pt x="138144" y="17954"/>
                </a:lnTo>
                <a:lnTo>
                  <a:pt x="140584" y="19282"/>
                </a:lnTo>
                <a:lnTo>
                  <a:pt x="144301" y="21302"/>
                </a:lnTo>
                <a:lnTo>
                  <a:pt x="148111" y="21330"/>
                </a:lnTo>
                <a:lnTo>
                  <a:pt x="146106" y="34009"/>
                </a:lnTo>
                <a:lnTo>
                  <a:pt x="144900" y="36239"/>
                </a:lnTo>
                <a:lnTo>
                  <a:pt x="140377" y="35107"/>
                </a:lnTo>
                <a:lnTo>
                  <a:pt x="135507" y="36458"/>
                </a:lnTo>
                <a:lnTo>
                  <a:pt x="131982" y="42972"/>
                </a:lnTo>
                <a:lnTo>
                  <a:pt x="120086" y="49672"/>
                </a:lnTo>
                <a:lnTo>
                  <a:pt x="118625" y="56130"/>
                </a:lnTo>
                <a:lnTo>
                  <a:pt x="112740" y="61191"/>
                </a:lnTo>
                <a:lnTo>
                  <a:pt x="116354" y="71576"/>
                </a:lnTo>
                <a:lnTo>
                  <a:pt x="116842" y="75837"/>
                </a:lnTo>
                <a:lnTo>
                  <a:pt x="120819" y="73530"/>
                </a:lnTo>
                <a:lnTo>
                  <a:pt x="127460" y="74637"/>
                </a:lnTo>
                <a:lnTo>
                  <a:pt x="131032" y="76670"/>
                </a:lnTo>
                <a:lnTo>
                  <a:pt x="132779" y="79931"/>
                </a:lnTo>
                <a:lnTo>
                  <a:pt x="139567" y="79624"/>
                </a:lnTo>
                <a:lnTo>
                  <a:pt x="142353" y="82310"/>
                </a:lnTo>
                <a:lnTo>
                  <a:pt x="140161" y="88929"/>
                </a:lnTo>
                <a:lnTo>
                  <a:pt x="124977" y="103785"/>
                </a:lnTo>
                <a:lnTo>
                  <a:pt x="125980" y="106525"/>
                </a:lnTo>
                <a:lnTo>
                  <a:pt x="123539" y="112189"/>
                </a:lnTo>
                <a:lnTo>
                  <a:pt x="128180" y="117872"/>
                </a:lnTo>
                <a:lnTo>
                  <a:pt x="132273" y="117923"/>
                </a:lnTo>
                <a:lnTo>
                  <a:pt x="135292" y="115101"/>
                </a:lnTo>
                <a:lnTo>
                  <a:pt x="140026" y="116642"/>
                </a:lnTo>
                <a:lnTo>
                  <a:pt x="139448" y="124425"/>
                </a:lnTo>
                <a:lnTo>
                  <a:pt x="135298" y="132150"/>
                </a:lnTo>
                <a:lnTo>
                  <a:pt x="133828" y="137537"/>
                </a:lnTo>
                <a:lnTo>
                  <a:pt x="135648" y="144335"/>
                </a:lnTo>
                <a:lnTo>
                  <a:pt x="135551" y="146361"/>
                </a:lnTo>
                <a:lnTo>
                  <a:pt x="140584" y="147636"/>
                </a:lnTo>
                <a:lnTo>
                  <a:pt x="143336" y="148334"/>
                </a:lnTo>
                <a:lnTo>
                  <a:pt x="151232" y="155128"/>
                </a:lnTo>
                <a:lnTo>
                  <a:pt x="156337" y="157568"/>
                </a:lnTo>
                <a:lnTo>
                  <a:pt x="160960" y="165038"/>
                </a:lnTo>
                <a:lnTo>
                  <a:pt x="161125" y="167432"/>
                </a:lnTo>
                <a:lnTo>
                  <a:pt x="163558" y="171214"/>
                </a:lnTo>
                <a:lnTo>
                  <a:pt x="169321" y="177354"/>
                </a:lnTo>
                <a:lnTo>
                  <a:pt x="161723" y="185658"/>
                </a:lnTo>
                <a:lnTo>
                  <a:pt x="148958" y="183617"/>
                </a:lnTo>
                <a:lnTo>
                  <a:pt x="150208" y="181218"/>
                </a:lnTo>
                <a:lnTo>
                  <a:pt x="155408" y="182536"/>
                </a:lnTo>
                <a:lnTo>
                  <a:pt x="156756" y="181362"/>
                </a:lnTo>
                <a:lnTo>
                  <a:pt x="154315" y="177314"/>
                </a:lnTo>
                <a:lnTo>
                  <a:pt x="151938" y="175915"/>
                </a:lnTo>
                <a:lnTo>
                  <a:pt x="153338" y="172103"/>
                </a:lnTo>
                <a:lnTo>
                  <a:pt x="151514" y="167779"/>
                </a:lnTo>
                <a:lnTo>
                  <a:pt x="148561" y="165038"/>
                </a:lnTo>
                <a:lnTo>
                  <a:pt x="140584" y="155055"/>
                </a:lnTo>
                <a:lnTo>
                  <a:pt x="139271" y="153410"/>
                </a:lnTo>
                <a:lnTo>
                  <a:pt x="135593" y="152247"/>
                </a:lnTo>
                <a:lnTo>
                  <a:pt x="133798" y="150032"/>
                </a:lnTo>
                <a:lnTo>
                  <a:pt x="132398" y="151316"/>
                </a:lnTo>
                <a:lnTo>
                  <a:pt x="129833" y="150321"/>
                </a:lnTo>
                <a:lnTo>
                  <a:pt x="128414" y="152940"/>
                </a:lnTo>
                <a:lnTo>
                  <a:pt x="127725" y="156961"/>
                </a:lnTo>
                <a:lnTo>
                  <a:pt x="129635" y="160337"/>
                </a:lnTo>
                <a:lnTo>
                  <a:pt x="129021" y="161404"/>
                </a:lnTo>
                <a:lnTo>
                  <a:pt x="120382" y="166358"/>
                </a:lnTo>
                <a:lnTo>
                  <a:pt x="119654" y="162515"/>
                </a:lnTo>
                <a:lnTo>
                  <a:pt x="115345" y="160839"/>
                </a:lnTo>
                <a:lnTo>
                  <a:pt x="112732" y="160780"/>
                </a:lnTo>
                <a:lnTo>
                  <a:pt x="111011" y="159517"/>
                </a:lnTo>
                <a:lnTo>
                  <a:pt x="109720" y="159101"/>
                </a:lnTo>
                <a:lnTo>
                  <a:pt x="106109" y="157481"/>
                </a:lnTo>
                <a:lnTo>
                  <a:pt x="105382" y="156769"/>
                </a:lnTo>
                <a:lnTo>
                  <a:pt x="103041" y="156528"/>
                </a:lnTo>
                <a:lnTo>
                  <a:pt x="101423" y="156785"/>
                </a:lnTo>
                <a:lnTo>
                  <a:pt x="100886" y="155961"/>
                </a:lnTo>
                <a:lnTo>
                  <a:pt x="100322" y="156351"/>
                </a:lnTo>
                <a:lnTo>
                  <a:pt x="99193" y="156444"/>
                </a:lnTo>
                <a:lnTo>
                  <a:pt x="97359" y="155579"/>
                </a:lnTo>
                <a:lnTo>
                  <a:pt x="93113" y="152975"/>
                </a:lnTo>
                <a:lnTo>
                  <a:pt x="88823" y="155259"/>
                </a:lnTo>
                <a:lnTo>
                  <a:pt x="86054" y="153956"/>
                </a:lnTo>
                <a:lnTo>
                  <a:pt x="84726" y="154761"/>
                </a:lnTo>
                <a:lnTo>
                  <a:pt x="80371" y="163635"/>
                </a:lnTo>
                <a:lnTo>
                  <a:pt x="81796" y="166626"/>
                </a:lnTo>
                <a:lnTo>
                  <a:pt x="86353" y="167516"/>
                </a:lnTo>
                <a:lnTo>
                  <a:pt x="82578" y="174946"/>
                </a:lnTo>
                <a:lnTo>
                  <a:pt x="79179" y="172411"/>
                </a:lnTo>
                <a:lnTo>
                  <a:pt x="78832" y="169626"/>
                </a:lnTo>
                <a:lnTo>
                  <a:pt x="76461" y="165312"/>
                </a:lnTo>
                <a:lnTo>
                  <a:pt x="76133" y="161947"/>
                </a:lnTo>
                <a:lnTo>
                  <a:pt x="74870" y="159293"/>
                </a:lnTo>
                <a:lnTo>
                  <a:pt x="73286" y="159428"/>
                </a:lnTo>
                <a:lnTo>
                  <a:pt x="72348" y="153547"/>
                </a:lnTo>
                <a:lnTo>
                  <a:pt x="69816" y="150081"/>
                </a:lnTo>
                <a:lnTo>
                  <a:pt x="69828" y="141793"/>
                </a:lnTo>
                <a:lnTo>
                  <a:pt x="67621" y="140130"/>
                </a:lnTo>
                <a:lnTo>
                  <a:pt x="66738" y="143970"/>
                </a:lnTo>
                <a:lnTo>
                  <a:pt x="64781" y="144396"/>
                </a:lnTo>
                <a:lnTo>
                  <a:pt x="63437" y="142784"/>
                </a:lnTo>
                <a:lnTo>
                  <a:pt x="60261" y="143835"/>
                </a:lnTo>
                <a:lnTo>
                  <a:pt x="58674" y="142549"/>
                </a:lnTo>
                <a:lnTo>
                  <a:pt x="58495" y="139993"/>
                </a:lnTo>
                <a:lnTo>
                  <a:pt x="56648" y="139087"/>
                </a:lnTo>
                <a:lnTo>
                  <a:pt x="51505" y="143579"/>
                </a:lnTo>
                <a:lnTo>
                  <a:pt x="50704" y="139867"/>
                </a:lnTo>
                <a:lnTo>
                  <a:pt x="48571" y="138620"/>
                </a:lnTo>
                <a:lnTo>
                  <a:pt x="45041" y="142479"/>
                </a:lnTo>
                <a:lnTo>
                  <a:pt x="42897" y="142012"/>
                </a:lnTo>
                <a:lnTo>
                  <a:pt x="38139" y="148183"/>
                </a:lnTo>
                <a:lnTo>
                  <a:pt x="36030" y="149072"/>
                </a:lnTo>
                <a:lnTo>
                  <a:pt x="34695" y="145105"/>
                </a:lnTo>
                <a:lnTo>
                  <a:pt x="32275" y="142768"/>
                </a:lnTo>
                <a:lnTo>
                  <a:pt x="29775" y="141732"/>
                </a:lnTo>
                <a:lnTo>
                  <a:pt x="28349" y="144542"/>
                </a:lnTo>
                <a:lnTo>
                  <a:pt x="24776" y="142129"/>
                </a:lnTo>
                <a:lnTo>
                  <a:pt x="24051" y="137761"/>
                </a:lnTo>
                <a:lnTo>
                  <a:pt x="22536" y="136586"/>
                </a:lnTo>
                <a:lnTo>
                  <a:pt x="22195" y="133444"/>
                </a:lnTo>
                <a:lnTo>
                  <a:pt x="20117" y="131053"/>
                </a:lnTo>
                <a:lnTo>
                  <a:pt x="19289" y="126626"/>
                </a:lnTo>
                <a:lnTo>
                  <a:pt x="11223" y="121371"/>
                </a:lnTo>
                <a:lnTo>
                  <a:pt x="11023" y="113793"/>
                </a:lnTo>
                <a:lnTo>
                  <a:pt x="8592" y="106525"/>
                </a:lnTo>
                <a:lnTo>
                  <a:pt x="8221" y="105417"/>
                </a:lnTo>
                <a:lnTo>
                  <a:pt x="12046" y="98361"/>
                </a:lnTo>
                <a:lnTo>
                  <a:pt x="17086" y="94259"/>
                </a:lnTo>
                <a:lnTo>
                  <a:pt x="18355" y="90122"/>
                </a:lnTo>
                <a:lnTo>
                  <a:pt x="18287" y="86823"/>
                </a:lnTo>
                <a:lnTo>
                  <a:pt x="13603" y="81617"/>
                </a:lnTo>
                <a:lnTo>
                  <a:pt x="12749" y="76617"/>
                </a:lnTo>
                <a:lnTo>
                  <a:pt x="8856" y="76171"/>
                </a:lnTo>
                <a:lnTo>
                  <a:pt x="8167" y="73035"/>
                </a:lnTo>
                <a:lnTo>
                  <a:pt x="3688" y="72409"/>
                </a:lnTo>
                <a:lnTo>
                  <a:pt x="1548" y="70278"/>
                </a:lnTo>
                <a:lnTo>
                  <a:pt x="0" y="65483"/>
                </a:lnTo>
                <a:lnTo>
                  <a:pt x="3069" y="61094"/>
                </a:lnTo>
                <a:lnTo>
                  <a:pt x="3957" y="56497"/>
                </a:lnTo>
                <a:lnTo>
                  <a:pt x="9445" y="54454"/>
                </a:lnTo>
                <a:lnTo>
                  <a:pt x="10352" y="51062"/>
                </a:lnTo>
                <a:lnTo>
                  <a:pt x="14477" y="47755"/>
                </a:lnTo>
                <a:lnTo>
                  <a:pt x="14329" y="44644"/>
                </a:lnTo>
                <a:lnTo>
                  <a:pt x="18675" y="40656"/>
                </a:lnTo>
                <a:lnTo>
                  <a:pt x="18475" y="37717"/>
                </a:lnTo>
                <a:lnTo>
                  <a:pt x="22202" y="32104"/>
                </a:lnTo>
                <a:lnTo>
                  <a:pt x="26501" y="29812"/>
                </a:lnTo>
                <a:lnTo>
                  <a:pt x="29931" y="31154"/>
                </a:lnTo>
                <a:lnTo>
                  <a:pt x="32258" y="29898"/>
                </a:lnTo>
                <a:lnTo>
                  <a:pt x="35435" y="30710"/>
                </a:lnTo>
                <a:lnTo>
                  <a:pt x="35375" y="28660"/>
                </a:lnTo>
                <a:lnTo>
                  <a:pt x="32997" y="25247"/>
                </a:lnTo>
                <a:lnTo>
                  <a:pt x="33028" y="23272"/>
                </a:lnTo>
                <a:lnTo>
                  <a:pt x="40030" y="18244"/>
                </a:lnTo>
                <a:lnTo>
                  <a:pt x="44347" y="17527"/>
                </a:lnTo>
                <a:lnTo>
                  <a:pt x="44054" y="15655"/>
                </a:lnTo>
                <a:lnTo>
                  <a:pt x="43755" y="13745"/>
                </a:lnTo>
                <a:lnTo>
                  <a:pt x="44519" y="9858"/>
                </a:lnTo>
                <a:lnTo>
                  <a:pt x="43454" y="1810"/>
                </a:lnTo>
                <a:lnTo>
                  <a:pt x="48383" y="0"/>
                </a:lnTo>
                <a:lnTo>
                  <a:pt x="53594" y="2888"/>
                </a:lnTo>
                <a:lnTo>
                  <a:pt x="56178" y="6542"/>
                </a:lnTo>
                <a:lnTo>
                  <a:pt x="64764" y="6232"/>
                </a:lnTo>
                <a:lnTo>
                  <a:pt x="88964" y="9731"/>
                </a:lnTo>
                <a:lnTo>
                  <a:pt x="97590" y="15486"/>
                </a:lnTo>
                <a:lnTo>
                  <a:pt x="106271" y="15479"/>
                </a:lnTo>
                <a:lnTo>
                  <a:pt x="112358" y="12082"/>
                </a:lnTo>
                <a:lnTo>
                  <a:pt x="118938" y="15068"/>
                </a:lnTo>
                <a:close/>
              </a:path>
            </a:pathLst>
          </a:custGeom>
          <a:solidFill>
            <a:srgbClr val="1D0E30">
              <a:alpha val="100000"/>
            </a:srgbClr>
          </a:solidFill>
          <a:ln w="13550" cap="flat">
            <a:solidFill>
              <a:srgbClr val="1D0E30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411" name="pg1411"/>
          <p:cNvSpPr/>
          <p:nvPr/>
        </p:nvSpPr>
        <p:spPr>
          <a:xfrm>
            <a:off x="4568372" y="4717747"/>
            <a:ext cx="378141" cy="244454"/>
          </a:xfrm>
          <a:custGeom>
            <a:avLst/>
            <a:gdLst/>
            <a:ahLst/>
            <a:cxnLst/>
            <a:rect l="0" t="0" r="0" b="0"/>
            <a:pathLst>
              <a:path w="378141" h="244454">
                <a:moveTo>
                  <a:pt x="73586" y="306"/>
                </a:moveTo>
                <a:lnTo>
                  <a:pt x="76851" y="43"/>
                </a:lnTo>
                <a:lnTo>
                  <a:pt x="76310" y="4523"/>
                </a:lnTo>
                <a:lnTo>
                  <a:pt x="76964" y="5415"/>
                </a:lnTo>
                <a:lnTo>
                  <a:pt x="82272" y="313"/>
                </a:lnTo>
                <a:lnTo>
                  <a:pt x="83851" y="281"/>
                </a:lnTo>
                <a:lnTo>
                  <a:pt x="87878" y="6311"/>
                </a:lnTo>
                <a:lnTo>
                  <a:pt x="87835" y="10276"/>
                </a:lnTo>
                <a:lnTo>
                  <a:pt x="90900" y="15496"/>
                </a:lnTo>
                <a:lnTo>
                  <a:pt x="94075" y="15514"/>
                </a:lnTo>
                <a:lnTo>
                  <a:pt x="95869" y="19100"/>
                </a:lnTo>
                <a:lnTo>
                  <a:pt x="102256" y="15738"/>
                </a:lnTo>
                <a:lnTo>
                  <a:pt x="105087" y="17924"/>
                </a:lnTo>
                <a:lnTo>
                  <a:pt x="108180" y="17639"/>
                </a:lnTo>
                <a:lnTo>
                  <a:pt x="122659" y="28612"/>
                </a:lnTo>
                <a:lnTo>
                  <a:pt x="128224" y="26172"/>
                </a:lnTo>
                <a:lnTo>
                  <a:pt x="131699" y="32739"/>
                </a:lnTo>
                <a:lnTo>
                  <a:pt x="134597" y="34194"/>
                </a:lnTo>
                <a:lnTo>
                  <a:pt x="138890" y="36774"/>
                </a:lnTo>
                <a:lnTo>
                  <a:pt x="144780" y="38870"/>
                </a:lnTo>
                <a:lnTo>
                  <a:pt x="148732" y="37983"/>
                </a:lnTo>
                <a:lnTo>
                  <a:pt x="152147" y="35259"/>
                </a:lnTo>
                <a:lnTo>
                  <a:pt x="157764" y="26926"/>
                </a:lnTo>
                <a:lnTo>
                  <a:pt x="159721" y="28630"/>
                </a:lnTo>
                <a:lnTo>
                  <a:pt x="162650" y="25464"/>
                </a:lnTo>
                <a:lnTo>
                  <a:pt x="165448" y="32142"/>
                </a:lnTo>
                <a:lnTo>
                  <a:pt x="177395" y="36101"/>
                </a:lnTo>
                <a:lnTo>
                  <a:pt x="179735" y="38200"/>
                </a:lnTo>
                <a:lnTo>
                  <a:pt x="185552" y="36475"/>
                </a:lnTo>
                <a:lnTo>
                  <a:pt x="191646" y="31324"/>
                </a:lnTo>
                <a:lnTo>
                  <a:pt x="197520" y="31988"/>
                </a:lnTo>
                <a:lnTo>
                  <a:pt x="200209" y="30096"/>
                </a:lnTo>
                <a:lnTo>
                  <a:pt x="207798" y="34338"/>
                </a:lnTo>
                <a:lnTo>
                  <a:pt x="208381" y="34185"/>
                </a:lnTo>
                <a:lnTo>
                  <a:pt x="217892" y="31700"/>
                </a:lnTo>
                <a:lnTo>
                  <a:pt x="220468" y="33152"/>
                </a:lnTo>
                <a:lnTo>
                  <a:pt x="222485" y="30941"/>
                </a:lnTo>
                <a:lnTo>
                  <a:pt x="226399" y="30040"/>
                </a:lnTo>
                <a:lnTo>
                  <a:pt x="229442" y="31560"/>
                </a:lnTo>
                <a:lnTo>
                  <a:pt x="232150" y="30708"/>
                </a:lnTo>
                <a:lnTo>
                  <a:pt x="237118" y="31936"/>
                </a:lnTo>
                <a:lnTo>
                  <a:pt x="237142" y="34276"/>
                </a:lnTo>
                <a:lnTo>
                  <a:pt x="238107" y="35279"/>
                </a:lnTo>
                <a:lnTo>
                  <a:pt x="248687" y="34558"/>
                </a:lnTo>
                <a:lnTo>
                  <a:pt x="253592" y="38464"/>
                </a:lnTo>
                <a:lnTo>
                  <a:pt x="255081" y="42066"/>
                </a:lnTo>
                <a:lnTo>
                  <a:pt x="256888" y="42573"/>
                </a:lnTo>
                <a:lnTo>
                  <a:pt x="269926" y="35643"/>
                </a:lnTo>
                <a:lnTo>
                  <a:pt x="270566" y="33307"/>
                </a:lnTo>
                <a:lnTo>
                  <a:pt x="271229" y="30892"/>
                </a:lnTo>
                <a:lnTo>
                  <a:pt x="278171" y="27377"/>
                </a:lnTo>
                <a:lnTo>
                  <a:pt x="290323" y="27451"/>
                </a:lnTo>
                <a:lnTo>
                  <a:pt x="294916" y="25703"/>
                </a:lnTo>
                <a:lnTo>
                  <a:pt x="308396" y="28701"/>
                </a:lnTo>
                <a:lnTo>
                  <a:pt x="312427" y="34509"/>
                </a:lnTo>
                <a:lnTo>
                  <a:pt x="313106" y="35489"/>
                </a:lnTo>
                <a:lnTo>
                  <a:pt x="316275" y="33879"/>
                </a:lnTo>
                <a:lnTo>
                  <a:pt x="318402" y="35887"/>
                </a:lnTo>
                <a:lnTo>
                  <a:pt x="321941" y="36318"/>
                </a:lnTo>
                <a:lnTo>
                  <a:pt x="327722" y="33633"/>
                </a:lnTo>
                <a:lnTo>
                  <a:pt x="329209" y="35851"/>
                </a:lnTo>
                <a:lnTo>
                  <a:pt x="328342" y="39743"/>
                </a:lnTo>
                <a:lnTo>
                  <a:pt x="329130" y="46303"/>
                </a:lnTo>
                <a:lnTo>
                  <a:pt x="334146" y="49729"/>
                </a:lnTo>
                <a:lnTo>
                  <a:pt x="336140" y="55467"/>
                </a:lnTo>
                <a:lnTo>
                  <a:pt x="340656" y="59480"/>
                </a:lnTo>
                <a:lnTo>
                  <a:pt x="338258" y="60979"/>
                </a:lnTo>
                <a:lnTo>
                  <a:pt x="334456" y="59608"/>
                </a:lnTo>
                <a:lnTo>
                  <a:pt x="334442" y="57998"/>
                </a:lnTo>
                <a:lnTo>
                  <a:pt x="336140" y="56859"/>
                </a:lnTo>
                <a:lnTo>
                  <a:pt x="331564" y="50831"/>
                </a:lnTo>
                <a:lnTo>
                  <a:pt x="328963" y="50971"/>
                </a:lnTo>
                <a:lnTo>
                  <a:pt x="327118" y="53371"/>
                </a:lnTo>
                <a:lnTo>
                  <a:pt x="328165" y="55890"/>
                </a:lnTo>
                <a:lnTo>
                  <a:pt x="324796" y="64759"/>
                </a:lnTo>
                <a:lnTo>
                  <a:pt x="323808" y="75092"/>
                </a:lnTo>
                <a:lnTo>
                  <a:pt x="325115" y="83247"/>
                </a:lnTo>
                <a:lnTo>
                  <a:pt x="326901" y="87925"/>
                </a:lnTo>
                <a:lnTo>
                  <a:pt x="327731" y="90228"/>
                </a:lnTo>
                <a:lnTo>
                  <a:pt x="327792" y="93173"/>
                </a:lnTo>
                <a:lnTo>
                  <a:pt x="328315" y="93951"/>
                </a:lnTo>
                <a:lnTo>
                  <a:pt x="328450" y="101139"/>
                </a:lnTo>
                <a:lnTo>
                  <a:pt x="328030" y="103075"/>
                </a:lnTo>
                <a:lnTo>
                  <a:pt x="328002" y="104634"/>
                </a:lnTo>
                <a:lnTo>
                  <a:pt x="327979" y="105870"/>
                </a:lnTo>
                <a:lnTo>
                  <a:pt x="327956" y="107181"/>
                </a:lnTo>
                <a:lnTo>
                  <a:pt x="328219" y="111416"/>
                </a:lnTo>
                <a:lnTo>
                  <a:pt x="329101" y="117942"/>
                </a:lnTo>
                <a:lnTo>
                  <a:pt x="331795" y="127448"/>
                </a:lnTo>
                <a:lnTo>
                  <a:pt x="332222" y="130714"/>
                </a:lnTo>
                <a:lnTo>
                  <a:pt x="332789" y="135053"/>
                </a:lnTo>
                <a:lnTo>
                  <a:pt x="334836" y="143179"/>
                </a:lnTo>
                <a:lnTo>
                  <a:pt x="335166" y="145449"/>
                </a:lnTo>
                <a:lnTo>
                  <a:pt x="335924" y="148922"/>
                </a:lnTo>
                <a:lnTo>
                  <a:pt x="336768" y="152789"/>
                </a:lnTo>
                <a:lnTo>
                  <a:pt x="339082" y="158819"/>
                </a:lnTo>
                <a:lnTo>
                  <a:pt x="346118" y="169759"/>
                </a:lnTo>
                <a:lnTo>
                  <a:pt x="350519" y="176072"/>
                </a:lnTo>
                <a:lnTo>
                  <a:pt x="351802" y="177912"/>
                </a:lnTo>
                <a:lnTo>
                  <a:pt x="355289" y="182382"/>
                </a:lnTo>
                <a:lnTo>
                  <a:pt x="357179" y="184285"/>
                </a:lnTo>
                <a:lnTo>
                  <a:pt x="358515" y="184937"/>
                </a:lnTo>
                <a:lnTo>
                  <a:pt x="359577" y="184689"/>
                </a:lnTo>
                <a:lnTo>
                  <a:pt x="361129" y="187057"/>
                </a:lnTo>
                <a:lnTo>
                  <a:pt x="365479" y="193691"/>
                </a:lnTo>
                <a:lnTo>
                  <a:pt x="366121" y="194429"/>
                </a:lnTo>
                <a:lnTo>
                  <a:pt x="369072" y="197826"/>
                </a:lnTo>
                <a:lnTo>
                  <a:pt x="371461" y="200319"/>
                </a:lnTo>
                <a:lnTo>
                  <a:pt x="374922" y="202943"/>
                </a:lnTo>
                <a:lnTo>
                  <a:pt x="376735" y="203711"/>
                </a:lnTo>
                <a:lnTo>
                  <a:pt x="378099" y="203436"/>
                </a:lnTo>
                <a:lnTo>
                  <a:pt x="378141" y="205972"/>
                </a:lnTo>
                <a:lnTo>
                  <a:pt x="375695" y="212145"/>
                </a:lnTo>
                <a:lnTo>
                  <a:pt x="375861" y="221228"/>
                </a:lnTo>
                <a:lnTo>
                  <a:pt x="370945" y="224313"/>
                </a:lnTo>
                <a:lnTo>
                  <a:pt x="369794" y="228666"/>
                </a:lnTo>
                <a:lnTo>
                  <a:pt x="364336" y="228839"/>
                </a:lnTo>
                <a:lnTo>
                  <a:pt x="360769" y="218558"/>
                </a:lnTo>
                <a:lnTo>
                  <a:pt x="355899" y="221392"/>
                </a:lnTo>
                <a:lnTo>
                  <a:pt x="355014" y="219489"/>
                </a:lnTo>
                <a:lnTo>
                  <a:pt x="355330" y="216657"/>
                </a:lnTo>
                <a:lnTo>
                  <a:pt x="350762" y="212903"/>
                </a:lnTo>
                <a:lnTo>
                  <a:pt x="352795" y="208439"/>
                </a:lnTo>
                <a:lnTo>
                  <a:pt x="352434" y="200039"/>
                </a:lnTo>
                <a:lnTo>
                  <a:pt x="341442" y="206445"/>
                </a:lnTo>
                <a:lnTo>
                  <a:pt x="342641" y="215793"/>
                </a:lnTo>
                <a:lnTo>
                  <a:pt x="343695" y="220049"/>
                </a:lnTo>
                <a:lnTo>
                  <a:pt x="340887" y="219886"/>
                </a:lnTo>
                <a:lnTo>
                  <a:pt x="339728" y="218016"/>
                </a:lnTo>
                <a:lnTo>
                  <a:pt x="335524" y="221207"/>
                </a:lnTo>
                <a:lnTo>
                  <a:pt x="333730" y="228599"/>
                </a:lnTo>
                <a:lnTo>
                  <a:pt x="328788" y="234468"/>
                </a:lnTo>
                <a:lnTo>
                  <a:pt x="328382" y="239256"/>
                </a:lnTo>
                <a:lnTo>
                  <a:pt x="324354" y="241201"/>
                </a:lnTo>
                <a:lnTo>
                  <a:pt x="321193" y="240618"/>
                </a:lnTo>
                <a:lnTo>
                  <a:pt x="318674" y="244454"/>
                </a:lnTo>
                <a:lnTo>
                  <a:pt x="315363" y="240209"/>
                </a:lnTo>
                <a:lnTo>
                  <a:pt x="312427" y="240718"/>
                </a:lnTo>
                <a:lnTo>
                  <a:pt x="309604" y="241206"/>
                </a:lnTo>
                <a:lnTo>
                  <a:pt x="306070" y="243291"/>
                </a:lnTo>
                <a:lnTo>
                  <a:pt x="300464" y="239684"/>
                </a:lnTo>
                <a:lnTo>
                  <a:pt x="296192" y="239355"/>
                </a:lnTo>
                <a:lnTo>
                  <a:pt x="292200" y="234928"/>
                </a:lnTo>
                <a:lnTo>
                  <a:pt x="289511" y="233866"/>
                </a:lnTo>
                <a:lnTo>
                  <a:pt x="288374" y="231317"/>
                </a:lnTo>
                <a:lnTo>
                  <a:pt x="280443" y="231132"/>
                </a:lnTo>
                <a:lnTo>
                  <a:pt x="275319" y="225190"/>
                </a:lnTo>
                <a:lnTo>
                  <a:pt x="270566" y="221859"/>
                </a:lnTo>
                <a:lnTo>
                  <a:pt x="267299" y="219571"/>
                </a:lnTo>
                <a:lnTo>
                  <a:pt x="267780" y="212065"/>
                </a:lnTo>
                <a:lnTo>
                  <a:pt x="264957" y="209690"/>
                </a:lnTo>
                <a:lnTo>
                  <a:pt x="264963" y="205890"/>
                </a:lnTo>
                <a:lnTo>
                  <a:pt x="261406" y="202089"/>
                </a:lnTo>
                <a:lnTo>
                  <a:pt x="260713" y="199852"/>
                </a:lnTo>
                <a:lnTo>
                  <a:pt x="262110" y="195192"/>
                </a:lnTo>
                <a:lnTo>
                  <a:pt x="264812" y="193397"/>
                </a:lnTo>
                <a:lnTo>
                  <a:pt x="266473" y="188002"/>
                </a:lnTo>
                <a:lnTo>
                  <a:pt x="266998" y="187057"/>
                </a:lnTo>
                <a:lnTo>
                  <a:pt x="271273" y="178836"/>
                </a:lnTo>
                <a:lnTo>
                  <a:pt x="270782" y="176742"/>
                </a:lnTo>
                <a:lnTo>
                  <a:pt x="267908" y="176695"/>
                </a:lnTo>
                <a:lnTo>
                  <a:pt x="264561" y="177060"/>
                </a:lnTo>
                <a:lnTo>
                  <a:pt x="260510" y="179798"/>
                </a:lnTo>
                <a:lnTo>
                  <a:pt x="255331" y="177260"/>
                </a:lnTo>
                <a:lnTo>
                  <a:pt x="256943" y="172558"/>
                </a:lnTo>
                <a:lnTo>
                  <a:pt x="256304" y="170618"/>
                </a:lnTo>
                <a:lnTo>
                  <a:pt x="251840" y="169316"/>
                </a:lnTo>
                <a:lnTo>
                  <a:pt x="247574" y="170555"/>
                </a:lnTo>
                <a:lnTo>
                  <a:pt x="240176" y="164336"/>
                </a:lnTo>
                <a:lnTo>
                  <a:pt x="239531" y="159615"/>
                </a:lnTo>
                <a:lnTo>
                  <a:pt x="236430" y="157203"/>
                </a:lnTo>
                <a:lnTo>
                  <a:pt x="232170" y="162811"/>
                </a:lnTo>
                <a:lnTo>
                  <a:pt x="227448" y="162977"/>
                </a:lnTo>
                <a:lnTo>
                  <a:pt x="225408" y="166988"/>
                </a:lnTo>
                <a:lnTo>
                  <a:pt x="221758" y="170467"/>
                </a:lnTo>
                <a:lnTo>
                  <a:pt x="212868" y="171916"/>
                </a:lnTo>
                <a:lnTo>
                  <a:pt x="213170" y="173642"/>
                </a:lnTo>
                <a:lnTo>
                  <a:pt x="219499" y="179207"/>
                </a:lnTo>
                <a:lnTo>
                  <a:pt x="217667" y="180758"/>
                </a:lnTo>
                <a:lnTo>
                  <a:pt x="213229" y="180512"/>
                </a:lnTo>
                <a:lnTo>
                  <a:pt x="208381" y="178635"/>
                </a:lnTo>
                <a:lnTo>
                  <a:pt x="206366" y="179221"/>
                </a:lnTo>
                <a:lnTo>
                  <a:pt x="205268" y="178948"/>
                </a:lnTo>
                <a:lnTo>
                  <a:pt x="201601" y="181610"/>
                </a:lnTo>
                <a:lnTo>
                  <a:pt x="201013" y="182361"/>
                </a:lnTo>
                <a:lnTo>
                  <a:pt x="199378" y="182030"/>
                </a:lnTo>
                <a:lnTo>
                  <a:pt x="196938" y="182347"/>
                </a:lnTo>
                <a:lnTo>
                  <a:pt x="192548" y="179200"/>
                </a:lnTo>
                <a:lnTo>
                  <a:pt x="193089" y="174944"/>
                </a:lnTo>
                <a:lnTo>
                  <a:pt x="191639" y="174458"/>
                </a:lnTo>
                <a:lnTo>
                  <a:pt x="185946" y="183372"/>
                </a:lnTo>
                <a:lnTo>
                  <a:pt x="182085" y="186925"/>
                </a:lnTo>
                <a:lnTo>
                  <a:pt x="179707" y="181761"/>
                </a:lnTo>
                <a:lnTo>
                  <a:pt x="177395" y="180583"/>
                </a:lnTo>
                <a:lnTo>
                  <a:pt x="171949" y="177809"/>
                </a:lnTo>
                <a:lnTo>
                  <a:pt x="170901" y="177375"/>
                </a:lnTo>
                <a:lnTo>
                  <a:pt x="169957" y="175864"/>
                </a:lnTo>
                <a:lnTo>
                  <a:pt x="168642" y="175476"/>
                </a:lnTo>
                <a:lnTo>
                  <a:pt x="167567" y="174554"/>
                </a:lnTo>
                <a:lnTo>
                  <a:pt x="165573" y="171361"/>
                </a:lnTo>
                <a:lnTo>
                  <a:pt x="164226" y="170798"/>
                </a:lnTo>
                <a:lnTo>
                  <a:pt x="161048" y="170632"/>
                </a:lnTo>
                <a:lnTo>
                  <a:pt x="159805" y="170983"/>
                </a:lnTo>
                <a:lnTo>
                  <a:pt x="158982" y="170620"/>
                </a:lnTo>
                <a:lnTo>
                  <a:pt x="157490" y="170812"/>
                </a:lnTo>
                <a:lnTo>
                  <a:pt x="156825" y="171129"/>
                </a:lnTo>
                <a:lnTo>
                  <a:pt x="156057" y="171494"/>
                </a:lnTo>
                <a:lnTo>
                  <a:pt x="155039" y="170676"/>
                </a:lnTo>
                <a:lnTo>
                  <a:pt x="154258" y="170849"/>
                </a:lnTo>
                <a:lnTo>
                  <a:pt x="153482" y="170275"/>
                </a:lnTo>
                <a:lnTo>
                  <a:pt x="152556" y="172560"/>
                </a:lnTo>
                <a:lnTo>
                  <a:pt x="151408" y="173595"/>
                </a:lnTo>
                <a:lnTo>
                  <a:pt x="151640" y="177078"/>
                </a:lnTo>
                <a:lnTo>
                  <a:pt x="148018" y="177344"/>
                </a:lnTo>
                <a:lnTo>
                  <a:pt x="141391" y="170751"/>
                </a:lnTo>
                <a:lnTo>
                  <a:pt x="140336" y="166797"/>
                </a:lnTo>
                <a:lnTo>
                  <a:pt x="137353" y="163196"/>
                </a:lnTo>
                <a:lnTo>
                  <a:pt x="137180" y="160134"/>
                </a:lnTo>
                <a:lnTo>
                  <a:pt x="135249" y="158590"/>
                </a:lnTo>
                <a:lnTo>
                  <a:pt x="134619" y="157764"/>
                </a:lnTo>
                <a:lnTo>
                  <a:pt x="133928" y="158111"/>
                </a:lnTo>
                <a:lnTo>
                  <a:pt x="132629" y="158051"/>
                </a:lnTo>
                <a:lnTo>
                  <a:pt x="131584" y="158558"/>
                </a:lnTo>
                <a:lnTo>
                  <a:pt x="129275" y="156877"/>
                </a:lnTo>
                <a:lnTo>
                  <a:pt x="128569" y="154523"/>
                </a:lnTo>
                <a:lnTo>
                  <a:pt x="126145" y="152579"/>
                </a:lnTo>
                <a:lnTo>
                  <a:pt x="124932" y="151000"/>
                </a:lnTo>
                <a:lnTo>
                  <a:pt x="123320" y="150611"/>
                </a:lnTo>
                <a:lnTo>
                  <a:pt x="121640" y="150879"/>
                </a:lnTo>
                <a:lnTo>
                  <a:pt x="118908" y="149635"/>
                </a:lnTo>
                <a:lnTo>
                  <a:pt x="118000" y="148507"/>
                </a:lnTo>
                <a:lnTo>
                  <a:pt x="117101" y="148197"/>
                </a:lnTo>
                <a:lnTo>
                  <a:pt x="115070" y="149425"/>
                </a:lnTo>
                <a:lnTo>
                  <a:pt x="112218" y="151150"/>
                </a:lnTo>
                <a:lnTo>
                  <a:pt x="110380" y="148714"/>
                </a:lnTo>
                <a:lnTo>
                  <a:pt x="109706" y="146518"/>
                </a:lnTo>
                <a:lnTo>
                  <a:pt x="108523" y="144974"/>
                </a:lnTo>
                <a:lnTo>
                  <a:pt x="107426" y="145194"/>
                </a:lnTo>
                <a:lnTo>
                  <a:pt x="106834" y="143865"/>
                </a:lnTo>
                <a:lnTo>
                  <a:pt x="106103" y="143013"/>
                </a:lnTo>
                <a:lnTo>
                  <a:pt x="105356" y="143014"/>
                </a:lnTo>
                <a:lnTo>
                  <a:pt x="105024" y="141991"/>
                </a:lnTo>
                <a:lnTo>
                  <a:pt x="103099" y="140350"/>
                </a:lnTo>
                <a:lnTo>
                  <a:pt x="102362" y="138024"/>
                </a:lnTo>
                <a:lnTo>
                  <a:pt x="100310" y="136232"/>
                </a:lnTo>
                <a:lnTo>
                  <a:pt x="95276" y="137056"/>
                </a:lnTo>
                <a:lnTo>
                  <a:pt x="85412" y="129087"/>
                </a:lnTo>
                <a:lnTo>
                  <a:pt x="84335" y="127337"/>
                </a:lnTo>
                <a:lnTo>
                  <a:pt x="85621" y="122889"/>
                </a:lnTo>
                <a:lnTo>
                  <a:pt x="85125" y="120860"/>
                </a:lnTo>
                <a:lnTo>
                  <a:pt x="83005" y="119730"/>
                </a:lnTo>
                <a:lnTo>
                  <a:pt x="81379" y="116784"/>
                </a:lnTo>
                <a:lnTo>
                  <a:pt x="77657" y="115700"/>
                </a:lnTo>
                <a:lnTo>
                  <a:pt x="66437" y="116670"/>
                </a:lnTo>
                <a:lnTo>
                  <a:pt x="57688" y="131020"/>
                </a:lnTo>
                <a:lnTo>
                  <a:pt x="54726" y="131557"/>
                </a:lnTo>
                <a:lnTo>
                  <a:pt x="51823" y="134121"/>
                </a:lnTo>
                <a:lnTo>
                  <a:pt x="50458" y="133563"/>
                </a:lnTo>
                <a:lnTo>
                  <a:pt x="48546" y="126709"/>
                </a:lnTo>
                <a:lnTo>
                  <a:pt x="42609" y="122249"/>
                </a:lnTo>
                <a:lnTo>
                  <a:pt x="38281" y="121612"/>
                </a:lnTo>
                <a:lnTo>
                  <a:pt x="36760" y="123192"/>
                </a:lnTo>
                <a:lnTo>
                  <a:pt x="31320" y="124177"/>
                </a:lnTo>
                <a:lnTo>
                  <a:pt x="29709" y="126543"/>
                </a:lnTo>
                <a:lnTo>
                  <a:pt x="28806" y="124430"/>
                </a:lnTo>
                <a:lnTo>
                  <a:pt x="26234" y="124916"/>
                </a:lnTo>
                <a:lnTo>
                  <a:pt x="25659" y="123389"/>
                </a:lnTo>
                <a:lnTo>
                  <a:pt x="29047" y="114298"/>
                </a:lnTo>
                <a:lnTo>
                  <a:pt x="31425" y="113191"/>
                </a:lnTo>
                <a:lnTo>
                  <a:pt x="32279" y="106182"/>
                </a:lnTo>
                <a:lnTo>
                  <a:pt x="31973" y="104634"/>
                </a:lnTo>
                <a:lnTo>
                  <a:pt x="31232" y="100896"/>
                </a:lnTo>
                <a:lnTo>
                  <a:pt x="24678" y="98107"/>
                </a:lnTo>
                <a:lnTo>
                  <a:pt x="22321" y="93540"/>
                </a:lnTo>
                <a:lnTo>
                  <a:pt x="19182" y="96790"/>
                </a:lnTo>
                <a:lnTo>
                  <a:pt x="17733" y="96696"/>
                </a:lnTo>
                <a:lnTo>
                  <a:pt x="15111" y="96526"/>
                </a:lnTo>
                <a:lnTo>
                  <a:pt x="10632" y="92147"/>
                </a:lnTo>
                <a:lnTo>
                  <a:pt x="6125" y="93286"/>
                </a:lnTo>
                <a:lnTo>
                  <a:pt x="4620" y="90005"/>
                </a:lnTo>
                <a:lnTo>
                  <a:pt x="312" y="90816"/>
                </a:lnTo>
                <a:lnTo>
                  <a:pt x="0" y="78113"/>
                </a:lnTo>
                <a:lnTo>
                  <a:pt x="3091" y="77772"/>
                </a:lnTo>
                <a:lnTo>
                  <a:pt x="4712" y="76021"/>
                </a:lnTo>
                <a:lnTo>
                  <a:pt x="7870" y="78479"/>
                </a:lnTo>
                <a:lnTo>
                  <a:pt x="12148" y="76385"/>
                </a:lnTo>
                <a:lnTo>
                  <a:pt x="13146" y="69680"/>
                </a:lnTo>
                <a:lnTo>
                  <a:pt x="9808" y="63933"/>
                </a:lnTo>
                <a:lnTo>
                  <a:pt x="16524" y="52978"/>
                </a:lnTo>
                <a:lnTo>
                  <a:pt x="14590" y="46682"/>
                </a:lnTo>
                <a:lnTo>
                  <a:pt x="9371" y="41896"/>
                </a:lnTo>
                <a:lnTo>
                  <a:pt x="9404" y="37834"/>
                </a:lnTo>
                <a:lnTo>
                  <a:pt x="17733" y="21552"/>
                </a:lnTo>
                <a:lnTo>
                  <a:pt x="19495" y="13240"/>
                </a:lnTo>
                <a:lnTo>
                  <a:pt x="25565" y="7306"/>
                </a:lnTo>
                <a:lnTo>
                  <a:pt x="30028" y="5692"/>
                </a:lnTo>
                <a:lnTo>
                  <a:pt x="35938" y="8420"/>
                </a:lnTo>
                <a:lnTo>
                  <a:pt x="36813" y="6858"/>
                </a:lnTo>
                <a:lnTo>
                  <a:pt x="36215" y="2541"/>
                </a:lnTo>
                <a:lnTo>
                  <a:pt x="37123" y="0"/>
                </a:lnTo>
                <a:lnTo>
                  <a:pt x="39419" y="4301"/>
                </a:lnTo>
                <a:lnTo>
                  <a:pt x="41538" y="5288"/>
                </a:lnTo>
                <a:lnTo>
                  <a:pt x="43492" y="3890"/>
                </a:lnTo>
                <a:lnTo>
                  <a:pt x="44728" y="468"/>
                </a:lnTo>
                <a:lnTo>
                  <a:pt x="45829" y="746"/>
                </a:lnTo>
                <a:lnTo>
                  <a:pt x="46715" y="2394"/>
                </a:lnTo>
                <a:lnTo>
                  <a:pt x="46572" y="8195"/>
                </a:lnTo>
                <a:lnTo>
                  <a:pt x="54565" y="12643"/>
                </a:lnTo>
                <a:lnTo>
                  <a:pt x="58360" y="9379"/>
                </a:lnTo>
                <a:lnTo>
                  <a:pt x="58236" y="4422"/>
                </a:lnTo>
                <a:lnTo>
                  <a:pt x="59447" y="3785"/>
                </a:lnTo>
                <a:lnTo>
                  <a:pt x="62131" y="7918"/>
                </a:lnTo>
                <a:lnTo>
                  <a:pt x="65036" y="9830"/>
                </a:lnTo>
                <a:lnTo>
                  <a:pt x="66378" y="13555"/>
                </a:lnTo>
                <a:lnTo>
                  <a:pt x="68172" y="6846"/>
                </a:lnTo>
                <a:lnTo>
                  <a:pt x="70143" y="6916"/>
                </a:lnTo>
                <a:lnTo>
                  <a:pt x="72485" y="9699"/>
                </a:lnTo>
                <a:lnTo>
                  <a:pt x="73913" y="8966"/>
                </a:lnTo>
                <a:lnTo>
                  <a:pt x="74167" y="6306"/>
                </a:lnTo>
                <a:lnTo>
                  <a:pt x="72204" y="2648"/>
                </a:lnTo>
                <a:close/>
              </a:path>
            </a:pathLst>
          </a:custGeom>
          <a:solidFill>
            <a:srgbClr val="240F3D">
              <a:alpha val="100000"/>
            </a:srgbClr>
          </a:solidFill>
          <a:ln w="13550" cap="flat">
            <a:solidFill>
              <a:srgbClr val="240F3D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413" name="pg1413"/>
          <p:cNvSpPr/>
          <p:nvPr/>
        </p:nvSpPr>
        <p:spPr>
          <a:xfrm>
            <a:off x="4620196" y="4833447"/>
            <a:ext cx="284657" cy="368345"/>
          </a:xfrm>
          <a:custGeom>
            <a:avLst/>
            <a:gdLst/>
            <a:ahLst/>
            <a:cxnLst/>
            <a:rect l="0" t="0" r="0" b="0"/>
            <a:pathLst>
              <a:path w="284657" h="368345">
                <a:moveTo>
                  <a:pt x="48486" y="20532"/>
                </a:moveTo>
                <a:lnTo>
                  <a:pt x="50538" y="22324"/>
                </a:lnTo>
                <a:lnTo>
                  <a:pt x="51275" y="24650"/>
                </a:lnTo>
                <a:lnTo>
                  <a:pt x="53200" y="26291"/>
                </a:lnTo>
                <a:lnTo>
                  <a:pt x="53532" y="27314"/>
                </a:lnTo>
                <a:lnTo>
                  <a:pt x="54279" y="27313"/>
                </a:lnTo>
                <a:lnTo>
                  <a:pt x="55010" y="28164"/>
                </a:lnTo>
                <a:lnTo>
                  <a:pt x="55603" y="29494"/>
                </a:lnTo>
                <a:lnTo>
                  <a:pt x="56699" y="29274"/>
                </a:lnTo>
                <a:lnTo>
                  <a:pt x="57882" y="30818"/>
                </a:lnTo>
                <a:lnTo>
                  <a:pt x="58557" y="33013"/>
                </a:lnTo>
                <a:lnTo>
                  <a:pt x="60395" y="35450"/>
                </a:lnTo>
                <a:lnTo>
                  <a:pt x="63246" y="33725"/>
                </a:lnTo>
                <a:lnTo>
                  <a:pt x="65277" y="32497"/>
                </a:lnTo>
                <a:lnTo>
                  <a:pt x="66176" y="32807"/>
                </a:lnTo>
                <a:lnTo>
                  <a:pt x="67084" y="33935"/>
                </a:lnTo>
                <a:lnTo>
                  <a:pt x="69817" y="35179"/>
                </a:lnTo>
                <a:lnTo>
                  <a:pt x="71496" y="34911"/>
                </a:lnTo>
                <a:lnTo>
                  <a:pt x="73108" y="35300"/>
                </a:lnTo>
                <a:lnTo>
                  <a:pt x="74321" y="36879"/>
                </a:lnTo>
                <a:lnTo>
                  <a:pt x="76745" y="38823"/>
                </a:lnTo>
                <a:lnTo>
                  <a:pt x="77451" y="41177"/>
                </a:lnTo>
                <a:lnTo>
                  <a:pt x="79761" y="42858"/>
                </a:lnTo>
                <a:lnTo>
                  <a:pt x="80805" y="42351"/>
                </a:lnTo>
                <a:lnTo>
                  <a:pt x="82104" y="42411"/>
                </a:lnTo>
                <a:lnTo>
                  <a:pt x="82796" y="42064"/>
                </a:lnTo>
                <a:lnTo>
                  <a:pt x="83425" y="42890"/>
                </a:lnTo>
                <a:lnTo>
                  <a:pt x="85357" y="44434"/>
                </a:lnTo>
                <a:lnTo>
                  <a:pt x="85529" y="47496"/>
                </a:lnTo>
                <a:lnTo>
                  <a:pt x="88512" y="51097"/>
                </a:lnTo>
                <a:lnTo>
                  <a:pt x="89567" y="55051"/>
                </a:lnTo>
                <a:lnTo>
                  <a:pt x="96194" y="61644"/>
                </a:lnTo>
                <a:lnTo>
                  <a:pt x="99817" y="61378"/>
                </a:lnTo>
                <a:lnTo>
                  <a:pt x="99585" y="57895"/>
                </a:lnTo>
                <a:lnTo>
                  <a:pt x="100732" y="56859"/>
                </a:lnTo>
                <a:lnTo>
                  <a:pt x="101658" y="54575"/>
                </a:lnTo>
                <a:lnTo>
                  <a:pt x="102434" y="55149"/>
                </a:lnTo>
                <a:lnTo>
                  <a:pt x="103215" y="54975"/>
                </a:lnTo>
                <a:lnTo>
                  <a:pt x="104233" y="55794"/>
                </a:lnTo>
                <a:lnTo>
                  <a:pt x="105002" y="55429"/>
                </a:lnTo>
                <a:lnTo>
                  <a:pt x="105666" y="55112"/>
                </a:lnTo>
                <a:lnTo>
                  <a:pt x="107158" y="54920"/>
                </a:lnTo>
                <a:lnTo>
                  <a:pt x="107981" y="55283"/>
                </a:lnTo>
                <a:lnTo>
                  <a:pt x="109224" y="54932"/>
                </a:lnTo>
                <a:lnTo>
                  <a:pt x="112403" y="55098"/>
                </a:lnTo>
                <a:lnTo>
                  <a:pt x="113750" y="55661"/>
                </a:lnTo>
                <a:lnTo>
                  <a:pt x="115743" y="58854"/>
                </a:lnTo>
                <a:lnTo>
                  <a:pt x="116819" y="59775"/>
                </a:lnTo>
                <a:lnTo>
                  <a:pt x="118133" y="60164"/>
                </a:lnTo>
                <a:lnTo>
                  <a:pt x="119077" y="61675"/>
                </a:lnTo>
                <a:lnTo>
                  <a:pt x="120125" y="62109"/>
                </a:lnTo>
                <a:lnTo>
                  <a:pt x="125571" y="64883"/>
                </a:lnTo>
                <a:lnTo>
                  <a:pt x="127883" y="66061"/>
                </a:lnTo>
                <a:lnTo>
                  <a:pt x="130261" y="71224"/>
                </a:lnTo>
                <a:lnTo>
                  <a:pt x="134122" y="67672"/>
                </a:lnTo>
                <a:lnTo>
                  <a:pt x="139815" y="58757"/>
                </a:lnTo>
                <a:lnTo>
                  <a:pt x="141265" y="59244"/>
                </a:lnTo>
                <a:lnTo>
                  <a:pt x="140724" y="63500"/>
                </a:lnTo>
                <a:lnTo>
                  <a:pt x="145114" y="66647"/>
                </a:lnTo>
                <a:lnTo>
                  <a:pt x="147554" y="66330"/>
                </a:lnTo>
                <a:lnTo>
                  <a:pt x="149189" y="66661"/>
                </a:lnTo>
                <a:lnTo>
                  <a:pt x="149777" y="65910"/>
                </a:lnTo>
                <a:lnTo>
                  <a:pt x="153444" y="63248"/>
                </a:lnTo>
                <a:lnTo>
                  <a:pt x="154542" y="63521"/>
                </a:lnTo>
                <a:lnTo>
                  <a:pt x="156557" y="62935"/>
                </a:lnTo>
                <a:lnTo>
                  <a:pt x="161405" y="64812"/>
                </a:lnTo>
                <a:lnTo>
                  <a:pt x="165843" y="65058"/>
                </a:lnTo>
                <a:lnTo>
                  <a:pt x="167676" y="63507"/>
                </a:lnTo>
                <a:lnTo>
                  <a:pt x="161346" y="57942"/>
                </a:lnTo>
                <a:lnTo>
                  <a:pt x="161044" y="56216"/>
                </a:lnTo>
                <a:lnTo>
                  <a:pt x="169934" y="54767"/>
                </a:lnTo>
                <a:lnTo>
                  <a:pt x="173585" y="51288"/>
                </a:lnTo>
                <a:lnTo>
                  <a:pt x="175624" y="47277"/>
                </a:lnTo>
                <a:lnTo>
                  <a:pt x="180347" y="47111"/>
                </a:lnTo>
                <a:lnTo>
                  <a:pt x="184606" y="41503"/>
                </a:lnTo>
                <a:lnTo>
                  <a:pt x="187707" y="43915"/>
                </a:lnTo>
                <a:lnTo>
                  <a:pt x="188352" y="48636"/>
                </a:lnTo>
                <a:lnTo>
                  <a:pt x="195750" y="54855"/>
                </a:lnTo>
                <a:lnTo>
                  <a:pt x="200016" y="53616"/>
                </a:lnTo>
                <a:lnTo>
                  <a:pt x="204480" y="54918"/>
                </a:lnTo>
                <a:lnTo>
                  <a:pt x="205119" y="56858"/>
                </a:lnTo>
                <a:lnTo>
                  <a:pt x="203507" y="61560"/>
                </a:lnTo>
                <a:lnTo>
                  <a:pt x="208686" y="64098"/>
                </a:lnTo>
                <a:lnTo>
                  <a:pt x="212737" y="61360"/>
                </a:lnTo>
                <a:lnTo>
                  <a:pt x="216084" y="60995"/>
                </a:lnTo>
                <a:lnTo>
                  <a:pt x="218958" y="61042"/>
                </a:lnTo>
                <a:lnTo>
                  <a:pt x="219449" y="63136"/>
                </a:lnTo>
                <a:lnTo>
                  <a:pt x="215174" y="71357"/>
                </a:lnTo>
                <a:lnTo>
                  <a:pt x="214649" y="72302"/>
                </a:lnTo>
                <a:lnTo>
                  <a:pt x="212989" y="77697"/>
                </a:lnTo>
                <a:lnTo>
                  <a:pt x="210286" y="79491"/>
                </a:lnTo>
                <a:lnTo>
                  <a:pt x="208889" y="84152"/>
                </a:lnTo>
                <a:lnTo>
                  <a:pt x="209582" y="86389"/>
                </a:lnTo>
                <a:lnTo>
                  <a:pt x="213139" y="90190"/>
                </a:lnTo>
                <a:lnTo>
                  <a:pt x="213133" y="93989"/>
                </a:lnTo>
                <a:lnTo>
                  <a:pt x="215956" y="96365"/>
                </a:lnTo>
                <a:lnTo>
                  <a:pt x="215475" y="103871"/>
                </a:lnTo>
                <a:lnTo>
                  <a:pt x="218742" y="106159"/>
                </a:lnTo>
                <a:lnTo>
                  <a:pt x="223495" y="109490"/>
                </a:lnTo>
                <a:lnTo>
                  <a:pt x="228619" y="115432"/>
                </a:lnTo>
                <a:lnTo>
                  <a:pt x="236550" y="115617"/>
                </a:lnTo>
                <a:lnTo>
                  <a:pt x="237688" y="118166"/>
                </a:lnTo>
                <a:lnTo>
                  <a:pt x="240376" y="119228"/>
                </a:lnTo>
                <a:lnTo>
                  <a:pt x="244369" y="123655"/>
                </a:lnTo>
                <a:lnTo>
                  <a:pt x="248640" y="123984"/>
                </a:lnTo>
                <a:lnTo>
                  <a:pt x="254247" y="127591"/>
                </a:lnTo>
                <a:lnTo>
                  <a:pt x="257780" y="125506"/>
                </a:lnTo>
                <a:lnTo>
                  <a:pt x="260603" y="125018"/>
                </a:lnTo>
                <a:lnTo>
                  <a:pt x="263539" y="124509"/>
                </a:lnTo>
                <a:lnTo>
                  <a:pt x="266851" y="128754"/>
                </a:lnTo>
                <a:lnTo>
                  <a:pt x="269369" y="124918"/>
                </a:lnTo>
                <a:lnTo>
                  <a:pt x="272531" y="125501"/>
                </a:lnTo>
                <a:lnTo>
                  <a:pt x="276558" y="123556"/>
                </a:lnTo>
                <a:lnTo>
                  <a:pt x="281140" y="126435"/>
                </a:lnTo>
                <a:lnTo>
                  <a:pt x="284657" y="133003"/>
                </a:lnTo>
                <a:lnTo>
                  <a:pt x="282159" y="134245"/>
                </a:lnTo>
                <a:lnTo>
                  <a:pt x="281114" y="138645"/>
                </a:lnTo>
                <a:lnTo>
                  <a:pt x="278897" y="132267"/>
                </a:lnTo>
                <a:lnTo>
                  <a:pt x="277100" y="137749"/>
                </a:lnTo>
                <a:lnTo>
                  <a:pt x="273155" y="138487"/>
                </a:lnTo>
                <a:lnTo>
                  <a:pt x="270943" y="142402"/>
                </a:lnTo>
                <a:lnTo>
                  <a:pt x="267088" y="144701"/>
                </a:lnTo>
                <a:lnTo>
                  <a:pt x="269110" y="150508"/>
                </a:lnTo>
                <a:lnTo>
                  <a:pt x="263899" y="159060"/>
                </a:lnTo>
                <a:lnTo>
                  <a:pt x="262603" y="164224"/>
                </a:lnTo>
                <a:lnTo>
                  <a:pt x="260603" y="164487"/>
                </a:lnTo>
                <a:lnTo>
                  <a:pt x="257556" y="164889"/>
                </a:lnTo>
                <a:lnTo>
                  <a:pt x="256530" y="166350"/>
                </a:lnTo>
                <a:lnTo>
                  <a:pt x="256531" y="169626"/>
                </a:lnTo>
                <a:lnTo>
                  <a:pt x="260603" y="173816"/>
                </a:lnTo>
                <a:lnTo>
                  <a:pt x="261355" y="174590"/>
                </a:lnTo>
                <a:lnTo>
                  <a:pt x="260603" y="175030"/>
                </a:lnTo>
                <a:lnTo>
                  <a:pt x="257880" y="176621"/>
                </a:lnTo>
                <a:lnTo>
                  <a:pt x="255329" y="180860"/>
                </a:lnTo>
                <a:lnTo>
                  <a:pt x="252304" y="181283"/>
                </a:lnTo>
                <a:lnTo>
                  <a:pt x="249833" y="184409"/>
                </a:lnTo>
                <a:lnTo>
                  <a:pt x="250579" y="186967"/>
                </a:lnTo>
                <a:lnTo>
                  <a:pt x="253934" y="187650"/>
                </a:lnTo>
                <a:lnTo>
                  <a:pt x="254912" y="192699"/>
                </a:lnTo>
                <a:lnTo>
                  <a:pt x="257582" y="192893"/>
                </a:lnTo>
                <a:lnTo>
                  <a:pt x="259433" y="194889"/>
                </a:lnTo>
                <a:lnTo>
                  <a:pt x="260513" y="198076"/>
                </a:lnTo>
                <a:lnTo>
                  <a:pt x="260130" y="203562"/>
                </a:lnTo>
                <a:lnTo>
                  <a:pt x="260873" y="205836"/>
                </a:lnTo>
                <a:lnTo>
                  <a:pt x="264602" y="207527"/>
                </a:lnTo>
                <a:lnTo>
                  <a:pt x="267242" y="203557"/>
                </a:lnTo>
                <a:lnTo>
                  <a:pt x="269249" y="205992"/>
                </a:lnTo>
                <a:lnTo>
                  <a:pt x="262652" y="212081"/>
                </a:lnTo>
                <a:lnTo>
                  <a:pt x="256572" y="215219"/>
                </a:lnTo>
                <a:lnTo>
                  <a:pt x="251079" y="214134"/>
                </a:lnTo>
                <a:lnTo>
                  <a:pt x="248557" y="224034"/>
                </a:lnTo>
                <a:lnTo>
                  <a:pt x="242211" y="228164"/>
                </a:lnTo>
                <a:lnTo>
                  <a:pt x="238997" y="230658"/>
                </a:lnTo>
                <a:lnTo>
                  <a:pt x="237429" y="234923"/>
                </a:lnTo>
                <a:lnTo>
                  <a:pt x="238701" y="242149"/>
                </a:lnTo>
                <a:lnTo>
                  <a:pt x="238496" y="244400"/>
                </a:lnTo>
                <a:lnTo>
                  <a:pt x="239874" y="247481"/>
                </a:lnTo>
                <a:lnTo>
                  <a:pt x="242303" y="245752"/>
                </a:lnTo>
                <a:lnTo>
                  <a:pt x="244193" y="248109"/>
                </a:lnTo>
                <a:lnTo>
                  <a:pt x="239486" y="271815"/>
                </a:lnTo>
                <a:lnTo>
                  <a:pt x="241236" y="274680"/>
                </a:lnTo>
                <a:lnTo>
                  <a:pt x="241929" y="279344"/>
                </a:lnTo>
                <a:lnTo>
                  <a:pt x="239236" y="280215"/>
                </a:lnTo>
                <a:lnTo>
                  <a:pt x="238520" y="280559"/>
                </a:lnTo>
                <a:lnTo>
                  <a:pt x="237055" y="283509"/>
                </a:lnTo>
                <a:lnTo>
                  <a:pt x="234974" y="284728"/>
                </a:lnTo>
                <a:lnTo>
                  <a:pt x="235154" y="286281"/>
                </a:lnTo>
                <a:lnTo>
                  <a:pt x="230029" y="286071"/>
                </a:lnTo>
                <a:lnTo>
                  <a:pt x="226863" y="288520"/>
                </a:lnTo>
                <a:lnTo>
                  <a:pt x="225938" y="291884"/>
                </a:lnTo>
                <a:lnTo>
                  <a:pt x="221910" y="289229"/>
                </a:lnTo>
                <a:lnTo>
                  <a:pt x="219293" y="294837"/>
                </a:lnTo>
                <a:lnTo>
                  <a:pt x="223252" y="298736"/>
                </a:lnTo>
                <a:lnTo>
                  <a:pt x="226368" y="301802"/>
                </a:lnTo>
                <a:lnTo>
                  <a:pt x="225356" y="306798"/>
                </a:lnTo>
                <a:lnTo>
                  <a:pt x="223389" y="310337"/>
                </a:lnTo>
                <a:lnTo>
                  <a:pt x="225436" y="318380"/>
                </a:lnTo>
                <a:lnTo>
                  <a:pt x="223215" y="320738"/>
                </a:lnTo>
                <a:lnTo>
                  <a:pt x="220281" y="321111"/>
                </a:lnTo>
                <a:lnTo>
                  <a:pt x="218004" y="325395"/>
                </a:lnTo>
                <a:lnTo>
                  <a:pt x="213372" y="328475"/>
                </a:lnTo>
                <a:lnTo>
                  <a:pt x="211284" y="331082"/>
                </a:lnTo>
                <a:lnTo>
                  <a:pt x="209950" y="331766"/>
                </a:lnTo>
                <a:lnTo>
                  <a:pt x="205384" y="334106"/>
                </a:lnTo>
                <a:lnTo>
                  <a:pt x="201935" y="333004"/>
                </a:lnTo>
                <a:lnTo>
                  <a:pt x="202035" y="337311"/>
                </a:lnTo>
                <a:lnTo>
                  <a:pt x="200003" y="341742"/>
                </a:lnTo>
                <a:lnTo>
                  <a:pt x="205404" y="347248"/>
                </a:lnTo>
                <a:lnTo>
                  <a:pt x="205406" y="355549"/>
                </a:lnTo>
                <a:lnTo>
                  <a:pt x="192014" y="355976"/>
                </a:lnTo>
                <a:lnTo>
                  <a:pt x="188230" y="362719"/>
                </a:lnTo>
                <a:lnTo>
                  <a:pt x="187761" y="366219"/>
                </a:lnTo>
                <a:lnTo>
                  <a:pt x="167952" y="359224"/>
                </a:lnTo>
                <a:lnTo>
                  <a:pt x="163509" y="360457"/>
                </a:lnTo>
                <a:lnTo>
                  <a:pt x="158691" y="368345"/>
                </a:lnTo>
                <a:lnTo>
                  <a:pt x="155896" y="368070"/>
                </a:lnTo>
                <a:lnTo>
                  <a:pt x="150138" y="362848"/>
                </a:lnTo>
                <a:lnTo>
                  <a:pt x="149303" y="358269"/>
                </a:lnTo>
                <a:lnTo>
                  <a:pt x="150138" y="356352"/>
                </a:lnTo>
                <a:lnTo>
                  <a:pt x="150756" y="354931"/>
                </a:lnTo>
                <a:lnTo>
                  <a:pt x="156419" y="356208"/>
                </a:lnTo>
                <a:lnTo>
                  <a:pt x="159158" y="351851"/>
                </a:lnTo>
                <a:lnTo>
                  <a:pt x="160138" y="343054"/>
                </a:lnTo>
                <a:lnTo>
                  <a:pt x="158650" y="337739"/>
                </a:lnTo>
                <a:lnTo>
                  <a:pt x="156367" y="334190"/>
                </a:lnTo>
                <a:lnTo>
                  <a:pt x="153100" y="334671"/>
                </a:lnTo>
                <a:lnTo>
                  <a:pt x="150745" y="328475"/>
                </a:lnTo>
                <a:lnTo>
                  <a:pt x="148391" y="322283"/>
                </a:lnTo>
                <a:lnTo>
                  <a:pt x="141326" y="317128"/>
                </a:lnTo>
                <a:lnTo>
                  <a:pt x="137898" y="307537"/>
                </a:lnTo>
                <a:lnTo>
                  <a:pt x="134742" y="303552"/>
                </a:lnTo>
                <a:lnTo>
                  <a:pt x="128684" y="299749"/>
                </a:lnTo>
                <a:lnTo>
                  <a:pt x="125571" y="298886"/>
                </a:lnTo>
                <a:lnTo>
                  <a:pt x="117283" y="296525"/>
                </a:lnTo>
                <a:lnTo>
                  <a:pt x="112426" y="292554"/>
                </a:lnTo>
                <a:lnTo>
                  <a:pt x="115146" y="287665"/>
                </a:lnTo>
                <a:lnTo>
                  <a:pt x="116527" y="276163"/>
                </a:lnTo>
                <a:lnTo>
                  <a:pt x="114543" y="272205"/>
                </a:lnTo>
                <a:lnTo>
                  <a:pt x="108505" y="267527"/>
                </a:lnTo>
                <a:lnTo>
                  <a:pt x="95701" y="265528"/>
                </a:lnTo>
                <a:lnTo>
                  <a:pt x="92208" y="266758"/>
                </a:lnTo>
                <a:lnTo>
                  <a:pt x="90625" y="271050"/>
                </a:lnTo>
                <a:lnTo>
                  <a:pt x="86483" y="268885"/>
                </a:lnTo>
                <a:lnTo>
                  <a:pt x="85105" y="259827"/>
                </a:lnTo>
                <a:lnTo>
                  <a:pt x="88000" y="257387"/>
                </a:lnTo>
                <a:lnTo>
                  <a:pt x="90432" y="242149"/>
                </a:lnTo>
                <a:lnTo>
                  <a:pt x="90552" y="225853"/>
                </a:lnTo>
                <a:lnTo>
                  <a:pt x="87804" y="209604"/>
                </a:lnTo>
                <a:lnTo>
                  <a:pt x="82334" y="200730"/>
                </a:lnTo>
                <a:lnTo>
                  <a:pt x="78543" y="187881"/>
                </a:lnTo>
                <a:lnTo>
                  <a:pt x="76776" y="186799"/>
                </a:lnTo>
                <a:lnTo>
                  <a:pt x="75735" y="184409"/>
                </a:lnTo>
                <a:lnTo>
                  <a:pt x="73073" y="178297"/>
                </a:lnTo>
                <a:lnTo>
                  <a:pt x="68844" y="174569"/>
                </a:lnTo>
                <a:lnTo>
                  <a:pt x="65103" y="162876"/>
                </a:lnTo>
                <a:lnTo>
                  <a:pt x="65290" y="155562"/>
                </a:lnTo>
                <a:lnTo>
                  <a:pt x="62377" y="139491"/>
                </a:lnTo>
                <a:lnTo>
                  <a:pt x="63234" y="136691"/>
                </a:lnTo>
                <a:lnTo>
                  <a:pt x="62895" y="129648"/>
                </a:lnTo>
                <a:lnTo>
                  <a:pt x="60846" y="114765"/>
                </a:lnTo>
                <a:lnTo>
                  <a:pt x="57366" y="101606"/>
                </a:lnTo>
                <a:lnTo>
                  <a:pt x="48638" y="86730"/>
                </a:lnTo>
                <a:lnTo>
                  <a:pt x="47940" y="85910"/>
                </a:lnTo>
                <a:lnTo>
                  <a:pt x="42986" y="80175"/>
                </a:lnTo>
                <a:lnTo>
                  <a:pt x="39740" y="77375"/>
                </a:lnTo>
                <a:lnTo>
                  <a:pt x="38055" y="76327"/>
                </a:lnTo>
                <a:lnTo>
                  <a:pt x="37043" y="76271"/>
                </a:lnTo>
                <a:lnTo>
                  <a:pt x="35358" y="74639"/>
                </a:lnTo>
                <a:lnTo>
                  <a:pt x="37570" y="71357"/>
                </a:lnTo>
                <a:lnTo>
                  <a:pt x="39805" y="68043"/>
                </a:lnTo>
                <a:lnTo>
                  <a:pt x="39816" y="64626"/>
                </a:lnTo>
                <a:lnTo>
                  <a:pt x="35850" y="62130"/>
                </a:lnTo>
                <a:lnTo>
                  <a:pt x="32953" y="64285"/>
                </a:lnTo>
                <a:lnTo>
                  <a:pt x="30256" y="53992"/>
                </a:lnTo>
                <a:lnTo>
                  <a:pt x="22947" y="53265"/>
                </a:lnTo>
                <a:lnTo>
                  <a:pt x="24667" y="48668"/>
                </a:lnTo>
                <a:lnTo>
                  <a:pt x="23459" y="46507"/>
                </a:lnTo>
                <a:lnTo>
                  <a:pt x="18869" y="49439"/>
                </a:lnTo>
                <a:lnTo>
                  <a:pt x="19524" y="43532"/>
                </a:lnTo>
                <a:lnTo>
                  <a:pt x="17538" y="35971"/>
                </a:lnTo>
                <a:lnTo>
                  <a:pt x="8450" y="28913"/>
                </a:lnTo>
                <a:lnTo>
                  <a:pt x="4703" y="24598"/>
                </a:lnTo>
                <a:lnTo>
                  <a:pt x="2325" y="19418"/>
                </a:lnTo>
                <a:lnTo>
                  <a:pt x="0" y="18421"/>
                </a:lnTo>
                <a:lnTo>
                  <a:pt x="2902" y="15857"/>
                </a:lnTo>
                <a:lnTo>
                  <a:pt x="5864" y="15320"/>
                </a:lnTo>
                <a:lnTo>
                  <a:pt x="14613" y="970"/>
                </a:lnTo>
                <a:lnTo>
                  <a:pt x="25834" y="0"/>
                </a:lnTo>
                <a:lnTo>
                  <a:pt x="29555" y="1084"/>
                </a:lnTo>
                <a:lnTo>
                  <a:pt x="31182" y="4030"/>
                </a:lnTo>
                <a:lnTo>
                  <a:pt x="33302" y="5160"/>
                </a:lnTo>
                <a:lnTo>
                  <a:pt x="33797" y="7189"/>
                </a:lnTo>
                <a:lnTo>
                  <a:pt x="32512" y="11637"/>
                </a:lnTo>
                <a:lnTo>
                  <a:pt x="33588" y="13387"/>
                </a:lnTo>
                <a:lnTo>
                  <a:pt x="43452" y="21356"/>
                </a:lnTo>
                <a:close/>
              </a:path>
            </a:pathLst>
          </a:custGeom>
          <a:solidFill>
            <a:srgbClr val="1C0D2D">
              <a:alpha val="100000"/>
            </a:srgbClr>
          </a:solidFill>
          <a:ln w="13550" cap="flat">
            <a:solidFill>
              <a:srgbClr val="1C0D2D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423" name="pg1423"/>
          <p:cNvSpPr/>
          <p:nvPr/>
        </p:nvSpPr>
        <p:spPr>
          <a:xfrm>
            <a:off x="4855170" y="4983523"/>
            <a:ext cx="145621" cy="217923"/>
          </a:xfrm>
          <a:custGeom>
            <a:avLst/>
            <a:gdLst/>
            <a:ahLst/>
            <a:cxnLst/>
            <a:rect l="0" t="0" r="0" b="0"/>
            <a:pathLst>
              <a:path w="145621" h="217923">
                <a:moveTo>
                  <a:pt x="93088" y="26844"/>
                </a:moveTo>
                <a:lnTo>
                  <a:pt x="93250" y="32482"/>
                </a:lnTo>
                <a:lnTo>
                  <a:pt x="93918" y="34332"/>
                </a:lnTo>
                <a:lnTo>
                  <a:pt x="94215" y="35156"/>
                </a:lnTo>
                <a:lnTo>
                  <a:pt x="91298" y="38629"/>
                </a:lnTo>
                <a:lnTo>
                  <a:pt x="91232" y="40728"/>
                </a:lnTo>
                <a:lnTo>
                  <a:pt x="96019" y="49770"/>
                </a:lnTo>
                <a:lnTo>
                  <a:pt x="96684" y="54269"/>
                </a:lnTo>
                <a:lnTo>
                  <a:pt x="95835" y="58178"/>
                </a:lnTo>
                <a:lnTo>
                  <a:pt x="99386" y="61469"/>
                </a:lnTo>
                <a:lnTo>
                  <a:pt x="100795" y="69323"/>
                </a:lnTo>
                <a:lnTo>
                  <a:pt x="103193" y="70331"/>
                </a:lnTo>
                <a:lnTo>
                  <a:pt x="103800" y="73922"/>
                </a:lnTo>
                <a:lnTo>
                  <a:pt x="103200" y="77254"/>
                </a:lnTo>
                <a:lnTo>
                  <a:pt x="103151" y="78215"/>
                </a:lnTo>
                <a:lnTo>
                  <a:pt x="102138" y="80184"/>
                </a:lnTo>
                <a:lnTo>
                  <a:pt x="99890" y="81638"/>
                </a:lnTo>
                <a:lnTo>
                  <a:pt x="99897" y="82582"/>
                </a:lnTo>
                <a:lnTo>
                  <a:pt x="101158" y="85789"/>
                </a:lnTo>
                <a:lnTo>
                  <a:pt x="102892" y="85332"/>
                </a:lnTo>
                <a:lnTo>
                  <a:pt x="105162" y="86121"/>
                </a:lnTo>
                <a:lnTo>
                  <a:pt x="105700" y="89940"/>
                </a:lnTo>
                <a:lnTo>
                  <a:pt x="106336" y="90935"/>
                </a:lnTo>
                <a:lnTo>
                  <a:pt x="106918" y="90932"/>
                </a:lnTo>
                <a:lnTo>
                  <a:pt x="106770" y="92072"/>
                </a:lnTo>
                <a:lnTo>
                  <a:pt x="106279" y="97596"/>
                </a:lnTo>
                <a:lnTo>
                  <a:pt x="107743" y="102171"/>
                </a:lnTo>
                <a:lnTo>
                  <a:pt x="106279" y="105183"/>
                </a:lnTo>
                <a:lnTo>
                  <a:pt x="107687" y="109607"/>
                </a:lnTo>
                <a:lnTo>
                  <a:pt x="107245" y="113373"/>
                </a:lnTo>
                <a:lnTo>
                  <a:pt x="114953" y="120508"/>
                </a:lnTo>
                <a:lnTo>
                  <a:pt x="115572" y="129652"/>
                </a:lnTo>
                <a:lnTo>
                  <a:pt x="117104" y="128530"/>
                </a:lnTo>
                <a:lnTo>
                  <a:pt x="117970" y="123461"/>
                </a:lnTo>
                <a:lnTo>
                  <a:pt x="120398" y="124087"/>
                </a:lnTo>
                <a:lnTo>
                  <a:pt x="123420" y="121895"/>
                </a:lnTo>
                <a:lnTo>
                  <a:pt x="129619" y="126725"/>
                </a:lnTo>
                <a:lnTo>
                  <a:pt x="134902" y="136206"/>
                </a:lnTo>
                <a:lnTo>
                  <a:pt x="140779" y="134394"/>
                </a:lnTo>
                <a:lnTo>
                  <a:pt x="142906" y="130430"/>
                </a:lnTo>
                <a:lnTo>
                  <a:pt x="145621" y="141073"/>
                </a:lnTo>
                <a:lnTo>
                  <a:pt x="143723" y="147762"/>
                </a:lnTo>
                <a:lnTo>
                  <a:pt x="141593" y="147244"/>
                </a:lnTo>
                <a:lnTo>
                  <a:pt x="139605" y="148659"/>
                </a:lnTo>
                <a:lnTo>
                  <a:pt x="138001" y="153886"/>
                </a:lnTo>
                <a:lnTo>
                  <a:pt x="136814" y="163491"/>
                </a:lnTo>
                <a:lnTo>
                  <a:pt x="133725" y="168388"/>
                </a:lnTo>
                <a:lnTo>
                  <a:pt x="130958" y="167383"/>
                </a:lnTo>
                <a:lnTo>
                  <a:pt x="124790" y="172848"/>
                </a:lnTo>
                <a:lnTo>
                  <a:pt x="120360" y="171116"/>
                </a:lnTo>
                <a:lnTo>
                  <a:pt x="118425" y="174253"/>
                </a:lnTo>
                <a:lnTo>
                  <a:pt x="112560" y="174146"/>
                </a:lnTo>
                <a:lnTo>
                  <a:pt x="110158" y="176231"/>
                </a:lnTo>
                <a:lnTo>
                  <a:pt x="106813" y="174379"/>
                </a:lnTo>
                <a:lnTo>
                  <a:pt x="105157" y="176553"/>
                </a:lnTo>
                <a:lnTo>
                  <a:pt x="105650" y="178399"/>
                </a:lnTo>
                <a:lnTo>
                  <a:pt x="106398" y="181190"/>
                </a:lnTo>
                <a:lnTo>
                  <a:pt x="106110" y="183463"/>
                </a:lnTo>
                <a:lnTo>
                  <a:pt x="98784" y="188586"/>
                </a:lnTo>
                <a:lnTo>
                  <a:pt x="94208" y="189449"/>
                </a:lnTo>
                <a:lnTo>
                  <a:pt x="93183" y="192368"/>
                </a:lnTo>
                <a:lnTo>
                  <a:pt x="87559" y="194404"/>
                </a:lnTo>
                <a:lnTo>
                  <a:pt x="89917" y="199647"/>
                </a:lnTo>
                <a:lnTo>
                  <a:pt x="89229" y="200961"/>
                </a:lnTo>
                <a:lnTo>
                  <a:pt x="82182" y="204783"/>
                </a:lnTo>
                <a:lnTo>
                  <a:pt x="80455" y="204055"/>
                </a:lnTo>
                <a:lnTo>
                  <a:pt x="79274" y="200679"/>
                </a:lnTo>
                <a:lnTo>
                  <a:pt x="77427" y="200644"/>
                </a:lnTo>
                <a:lnTo>
                  <a:pt x="76258" y="210566"/>
                </a:lnTo>
                <a:lnTo>
                  <a:pt x="67813" y="217923"/>
                </a:lnTo>
                <a:lnTo>
                  <a:pt x="66373" y="216821"/>
                </a:lnTo>
                <a:lnTo>
                  <a:pt x="65836" y="212191"/>
                </a:lnTo>
                <a:lnTo>
                  <a:pt x="63336" y="212471"/>
                </a:lnTo>
                <a:lnTo>
                  <a:pt x="62623" y="211511"/>
                </a:lnTo>
                <a:lnTo>
                  <a:pt x="61652" y="212062"/>
                </a:lnTo>
                <a:lnTo>
                  <a:pt x="61015" y="213134"/>
                </a:lnTo>
                <a:lnTo>
                  <a:pt x="60572" y="212466"/>
                </a:lnTo>
                <a:lnTo>
                  <a:pt x="59652" y="212852"/>
                </a:lnTo>
                <a:lnTo>
                  <a:pt x="58718" y="212446"/>
                </a:lnTo>
                <a:lnTo>
                  <a:pt x="60794" y="208208"/>
                </a:lnTo>
                <a:lnTo>
                  <a:pt x="55767" y="207575"/>
                </a:lnTo>
                <a:lnTo>
                  <a:pt x="55443" y="203490"/>
                </a:lnTo>
                <a:lnTo>
                  <a:pt x="56773" y="201650"/>
                </a:lnTo>
                <a:lnTo>
                  <a:pt x="55468" y="199351"/>
                </a:lnTo>
                <a:lnTo>
                  <a:pt x="56354" y="196103"/>
                </a:lnTo>
                <a:lnTo>
                  <a:pt x="53414" y="195207"/>
                </a:lnTo>
                <a:lnTo>
                  <a:pt x="49241" y="198886"/>
                </a:lnTo>
                <a:lnTo>
                  <a:pt x="46318" y="196164"/>
                </a:lnTo>
                <a:lnTo>
                  <a:pt x="43045" y="196318"/>
                </a:lnTo>
                <a:lnTo>
                  <a:pt x="43524" y="194814"/>
                </a:lnTo>
                <a:lnTo>
                  <a:pt x="41043" y="192890"/>
                </a:lnTo>
                <a:lnTo>
                  <a:pt x="41182" y="190943"/>
                </a:lnTo>
                <a:lnTo>
                  <a:pt x="40100" y="189206"/>
                </a:lnTo>
                <a:lnTo>
                  <a:pt x="40571" y="184981"/>
                </a:lnTo>
                <a:lnTo>
                  <a:pt x="36805" y="181280"/>
                </a:lnTo>
                <a:lnTo>
                  <a:pt x="36989" y="178399"/>
                </a:lnTo>
                <a:lnTo>
                  <a:pt x="37094" y="176763"/>
                </a:lnTo>
                <a:lnTo>
                  <a:pt x="36115" y="174942"/>
                </a:lnTo>
                <a:lnTo>
                  <a:pt x="36883" y="172334"/>
                </a:lnTo>
                <a:lnTo>
                  <a:pt x="33342" y="167126"/>
                </a:lnTo>
                <a:lnTo>
                  <a:pt x="28674" y="164198"/>
                </a:lnTo>
                <a:lnTo>
                  <a:pt x="24289" y="167917"/>
                </a:lnTo>
                <a:lnTo>
                  <a:pt x="22554" y="166434"/>
                </a:lnTo>
                <a:lnTo>
                  <a:pt x="14801" y="169203"/>
                </a:lnTo>
                <a:lnTo>
                  <a:pt x="5532" y="162594"/>
                </a:lnTo>
                <a:lnTo>
                  <a:pt x="3876" y="158119"/>
                </a:lnTo>
                <a:lnTo>
                  <a:pt x="7409" y="154295"/>
                </a:lnTo>
                <a:lnTo>
                  <a:pt x="9159" y="149266"/>
                </a:lnTo>
                <a:lnTo>
                  <a:pt x="8363" y="148659"/>
                </a:lnTo>
                <a:lnTo>
                  <a:pt x="3640" y="145049"/>
                </a:lnTo>
                <a:lnTo>
                  <a:pt x="179" y="136205"/>
                </a:lnTo>
                <a:lnTo>
                  <a:pt x="0" y="134651"/>
                </a:lnTo>
                <a:lnTo>
                  <a:pt x="2080" y="133432"/>
                </a:lnTo>
                <a:lnTo>
                  <a:pt x="3546" y="130483"/>
                </a:lnTo>
                <a:lnTo>
                  <a:pt x="4261" y="130138"/>
                </a:lnTo>
                <a:lnTo>
                  <a:pt x="6954" y="129267"/>
                </a:lnTo>
                <a:lnTo>
                  <a:pt x="6261" y="124603"/>
                </a:lnTo>
                <a:lnTo>
                  <a:pt x="4511" y="121738"/>
                </a:lnTo>
                <a:lnTo>
                  <a:pt x="9218" y="98032"/>
                </a:lnTo>
                <a:lnTo>
                  <a:pt x="7328" y="95676"/>
                </a:lnTo>
                <a:lnTo>
                  <a:pt x="4899" y="97404"/>
                </a:lnTo>
                <a:lnTo>
                  <a:pt x="3521" y="94324"/>
                </a:lnTo>
                <a:lnTo>
                  <a:pt x="3727" y="92072"/>
                </a:lnTo>
                <a:lnTo>
                  <a:pt x="2454" y="84846"/>
                </a:lnTo>
                <a:lnTo>
                  <a:pt x="4023" y="80581"/>
                </a:lnTo>
                <a:lnTo>
                  <a:pt x="7236" y="78087"/>
                </a:lnTo>
                <a:lnTo>
                  <a:pt x="13582" y="73957"/>
                </a:lnTo>
                <a:lnTo>
                  <a:pt x="16104" y="64058"/>
                </a:lnTo>
                <a:lnTo>
                  <a:pt x="21598" y="65142"/>
                </a:lnTo>
                <a:lnTo>
                  <a:pt x="27677" y="62004"/>
                </a:lnTo>
                <a:lnTo>
                  <a:pt x="34274" y="55915"/>
                </a:lnTo>
                <a:lnTo>
                  <a:pt x="32268" y="53480"/>
                </a:lnTo>
                <a:lnTo>
                  <a:pt x="29627" y="57451"/>
                </a:lnTo>
                <a:lnTo>
                  <a:pt x="25899" y="55759"/>
                </a:lnTo>
                <a:lnTo>
                  <a:pt x="25155" y="53485"/>
                </a:lnTo>
                <a:lnTo>
                  <a:pt x="25539" y="47999"/>
                </a:lnTo>
                <a:lnTo>
                  <a:pt x="24458" y="44812"/>
                </a:lnTo>
                <a:lnTo>
                  <a:pt x="22607" y="42816"/>
                </a:lnTo>
                <a:lnTo>
                  <a:pt x="19937" y="42622"/>
                </a:lnTo>
                <a:lnTo>
                  <a:pt x="18959" y="37574"/>
                </a:lnTo>
                <a:lnTo>
                  <a:pt x="15604" y="36890"/>
                </a:lnTo>
                <a:lnTo>
                  <a:pt x="14858" y="34332"/>
                </a:lnTo>
                <a:lnTo>
                  <a:pt x="17329" y="31206"/>
                </a:lnTo>
                <a:lnTo>
                  <a:pt x="20354" y="30783"/>
                </a:lnTo>
                <a:lnTo>
                  <a:pt x="22905" y="26545"/>
                </a:lnTo>
                <a:lnTo>
                  <a:pt x="25628" y="24953"/>
                </a:lnTo>
                <a:lnTo>
                  <a:pt x="26380" y="24514"/>
                </a:lnTo>
                <a:lnTo>
                  <a:pt x="25628" y="23739"/>
                </a:lnTo>
                <a:lnTo>
                  <a:pt x="21556" y="19549"/>
                </a:lnTo>
                <a:lnTo>
                  <a:pt x="21555" y="16273"/>
                </a:lnTo>
                <a:lnTo>
                  <a:pt x="22581" y="14812"/>
                </a:lnTo>
                <a:lnTo>
                  <a:pt x="25628" y="14410"/>
                </a:lnTo>
                <a:lnTo>
                  <a:pt x="27628" y="14148"/>
                </a:lnTo>
                <a:lnTo>
                  <a:pt x="28924" y="8984"/>
                </a:lnTo>
                <a:lnTo>
                  <a:pt x="34136" y="432"/>
                </a:lnTo>
                <a:lnTo>
                  <a:pt x="35720" y="3164"/>
                </a:lnTo>
                <a:lnTo>
                  <a:pt x="43130" y="4369"/>
                </a:lnTo>
                <a:lnTo>
                  <a:pt x="47038" y="811"/>
                </a:lnTo>
                <a:lnTo>
                  <a:pt x="50166" y="0"/>
                </a:lnTo>
                <a:lnTo>
                  <a:pt x="50552" y="5853"/>
                </a:lnTo>
                <a:lnTo>
                  <a:pt x="48226" y="9893"/>
                </a:lnTo>
                <a:lnTo>
                  <a:pt x="45092" y="11816"/>
                </a:lnTo>
                <a:lnTo>
                  <a:pt x="46797" y="15181"/>
                </a:lnTo>
                <a:lnTo>
                  <a:pt x="50664" y="14426"/>
                </a:lnTo>
                <a:lnTo>
                  <a:pt x="53313" y="17935"/>
                </a:lnTo>
                <a:lnTo>
                  <a:pt x="57024" y="13385"/>
                </a:lnTo>
                <a:lnTo>
                  <a:pt x="60547" y="16736"/>
                </a:lnTo>
                <a:lnTo>
                  <a:pt x="63606" y="15683"/>
                </a:lnTo>
                <a:lnTo>
                  <a:pt x="72542" y="28074"/>
                </a:lnTo>
                <a:lnTo>
                  <a:pt x="77645" y="33129"/>
                </a:lnTo>
                <a:lnTo>
                  <a:pt x="81819" y="31241"/>
                </a:lnTo>
                <a:lnTo>
                  <a:pt x="86197" y="32487"/>
                </a:lnTo>
                <a:lnTo>
                  <a:pt x="89443" y="26559"/>
                </a:lnTo>
                <a:close/>
              </a:path>
            </a:pathLst>
          </a:custGeom>
          <a:solidFill>
            <a:srgbClr val="1A0C29">
              <a:alpha val="100000"/>
            </a:srgbClr>
          </a:solidFill>
          <a:ln w="13550" cap="flat">
            <a:solidFill>
              <a:srgbClr val="1A0C29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425" name="pg1425"/>
          <p:cNvSpPr/>
          <p:nvPr/>
        </p:nvSpPr>
        <p:spPr>
          <a:xfrm>
            <a:off x="4887284" y="4921183"/>
            <a:ext cx="183252" cy="223843"/>
          </a:xfrm>
          <a:custGeom>
            <a:avLst/>
            <a:gdLst/>
            <a:ahLst/>
            <a:cxnLst/>
            <a:rect l="0" t="0" r="0" b="0"/>
            <a:pathLst>
              <a:path w="183252" h="223843">
                <a:moveTo>
                  <a:pt x="104119" y="38364"/>
                </a:moveTo>
                <a:lnTo>
                  <a:pt x="121912" y="55044"/>
                </a:lnTo>
                <a:lnTo>
                  <a:pt x="134378" y="62835"/>
                </a:lnTo>
                <a:lnTo>
                  <a:pt x="137012" y="63209"/>
                </a:lnTo>
                <a:lnTo>
                  <a:pt x="139908" y="60472"/>
                </a:lnTo>
                <a:lnTo>
                  <a:pt x="141665" y="60996"/>
                </a:lnTo>
                <a:lnTo>
                  <a:pt x="146184" y="68154"/>
                </a:lnTo>
                <a:lnTo>
                  <a:pt x="152193" y="73868"/>
                </a:lnTo>
                <a:lnTo>
                  <a:pt x="152204" y="81472"/>
                </a:lnTo>
                <a:lnTo>
                  <a:pt x="154113" y="86681"/>
                </a:lnTo>
                <a:lnTo>
                  <a:pt x="160982" y="109203"/>
                </a:lnTo>
                <a:lnTo>
                  <a:pt x="164855" y="118166"/>
                </a:lnTo>
                <a:lnTo>
                  <a:pt x="175842" y="154413"/>
                </a:lnTo>
                <a:lnTo>
                  <a:pt x="175901" y="155604"/>
                </a:lnTo>
                <a:lnTo>
                  <a:pt x="176194" y="157960"/>
                </a:lnTo>
                <a:lnTo>
                  <a:pt x="179424" y="175061"/>
                </a:lnTo>
                <a:lnTo>
                  <a:pt x="183252" y="188062"/>
                </a:lnTo>
                <a:lnTo>
                  <a:pt x="179315" y="188453"/>
                </a:lnTo>
                <a:lnTo>
                  <a:pt x="168387" y="193985"/>
                </a:lnTo>
                <a:lnTo>
                  <a:pt x="161979" y="195452"/>
                </a:lnTo>
                <a:lnTo>
                  <a:pt x="160091" y="200345"/>
                </a:lnTo>
                <a:lnTo>
                  <a:pt x="155444" y="203653"/>
                </a:lnTo>
                <a:lnTo>
                  <a:pt x="154262" y="203187"/>
                </a:lnTo>
                <a:lnTo>
                  <a:pt x="151967" y="202283"/>
                </a:lnTo>
                <a:lnTo>
                  <a:pt x="146426" y="204230"/>
                </a:lnTo>
                <a:lnTo>
                  <a:pt x="143067" y="202005"/>
                </a:lnTo>
                <a:lnTo>
                  <a:pt x="139650" y="209093"/>
                </a:lnTo>
                <a:lnTo>
                  <a:pt x="139475" y="211000"/>
                </a:lnTo>
                <a:lnTo>
                  <a:pt x="139247" y="213482"/>
                </a:lnTo>
                <a:lnTo>
                  <a:pt x="138053" y="215712"/>
                </a:lnTo>
                <a:lnTo>
                  <a:pt x="133678" y="216650"/>
                </a:lnTo>
                <a:lnTo>
                  <a:pt x="132190" y="221522"/>
                </a:lnTo>
                <a:lnTo>
                  <a:pt x="127848" y="223843"/>
                </a:lnTo>
                <a:lnTo>
                  <a:pt x="123835" y="223136"/>
                </a:lnTo>
                <a:lnTo>
                  <a:pt x="115960" y="215422"/>
                </a:lnTo>
                <a:lnTo>
                  <a:pt x="114146" y="215452"/>
                </a:lnTo>
                <a:lnTo>
                  <a:pt x="112575" y="217782"/>
                </a:lnTo>
                <a:lnTo>
                  <a:pt x="105888" y="216227"/>
                </a:lnTo>
                <a:lnTo>
                  <a:pt x="107491" y="211000"/>
                </a:lnTo>
                <a:lnTo>
                  <a:pt x="109479" y="209585"/>
                </a:lnTo>
                <a:lnTo>
                  <a:pt x="111609" y="210102"/>
                </a:lnTo>
                <a:lnTo>
                  <a:pt x="113507" y="203413"/>
                </a:lnTo>
                <a:lnTo>
                  <a:pt x="110792" y="192771"/>
                </a:lnTo>
                <a:lnTo>
                  <a:pt x="108665" y="196734"/>
                </a:lnTo>
                <a:lnTo>
                  <a:pt x="102788" y="198547"/>
                </a:lnTo>
                <a:lnTo>
                  <a:pt x="97505" y="189066"/>
                </a:lnTo>
                <a:lnTo>
                  <a:pt x="91306" y="184236"/>
                </a:lnTo>
                <a:lnTo>
                  <a:pt x="88284" y="186428"/>
                </a:lnTo>
                <a:lnTo>
                  <a:pt x="85856" y="185802"/>
                </a:lnTo>
                <a:lnTo>
                  <a:pt x="84990" y="190871"/>
                </a:lnTo>
                <a:lnTo>
                  <a:pt x="83458" y="191992"/>
                </a:lnTo>
                <a:lnTo>
                  <a:pt x="82839" y="182849"/>
                </a:lnTo>
                <a:lnTo>
                  <a:pt x="75132" y="175713"/>
                </a:lnTo>
                <a:lnTo>
                  <a:pt x="75573" y="171947"/>
                </a:lnTo>
                <a:lnTo>
                  <a:pt x="74166" y="167523"/>
                </a:lnTo>
                <a:lnTo>
                  <a:pt x="75629" y="164511"/>
                </a:lnTo>
                <a:lnTo>
                  <a:pt x="74166" y="159937"/>
                </a:lnTo>
                <a:lnTo>
                  <a:pt x="74657" y="154413"/>
                </a:lnTo>
                <a:lnTo>
                  <a:pt x="74805" y="153272"/>
                </a:lnTo>
                <a:lnTo>
                  <a:pt x="74222" y="153276"/>
                </a:lnTo>
                <a:lnTo>
                  <a:pt x="73586" y="152280"/>
                </a:lnTo>
                <a:lnTo>
                  <a:pt x="73049" y="148462"/>
                </a:lnTo>
                <a:lnTo>
                  <a:pt x="70778" y="147673"/>
                </a:lnTo>
                <a:lnTo>
                  <a:pt x="69045" y="148129"/>
                </a:lnTo>
                <a:lnTo>
                  <a:pt x="67783" y="144923"/>
                </a:lnTo>
                <a:lnTo>
                  <a:pt x="67776" y="143978"/>
                </a:lnTo>
                <a:lnTo>
                  <a:pt x="70024" y="142525"/>
                </a:lnTo>
                <a:lnTo>
                  <a:pt x="71037" y="140555"/>
                </a:lnTo>
                <a:lnTo>
                  <a:pt x="71086" y="139595"/>
                </a:lnTo>
                <a:lnTo>
                  <a:pt x="71687" y="136262"/>
                </a:lnTo>
                <a:lnTo>
                  <a:pt x="71080" y="132671"/>
                </a:lnTo>
                <a:lnTo>
                  <a:pt x="68682" y="131663"/>
                </a:lnTo>
                <a:lnTo>
                  <a:pt x="67273" y="123809"/>
                </a:lnTo>
                <a:lnTo>
                  <a:pt x="63721" y="120519"/>
                </a:lnTo>
                <a:lnTo>
                  <a:pt x="64570" y="116609"/>
                </a:lnTo>
                <a:lnTo>
                  <a:pt x="63905" y="112110"/>
                </a:lnTo>
                <a:lnTo>
                  <a:pt x="59118" y="103068"/>
                </a:lnTo>
                <a:lnTo>
                  <a:pt x="59184" y="100969"/>
                </a:lnTo>
                <a:lnTo>
                  <a:pt x="62102" y="97497"/>
                </a:lnTo>
                <a:lnTo>
                  <a:pt x="61804" y="96673"/>
                </a:lnTo>
                <a:lnTo>
                  <a:pt x="61136" y="94822"/>
                </a:lnTo>
                <a:lnTo>
                  <a:pt x="60974" y="89184"/>
                </a:lnTo>
                <a:lnTo>
                  <a:pt x="57329" y="88899"/>
                </a:lnTo>
                <a:lnTo>
                  <a:pt x="54083" y="94827"/>
                </a:lnTo>
                <a:lnTo>
                  <a:pt x="49705" y="93582"/>
                </a:lnTo>
                <a:lnTo>
                  <a:pt x="45531" y="95469"/>
                </a:lnTo>
                <a:lnTo>
                  <a:pt x="40428" y="90414"/>
                </a:lnTo>
                <a:lnTo>
                  <a:pt x="31492" y="78024"/>
                </a:lnTo>
                <a:lnTo>
                  <a:pt x="28433" y="79077"/>
                </a:lnTo>
                <a:lnTo>
                  <a:pt x="24910" y="75725"/>
                </a:lnTo>
                <a:lnTo>
                  <a:pt x="21199" y="80275"/>
                </a:lnTo>
                <a:lnTo>
                  <a:pt x="18550" y="76766"/>
                </a:lnTo>
                <a:lnTo>
                  <a:pt x="14683" y="77522"/>
                </a:lnTo>
                <a:lnTo>
                  <a:pt x="12978" y="74156"/>
                </a:lnTo>
                <a:lnTo>
                  <a:pt x="16112" y="72234"/>
                </a:lnTo>
                <a:lnTo>
                  <a:pt x="18438" y="68193"/>
                </a:lnTo>
                <a:lnTo>
                  <a:pt x="18053" y="62340"/>
                </a:lnTo>
                <a:lnTo>
                  <a:pt x="14924" y="63152"/>
                </a:lnTo>
                <a:lnTo>
                  <a:pt x="11016" y="66710"/>
                </a:lnTo>
                <a:lnTo>
                  <a:pt x="3606" y="65504"/>
                </a:lnTo>
                <a:lnTo>
                  <a:pt x="2022" y="62772"/>
                </a:lnTo>
                <a:lnTo>
                  <a:pt x="0" y="56964"/>
                </a:lnTo>
                <a:lnTo>
                  <a:pt x="3854" y="54666"/>
                </a:lnTo>
                <a:lnTo>
                  <a:pt x="6066" y="50751"/>
                </a:lnTo>
                <a:lnTo>
                  <a:pt x="10012" y="50013"/>
                </a:lnTo>
                <a:lnTo>
                  <a:pt x="11808" y="44531"/>
                </a:lnTo>
                <a:lnTo>
                  <a:pt x="14025" y="50908"/>
                </a:lnTo>
                <a:lnTo>
                  <a:pt x="15071" y="46509"/>
                </a:lnTo>
                <a:lnTo>
                  <a:pt x="17568" y="45267"/>
                </a:lnTo>
                <a:lnTo>
                  <a:pt x="14052" y="38699"/>
                </a:lnTo>
                <a:lnTo>
                  <a:pt x="9470" y="35819"/>
                </a:lnTo>
                <a:lnTo>
                  <a:pt x="9875" y="31032"/>
                </a:lnTo>
                <a:lnTo>
                  <a:pt x="14817" y="25163"/>
                </a:lnTo>
                <a:lnTo>
                  <a:pt x="16612" y="17770"/>
                </a:lnTo>
                <a:lnTo>
                  <a:pt x="20816" y="14580"/>
                </a:lnTo>
                <a:lnTo>
                  <a:pt x="21975" y="16450"/>
                </a:lnTo>
                <a:lnTo>
                  <a:pt x="24783" y="16612"/>
                </a:lnTo>
                <a:lnTo>
                  <a:pt x="23728" y="12356"/>
                </a:lnTo>
                <a:lnTo>
                  <a:pt x="24574" y="11651"/>
                </a:lnTo>
                <a:lnTo>
                  <a:pt x="25502" y="11706"/>
                </a:lnTo>
                <a:lnTo>
                  <a:pt x="26330" y="11204"/>
                </a:lnTo>
                <a:lnTo>
                  <a:pt x="27401" y="13007"/>
                </a:lnTo>
                <a:lnTo>
                  <a:pt x="28489" y="13280"/>
                </a:lnTo>
                <a:lnTo>
                  <a:pt x="29172" y="12785"/>
                </a:lnTo>
                <a:lnTo>
                  <a:pt x="31153" y="12808"/>
                </a:lnTo>
                <a:lnTo>
                  <a:pt x="31866" y="10646"/>
                </a:lnTo>
                <a:lnTo>
                  <a:pt x="31849" y="9467"/>
                </a:lnTo>
                <a:lnTo>
                  <a:pt x="36418" y="13220"/>
                </a:lnTo>
                <a:lnTo>
                  <a:pt x="36101" y="16053"/>
                </a:lnTo>
                <a:lnTo>
                  <a:pt x="36986" y="17956"/>
                </a:lnTo>
                <a:lnTo>
                  <a:pt x="41857" y="15122"/>
                </a:lnTo>
                <a:lnTo>
                  <a:pt x="45423" y="25402"/>
                </a:lnTo>
                <a:lnTo>
                  <a:pt x="50882" y="25229"/>
                </a:lnTo>
                <a:lnTo>
                  <a:pt x="52033" y="20877"/>
                </a:lnTo>
                <a:lnTo>
                  <a:pt x="56949" y="17791"/>
                </a:lnTo>
                <a:lnTo>
                  <a:pt x="56782" y="8709"/>
                </a:lnTo>
                <a:lnTo>
                  <a:pt x="59229" y="2536"/>
                </a:lnTo>
                <a:lnTo>
                  <a:pt x="59187" y="0"/>
                </a:lnTo>
                <a:lnTo>
                  <a:pt x="60822" y="589"/>
                </a:lnTo>
                <a:lnTo>
                  <a:pt x="63124" y="855"/>
                </a:lnTo>
                <a:lnTo>
                  <a:pt x="64137" y="808"/>
                </a:lnTo>
                <a:lnTo>
                  <a:pt x="65419" y="1597"/>
                </a:lnTo>
                <a:lnTo>
                  <a:pt x="74264" y="8060"/>
                </a:lnTo>
                <a:lnTo>
                  <a:pt x="75817" y="8134"/>
                </a:lnTo>
                <a:lnTo>
                  <a:pt x="81800" y="15418"/>
                </a:lnTo>
                <a:lnTo>
                  <a:pt x="85799" y="19702"/>
                </a:lnTo>
                <a:lnTo>
                  <a:pt x="86924" y="20534"/>
                </a:lnTo>
                <a:lnTo>
                  <a:pt x="88041" y="20567"/>
                </a:lnTo>
                <a:lnTo>
                  <a:pt x="88532" y="21521"/>
                </a:lnTo>
                <a:lnTo>
                  <a:pt x="93142" y="26153"/>
                </a:lnTo>
                <a:lnTo>
                  <a:pt x="99936" y="34285"/>
                </a:lnTo>
                <a:lnTo>
                  <a:pt x="101142" y="35462"/>
                </a:lnTo>
                <a:close/>
              </a:path>
            </a:pathLst>
          </a:custGeom>
          <a:solidFill>
            <a:srgbClr val="1E0E31">
              <a:alpha val="100000"/>
            </a:srgbClr>
          </a:solidFill>
          <a:ln w="13550" cap="flat">
            <a:solidFill>
              <a:srgbClr val="1E0E31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427" name="pg1427"/>
          <p:cNvSpPr/>
          <p:nvPr/>
        </p:nvSpPr>
        <p:spPr>
          <a:xfrm>
            <a:off x="4807958" y="5119518"/>
            <a:ext cx="273916" cy="284885"/>
          </a:xfrm>
          <a:custGeom>
            <a:avLst/>
            <a:gdLst/>
            <a:ahLst/>
            <a:cxnLst/>
            <a:rect l="0" t="0" r="0" b="0"/>
            <a:pathLst>
              <a:path w="273916" h="284885">
                <a:moveTo>
                  <a:pt x="47392" y="209"/>
                </a:moveTo>
                <a:lnTo>
                  <a:pt x="50853" y="9054"/>
                </a:lnTo>
                <a:lnTo>
                  <a:pt x="55576" y="12664"/>
                </a:lnTo>
                <a:lnTo>
                  <a:pt x="56371" y="13271"/>
                </a:lnTo>
                <a:lnTo>
                  <a:pt x="54622" y="18300"/>
                </a:lnTo>
                <a:lnTo>
                  <a:pt x="51089" y="22124"/>
                </a:lnTo>
                <a:lnTo>
                  <a:pt x="52744" y="26599"/>
                </a:lnTo>
                <a:lnTo>
                  <a:pt x="62014" y="33208"/>
                </a:lnTo>
                <a:lnTo>
                  <a:pt x="69767" y="30439"/>
                </a:lnTo>
                <a:lnTo>
                  <a:pt x="71501" y="31922"/>
                </a:lnTo>
                <a:lnTo>
                  <a:pt x="75887" y="28203"/>
                </a:lnTo>
                <a:lnTo>
                  <a:pt x="80555" y="31131"/>
                </a:lnTo>
                <a:lnTo>
                  <a:pt x="84096" y="36339"/>
                </a:lnTo>
                <a:lnTo>
                  <a:pt x="83328" y="38947"/>
                </a:lnTo>
                <a:lnTo>
                  <a:pt x="84307" y="40768"/>
                </a:lnTo>
                <a:lnTo>
                  <a:pt x="84202" y="42404"/>
                </a:lnTo>
                <a:lnTo>
                  <a:pt x="84018" y="45285"/>
                </a:lnTo>
                <a:lnTo>
                  <a:pt x="87783" y="48986"/>
                </a:lnTo>
                <a:lnTo>
                  <a:pt x="87313" y="53210"/>
                </a:lnTo>
                <a:lnTo>
                  <a:pt x="88395" y="54948"/>
                </a:lnTo>
                <a:lnTo>
                  <a:pt x="88256" y="56894"/>
                </a:lnTo>
                <a:lnTo>
                  <a:pt x="90736" y="58819"/>
                </a:lnTo>
                <a:lnTo>
                  <a:pt x="90258" y="60323"/>
                </a:lnTo>
                <a:lnTo>
                  <a:pt x="93531" y="60169"/>
                </a:lnTo>
                <a:lnTo>
                  <a:pt x="96454" y="62891"/>
                </a:lnTo>
                <a:lnTo>
                  <a:pt x="100627" y="59212"/>
                </a:lnTo>
                <a:lnTo>
                  <a:pt x="103567" y="60108"/>
                </a:lnTo>
                <a:lnTo>
                  <a:pt x="102681" y="63356"/>
                </a:lnTo>
                <a:lnTo>
                  <a:pt x="103986" y="65655"/>
                </a:lnTo>
                <a:lnTo>
                  <a:pt x="102656" y="67495"/>
                </a:lnTo>
                <a:lnTo>
                  <a:pt x="102979" y="71580"/>
                </a:lnTo>
                <a:lnTo>
                  <a:pt x="108007" y="72213"/>
                </a:lnTo>
                <a:lnTo>
                  <a:pt x="105931" y="76451"/>
                </a:lnTo>
                <a:lnTo>
                  <a:pt x="106865" y="76857"/>
                </a:lnTo>
                <a:lnTo>
                  <a:pt x="107785" y="76471"/>
                </a:lnTo>
                <a:lnTo>
                  <a:pt x="108228" y="77139"/>
                </a:lnTo>
                <a:lnTo>
                  <a:pt x="108865" y="76066"/>
                </a:lnTo>
                <a:lnTo>
                  <a:pt x="109836" y="75515"/>
                </a:lnTo>
                <a:lnTo>
                  <a:pt x="110549" y="76476"/>
                </a:lnTo>
                <a:lnTo>
                  <a:pt x="113049" y="76196"/>
                </a:lnTo>
                <a:lnTo>
                  <a:pt x="113586" y="80826"/>
                </a:lnTo>
                <a:lnTo>
                  <a:pt x="115025" y="81928"/>
                </a:lnTo>
                <a:lnTo>
                  <a:pt x="123471" y="74571"/>
                </a:lnTo>
                <a:lnTo>
                  <a:pt x="124640" y="64649"/>
                </a:lnTo>
                <a:lnTo>
                  <a:pt x="126487" y="64684"/>
                </a:lnTo>
                <a:lnTo>
                  <a:pt x="127668" y="68060"/>
                </a:lnTo>
                <a:lnTo>
                  <a:pt x="129395" y="68788"/>
                </a:lnTo>
                <a:lnTo>
                  <a:pt x="136441" y="64966"/>
                </a:lnTo>
                <a:lnTo>
                  <a:pt x="137130" y="63652"/>
                </a:lnTo>
                <a:lnTo>
                  <a:pt x="134772" y="58409"/>
                </a:lnTo>
                <a:lnTo>
                  <a:pt x="140396" y="56373"/>
                </a:lnTo>
                <a:lnTo>
                  <a:pt x="141421" y="53454"/>
                </a:lnTo>
                <a:lnTo>
                  <a:pt x="145997" y="52591"/>
                </a:lnTo>
                <a:lnTo>
                  <a:pt x="153323" y="47468"/>
                </a:lnTo>
                <a:lnTo>
                  <a:pt x="153611" y="45195"/>
                </a:lnTo>
                <a:lnTo>
                  <a:pt x="152863" y="42404"/>
                </a:lnTo>
                <a:lnTo>
                  <a:pt x="152370" y="40558"/>
                </a:lnTo>
                <a:lnTo>
                  <a:pt x="154026" y="38384"/>
                </a:lnTo>
                <a:lnTo>
                  <a:pt x="157371" y="40236"/>
                </a:lnTo>
                <a:lnTo>
                  <a:pt x="159773" y="38151"/>
                </a:lnTo>
                <a:lnTo>
                  <a:pt x="165637" y="38258"/>
                </a:lnTo>
                <a:lnTo>
                  <a:pt x="167573" y="35121"/>
                </a:lnTo>
                <a:lnTo>
                  <a:pt x="172003" y="36853"/>
                </a:lnTo>
                <a:lnTo>
                  <a:pt x="178171" y="31388"/>
                </a:lnTo>
                <a:lnTo>
                  <a:pt x="180938" y="32392"/>
                </a:lnTo>
                <a:lnTo>
                  <a:pt x="184027" y="27496"/>
                </a:lnTo>
                <a:lnTo>
                  <a:pt x="185214" y="17891"/>
                </a:lnTo>
                <a:lnTo>
                  <a:pt x="191902" y="19446"/>
                </a:lnTo>
                <a:lnTo>
                  <a:pt x="193472" y="17116"/>
                </a:lnTo>
                <a:lnTo>
                  <a:pt x="195287" y="17086"/>
                </a:lnTo>
                <a:lnTo>
                  <a:pt x="203162" y="24801"/>
                </a:lnTo>
                <a:lnTo>
                  <a:pt x="203088" y="30258"/>
                </a:lnTo>
                <a:lnTo>
                  <a:pt x="208028" y="34451"/>
                </a:lnTo>
                <a:lnTo>
                  <a:pt x="207023" y="42790"/>
                </a:lnTo>
                <a:lnTo>
                  <a:pt x="204805" y="44520"/>
                </a:lnTo>
                <a:lnTo>
                  <a:pt x="197409" y="45993"/>
                </a:lnTo>
                <a:lnTo>
                  <a:pt x="194389" y="44583"/>
                </a:lnTo>
                <a:lnTo>
                  <a:pt x="190851" y="45395"/>
                </a:lnTo>
                <a:lnTo>
                  <a:pt x="185715" y="44204"/>
                </a:lnTo>
                <a:lnTo>
                  <a:pt x="182190" y="52465"/>
                </a:lnTo>
                <a:lnTo>
                  <a:pt x="183650" y="57445"/>
                </a:lnTo>
                <a:lnTo>
                  <a:pt x="183513" y="62279"/>
                </a:lnTo>
                <a:lnTo>
                  <a:pt x="178208" y="68347"/>
                </a:lnTo>
                <a:lnTo>
                  <a:pt x="185209" y="77389"/>
                </a:lnTo>
                <a:lnTo>
                  <a:pt x="182405" y="84368"/>
                </a:lnTo>
                <a:lnTo>
                  <a:pt x="188568" y="90360"/>
                </a:lnTo>
                <a:lnTo>
                  <a:pt x="191366" y="99389"/>
                </a:lnTo>
                <a:lnTo>
                  <a:pt x="195468" y="104489"/>
                </a:lnTo>
                <a:lnTo>
                  <a:pt x="200073" y="107347"/>
                </a:lnTo>
                <a:lnTo>
                  <a:pt x="204239" y="114816"/>
                </a:lnTo>
                <a:lnTo>
                  <a:pt x="200332" y="117610"/>
                </a:lnTo>
                <a:lnTo>
                  <a:pt x="196949" y="122098"/>
                </a:lnTo>
                <a:lnTo>
                  <a:pt x="191711" y="123503"/>
                </a:lnTo>
                <a:lnTo>
                  <a:pt x="185905" y="119093"/>
                </a:lnTo>
                <a:lnTo>
                  <a:pt x="182953" y="119111"/>
                </a:lnTo>
                <a:lnTo>
                  <a:pt x="178445" y="115810"/>
                </a:lnTo>
                <a:lnTo>
                  <a:pt x="175457" y="115393"/>
                </a:lnTo>
                <a:lnTo>
                  <a:pt x="173290" y="121866"/>
                </a:lnTo>
                <a:lnTo>
                  <a:pt x="168319" y="126034"/>
                </a:lnTo>
                <a:lnTo>
                  <a:pt x="167344" y="133645"/>
                </a:lnTo>
                <a:lnTo>
                  <a:pt x="168275" y="137744"/>
                </a:lnTo>
                <a:lnTo>
                  <a:pt x="171267" y="143410"/>
                </a:lnTo>
                <a:lnTo>
                  <a:pt x="175104" y="144498"/>
                </a:lnTo>
                <a:lnTo>
                  <a:pt x="175878" y="142196"/>
                </a:lnTo>
                <a:lnTo>
                  <a:pt x="177222" y="142302"/>
                </a:lnTo>
                <a:lnTo>
                  <a:pt x="189139" y="149200"/>
                </a:lnTo>
                <a:lnTo>
                  <a:pt x="196616" y="155205"/>
                </a:lnTo>
                <a:lnTo>
                  <a:pt x="198504" y="155371"/>
                </a:lnTo>
                <a:lnTo>
                  <a:pt x="205143" y="161819"/>
                </a:lnTo>
                <a:lnTo>
                  <a:pt x="205349" y="164348"/>
                </a:lnTo>
                <a:lnTo>
                  <a:pt x="203732" y="169720"/>
                </a:lnTo>
                <a:lnTo>
                  <a:pt x="204742" y="174150"/>
                </a:lnTo>
                <a:lnTo>
                  <a:pt x="205419" y="177123"/>
                </a:lnTo>
                <a:lnTo>
                  <a:pt x="208345" y="175245"/>
                </a:lnTo>
                <a:lnTo>
                  <a:pt x="211830" y="176567"/>
                </a:lnTo>
                <a:lnTo>
                  <a:pt x="218338" y="181082"/>
                </a:lnTo>
                <a:lnTo>
                  <a:pt x="221468" y="186365"/>
                </a:lnTo>
                <a:lnTo>
                  <a:pt x="225635" y="188436"/>
                </a:lnTo>
                <a:lnTo>
                  <a:pt x="231915" y="184222"/>
                </a:lnTo>
                <a:lnTo>
                  <a:pt x="233589" y="181367"/>
                </a:lnTo>
                <a:lnTo>
                  <a:pt x="234538" y="179749"/>
                </a:lnTo>
                <a:lnTo>
                  <a:pt x="239718" y="182669"/>
                </a:lnTo>
                <a:lnTo>
                  <a:pt x="242173" y="182041"/>
                </a:lnTo>
                <a:lnTo>
                  <a:pt x="246587" y="189816"/>
                </a:lnTo>
                <a:lnTo>
                  <a:pt x="251691" y="190015"/>
                </a:lnTo>
                <a:lnTo>
                  <a:pt x="256671" y="193061"/>
                </a:lnTo>
                <a:lnTo>
                  <a:pt x="260035" y="193199"/>
                </a:lnTo>
                <a:lnTo>
                  <a:pt x="265273" y="200800"/>
                </a:lnTo>
                <a:lnTo>
                  <a:pt x="270206" y="206882"/>
                </a:lnTo>
                <a:lnTo>
                  <a:pt x="272672" y="215403"/>
                </a:lnTo>
                <a:lnTo>
                  <a:pt x="271733" y="220804"/>
                </a:lnTo>
                <a:lnTo>
                  <a:pt x="272204" y="221441"/>
                </a:lnTo>
                <a:lnTo>
                  <a:pt x="273916" y="223761"/>
                </a:lnTo>
                <a:lnTo>
                  <a:pt x="272585" y="226953"/>
                </a:lnTo>
                <a:lnTo>
                  <a:pt x="273377" y="229822"/>
                </a:lnTo>
                <a:lnTo>
                  <a:pt x="269169" y="234571"/>
                </a:lnTo>
                <a:lnTo>
                  <a:pt x="270417" y="236978"/>
                </a:lnTo>
                <a:lnTo>
                  <a:pt x="269202" y="240244"/>
                </a:lnTo>
                <a:lnTo>
                  <a:pt x="267406" y="240480"/>
                </a:lnTo>
                <a:lnTo>
                  <a:pt x="261336" y="246524"/>
                </a:lnTo>
                <a:lnTo>
                  <a:pt x="257234" y="247934"/>
                </a:lnTo>
                <a:lnTo>
                  <a:pt x="257332" y="249671"/>
                </a:lnTo>
                <a:lnTo>
                  <a:pt x="259158" y="251126"/>
                </a:lnTo>
                <a:lnTo>
                  <a:pt x="257868" y="257007"/>
                </a:lnTo>
                <a:lnTo>
                  <a:pt x="258105" y="261963"/>
                </a:lnTo>
                <a:lnTo>
                  <a:pt x="259995" y="266399"/>
                </a:lnTo>
                <a:lnTo>
                  <a:pt x="259435" y="269277"/>
                </a:lnTo>
                <a:lnTo>
                  <a:pt x="253783" y="272028"/>
                </a:lnTo>
                <a:lnTo>
                  <a:pt x="253198" y="277372"/>
                </a:lnTo>
                <a:lnTo>
                  <a:pt x="247713" y="278934"/>
                </a:lnTo>
                <a:lnTo>
                  <a:pt x="246080" y="282100"/>
                </a:lnTo>
                <a:lnTo>
                  <a:pt x="240499" y="277217"/>
                </a:lnTo>
                <a:lnTo>
                  <a:pt x="237494" y="277993"/>
                </a:lnTo>
                <a:lnTo>
                  <a:pt x="233589" y="276408"/>
                </a:lnTo>
                <a:lnTo>
                  <a:pt x="231651" y="275621"/>
                </a:lnTo>
                <a:lnTo>
                  <a:pt x="226347" y="279344"/>
                </a:lnTo>
                <a:lnTo>
                  <a:pt x="225862" y="281793"/>
                </a:lnTo>
                <a:lnTo>
                  <a:pt x="226692" y="284885"/>
                </a:lnTo>
                <a:lnTo>
                  <a:pt x="223610" y="284523"/>
                </a:lnTo>
                <a:lnTo>
                  <a:pt x="207016" y="273125"/>
                </a:lnTo>
                <a:lnTo>
                  <a:pt x="195454" y="269166"/>
                </a:lnTo>
                <a:lnTo>
                  <a:pt x="191936" y="271477"/>
                </a:lnTo>
                <a:lnTo>
                  <a:pt x="182937" y="273349"/>
                </a:lnTo>
                <a:lnTo>
                  <a:pt x="174885" y="281320"/>
                </a:lnTo>
                <a:lnTo>
                  <a:pt x="171362" y="281875"/>
                </a:lnTo>
                <a:lnTo>
                  <a:pt x="169172" y="279793"/>
                </a:lnTo>
                <a:lnTo>
                  <a:pt x="166207" y="269439"/>
                </a:lnTo>
                <a:lnTo>
                  <a:pt x="159612" y="257763"/>
                </a:lnTo>
                <a:lnTo>
                  <a:pt x="149631" y="249267"/>
                </a:lnTo>
                <a:lnTo>
                  <a:pt x="140925" y="248324"/>
                </a:lnTo>
                <a:lnTo>
                  <a:pt x="139399" y="248719"/>
                </a:lnTo>
                <a:lnTo>
                  <a:pt x="130151" y="241538"/>
                </a:lnTo>
                <a:lnTo>
                  <a:pt x="124620" y="242642"/>
                </a:lnTo>
                <a:lnTo>
                  <a:pt x="117706" y="228230"/>
                </a:lnTo>
                <a:lnTo>
                  <a:pt x="113358" y="221441"/>
                </a:lnTo>
                <a:lnTo>
                  <a:pt x="108139" y="213293"/>
                </a:lnTo>
                <a:lnTo>
                  <a:pt x="96283" y="199558"/>
                </a:lnTo>
                <a:lnTo>
                  <a:pt x="82927" y="190937"/>
                </a:lnTo>
                <a:lnTo>
                  <a:pt x="82038" y="183064"/>
                </a:lnTo>
                <a:lnTo>
                  <a:pt x="79545" y="174150"/>
                </a:lnTo>
                <a:lnTo>
                  <a:pt x="79008" y="172229"/>
                </a:lnTo>
                <a:lnTo>
                  <a:pt x="73567" y="160964"/>
                </a:lnTo>
                <a:lnTo>
                  <a:pt x="64133" y="153837"/>
                </a:lnTo>
                <a:lnTo>
                  <a:pt x="61193" y="149473"/>
                </a:lnTo>
                <a:lnTo>
                  <a:pt x="56407" y="146564"/>
                </a:lnTo>
                <a:lnTo>
                  <a:pt x="49754" y="139603"/>
                </a:lnTo>
                <a:lnTo>
                  <a:pt x="41039" y="140588"/>
                </a:lnTo>
                <a:lnTo>
                  <a:pt x="37554" y="131747"/>
                </a:lnTo>
                <a:lnTo>
                  <a:pt x="30232" y="118563"/>
                </a:lnTo>
                <a:lnTo>
                  <a:pt x="30753" y="116289"/>
                </a:lnTo>
                <a:lnTo>
                  <a:pt x="28901" y="113492"/>
                </a:lnTo>
                <a:lnTo>
                  <a:pt x="27453" y="109346"/>
                </a:lnTo>
                <a:lnTo>
                  <a:pt x="27334" y="107982"/>
                </a:lnTo>
                <a:lnTo>
                  <a:pt x="26226" y="105192"/>
                </a:lnTo>
                <a:lnTo>
                  <a:pt x="25702" y="104541"/>
                </a:lnTo>
                <a:lnTo>
                  <a:pt x="24544" y="103103"/>
                </a:lnTo>
                <a:lnTo>
                  <a:pt x="22189" y="98394"/>
                </a:lnTo>
                <a:lnTo>
                  <a:pt x="10770" y="86641"/>
                </a:lnTo>
                <a:lnTo>
                  <a:pt x="0" y="80147"/>
                </a:lnTo>
                <a:lnTo>
                  <a:pt x="468" y="76647"/>
                </a:lnTo>
                <a:lnTo>
                  <a:pt x="4252" y="69904"/>
                </a:lnTo>
                <a:lnTo>
                  <a:pt x="17644" y="69477"/>
                </a:lnTo>
                <a:lnTo>
                  <a:pt x="17643" y="61177"/>
                </a:lnTo>
                <a:lnTo>
                  <a:pt x="12241" y="55670"/>
                </a:lnTo>
                <a:lnTo>
                  <a:pt x="14273" y="51239"/>
                </a:lnTo>
                <a:lnTo>
                  <a:pt x="14173" y="46932"/>
                </a:lnTo>
                <a:lnTo>
                  <a:pt x="17622" y="48034"/>
                </a:lnTo>
                <a:lnTo>
                  <a:pt x="22189" y="45694"/>
                </a:lnTo>
                <a:lnTo>
                  <a:pt x="23522" y="45010"/>
                </a:lnTo>
                <a:lnTo>
                  <a:pt x="25610" y="42404"/>
                </a:lnTo>
                <a:lnTo>
                  <a:pt x="30242" y="39323"/>
                </a:lnTo>
                <a:lnTo>
                  <a:pt x="32519" y="35039"/>
                </a:lnTo>
                <a:lnTo>
                  <a:pt x="35453" y="34666"/>
                </a:lnTo>
                <a:lnTo>
                  <a:pt x="37674" y="32308"/>
                </a:lnTo>
                <a:lnTo>
                  <a:pt x="35627" y="24265"/>
                </a:lnTo>
                <a:lnTo>
                  <a:pt x="37594" y="20727"/>
                </a:lnTo>
                <a:lnTo>
                  <a:pt x="38606" y="15731"/>
                </a:lnTo>
                <a:lnTo>
                  <a:pt x="35490" y="12664"/>
                </a:lnTo>
                <a:lnTo>
                  <a:pt x="31531" y="8765"/>
                </a:lnTo>
                <a:lnTo>
                  <a:pt x="34148" y="3157"/>
                </a:lnTo>
                <a:lnTo>
                  <a:pt x="38176" y="5812"/>
                </a:lnTo>
                <a:lnTo>
                  <a:pt x="39101" y="2448"/>
                </a:lnTo>
                <a:lnTo>
                  <a:pt x="42267" y="0"/>
                </a:lnTo>
                <a:close/>
              </a:path>
            </a:pathLst>
          </a:custGeom>
          <a:solidFill>
            <a:srgbClr val="1D0E30">
              <a:alpha val="100000"/>
            </a:srgbClr>
          </a:solidFill>
          <a:ln w="13550" cap="flat">
            <a:solidFill>
              <a:srgbClr val="1D0E30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435" name="pg1435"/>
          <p:cNvSpPr/>
          <p:nvPr/>
        </p:nvSpPr>
        <p:spPr>
          <a:xfrm>
            <a:off x="6185763" y="2901125"/>
            <a:ext cx="250780" cy="242768"/>
          </a:xfrm>
          <a:custGeom>
            <a:avLst/>
            <a:gdLst/>
            <a:ahLst/>
            <a:cxnLst/>
            <a:rect l="0" t="0" r="0" b="0"/>
            <a:pathLst>
              <a:path w="250780" h="242768">
                <a:moveTo>
                  <a:pt x="4402" y="22196"/>
                </a:moveTo>
                <a:lnTo>
                  <a:pt x="10091" y="20807"/>
                </a:lnTo>
                <a:lnTo>
                  <a:pt x="16778" y="16198"/>
                </a:lnTo>
                <a:lnTo>
                  <a:pt x="15800" y="12027"/>
                </a:lnTo>
                <a:lnTo>
                  <a:pt x="16352" y="10472"/>
                </a:lnTo>
                <a:lnTo>
                  <a:pt x="22948" y="11697"/>
                </a:lnTo>
                <a:lnTo>
                  <a:pt x="27347" y="9913"/>
                </a:lnTo>
                <a:lnTo>
                  <a:pt x="27861" y="7492"/>
                </a:lnTo>
                <a:lnTo>
                  <a:pt x="26202" y="1667"/>
                </a:lnTo>
                <a:lnTo>
                  <a:pt x="28389" y="0"/>
                </a:lnTo>
                <a:lnTo>
                  <a:pt x="29657" y="2786"/>
                </a:lnTo>
                <a:lnTo>
                  <a:pt x="33636" y="2527"/>
                </a:lnTo>
                <a:lnTo>
                  <a:pt x="38091" y="6523"/>
                </a:lnTo>
                <a:lnTo>
                  <a:pt x="40557" y="6862"/>
                </a:lnTo>
                <a:lnTo>
                  <a:pt x="42158" y="11006"/>
                </a:lnTo>
                <a:lnTo>
                  <a:pt x="45366" y="13345"/>
                </a:lnTo>
                <a:lnTo>
                  <a:pt x="45413" y="16387"/>
                </a:lnTo>
                <a:lnTo>
                  <a:pt x="43350" y="16736"/>
                </a:lnTo>
                <a:lnTo>
                  <a:pt x="42474" y="18363"/>
                </a:lnTo>
                <a:lnTo>
                  <a:pt x="42750" y="24622"/>
                </a:lnTo>
                <a:lnTo>
                  <a:pt x="49239" y="28483"/>
                </a:lnTo>
                <a:lnTo>
                  <a:pt x="53797" y="27900"/>
                </a:lnTo>
                <a:lnTo>
                  <a:pt x="54004" y="30507"/>
                </a:lnTo>
                <a:lnTo>
                  <a:pt x="55852" y="30703"/>
                </a:lnTo>
                <a:lnTo>
                  <a:pt x="61521" y="28527"/>
                </a:lnTo>
                <a:lnTo>
                  <a:pt x="64312" y="36328"/>
                </a:lnTo>
                <a:lnTo>
                  <a:pt x="73010" y="36285"/>
                </a:lnTo>
                <a:lnTo>
                  <a:pt x="76456" y="41503"/>
                </a:lnTo>
                <a:lnTo>
                  <a:pt x="76799" y="44135"/>
                </a:lnTo>
                <a:lnTo>
                  <a:pt x="80091" y="45858"/>
                </a:lnTo>
                <a:lnTo>
                  <a:pt x="84893" y="44216"/>
                </a:lnTo>
                <a:lnTo>
                  <a:pt x="82499" y="52175"/>
                </a:lnTo>
                <a:lnTo>
                  <a:pt x="84517" y="53963"/>
                </a:lnTo>
                <a:lnTo>
                  <a:pt x="88217" y="53779"/>
                </a:lnTo>
                <a:lnTo>
                  <a:pt x="91051" y="57202"/>
                </a:lnTo>
                <a:lnTo>
                  <a:pt x="89158" y="61163"/>
                </a:lnTo>
                <a:lnTo>
                  <a:pt x="83352" y="64280"/>
                </a:lnTo>
                <a:lnTo>
                  <a:pt x="81362" y="74055"/>
                </a:lnTo>
                <a:lnTo>
                  <a:pt x="88233" y="74949"/>
                </a:lnTo>
                <a:lnTo>
                  <a:pt x="89834" y="79465"/>
                </a:lnTo>
                <a:lnTo>
                  <a:pt x="88327" y="81391"/>
                </a:lnTo>
                <a:lnTo>
                  <a:pt x="89002" y="83036"/>
                </a:lnTo>
                <a:lnTo>
                  <a:pt x="96363" y="82637"/>
                </a:lnTo>
                <a:lnTo>
                  <a:pt x="100409" y="84844"/>
                </a:lnTo>
                <a:lnTo>
                  <a:pt x="120356" y="83464"/>
                </a:lnTo>
                <a:lnTo>
                  <a:pt x="122526" y="81351"/>
                </a:lnTo>
                <a:lnTo>
                  <a:pt x="125649" y="81780"/>
                </a:lnTo>
                <a:lnTo>
                  <a:pt x="127297" y="79959"/>
                </a:lnTo>
                <a:lnTo>
                  <a:pt x="131773" y="79544"/>
                </a:lnTo>
                <a:lnTo>
                  <a:pt x="134656" y="80427"/>
                </a:lnTo>
                <a:lnTo>
                  <a:pt x="136452" y="83182"/>
                </a:lnTo>
                <a:lnTo>
                  <a:pt x="143940" y="83702"/>
                </a:lnTo>
                <a:lnTo>
                  <a:pt x="144023" y="80863"/>
                </a:lnTo>
                <a:lnTo>
                  <a:pt x="146467" y="75131"/>
                </a:lnTo>
                <a:lnTo>
                  <a:pt x="145222" y="72780"/>
                </a:lnTo>
                <a:lnTo>
                  <a:pt x="147717" y="71821"/>
                </a:lnTo>
                <a:lnTo>
                  <a:pt x="148783" y="69468"/>
                </a:lnTo>
                <a:lnTo>
                  <a:pt x="140825" y="65135"/>
                </a:lnTo>
                <a:lnTo>
                  <a:pt x="140309" y="60759"/>
                </a:lnTo>
                <a:lnTo>
                  <a:pt x="135150" y="58206"/>
                </a:lnTo>
                <a:lnTo>
                  <a:pt x="134372" y="55766"/>
                </a:lnTo>
                <a:lnTo>
                  <a:pt x="135843" y="53315"/>
                </a:lnTo>
                <a:lnTo>
                  <a:pt x="136552" y="48897"/>
                </a:lnTo>
                <a:lnTo>
                  <a:pt x="139899" y="48125"/>
                </a:lnTo>
                <a:lnTo>
                  <a:pt x="137988" y="43567"/>
                </a:lnTo>
                <a:lnTo>
                  <a:pt x="140166" y="43684"/>
                </a:lnTo>
                <a:lnTo>
                  <a:pt x="143161" y="37763"/>
                </a:lnTo>
                <a:lnTo>
                  <a:pt x="147033" y="35609"/>
                </a:lnTo>
                <a:lnTo>
                  <a:pt x="150736" y="37857"/>
                </a:lnTo>
                <a:lnTo>
                  <a:pt x="152148" y="41767"/>
                </a:lnTo>
                <a:lnTo>
                  <a:pt x="154508" y="41552"/>
                </a:lnTo>
                <a:lnTo>
                  <a:pt x="155047" y="38629"/>
                </a:lnTo>
                <a:lnTo>
                  <a:pt x="157138" y="37882"/>
                </a:lnTo>
                <a:lnTo>
                  <a:pt x="161281" y="42134"/>
                </a:lnTo>
                <a:lnTo>
                  <a:pt x="164752" y="40673"/>
                </a:lnTo>
                <a:lnTo>
                  <a:pt x="170163" y="42675"/>
                </a:lnTo>
                <a:lnTo>
                  <a:pt x="174411" y="42094"/>
                </a:lnTo>
                <a:lnTo>
                  <a:pt x="177241" y="38522"/>
                </a:lnTo>
                <a:lnTo>
                  <a:pt x="184638" y="39617"/>
                </a:lnTo>
                <a:lnTo>
                  <a:pt x="186867" y="40701"/>
                </a:lnTo>
                <a:lnTo>
                  <a:pt x="187773" y="44552"/>
                </a:lnTo>
                <a:lnTo>
                  <a:pt x="189774" y="46166"/>
                </a:lnTo>
                <a:lnTo>
                  <a:pt x="188202" y="50599"/>
                </a:lnTo>
                <a:lnTo>
                  <a:pt x="190218" y="51489"/>
                </a:lnTo>
                <a:lnTo>
                  <a:pt x="196048" y="48057"/>
                </a:lnTo>
                <a:lnTo>
                  <a:pt x="199551" y="51143"/>
                </a:lnTo>
                <a:lnTo>
                  <a:pt x="211883" y="51535"/>
                </a:lnTo>
                <a:lnTo>
                  <a:pt x="219023" y="53627"/>
                </a:lnTo>
                <a:lnTo>
                  <a:pt x="235062" y="50317"/>
                </a:lnTo>
                <a:lnTo>
                  <a:pt x="236804" y="48687"/>
                </a:lnTo>
                <a:lnTo>
                  <a:pt x="237554" y="45526"/>
                </a:lnTo>
                <a:lnTo>
                  <a:pt x="239097" y="44581"/>
                </a:lnTo>
                <a:lnTo>
                  <a:pt x="250277" y="44464"/>
                </a:lnTo>
                <a:lnTo>
                  <a:pt x="250780" y="46108"/>
                </a:lnTo>
                <a:lnTo>
                  <a:pt x="249202" y="48718"/>
                </a:lnTo>
                <a:lnTo>
                  <a:pt x="248757" y="53107"/>
                </a:lnTo>
                <a:lnTo>
                  <a:pt x="243874" y="56125"/>
                </a:lnTo>
                <a:lnTo>
                  <a:pt x="244228" y="58339"/>
                </a:lnTo>
                <a:lnTo>
                  <a:pt x="246291" y="60459"/>
                </a:lnTo>
                <a:lnTo>
                  <a:pt x="242900" y="62854"/>
                </a:lnTo>
                <a:lnTo>
                  <a:pt x="229910" y="65300"/>
                </a:lnTo>
                <a:lnTo>
                  <a:pt x="226295" y="62837"/>
                </a:lnTo>
                <a:lnTo>
                  <a:pt x="221059" y="67504"/>
                </a:lnTo>
                <a:lnTo>
                  <a:pt x="214048" y="66638"/>
                </a:lnTo>
                <a:lnTo>
                  <a:pt x="209884" y="64441"/>
                </a:lnTo>
                <a:lnTo>
                  <a:pt x="198371" y="70119"/>
                </a:lnTo>
                <a:lnTo>
                  <a:pt x="196538" y="72416"/>
                </a:lnTo>
                <a:lnTo>
                  <a:pt x="200034" y="77613"/>
                </a:lnTo>
                <a:lnTo>
                  <a:pt x="197237" y="79276"/>
                </a:lnTo>
                <a:lnTo>
                  <a:pt x="196972" y="83852"/>
                </a:lnTo>
                <a:lnTo>
                  <a:pt x="193352" y="90998"/>
                </a:lnTo>
                <a:lnTo>
                  <a:pt x="184619" y="92823"/>
                </a:lnTo>
                <a:lnTo>
                  <a:pt x="183115" y="95203"/>
                </a:lnTo>
                <a:lnTo>
                  <a:pt x="180052" y="96062"/>
                </a:lnTo>
                <a:lnTo>
                  <a:pt x="179603" y="98464"/>
                </a:lnTo>
                <a:lnTo>
                  <a:pt x="176787" y="100490"/>
                </a:lnTo>
                <a:lnTo>
                  <a:pt x="169855" y="98233"/>
                </a:lnTo>
                <a:lnTo>
                  <a:pt x="162483" y="102141"/>
                </a:lnTo>
                <a:lnTo>
                  <a:pt x="156952" y="103306"/>
                </a:lnTo>
                <a:lnTo>
                  <a:pt x="155797" y="108514"/>
                </a:lnTo>
                <a:lnTo>
                  <a:pt x="148788" y="115617"/>
                </a:lnTo>
                <a:lnTo>
                  <a:pt x="147743" y="120552"/>
                </a:lnTo>
                <a:lnTo>
                  <a:pt x="144380" y="123129"/>
                </a:lnTo>
                <a:lnTo>
                  <a:pt x="143495" y="125648"/>
                </a:lnTo>
                <a:lnTo>
                  <a:pt x="144720" y="131737"/>
                </a:lnTo>
                <a:lnTo>
                  <a:pt x="144500" y="138496"/>
                </a:lnTo>
                <a:lnTo>
                  <a:pt x="143230" y="146844"/>
                </a:lnTo>
                <a:lnTo>
                  <a:pt x="145402" y="157075"/>
                </a:lnTo>
                <a:lnTo>
                  <a:pt x="145956" y="164670"/>
                </a:lnTo>
                <a:lnTo>
                  <a:pt x="145399" y="165552"/>
                </a:lnTo>
                <a:lnTo>
                  <a:pt x="144379" y="167165"/>
                </a:lnTo>
                <a:lnTo>
                  <a:pt x="137634" y="172084"/>
                </a:lnTo>
                <a:lnTo>
                  <a:pt x="133148" y="182385"/>
                </a:lnTo>
                <a:lnTo>
                  <a:pt x="129859" y="184635"/>
                </a:lnTo>
                <a:lnTo>
                  <a:pt x="131617" y="186267"/>
                </a:lnTo>
                <a:lnTo>
                  <a:pt x="132001" y="192197"/>
                </a:lnTo>
                <a:lnTo>
                  <a:pt x="129836" y="195473"/>
                </a:lnTo>
                <a:lnTo>
                  <a:pt x="128073" y="195765"/>
                </a:lnTo>
                <a:lnTo>
                  <a:pt x="127766" y="199925"/>
                </a:lnTo>
                <a:lnTo>
                  <a:pt x="125290" y="201704"/>
                </a:lnTo>
                <a:lnTo>
                  <a:pt x="124076" y="205208"/>
                </a:lnTo>
                <a:lnTo>
                  <a:pt x="122056" y="206165"/>
                </a:lnTo>
                <a:lnTo>
                  <a:pt x="124426" y="210003"/>
                </a:lnTo>
                <a:lnTo>
                  <a:pt x="137993" y="209842"/>
                </a:lnTo>
                <a:lnTo>
                  <a:pt x="140269" y="212910"/>
                </a:lnTo>
                <a:lnTo>
                  <a:pt x="140237" y="217000"/>
                </a:lnTo>
                <a:lnTo>
                  <a:pt x="144255" y="218039"/>
                </a:lnTo>
                <a:lnTo>
                  <a:pt x="147797" y="224487"/>
                </a:lnTo>
                <a:lnTo>
                  <a:pt x="145427" y="227282"/>
                </a:lnTo>
                <a:lnTo>
                  <a:pt x="147790" y="231039"/>
                </a:lnTo>
                <a:lnTo>
                  <a:pt x="147556" y="233807"/>
                </a:lnTo>
                <a:lnTo>
                  <a:pt x="148624" y="237405"/>
                </a:lnTo>
                <a:lnTo>
                  <a:pt x="140474" y="236235"/>
                </a:lnTo>
                <a:lnTo>
                  <a:pt x="137801" y="240480"/>
                </a:lnTo>
                <a:lnTo>
                  <a:pt x="133762" y="242768"/>
                </a:lnTo>
                <a:lnTo>
                  <a:pt x="131106" y="240636"/>
                </a:lnTo>
                <a:lnTo>
                  <a:pt x="122202" y="237956"/>
                </a:lnTo>
                <a:lnTo>
                  <a:pt x="120078" y="235313"/>
                </a:lnTo>
                <a:lnTo>
                  <a:pt x="120072" y="233654"/>
                </a:lnTo>
                <a:lnTo>
                  <a:pt x="124879" y="230186"/>
                </a:lnTo>
                <a:lnTo>
                  <a:pt x="123920" y="225590"/>
                </a:lnTo>
                <a:lnTo>
                  <a:pt x="127743" y="225260"/>
                </a:lnTo>
                <a:lnTo>
                  <a:pt x="124739" y="217775"/>
                </a:lnTo>
                <a:lnTo>
                  <a:pt x="120896" y="216158"/>
                </a:lnTo>
                <a:lnTo>
                  <a:pt x="118783" y="211617"/>
                </a:lnTo>
                <a:lnTo>
                  <a:pt x="115108" y="214294"/>
                </a:lnTo>
                <a:lnTo>
                  <a:pt x="111133" y="214035"/>
                </a:lnTo>
                <a:lnTo>
                  <a:pt x="102816" y="219041"/>
                </a:lnTo>
                <a:lnTo>
                  <a:pt x="96787" y="219566"/>
                </a:lnTo>
                <a:lnTo>
                  <a:pt x="94080" y="217948"/>
                </a:lnTo>
                <a:lnTo>
                  <a:pt x="91896" y="220941"/>
                </a:lnTo>
                <a:lnTo>
                  <a:pt x="89156" y="220045"/>
                </a:lnTo>
                <a:lnTo>
                  <a:pt x="85474" y="228389"/>
                </a:lnTo>
                <a:lnTo>
                  <a:pt x="72394" y="241675"/>
                </a:lnTo>
                <a:lnTo>
                  <a:pt x="64927" y="240454"/>
                </a:lnTo>
                <a:lnTo>
                  <a:pt x="61126" y="235652"/>
                </a:lnTo>
                <a:lnTo>
                  <a:pt x="55852" y="237592"/>
                </a:lnTo>
                <a:lnTo>
                  <a:pt x="47653" y="239415"/>
                </a:lnTo>
                <a:lnTo>
                  <a:pt x="45242" y="232881"/>
                </a:lnTo>
                <a:lnTo>
                  <a:pt x="39962" y="230773"/>
                </a:lnTo>
                <a:lnTo>
                  <a:pt x="39648" y="226645"/>
                </a:lnTo>
                <a:lnTo>
                  <a:pt x="49475" y="220563"/>
                </a:lnTo>
                <a:lnTo>
                  <a:pt x="52140" y="217376"/>
                </a:lnTo>
                <a:lnTo>
                  <a:pt x="52491" y="214446"/>
                </a:lnTo>
                <a:lnTo>
                  <a:pt x="55852" y="213938"/>
                </a:lnTo>
                <a:lnTo>
                  <a:pt x="57753" y="213153"/>
                </a:lnTo>
                <a:lnTo>
                  <a:pt x="56215" y="202598"/>
                </a:lnTo>
                <a:lnTo>
                  <a:pt x="58048" y="199680"/>
                </a:lnTo>
                <a:lnTo>
                  <a:pt x="64331" y="198307"/>
                </a:lnTo>
                <a:lnTo>
                  <a:pt x="66571" y="195235"/>
                </a:lnTo>
                <a:lnTo>
                  <a:pt x="66355" y="192052"/>
                </a:lnTo>
                <a:lnTo>
                  <a:pt x="67505" y="190124"/>
                </a:lnTo>
                <a:lnTo>
                  <a:pt x="66811" y="188628"/>
                </a:lnTo>
                <a:lnTo>
                  <a:pt x="60017" y="189832"/>
                </a:lnTo>
                <a:lnTo>
                  <a:pt x="55852" y="193213"/>
                </a:lnTo>
                <a:lnTo>
                  <a:pt x="49645" y="193474"/>
                </a:lnTo>
                <a:lnTo>
                  <a:pt x="47863" y="195648"/>
                </a:lnTo>
                <a:lnTo>
                  <a:pt x="37351" y="195059"/>
                </a:lnTo>
                <a:lnTo>
                  <a:pt x="35447" y="196846"/>
                </a:lnTo>
                <a:lnTo>
                  <a:pt x="34170" y="194982"/>
                </a:lnTo>
                <a:lnTo>
                  <a:pt x="35059" y="190668"/>
                </a:lnTo>
                <a:lnTo>
                  <a:pt x="33636" y="189839"/>
                </a:lnTo>
                <a:lnTo>
                  <a:pt x="29808" y="187609"/>
                </a:lnTo>
                <a:lnTo>
                  <a:pt x="21446" y="190432"/>
                </a:lnTo>
                <a:lnTo>
                  <a:pt x="20193" y="192870"/>
                </a:lnTo>
                <a:lnTo>
                  <a:pt x="17229" y="192876"/>
                </a:lnTo>
                <a:lnTo>
                  <a:pt x="15636" y="190437"/>
                </a:lnTo>
                <a:lnTo>
                  <a:pt x="10432" y="191488"/>
                </a:lnTo>
                <a:lnTo>
                  <a:pt x="3374" y="190603"/>
                </a:lnTo>
                <a:lnTo>
                  <a:pt x="4906" y="185126"/>
                </a:lnTo>
                <a:lnTo>
                  <a:pt x="1018" y="181374"/>
                </a:lnTo>
                <a:lnTo>
                  <a:pt x="3023" y="179135"/>
                </a:lnTo>
                <a:lnTo>
                  <a:pt x="2753" y="172201"/>
                </a:lnTo>
                <a:lnTo>
                  <a:pt x="3621" y="165552"/>
                </a:lnTo>
                <a:lnTo>
                  <a:pt x="4098" y="161894"/>
                </a:lnTo>
                <a:lnTo>
                  <a:pt x="7367" y="162267"/>
                </a:lnTo>
                <a:lnTo>
                  <a:pt x="8351" y="159737"/>
                </a:lnTo>
                <a:lnTo>
                  <a:pt x="10044" y="159025"/>
                </a:lnTo>
                <a:lnTo>
                  <a:pt x="8398" y="151128"/>
                </a:lnTo>
                <a:lnTo>
                  <a:pt x="8449" y="145404"/>
                </a:lnTo>
                <a:lnTo>
                  <a:pt x="12734" y="138081"/>
                </a:lnTo>
                <a:lnTo>
                  <a:pt x="17743" y="135723"/>
                </a:lnTo>
                <a:lnTo>
                  <a:pt x="20575" y="128219"/>
                </a:lnTo>
                <a:lnTo>
                  <a:pt x="20496" y="126493"/>
                </a:lnTo>
                <a:lnTo>
                  <a:pt x="16645" y="125481"/>
                </a:lnTo>
                <a:lnTo>
                  <a:pt x="16513" y="122555"/>
                </a:lnTo>
                <a:lnTo>
                  <a:pt x="21985" y="123433"/>
                </a:lnTo>
                <a:lnTo>
                  <a:pt x="25058" y="120599"/>
                </a:lnTo>
                <a:lnTo>
                  <a:pt x="33636" y="121670"/>
                </a:lnTo>
                <a:lnTo>
                  <a:pt x="37297" y="122126"/>
                </a:lnTo>
                <a:lnTo>
                  <a:pt x="39614" y="120508"/>
                </a:lnTo>
                <a:lnTo>
                  <a:pt x="39080" y="112700"/>
                </a:lnTo>
                <a:lnTo>
                  <a:pt x="43359" y="111589"/>
                </a:lnTo>
                <a:lnTo>
                  <a:pt x="44829" y="108970"/>
                </a:lnTo>
                <a:lnTo>
                  <a:pt x="44192" y="106817"/>
                </a:lnTo>
                <a:lnTo>
                  <a:pt x="38766" y="102904"/>
                </a:lnTo>
                <a:lnTo>
                  <a:pt x="33636" y="102970"/>
                </a:lnTo>
                <a:lnTo>
                  <a:pt x="32617" y="102984"/>
                </a:lnTo>
                <a:lnTo>
                  <a:pt x="30646" y="100045"/>
                </a:lnTo>
                <a:lnTo>
                  <a:pt x="24591" y="95459"/>
                </a:lnTo>
                <a:lnTo>
                  <a:pt x="20685" y="95046"/>
                </a:lnTo>
                <a:lnTo>
                  <a:pt x="18550" y="92763"/>
                </a:lnTo>
                <a:lnTo>
                  <a:pt x="18624" y="90110"/>
                </a:lnTo>
                <a:lnTo>
                  <a:pt x="20971" y="88192"/>
                </a:lnTo>
                <a:lnTo>
                  <a:pt x="21489" y="85897"/>
                </a:lnTo>
                <a:lnTo>
                  <a:pt x="24442" y="85136"/>
                </a:lnTo>
                <a:lnTo>
                  <a:pt x="26500" y="81858"/>
                </a:lnTo>
                <a:lnTo>
                  <a:pt x="24521" y="78202"/>
                </a:lnTo>
                <a:lnTo>
                  <a:pt x="21983" y="77109"/>
                </a:lnTo>
                <a:lnTo>
                  <a:pt x="20168" y="71266"/>
                </a:lnTo>
                <a:lnTo>
                  <a:pt x="17720" y="71123"/>
                </a:lnTo>
                <a:lnTo>
                  <a:pt x="14262" y="66622"/>
                </a:lnTo>
                <a:lnTo>
                  <a:pt x="15740" y="63722"/>
                </a:lnTo>
                <a:lnTo>
                  <a:pt x="12269" y="62247"/>
                </a:lnTo>
                <a:lnTo>
                  <a:pt x="10233" y="55855"/>
                </a:lnTo>
                <a:lnTo>
                  <a:pt x="11955" y="51633"/>
                </a:lnTo>
                <a:lnTo>
                  <a:pt x="2886" y="49500"/>
                </a:lnTo>
                <a:lnTo>
                  <a:pt x="3752" y="42872"/>
                </a:lnTo>
                <a:lnTo>
                  <a:pt x="2920" y="40108"/>
                </a:lnTo>
                <a:lnTo>
                  <a:pt x="483" y="38350"/>
                </a:lnTo>
                <a:lnTo>
                  <a:pt x="0" y="33981"/>
                </a:lnTo>
                <a:lnTo>
                  <a:pt x="4028" y="26550"/>
                </a:lnTo>
                <a:close/>
              </a:path>
            </a:pathLst>
          </a:custGeom>
          <a:solidFill>
            <a:srgbClr val="2B104C">
              <a:alpha val="100000"/>
            </a:srgbClr>
          </a:solidFill>
          <a:ln w="13550" cap="flat">
            <a:solidFill>
              <a:srgbClr val="2B104C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437" name="pg1437"/>
          <p:cNvSpPr/>
          <p:nvPr/>
        </p:nvSpPr>
        <p:spPr>
          <a:xfrm>
            <a:off x="5822433" y="2738639"/>
            <a:ext cx="622815" cy="445312"/>
          </a:xfrm>
          <a:custGeom>
            <a:avLst/>
            <a:gdLst/>
            <a:ahLst/>
            <a:cxnLst/>
            <a:rect l="0" t="0" r="0" b="0"/>
            <a:pathLst>
              <a:path w="622815" h="445312">
                <a:moveTo>
                  <a:pt x="515921" y="68989"/>
                </a:moveTo>
                <a:lnTo>
                  <a:pt x="519233" y="73605"/>
                </a:lnTo>
                <a:lnTo>
                  <a:pt x="520064" y="77686"/>
                </a:lnTo>
                <a:lnTo>
                  <a:pt x="531937" y="81379"/>
                </a:lnTo>
                <a:lnTo>
                  <a:pt x="539096" y="85778"/>
                </a:lnTo>
                <a:lnTo>
                  <a:pt x="539856" y="87893"/>
                </a:lnTo>
                <a:lnTo>
                  <a:pt x="547385" y="98581"/>
                </a:lnTo>
                <a:lnTo>
                  <a:pt x="556712" y="103051"/>
                </a:lnTo>
                <a:lnTo>
                  <a:pt x="559290" y="106707"/>
                </a:lnTo>
                <a:lnTo>
                  <a:pt x="559937" y="111391"/>
                </a:lnTo>
                <a:lnTo>
                  <a:pt x="563730" y="118740"/>
                </a:lnTo>
                <a:lnTo>
                  <a:pt x="567850" y="122628"/>
                </a:lnTo>
                <a:lnTo>
                  <a:pt x="572480" y="123835"/>
                </a:lnTo>
                <a:lnTo>
                  <a:pt x="575576" y="129239"/>
                </a:lnTo>
                <a:lnTo>
                  <a:pt x="582274" y="129181"/>
                </a:lnTo>
                <a:lnTo>
                  <a:pt x="591382" y="134474"/>
                </a:lnTo>
                <a:lnTo>
                  <a:pt x="602068" y="133976"/>
                </a:lnTo>
                <a:lnTo>
                  <a:pt x="602585" y="140814"/>
                </a:lnTo>
                <a:lnTo>
                  <a:pt x="601430" y="152198"/>
                </a:lnTo>
                <a:lnTo>
                  <a:pt x="591925" y="163448"/>
                </a:lnTo>
                <a:lnTo>
                  <a:pt x="593589" y="171416"/>
                </a:lnTo>
                <a:lnTo>
                  <a:pt x="593293" y="183466"/>
                </a:lnTo>
                <a:lnTo>
                  <a:pt x="586076" y="188551"/>
                </a:lnTo>
                <a:lnTo>
                  <a:pt x="583988" y="191765"/>
                </a:lnTo>
                <a:lnTo>
                  <a:pt x="595543" y="196652"/>
                </a:lnTo>
                <a:lnTo>
                  <a:pt x="607664" y="194583"/>
                </a:lnTo>
                <a:lnTo>
                  <a:pt x="619398" y="197373"/>
                </a:lnTo>
                <a:lnTo>
                  <a:pt x="622815" y="200368"/>
                </a:lnTo>
                <a:lnTo>
                  <a:pt x="621939" y="204639"/>
                </a:lnTo>
                <a:lnTo>
                  <a:pt x="614110" y="208594"/>
                </a:lnTo>
                <a:lnTo>
                  <a:pt x="613607" y="206950"/>
                </a:lnTo>
                <a:lnTo>
                  <a:pt x="602427" y="207067"/>
                </a:lnTo>
                <a:lnTo>
                  <a:pt x="600884" y="208012"/>
                </a:lnTo>
                <a:lnTo>
                  <a:pt x="600134" y="211173"/>
                </a:lnTo>
                <a:lnTo>
                  <a:pt x="598391" y="212803"/>
                </a:lnTo>
                <a:lnTo>
                  <a:pt x="582353" y="216113"/>
                </a:lnTo>
                <a:lnTo>
                  <a:pt x="575213" y="214021"/>
                </a:lnTo>
                <a:lnTo>
                  <a:pt x="562881" y="213629"/>
                </a:lnTo>
                <a:lnTo>
                  <a:pt x="559378" y="210543"/>
                </a:lnTo>
                <a:lnTo>
                  <a:pt x="553548" y="213975"/>
                </a:lnTo>
                <a:lnTo>
                  <a:pt x="551532" y="213085"/>
                </a:lnTo>
                <a:lnTo>
                  <a:pt x="553104" y="208652"/>
                </a:lnTo>
                <a:lnTo>
                  <a:pt x="551103" y="207038"/>
                </a:lnTo>
                <a:lnTo>
                  <a:pt x="550197" y="203187"/>
                </a:lnTo>
                <a:lnTo>
                  <a:pt x="547968" y="202103"/>
                </a:lnTo>
                <a:lnTo>
                  <a:pt x="540571" y="201008"/>
                </a:lnTo>
                <a:lnTo>
                  <a:pt x="537741" y="204580"/>
                </a:lnTo>
                <a:lnTo>
                  <a:pt x="533493" y="205161"/>
                </a:lnTo>
                <a:lnTo>
                  <a:pt x="528082" y="203159"/>
                </a:lnTo>
                <a:lnTo>
                  <a:pt x="524611" y="204620"/>
                </a:lnTo>
                <a:lnTo>
                  <a:pt x="520468" y="200368"/>
                </a:lnTo>
                <a:lnTo>
                  <a:pt x="518377" y="201115"/>
                </a:lnTo>
                <a:lnTo>
                  <a:pt x="517838" y="204038"/>
                </a:lnTo>
                <a:lnTo>
                  <a:pt x="515478" y="204253"/>
                </a:lnTo>
                <a:lnTo>
                  <a:pt x="514066" y="200343"/>
                </a:lnTo>
                <a:lnTo>
                  <a:pt x="510363" y="198095"/>
                </a:lnTo>
                <a:lnTo>
                  <a:pt x="506491" y="200249"/>
                </a:lnTo>
                <a:lnTo>
                  <a:pt x="503496" y="206170"/>
                </a:lnTo>
                <a:lnTo>
                  <a:pt x="501317" y="206053"/>
                </a:lnTo>
                <a:lnTo>
                  <a:pt x="503229" y="210611"/>
                </a:lnTo>
                <a:lnTo>
                  <a:pt x="499882" y="211383"/>
                </a:lnTo>
                <a:lnTo>
                  <a:pt x="499173" y="215801"/>
                </a:lnTo>
                <a:lnTo>
                  <a:pt x="497702" y="218252"/>
                </a:lnTo>
                <a:lnTo>
                  <a:pt x="498479" y="220692"/>
                </a:lnTo>
                <a:lnTo>
                  <a:pt x="503639" y="223245"/>
                </a:lnTo>
                <a:lnTo>
                  <a:pt x="504155" y="227621"/>
                </a:lnTo>
                <a:lnTo>
                  <a:pt x="512113" y="231954"/>
                </a:lnTo>
                <a:lnTo>
                  <a:pt x="511047" y="234307"/>
                </a:lnTo>
                <a:lnTo>
                  <a:pt x="508552" y="235266"/>
                </a:lnTo>
                <a:lnTo>
                  <a:pt x="509797" y="237617"/>
                </a:lnTo>
                <a:lnTo>
                  <a:pt x="507353" y="243349"/>
                </a:lnTo>
                <a:lnTo>
                  <a:pt x="507270" y="246188"/>
                </a:lnTo>
                <a:lnTo>
                  <a:pt x="499782" y="245668"/>
                </a:lnTo>
                <a:lnTo>
                  <a:pt x="497985" y="242913"/>
                </a:lnTo>
                <a:lnTo>
                  <a:pt x="495103" y="242030"/>
                </a:lnTo>
                <a:lnTo>
                  <a:pt x="490627" y="242445"/>
                </a:lnTo>
                <a:lnTo>
                  <a:pt x="488979" y="244266"/>
                </a:lnTo>
                <a:lnTo>
                  <a:pt x="485856" y="243837"/>
                </a:lnTo>
                <a:lnTo>
                  <a:pt x="483686" y="245950"/>
                </a:lnTo>
                <a:lnTo>
                  <a:pt x="463739" y="247330"/>
                </a:lnTo>
                <a:lnTo>
                  <a:pt x="459693" y="245123"/>
                </a:lnTo>
                <a:lnTo>
                  <a:pt x="452332" y="245522"/>
                </a:lnTo>
                <a:lnTo>
                  <a:pt x="451656" y="243877"/>
                </a:lnTo>
                <a:lnTo>
                  <a:pt x="453164" y="241951"/>
                </a:lnTo>
                <a:lnTo>
                  <a:pt x="451563" y="237435"/>
                </a:lnTo>
                <a:lnTo>
                  <a:pt x="444692" y="236541"/>
                </a:lnTo>
                <a:lnTo>
                  <a:pt x="446682" y="226766"/>
                </a:lnTo>
                <a:lnTo>
                  <a:pt x="452488" y="223649"/>
                </a:lnTo>
                <a:lnTo>
                  <a:pt x="454380" y="219688"/>
                </a:lnTo>
                <a:lnTo>
                  <a:pt x="451547" y="216265"/>
                </a:lnTo>
                <a:lnTo>
                  <a:pt x="447847" y="216449"/>
                </a:lnTo>
                <a:lnTo>
                  <a:pt x="445829" y="214661"/>
                </a:lnTo>
                <a:lnTo>
                  <a:pt x="448223" y="206702"/>
                </a:lnTo>
                <a:lnTo>
                  <a:pt x="443421" y="208344"/>
                </a:lnTo>
                <a:lnTo>
                  <a:pt x="440129" y="206621"/>
                </a:lnTo>
                <a:lnTo>
                  <a:pt x="439786" y="203989"/>
                </a:lnTo>
                <a:lnTo>
                  <a:pt x="436340" y="198771"/>
                </a:lnTo>
                <a:lnTo>
                  <a:pt x="427642" y="198814"/>
                </a:lnTo>
                <a:lnTo>
                  <a:pt x="424851" y="191013"/>
                </a:lnTo>
                <a:lnTo>
                  <a:pt x="419182" y="193189"/>
                </a:lnTo>
                <a:lnTo>
                  <a:pt x="417334" y="192993"/>
                </a:lnTo>
                <a:lnTo>
                  <a:pt x="417126" y="190386"/>
                </a:lnTo>
                <a:lnTo>
                  <a:pt x="412569" y="190969"/>
                </a:lnTo>
                <a:lnTo>
                  <a:pt x="406080" y="187108"/>
                </a:lnTo>
                <a:lnTo>
                  <a:pt x="405803" y="180849"/>
                </a:lnTo>
                <a:lnTo>
                  <a:pt x="406680" y="179223"/>
                </a:lnTo>
                <a:lnTo>
                  <a:pt x="408743" y="178873"/>
                </a:lnTo>
                <a:lnTo>
                  <a:pt x="408696" y="175831"/>
                </a:lnTo>
                <a:lnTo>
                  <a:pt x="405488" y="173492"/>
                </a:lnTo>
                <a:lnTo>
                  <a:pt x="403887" y="169348"/>
                </a:lnTo>
                <a:lnTo>
                  <a:pt x="401420" y="169009"/>
                </a:lnTo>
                <a:lnTo>
                  <a:pt x="396966" y="165013"/>
                </a:lnTo>
                <a:lnTo>
                  <a:pt x="392986" y="165272"/>
                </a:lnTo>
                <a:lnTo>
                  <a:pt x="391719" y="162486"/>
                </a:lnTo>
                <a:lnTo>
                  <a:pt x="389532" y="164153"/>
                </a:lnTo>
                <a:lnTo>
                  <a:pt x="391191" y="169978"/>
                </a:lnTo>
                <a:lnTo>
                  <a:pt x="390677" y="172399"/>
                </a:lnTo>
                <a:lnTo>
                  <a:pt x="386278" y="174183"/>
                </a:lnTo>
                <a:lnTo>
                  <a:pt x="379682" y="172958"/>
                </a:lnTo>
                <a:lnTo>
                  <a:pt x="379130" y="174513"/>
                </a:lnTo>
                <a:lnTo>
                  <a:pt x="380108" y="178684"/>
                </a:lnTo>
                <a:lnTo>
                  <a:pt x="373421" y="183293"/>
                </a:lnTo>
                <a:lnTo>
                  <a:pt x="367732" y="184682"/>
                </a:lnTo>
                <a:lnTo>
                  <a:pt x="367358" y="189036"/>
                </a:lnTo>
                <a:lnTo>
                  <a:pt x="363329" y="196467"/>
                </a:lnTo>
                <a:lnTo>
                  <a:pt x="363813" y="200836"/>
                </a:lnTo>
                <a:lnTo>
                  <a:pt x="366250" y="202594"/>
                </a:lnTo>
                <a:lnTo>
                  <a:pt x="367082" y="205358"/>
                </a:lnTo>
                <a:lnTo>
                  <a:pt x="366216" y="211986"/>
                </a:lnTo>
                <a:lnTo>
                  <a:pt x="375285" y="214119"/>
                </a:lnTo>
                <a:lnTo>
                  <a:pt x="373563" y="218341"/>
                </a:lnTo>
                <a:lnTo>
                  <a:pt x="375599" y="224733"/>
                </a:lnTo>
                <a:lnTo>
                  <a:pt x="379069" y="226208"/>
                </a:lnTo>
                <a:lnTo>
                  <a:pt x="377591" y="229108"/>
                </a:lnTo>
                <a:lnTo>
                  <a:pt x="381050" y="233609"/>
                </a:lnTo>
                <a:lnTo>
                  <a:pt x="383498" y="233752"/>
                </a:lnTo>
                <a:lnTo>
                  <a:pt x="385313" y="239595"/>
                </a:lnTo>
                <a:lnTo>
                  <a:pt x="387850" y="240688"/>
                </a:lnTo>
                <a:lnTo>
                  <a:pt x="389830" y="244344"/>
                </a:lnTo>
                <a:lnTo>
                  <a:pt x="387772" y="247622"/>
                </a:lnTo>
                <a:lnTo>
                  <a:pt x="384819" y="248383"/>
                </a:lnTo>
                <a:lnTo>
                  <a:pt x="384301" y="250678"/>
                </a:lnTo>
                <a:lnTo>
                  <a:pt x="381954" y="252596"/>
                </a:lnTo>
                <a:lnTo>
                  <a:pt x="381880" y="255249"/>
                </a:lnTo>
                <a:lnTo>
                  <a:pt x="384015" y="257532"/>
                </a:lnTo>
                <a:lnTo>
                  <a:pt x="387921" y="257945"/>
                </a:lnTo>
                <a:lnTo>
                  <a:pt x="393976" y="262531"/>
                </a:lnTo>
                <a:lnTo>
                  <a:pt x="395947" y="265470"/>
                </a:lnTo>
                <a:lnTo>
                  <a:pt x="396966" y="265456"/>
                </a:lnTo>
                <a:lnTo>
                  <a:pt x="402095" y="265390"/>
                </a:lnTo>
                <a:lnTo>
                  <a:pt x="407522" y="269303"/>
                </a:lnTo>
                <a:lnTo>
                  <a:pt x="408159" y="271456"/>
                </a:lnTo>
                <a:lnTo>
                  <a:pt x="406688" y="274075"/>
                </a:lnTo>
                <a:lnTo>
                  <a:pt x="402410" y="275186"/>
                </a:lnTo>
                <a:lnTo>
                  <a:pt x="402944" y="282994"/>
                </a:lnTo>
                <a:lnTo>
                  <a:pt x="400627" y="284612"/>
                </a:lnTo>
                <a:lnTo>
                  <a:pt x="396966" y="284156"/>
                </a:lnTo>
                <a:lnTo>
                  <a:pt x="388388" y="283085"/>
                </a:lnTo>
                <a:lnTo>
                  <a:pt x="385315" y="285919"/>
                </a:lnTo>
                <a:lnTo>
                  <a:pt x="379843" y="285041"/>
                </a:lnTo>
                <a:lnTo>
                  <a:pt x="379975" y="287968"/>
                </a:lnTo>
                <a:lnTo>
                  <a:pt x="383826" y="288979"/>
                </a:lnTo>
                <a:lnTo>
                  <a:pt x="383905" y="290705"/>
                </a:lnTo>
                <a:lnTo>
                  <a:pt x="381072" y="298209"/>
                </a:lnTo>
                <a:lnTo>
                  <a:pt x="376064" y="300567"/>
                </a:lnTo>
                <a:lnTo>
                  <a:pt x="371779" y="307890"/>
                </a:lnTo>
                <a:lnTo>
                  <a:pt x="371728" y="313614"/>
                </a:lnTo>
                <a:lnTo>
                  <a:pt x="373373" y="321511"/>
                </a:lnTo>
                <a:lnTo>
                  <a:pt x="371681" y="322223"/>
                </a:lnTo>
                <a:lnTo>
                  <a:pt x="370697" y="324753"/>
                </a:lnTo>
                <a:lnTo>
                  <a:pt x="367428" y="324380"/>
                </a:lnTo>
                <a:lnTo>
                  <a:pt x="366951" y="328038"/>
                </a:lnTo>
                <a:lnTo>
                  <a:pt x="366083" y="334687"/>
                </a:lnTo>
                <a:lnTo>
                  <a:pt x="366353" y="341621"/>
                </a:lnTo>
                <a:lnTo>
                  <a:pt x="364347" y="343860"/>
                </a:lnTo>
                <a:lnTo>
                  <a:pt x="368236" y="347612"/>
                </a:lnTo>
                <a:lnTo>
                  <a:pt x="366704" y="353089"/>
                </a:lnTo>
                <a:lnTo>
                  <a:pt x="373762" y="353974"/>
                </a:lnTo>
                <a:lnTo>
                  <a:pt x="378966" y="352923"/>
                </a:lnTo>
                <a:lnTo>
                  <a:pt x="380559" y="355362"/>
                </a:lnTo>
                <a:lnTo>
                  <a:pt x="383523" y="355356"/>
                </a:lnTo>
                <a:lnTo>
                  <a:pt x="384776" y="352918"/>
                </a:lnTo>
                <a:lnTo>
                  <a:pt x="393138" y="350095"/>
                </a:lnTo>
                <a:lnTo>
                  <a:pt x="396966" y="352325"/>
                </a:lnTo>
                <a:lnTo>
                  <a:pt x="398389" y="353154"/>
                </a:lnTo>
                <a:lnTo>
                  <a:pt x="397499" y="357468"/>
                </a:lnTo>
                <a:lnTo>
                  <a:pt x="398777" y="359332"/>
                </a:lnTo>
                <a:lnTo>
                  <a:pt x="400681" y="357545"/>
                </a:lnTo>
                <a:lnTo>
                  <a:pt x="411193" y="358134"/>
                </a:lnTo>
                <a:lnTo>
                  <a:pt x="412974" y="355960"/>
                </a:lnTo>
                <a:lnTo>
                  <a:pt x="419182" y="355699"/>
                </a:lnTo>
                <a:lnTo>
                  <a:pt x="423346" y="352318"/>
                </a:lnTo>
                <a:lnTo>
                  <a:pt x="430140" y="351114"/>
                </a:lnTo>
                <a:lnTo>
                  <a:pt x="430835" y="352610"/>
                </a:lnTo>
                <a:lnTo>
                  <a:pt x="429685" y="354538"/>
                </a:lnTo>
                <a:lnTo>
                  <a:pt x="429901" y="357721"/>
                </a:lnTo>
                <a:lnTo>
                  <a:pt x="427661" y="360793"/>
                </a:lnTo>
                <a:lnTo>
                  <a:pt x="421377" y="362166"/>
                </a:lnTo>
                <a:lnTo>
                  <a:pt x="419545" y="365084"/>
                </a:lnTo>
                <a:lnTo>
                  <a:pt x="421082" y="375639"/>
                </a:lnTo>
                <a:lnTo>
                  <a:pt x="419182" y="376424"/>
                </a:lnTo>
                <a:lnTo>
                  <a:pt x="415821" y="376932"/>
                </a:lnTo>
                <a:lnTo>
                  <a:pt x="415469" y="379862"/>
                </a:lnTo>
                <a:lnTo>
                  <a:pt x="412805" y="383049"/>
                </a:lnTo>
                <a:lnTo>
                  <a:pt x="402978" y="389131"/>
                </a:lnTo>
                <a:lnTo>
                  <a:pt x="403291" y="393259"/>
                </a:lnTo>
                <a:lnTo>
                  <a:pt x="408572" y="395367"/>
                </a:lnTo>
                <a:lnTo>
                  <a:pt x="410983" y="401901"/>
                </a:lnTo>
                <a:lnTo>
                  <a:pt x="409128" y="405557"/>
                </a:lnTo>
                <a:lnTo>
                  <a:pt x="404926" y="408984"/>
                </a:lnTo>
                <a:lnTo>
                  <a:pt x="408769" y="415437"/>
                </a:lnTo>
                <a:lnTo>
                  <a:pt x="410102" y="420147"/>
                </a:lnTo>
                <a:lnTo>
                  <a:pt x="412713" y="422028"/>
                </a:lnTo>
                <a:lnTo>
                  <a:pt x="411003" y="423506"/>
                </a:lnTo>
                <a:lnTo>
                  <a:pt x="408024" y="427946"/>
                </a:lnTo>
                <a:lnTo>
                  <a:pt x="402622" y="428871"/>
                </a:lnTo>
                <a:lnTo>
                  <a:pt x="398712" y="433841"/>
                </a:lnTo>
                <a:lnTo>
                  <a:pt x="396966" y="433587"/>
                </a:lnTo>
                <a:lnTo>
                  <a:pt x="395938" y="433440"/>
                </a:lnTo>
                <a:lnTo>
                  <a:pt x="396586" y="427157"/>
                </a:lnTo>
                <a:lnTo>
                  <a:pt x="395833" y="425507"/>
                </a:lnTo>
                <a:lnTo>
                  <a:pt x="387947" y="426908"/>
                </a:lnTo>
                <a:lnTo>
                  <a:pt x="376978" y="434271"/>
                </a:lnTo>
                <a:lnTo>
                  <a:pt x="367739" y="444961"/>
                </a:lnTo>
                <a:lnTo>
                  <a:pt x="358594" y="445312"/>
                </a:lnTo>
                <a:lnTo>
                  <a:pt x="349134" y="437100"/>
                </a:lnTo>
                <a:lnTo>
                  <a:pt x="345253" y="436683"/>
                </a:lnTo>
                <a:lnTo>
                  <a:pt x="342825" y="433748"/>
                </a:lnTo>
                <a:lnTo>
                  <a:pt x="334538" y="435700"/>
                </a:lnTo>
                <a:lnTo>
                  <a:pt x="331299" y="438644"/>
                </a:lnTo>
                <a:lnTo>
                  <a:pt x="320692" y="440962"/>
                </a:lnTo>
                <a:lnTo>
                  <a:pt x="318993" y="440079"/>
                </a:lnTo>
                <a:lnTo>
                  <a:pt x="317229" y="435912"/>
                </a:lnTo>
                <a:lnTo>
                  <a:pt x="312915" y="434052"/>
                </a:lnTo>
                <a:lnTo>
                  <a:pt x="310037" y="437236"/>
                </a:lnTo>
                <a:lnTo>
                  <a:pt x="305193" y="436332"/>
                </a:lnTo>
                <a:lnTo>
                  <a:pt x="302033" y="438368"/>
                </a:lnTo>
                <a:lnTo>
                  <a:pt x="301055" y="440192"/>
                </a:lnTo>
                <a:lnTo>
                  <a:pt x="301818" y="443511"/>
                </a:lnTo>
                <a:lnTo>
                  <a:pt x="299578" y="445104"/>
                </a:lnTo>
                <a:lnTo>
                  <a:pt x="296339" y="441343"/>
                </a:lnTo>
                <a:lnTo>
                  <a:pt x="291945" y="439270"/>
                </a:lnTo>
                <a:lnTo>
                  <a:pt x="280747" y="440885"/>
                </a:lnTo>
                <a:lnTo>
                  <a:pt x="278623" y="439160"/>
                </a:lnTo>
                <a:lnTo>
                  <a:pt x="272957" y="437778"/>
                </a:lnTo>
                <a:lnTo>
                  <a:pt x="270280" y="435569"/>
                </a:lnTo>
                <a:lnTo>
                  <a:pt x="267815" y="432198"/>
                </a:lnTo>
                <a:lnTo>
                  <a:pt x="266993" y="428621"/>
                </a:lnTo>
                <a:lnTo>
                  <a:pt x="270292" y="423506"/>
                </a:lnTo>
                <a:lnTo>
                  <a:pt x="271163" y="422154"/>
                </a:lnTo>
                <a:lnTo>
                  <a:pt x="271584" y="416843"/>
                </a:lnTo>
                <a:lnTo>
                  <a:pt x="268191" y="407222"/>
                </a:lnTo>
                <a:lnTo>
                  <a:pt x="267381" y="402055"/>
                </a:lnTo>
                <a:lnTo>
                  <a:pt x="264058" y="397522"/>
                </a:lnTo>
                <a:lnTo>
                  <a:pt x="260847" y="396511"/>
                </a:lnTo>
                <a:lnTo>
                  <a:pt x="256349" y="388575"/>
                </a:lnTo>
                <a:lnTo>
                  <a:pt x="249711" y="383656"/>
                </a:lnTo>
                <a:lnTo>
                  <a:pt x="241164" y="382393"/>
                </a:lnTo>
                <a:lnTo>
                  <a:pt x="237048" y="377962"/>
                </a:lnTo>
                <a:lnTo>
                  <a:pt x="232850" y="376132"/>
                </a:lnTo>
                <a:lnTo>
                  <a:pt x="231006" y="373409"/>
                </a:lnTo>
                <a:lnTo>
                  <a:pt x="225690" y="375342"/>
                </a:lnTo>
                <a:lnTo>
                  <a:pt x="221663" y="373596"/>
                </a:lnTo>
                <a:lnTo>
                  <a:pt x="220574" y="371936"/>
                </a:lnTo>
                <a:lnTo>
                  <a:pt x="221200" y="367962"/>
                </a:lnTo>
                <a:lnTo>
                  <a:pt x="216133" y="365196"/>
                </a:lnTo>
                <a:lnTo>
                  <a:pt x="215747" y="361467"/>
                </a:lnTo>
                <a:lnTo>
                  <a:pt x="212820" y="359799"/>
                </a:lnTo>
                <a:lnTo>
                  <a:pt x="199800" y="356565"/>
                </a:lnTo>
                <a:lnTo>
                  <a:pt x="193336" y="364409"/>
                </a:lnTo>
                <a:lnTo>
                  <a:pt x="190790" y="360697"/>
                </a:lnTo>
                <a:lnTo>
                  <a:pt x="187397" y="350950"/>
                </a:lnTo>
                <a:lnTo>
                  <a:pt x="186252" y="350040"/>
                </a:lnTo>
                <a:lnTo>
                  <a:pt x="184023" y="348268"/>
                </a:lnTo>
                <a:lnTo>
                  <a:pt x="183223" y="339650"/>
                </a:lnTo>
                <a:lnTo>
                  <a:pt x="181651" y="335152"/>
                </a:lnTo>
                <a:lnTo>
                  <a:pt x="184571" y="329362"/>
                </a:lnTo>
                <a:lnTo>
                  <a:pt x="183769" y="328038"/>
                </a:lnTo>
                <a:lnTo>
                  <a:pt x="182115" y="325302"/>
                </a:lnTo>
                <a:lnTo>
                  <a:pt x="186252" y="320035"/>
                </a:lnTo>
                <a:lnTo>
                  <a:pt x="188455" y="317231"/>
                </a:lnTo>
                <a:lnTo>
                  <a:pt x="189114" y="313713"/>
                </a:lnTo>
                <a:lnTo>
                  <a:pt x="187255" y="311558"/>
                </a:lnTo>
                <a:lnTo>
                  <a:pt x="186401" y="307449"/>
                </a:lnTo>
                <a:lnTo>
                  <a:pt x="188303" y="304209"/>
                </a:lnTo>
                <a:lnTo>
                  <a:pt x="188092" y="300562"/>
                </a:lnTo>
                <a:lnTo>
                  <a:pt x="191904" y="296642"/>
                </a:lnTo>
                <a:lnTo>
                  <a:pt x="194434" y="296672"/>
                </a:lnTo>
                <a:lnTo>
                  <a:pt x="195924" y="294195"/>
                </a:lnTo>
                <a:lnTo>
                  <a:pt x="199151" y="293261"/>
                </a:lnTo>
                <a:lnTo>
                  <a:pt x="200007" y="290465"/>
                </a:lnTo>
                <a:lnTo>
                  <a:pt x="201974" y="289363"/>
                </a:lnTo>
                <a:lnTo>
                  <a:pt x="202871" y="285613"/>
                </a:lnTo>
                <a:lnTo>
                  <a:pt x="200898" y="280981"/>
                </a:lnTo>
                <a:lnTo>
                  <a:pt x="200963" y="278689"/>
                </a:lnTo>
                <a:lnTo>
                  <a:pt x="198803" y="276538"/>
                </a:lnTo>
                <a:lnTo>
                  <a:pt x="199630" y="272968"/>
                </a:lnTo>
                <a:lnTo>
                  <a:pt x="199121" y="271365"/>
                </a:lnTo>
                <a:lnTo>
                  <a:pt x="196386" y="268761"/>
                </a:lnTo>
                <a:lnTo>
                  <a:pt x="193581" y="269509"/>
                </a:lnTo>
                <a:lnTo>
                  <a:pt x="192060" y="266593"/>
                </a:lnTo>
                <a:lnTo>
                  <a:pt x="189753" y="266845"/>
                </a:lnTo>
                <a:lnTo>
                  <a:pt x="189915" y="264230"/>
                </a:lnTo>
                <a:lnTo>
                  <a:pt x="186252" y="260556"/>
                </a:lnTo>
                <a:lnTo>
                  <a:pt x="181317" y="255603"/>
                </a:lnTo>
                <a:lnTo>
                  <a:pt x="179704" y="256138"/>
                </a:lnTo>
                <a:lnTo>
                  <a:pt x="179579" y="258512"/>
                </a:lnTo>
                <a:lnTo>
                  <a:pt x="177973" y="258498"/>
                </a:lnTo>
                <a:lnTo>
                  <a:pt x="175282" y="252198"/>
                </a:lnTo>
                <a:lnTo>
                  <a:pt x="172945" y="249473"/>
                </a:lnTo>
                <a:lnTo>
                  <a:pt x="171705" y="240755"/>
                </a:lnTo>
                <a:lnTo>
                  <a:pt x="158656" y="245156"/>
                </a:lnTo>
                <a:lnTo>
                  <a:pt x="145842" y="242324"/>
                </a:lnTo>
                <a:lnTo>
                  <a:pt x="132679" y="242471"/>
                </a:lnTo>
                <a:lnTo>
                  <a:pt x="125315" y="243692"/>
                </a:lnTo>
                <a:lnTo>
                  <a:pt x="121622" y="247984"/>
                </a:lnTo>
                <a:lnTo>
                  <a:pt x="118648" y="248721"/>
                </a:lnTo>
                <a:lnTo>
                  <a:pt x="113182" y="245703"/>
                </a:lnTo>
                <a:lnTo>
                  <a:pt x="112383" y="238640"/>
                </a:lnTo>
                <a:lnTo>
                  <a:pt x="109024" y="237975"/>
                </a:lnTo>
                <a:lnTo>
                  <a:pt x="104880" y="239892"/>
                </a:lnTo>
                <a:lnTo>
                  <a:pt x="100540" y="238936"/>
                </a:lnTo>
                <a:lnTo>
                  <a:pt x="93160" y="235948"/>
                </a:lnTo>
                <a:lnTo>
                  <a:pt x="90198" y="232948"/>
                </a:lnTo>
                <a:lnTo>
                  <a:pt x="89268" y="232299"/>
                </a:lnTo>
                <a:lnTo>
                  <a:pt x="88362" y="232052"/>
                </a:lnTo>
                <a:lnTo>
                  <a:pt x="85266" y="232131"/>
                </a:lnTo>
                <a:lnTo>
                  <a:pt x="79259" y="229610"/>
                </a:lnTo>
                <a:lnTo>
                  <a:pt x="78837" y="228849"/>
                </a:lnTo>
                <a:lnTo>
                  <a:pt x="78685" y="227439"/>
                </a:lnTo>
                <a:lnTo>
                  <a:pt x="78030" y="226566"/>
                </a:lnTo>
                <a:lnTo>
                  <a:pt x="75965" y="224787"/>
                </a:lnTo>
                <a:lnTo>
                  <a:pt x="73941" y="223694"/>
                </a:lnTo>
                <a:lnTo>
                  <a:pt x="71829" y="221560"/>
                </a:lnTo>
                <a:lnTo>
                  <a:pt x="67733" y="220339"/>
                </a:lnTo>
                <a:lnTo>
                  <a:pt x="65730" y="220105"/>
                </a:lnTo>
                <a:lnTo>
                  <a:pt x="64003" y="218716"/>
                </a:lnTo>
                <a:lnTo>
                  <a:pt x="63142" y="218385"/>
                </a:lnTo>
                <a:lnTo>
                  <a:pt x="60240" y="218686"/>
                </a:lnTo>
                <a:lnTo>
                  <a:pt x="58141" y="220280"/>
                </a:lnTo>
                <a:lnTo>
                  <a:pt x="57323" y="220593"/>
                </a:lnTo>
                <a:lnTo>
                  <a:pt x="55997" y="220372"/>
                </a:lnTo>
                <a:lnTo>
                  <a:pt x="55239" y="219666"/>
                </a:lnTo>
                <a:lnTo>
                  <a:pt x="54173" y="217577"/>
                </a:lnTo>
                <a:lnTo>
                  <a:pt x="51052" y="215034"/>
                </a:lnTo>
                <a:lnTo>
                  <a:pt x="50146" y="213884"/>
                </a:lnTo>
                <a:lnTo>
                  <a:pt x="48966" y="211372"/>
                </a:lnTo>
                <a:lnTo>
                  <a:pt x="48556" y="209410"/>
                </a:lnTo>
                <a:lnTo>
                  <a:pt x="46782" y="206961"/>
                </a:lnTo>
                <a:lnTo>
                  <a:pt x="45516" y="204171"/>
                </a:lnTo>
                <a:lnTo>
                  <a:pt x="43264" y="201543"/>
                </a:lnTo>
                <a:lnTo>
                  <a:pt x="42276" y="202759"/>
                </a:lnTo>
                <a:lnTo>
                  <a:pt x="40584" y="203212"/>
                </a:lnTo>
                <a:lnTo>
                  <a:pt x="39389" y="204251"/>
                </a:lnTo>
                <a:lnTo>
                  <a:pt x="37924" y="204926"/>
                </a:lnTo>
                <a:lnTo>
                  <a:pt x="36829" y="206303"/>
                </a:lnTo>
                <a:lnTo>
                  <a:pt x="35279" y="207335"/>
                </a:lnTo>
                <a:lnTo>
                  <a:pt x="34351" y="208659"/>
                </a:lnTo>
                <a:lnTo>
                  <a:pt x="31623" y="210073"/>
                </a:lnTo>
                <a:lnTo>
                  <a:pt x="31586" y="197618"/>
                </a:lnTo>
                <a:lnTo>
                  <a:pt x="26272" y="188128"/>
                </a:lnTo>
                <a:lnTo>
                  <a:pt x="28071" y="179058"/>
                </a:lnTo>
                <a:lnTo>
                  <a:pt x="27701" y="167203"/>
                </a:lnTo>
                <a:lnTo>
                  <a:pt x="17950" y="141127"/>
                </a:lnTo>
                <a:lnTo>
                  <a:pt x="12465" y="181406"/>
                </a:lnTo>
                <a:lnTo>
                  <a:pt x="6640" y="196120"/>
                </a:lnTo>
                <a:lnTo>
                  <a:pt x="2190" y="201484"/>
                </a:lnTo>
                <a:lnTo>
                  <a:pt x="0" y="201508"/>
                </a:lnTo>
                <a:lnTo>
                  <a:pt x="8048" y="179611"/>
                </a:lnTo>
                <a:lnTo>
                  <a:pt x="12785" y="156375"/>
                </a:lnTo>
                <a:lnTo>
                  <a:pt x="13146" y="129433"/>
                </a:lnTo>
                <a:lnTo>
                  <a:pt x="10137" y="115491"/>
                </a:lnTo>
                <a:lnTo>
                  <a:pt x="8284" y="96262"/>
                </a:lnTo>
                <a:lnTo>
                  <a:pt x="9845" y="79526"/>
                </a:lnTo>
                <a:lnTo>
                  <a:pt x="9339" y="66022"/>
                </a:lnTo>
                <a:lnTo>
                  <a:pt x="11525" y="65529"/>
                </a:lnTo>
                <a:lnTo>
                  <a:pt x="15555" y="64617"/>
                </a:lnTo>
                <a:lnTo>
                  <a:pt x="17646" y="64105"/>
                </a:lnTo>
                <a:lnTo>
                  <a:pt x="18191" y="63566"/>
                </a:lnTo>
                <a:lnTo>
                  <a:pt x="18781" y="63354"/>
                </a:lnTo>
                <a:lnTo>
                  <a:pt x="20069" y="63354"/>
                </a:lnTo>
                <a:lnTo>
                  <a:pt x="22180" y="64843"/>
                </a:lnTo>
                <a:lnTo>
                  <a:pt x="23750" y="64502"/>
                </a:lnTo>
                <a:lnTo>
                  <a:pt x="24605" y="63354"/>
                </a:lnTo>
                <a:lnTo>
                  <a:pt x="27535" y="56672"/>
                </a:lnTo>
                <a:lnTo>
                  <a:pt x="27125" y="50155"/>
                </a:lnTo>
                <a:lnTo>
                  <a:pt x="31400" y="47940"/>
                </a:lnTo>
                <a:lnTo>
                  <a:pt x="37709" y="39991"/>
                </a:lnTo>
                <a:lnTo>
                  <a:pt x="50368" y="34661"/>
                </a:lnTo>
                <a:lnTo>
                  <a:pt x="55579" y="27043"/>
                </a:lnTo>
                <a:lnTo>
                  <a:pt x="59388" y="26646"/>
                </a:lnTo>
                <a:lnTo>
                  <a:pt x="60067" y="25885"/>
                </a:lnTo>
                <a:lnTo>
                  <a:pt x="62491" y="23160"/>
                </a:lnTo>
                <a:lnTo>
                  <a:pt x="66009" y="21626"/>
                </a:lnTo>
                <a:lnTo>
                  <a:pt x="78980" y="23198"/>
                </a:lnTo>
                <a:lnTo>
                  <a:pt x="90198" y="14466"/>
                </a:lnTo>
                <a:lnTo>
                  <a:pt x="91497" y="13455"/>
                </a:lnTo>
                <a:lnTo>
                  <a:pt x="96246" y="14599"/>
                </a:lnTo>
                <a:lnTo>
                  <a:pt x="106666" y="10745"/>
                </a:lnTo>
                <a:lnTo>
                  <a:pt x="108379" y="6405"/>
                </a:lnTo>
                <a:lnTo>
                  <a:pt x="110996" y="4280"/>
                </a:lnTo>
                <a:lnTo>
                  <a:pt x="124215" y="3260"/>
                </a:lnTo>
                <a:lnTo>
                  <a:pt x="130877" y="4142"/>
                </a:lnTo>
                <a:lnTo>
                  <a:pt x="135305" y="7974"/>
                </a:lnTo>
                <a:lnTo>
                  <a:pt x="141911" y="6666"/>
                </a:lnTo>
                <a:lnTo>
                  <a:pt x="146095" y="8898"/>
                </a:lnTo>
                <a:lnTo>
                  <a:pt x="154401" y="6587"/>
                </a:lnTo>
                <a:lnTo>
                  <a:pt x="170681" y="10128"/>
                </a:lnTo>
                <a:lnTo>
                  <a:pt x="176666" y="13714"/>
                </a:lnTo>
                <a:lnTo>
                  <a:pt x="181875" y="16420"/>
                </a:lnTo>
                <a:lnTo>
                  <a:pt x="186252" y="13644"/>
                </a:lnTo>
                <a:lnTo>
                  <a:pt x="187212" y="13037"/>
                </a:lnTo>
                <a:lnTo>
                  <a:pt x="198586" y="14076"/>
                </a:lnTo>
                <a:lnTo>
                  <a:pt x="206473" y="11849"/>
                </a:lnTo>
                <a:lnTo>
                  <a:pt x="207452" y="10399"/>
                </a:lnTo>
                <a:lnTo>
                  <a:pt x="207011" y="8296"/>
                </a:lnTo>
                <a:lnTo>
                  <a:pt x="210198" y="5662"/>
                </a:lnTo>
                <a:lnTo>
                  <a:pt x="215553" y="7551"/>
                </a:lnTo>
                <a:lnTo>
                  <a:pt x="217114" y="12197"/>
                </a:lnTo>
                <a:lnTo>
                  <a:pt x="216514" y="15330"/>
                </a:lnTo>
                <a:lnTo>
                  <a:pt x="218295" y="19691"/>
                </a:lnTo>
                <a:lnTo>
                  <a:pt x="220355" y="21795"/>
                </a:lnTo>
                <a:lnTo>
                  <a:pt x="223669" y="22000"/>
                </a:lnTo>
                <a:lnTo>
                  <a:pt x="225944" y="24594"/>
                </a:lnTo>
                <a:lnTo>
                  <a:pt x="234382" y="19278"/>
                </a:lnTo>
                <a:lnTo>
                  <a:pt x="234373" y="13827"/>
                </a:lnTo>
                <a:lnTo>
                  <a:pt x="245171" y="12979"/>
                </a:lnTo>
                <a:lnTo>
                  <a:pt x="248612" y="11284"/>
                </a:lnTo>
                <a:lnTo>
                  <a:pt x="249608" y="11368"/>
                </a:lnTo>
                <a:lnTo>
                  <a:pt x="256806" y="11977"/>
                </a:lnTo>
                <a:lnTo>
                  <a:pt x="262710" y="16548"/>
                </a:lnTo>
                <a:lnTo>
                  <a:pt x="273700" y="19686"/>
                </a:lnTo>
                <a:lnTo>
                  <a:pt x="278623" y="17323"/>
                </a:lnTo>
                <a:lnTo>
                  <a:pt x="283336" y="15057"/>
                </a:lnTo>
                <a:lnTo>
                  <a:pt x="296985" y="13089"/>
                </a:lnTo>
                <a:lnTo>
                  <a:pt x="298207" y="14123"/>
                </a:lnTo>
                <a:lnTo>
                  <a:pt x="296858" y="19208"/>
                </a:lnTo>
                <a:lnTo>
                  <a:pt x="297744" y="21633"/>
                </a:lnTo>
                <a:lnTo>
                  <a:pt x="301881" y="18442"/>
                </a:lnTo>
                <a:lnTo>
                  <a:pt x="323409" y="20510"/>
                </a:lnTo>
                <a:lnTo>
                  <a:pt x="326807" y="25764"/>
                </a:lnTo>
                <a:lnTo>
                  <a:pt x="327311" y="28943"/>
                </a:lnTo>
                <a:lnTo>
                  <a:pt x="331857" y="29765"/>
                </a:lnTo>
                <a:lnTo>
                  <a:pt x="335012" y="34177"/>
                </a:lnTo>
                <a:lnTo>
                  <a:pt x="338129" y="33799"/>
                </a:lnTo>
                <a:lnTo>
                  <a:pt x="340782" y="33720"/>
                </a:lnTo>
                <a:lnTo>
                  <a:pt x="351299" y="28415"/>
                </a:lnTo>
                <a:lnTo>
                  <a:pt x="353771" y="25829"/>
                </a:lnTo>
                <a:lnTo>
                  <a:pt x="356972" y="26092"/>
                </a:lnTo>
                <a:lnTo>
                  <a:pt x="360211" y="29690"/>
                </a:lnTo>
                <a:lnTo>
                  <a:pt x="363762" y="29762"/>
                </a:lnTo>
                <a:lnTo>
                  <a:pt x="369411" y="32545"/>
                </a:lnTo>
                <a:lnTo>
                  <a:pt x="382063" y="27878"/>
                </a:lnTo>
                <a:lnTo>
                  <a:pt x="383151" y="26700"/>
                </a:lnTo>
                <a:lnTo>
                  <a:pt x="383914" y="21461"/>
                </a:lnTo>
                <a:lnTo>
                  <a:pt x="387793" y="17730"/>
                </a:lnTo>
                <a:lnTo>
                  <a:pt x="389649" y="12743"/>
                </a:lnTo>
                <a:lnTo>
                  <a:pt x="395047" y="11774"/>
                </a:lnTo>
                <a:lnTo>
                  <a:pt x="396966" y="8921"/>
                </a:lnTo>
                <a:lnTo>
                  <a:pt x="397696" y="7836"/>
                </a:lnTo>
                <a:lnTo>
                  <a:pt x="404357" y="7785"/>
                </a:lnTo>
                <a:lnTo>
                  <a:pt x="408302" y="4946"/>
                </a:lnTo>
                <a:lnTo>
                  <a:pt x="412531" y="5288"/>
                </a:lnTo>
                <a:lnTo>
                  <a:pt x="413512" y="1397"/>
                </a:lnTo>
                <a:lnTo>
                  <a:pt x="416237" y="0"/>
                </a:lnTo>
                <a:lnTo>
                  <a:pt x="419399" y="1219"/>
                </a:lnTo>
                <a:lnTo>
                  <a:pt x="418572" y="5469"/>
                </a:lnTo>
                <a:lnTo>
                  <a:pt x="424902" y="14699"/>
                </a:lnTo>
                <a:lnTo>
                  <a:pt x="426098" y="23664"/>
                </a:lnTo>
                <a:lnTo>
                  <a:pt x="434060" y="32034"/>
                </a:lnTo>
                <a:lnTo>
                  <a:pt x="436409" y="42489"/>
                </a:lnTo>
                <a:lnTo>
                  <a:pt x="438623" y="45241"/>
                </a:lnTo>
                <a:lnTo>
                  <a:pt x="446507" y="47448"/>
                </a:lnTo>
                <a:lnTo>
                  <a:pt x="453347" y="45166"/>
                </a:lnTo>
                <a:lnTo>
                  <a:pt x="462204" y="52227"/>
                </a:lnTo>
                <a:lnTo>
                  <a:pt x="470157" y="50821"/>
                </a:lnTo>
                <a:lnTo>
                  <a:pt x="480455" y="52773"/>
                </a:lnTo>
                <a:lnTo>
                  <a:pt x="485362" y="49796"/>
                </a:lnTo>
                <a:lnTo>
                  <a:pt x="491602" y="54279"/>
                </a:lnTo>
                <a:lnTo>
                  <a:pt x="500125" y="52850"/>
                </a:lnTo>
                <a:lnTo>
                  <a:pt x="502338" y="57083"/>
                </a:lnTo>
                <a:lnTo>
                  <a:pt x="502645" y="63012"/>
                </a:lnTo>
                <a:close/>
              </a:path>
            </a:pathLst>
          </a:custGeom>
          <a:solidFill>
            <a:srgbClr val="3C0F70">
              <a:alpha val="100000"/>
            </a:srgbClr>
          </a:solidFill>
          <a:ln w="13550" cap="flat">
            <a:solidFill>
              <a:srgbClr val="3C0F70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439" name="pg1439"/>
          <p:cNvSpPr/>
          <p:nvPr/>
        </p:nvSpPr>
        <p:spPr>
          <a:xfrm>
            <a:off x="4200244" y="3834343"/>
            <a:ext cx="83404" cy="128364"/>
          </a:xfrm>
          <a:custGeom>
            <a:avLst/>
            <a:gdLst/>
            <a:ahLst/>
            <a:cxnLst/>
            <a:rect l="0" t="0" r="0" b="0"/>
            <a:pathLst>
              <a:path w="83404" h="128364">
                <a:moveTo>
                  <a:pt x="7988" y="111335"/>
                </a:moveTo>
                <a:lnTo>
                  <a:pt x="13333" y="106460"/>
                </a:lnTo>
                <a:lnTo>
                  <a:pt x="13315" y="104513"/>
                </a:lnTo>
                <a:lnTo>
                  <a:pt x="11478" y="102816"/>
                </a:lnTo>
                <a:lnTo>
                  <a:pt x="13822" y="100477"/>
                </a:lnTo>
                <a:lnTo>
                  <a:pt x="14549" y="97924"/>
                </a:lnTo>
                <a:lnTo>
                  <a:pt x="17141" y="94929"/>
                </a:lnTo>
                <a:lnTo>
                  <a:pt x="17368" y="91168"/>
                </a:lnTo>
                <a:lnTo>
                  <a:pt x="12967" y="87848"/>
                </a:lnTo>
                <a:lnTo>
                  <a:pt x="14793" y="82136"/>
                </a:lnTo>
                <a:lnTo>
                  <a:pt x="12812" y="80125"/>
                </a:lnTo>
                <a:lnTo>
                  <a:pt x="9244" y="80195"/>
                </a:lnTo>
                <a:lnTo>
                  <a:pt x="8938" y="76084"/>
                </a:lnTo>
                <a:lnTo>
                  <a:pt x="4904" y="68342"/>
                </a:lnTo>
                <a:lnTo>
                  <a:pt x="1422" y="67974"/>
                </a:lnTo>
                <a:lnTo>
                  <a:pt x="0" y="61054"/>
                </a:lnTo>
                <a:lnTo>
                  <a:pt x="1002" y="58586"/>
                </a:lnTo>
                <a:lnTo>
                  <a:pt x="342" y="57584"/>
                </a:lnTo>
                <a:lnTo>
                  <a:pt x="3095" y="53307"/>
                </a:lnTo>
                <a:lnTo>
                  <a:pt x="254" y="48832"/>
                </a:lnTo>
                <a:lnTo>
                  <a:pt x="2056" y="45907"/>
                </a:lnTo>
                <a:lnTo>
                  <a:pt x="3921" y="39188"/>
                </a:lnTo>
                <a:lnTo>
                  <a:pt x="9439" y="35016"/>
                </a:lnTo>
                <a:lnTo>
                  <a:pt x="8777" y="30055"/>
                </a:lnTo>
                <a:lnTo>
                  <a:pt x="12148" y="26531"/>
                </a:lnTo>
                <a:lnTo>
                  <a:pt x="12762" y="20672"/>
                </a:lnTo>
                <a:lnTo>
                  <a:pt x="14998" y="17688"/>
                </a:lnTo>
                <a:lnTo>
                  <a:pt x="16511" y="12750"/>
                </a:lnTo>
                <a:lnTo>
                  <a:pt x="22553" y="8681"/>
                </a:lnTo>
                <a:lnTo>
                  <a:pt x="24372" y="1904"/>
                </a:lnTo>
                <a:lnTo>
                  <a:pt x="30008" y="0"/>
                </a:lnTo>
                <a:lnTo>
                  <a:pt x="30870" y="3124"/>
                </a:lnTo>
                <a:lnTo>
                  <a:pt x="33290" y="4707"/>
                </a:lnTo>
                <a:lnTo>
                  <a:pt x="35277" y="4490"/>
                </a:lnTo>
                <a:lnTo>
                  <a:pt x="36460" y="2228"/>
                </a:lnTo>
                <a:lnTo>
                  <a:pt x="39172" y="2837"/>
                </a:lnTo>
                <a:lnTo>
                  <a:pt x="40184" y="5641"/>
                </a:lnTo>
                <a:lnTo>
                  <a:pt x="39705" y="8034"/>
                </a:lnTo>
                <a:lnTo>
                  <a:pt x="42016" y="9241"/>
                </a:lnTo>
                <a:lnTo>
                  <a:pt x="39804" y="21641"/>
                </a:lnTo>
                <a:lnTo>
                  <a:pt x="42416" y="27836"/>
                </a:lnTo>
                <a:lnTo>
                  <a:pt x="41959" y="29090"/>
                </a:lnTo>
                <a:lnTo>
                  <a:pt x="43088" y="32821"/>
                </a:lnTo>
                <a:lnTo>
                  <a:pt x="45252" y="34859"/>
                </a:lnTo>
                <a:lnTo>
                  <a:pt x="45629" y="38476"/>
                </a:lnTo>
                <a:lnTo>
                  <a:pt x="46661" y="39598"/>
                </a:lnTo>
                <a:lnTo>
                  <a:pt x="47596" y="38062"/>
                </a:lnTo>
                <a:lnTo>
                  <a:pt x="48463" y="40353"/>
                </a:lnTo>
                <a:lnTo>
                  <a:pt x="50483" y="40990"/>
                </a:lnTo>
                <a:lnTo>
                  <a:pt x="52470" y="49357"/>
                </a:lnTo>
                <a:lnTo>
                  <a:pt x="55594" y="52778"/>
                </a:lnTo>
                <a:lnTo>
                  <a:pt x="60480" y="55304"/>
                </a:lnTo>
                <a:lnTo>
                  <a:pt x="62043" y="60113"/>
                </a:lnTo>
                <a:lnTo>
                  <a:pt x="65590" y="58262"/>
                </a:lnTo>
                <a:lnTo>
                  <a:pt x="70089" y="63218"/>
                </a:lnTo>
                <a:lnTo>
                  <a:pt x="73302" y="64810"/>
                </a:lnTo>
                <a:lnTo>
                  <a:pt x="77934" y="63237"/>
                </a:lnTo>
                <a:lnTo>
                  <a:pt x="83404" y="65987"/>
                </a:lnTo>
                <a:lnTo>
                  <a:pt x="81691" y="68592"/>
                </a:lnTo>
                <a:lnTo>
                  <a:pt x="82268" y="73360"/>
                </a:lnTo>
                <a:lnTo>
                  <a:pt x="80754" y="76156"/>
                </a:lnTo>
                <a:lnTo>
                  <a:pt x="80983" y="82082"/>
                </a:lnTo>
                <a:lnTo>
                  <a:pt x="73221" y="90351"/>
                </a:lnTo>
                <a:lnTo>
                  <a:pt x="73946" y="92980"/>
                </a:lnTo>
                <a:lnTo>
                  <a:pt x="72418" y="97924"/>
                </a:lnTo>
                <a:lnTo>
                  <a:pt x="65895" y="106637"/>
                </a:lnTo>
                <a:lnTo>
                  <a:pt x="67827" y="110497"/>
                </a:lnTo>
                <a:lnTo>
                  <a:pt x="65803" y="113074"/>
                </a:lnTo>
                <a:lnTo>
                  <a:pt x="65404" y="114258"/>
                </a:lnTo>
                <a:lnTo>
                  <a:pt x="66176" y="117732"/>
                </a:lnTo>
                <a:lnTo>
                  <a:pt x="66490" y="119144"/>
                </a:lnTo>
                <a:lnTo>
                  <a:pt x="66472" y="121596"/>
                </a:lnTo>
                <a:lnTo>
                  <a:pt x="66450" y="124770"/>
                </a:lnTo>
                <a:lnTo>
                  <a:pt x="66184" y="126012"/>
                </a:lnTo>
                <a:lnTo>
                  <a:pt x="62986" y="125028"/>
                </a:lnTo>
                <a:lnTo>
                  <a:pt x="58650" y="122286"/>
                </a:lnTo>
                <a:lnTo>
                  <a:pt x="56549" y="118920"/>
                </a:lnTo>
                <a:lnTo>
                  <a:pt x="53321" y="117473"/>
                </a:lnTo>
                <a:lnTo>
                  <a:pt x="45908" y="118040"/>
                </a:lnTo>
                <a:lnTo>
                  <a:pt x="43423" y="121126"/>
                </a:lnTo>
                <a:lnTo>
                  <a:pt x="41095" y="121005"/>
                </a:lnTo>
                <a:lnTo>
                  <a:pt x="37721" y="127348"/>
                </a:lnTo>
                <a:lnTo>
                  <a:pt x="33845" y="125655"/>
                </a:lnTo>
                <a:lnTo>
                  <a:pt x="31257" y="128364"/>
                </a:lnTo>
                <a:lnTo>
                  <a:pt x="26332" y="127084"/>
                </a:lnTo>
                <a:lnTo>
                  <a:pt x="24586" y="124806"/>
                </a:lnTo>
                <a:lnTo>
                  <a:pt x="24112" y="121304"/>
                </a:lnTo>
                <a:lnTo>
                  <a:pt x="21388" y="119684"/>
                </a:lnTo>
                <a:lnTo>
                  <a:pt x="16004" y="119971"/>
                </a:lnTo>
                <a:lnTo>
                  <a:pt x="11071" y="117192"/>
                </a:lnTo>
                <a:lnTo>
                  <a:pt x="10063" y="115665"/>
                </a:lnTo>
                <a:lnTo>
                  <a:pt x="10353" y="113135"/>
                </a:lnTo>
                <a:lnTo>
                  <a:pt x="8209" y="112568"/>
                </a:lnTo>
                <a:close/>
              </a:path>
            </a:pathLst>
          </a:custGeom>
          <a:solidFill>
            <a:srgbClr val="270F43">
              <a:alpha val="100000"/>
            </a:srgbClr>
          </a:solidFill>
          <a:ln w="13550" cap="flat">
            <a:solidFill>
              <a:srgbClr val="270F43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440" name="pg1440"/>
          <p:cNvSpPr/>
          <p:nvPr/>
        </p:nvSpPr>
        <p:spPr>
          <a:xfrm>
            <a:off x="5821916" y="2452443"/>
            <a:ext cx="773580" cy="420670"/>
          </a:xfrm>
          <a:custGeom>
            <a:avLst/>
            <a:gdLst/>
            <a:ahLst/>
            <a:cxnLst/>
            <a:rect l="0" t="0" r="0" b="0"/>
            <a:pathLst>
              <a:path w="773580" h="420670">
                <a:moveTo>
                  <a:pt x="679386" y="98732"/>
                </a:moveTo>
                <a:lnTo>
                  <a:pt x="682167" y="96153"/>
                </a:lnTo>
                <a:lnTo>
                  <a:pt x="686122" y="97715"/>
                </a:lnTo>
                <a:lnTo>
                  <a:pt x="695464" y="95025"/>
                </a:lnTo>
                <a:lnTo>
                  <a:pt x="700508" y="95415"/>
                </a:lnTo>
                <a:lnTo>
                  <a:pt x="700534" y="97952"/>
                </a:lnTo>
                <a:lnTo>
                  <a:pt x="701921" y="100219"/>
                </a:lnTo>
                <a:lnTo>
                  <a:pt x="700436" y="107679"/>
                </a:lnTo>
                <a:lnTo>
                  <a:pt x="698689" y="110069"/>
                </a:lnTo>
                <a:lnTo>
                  <a:pt x="697552" y="114619"/>
                </a:lnTo>
                <a:lnTo>
                  <a:pt x="712929" y="120295"/>
                </a:lnTo>
                <a:lnTo>
                  <a:pt x="715507" y="124565"/>
                </a:lnTo>
                <a:lnTo>
                  <a:pt x="722712" y="127694"/>
                </a:lnTo>
                <a:lnTo>
                  <a:pt x="725457" y="132519"/>
                </a:lnTo>
                <a:lnTo>
                  <a:pt x="729518" y="133246"/>
                </a:lnTo>
                <a:lnTo>
                  <a:pt x="733043" y="136311"/>
                </a:lnTo>
                <a:lnTo>
                  <a:pt x="734110" y="145002"/>
                </a:lnTo>
                <a:lnTo>
                  <a:pt x="730483" y="153542"/>
                </a:lnTo>
                <a:lnTo>
                  <a:pt x="730246" y="159965"/>
                </a:lnTo>
                <a:lnTo>
                  <a:pt x="729053" y="163428"/>
                </a:lnTo>
                <a:lnTo>
                  <a:pt x="720919" y="169010"/>
                </a:lnTo>
                <a:lnTo>
                  <a:pt x="721447" y="171358"/>
                </a:lnTo>
                <a:lnTo>
                  <a:pt x="720052" y="172748"/>
                </a:lnTo>
                <a:lnTo>
                  <a:pt x="722658" y="174867"/>
                </a:lnTo>
                <a:lnTo>
                  <a:pt x="718797" y="187565"/>
                </a:lnTo>
                <a:lnTo>
                  <a:pt x="722878" y="189494"/>
                </a:lnTo>
                <a:lnTo>
                  <a:pt x="723101" y="190904"/>
                </a:lnTo>
                <a:lnTo>
                  <a:pt x="720296" y="202449"/>
                </a:lnTo>
                <a:lnTo>
                  <a:pt x="714363" y="206125"/>
                </a:lnTo>
                <a:lnTo>
                  <a:pt x="712348" y="216895"/>
                </a:lnTo>
                <a:lnTo>
                  <a:pt x="715150" y="217649"/>
                </a:lnTo>
                <a:lnTo>
                  <a:pt x="720165" y="214671"/>
                </a:lnTo>
                <a:lnTo>
                  <a:pt x="732932" y="210765"/>
                </a:lnTo>
                <a:lnTo>
                  <a:pt x="734777" y="211918"/>
                </a:lnTo>
                <a:lnTo>
                  <a:pt x="738403" y="219748"/>
                </a:lnTo>
                <a:lnTo>
                  <a:pt x="744822" y="219436"/>
                </a:lnTo>
                <a:lnTo>
                  <a:pt x="745131" y="222200"/>
                </a:lnTo>
                <a:lnTo>
                  <a:pt x="742816" y="224467"/>
                </a:lnTo>
                <a:lnTo>
                  <a:pt x="741614" y="228372"/>
                </a:lnTo>
                <a:lnTo>
                  <a:pt x="738805" y="230571"/>
                </a:lnTo>
                <a:lnTo>
                  <a:pt x="738698" y="233502"/>
                </a:lnTo>
                <a:lnTo>
                  <a:pt x="745512" y="240634"/>
                </a:lnTo>
                <a:lnTo>
                  <a:pt x="748994" y="246055"/>
                </a:lnTo>
                <a:lnTo>
                  <a:pt x="750125" y="253440"/>
                </a:lnTo>
                <a:lnTo>
                  <a:pt x="753367" y="260735"/>
                </a:lnTo>
                <a:lnTo>
                  <a:pt x="762842" y="264078"/>
                </a:lnTo>
                <a:lnTo>
                  <a:pt x="762953" y="267268"/>
                </a:lnTo>
                <a:lnTo>
                  <a:pt x="759908" y="269870"/>
                </a:lnTo>
                <a:lnTo>
                  <a:pt x="759100" y="273491"/>
                </a:lnTo>
                <a:lnTo>
                  <a:pt x="761607" y="275354"/>
                </a:lnTo>
                <a:lnTo>
                  <a:pt x="763450" y="279963"/>
                </a:lnTo>
                <a:lnTo>
                  <a:pt x="768655" y="286928"/>
                </a:lnTo>
                <a:lnTo>
                  <a:pt x="768114" y="293306"/>
                </a:lnTo>
                <a:lnTo>
                  <a:pt x="766529" y="298456"/>
                </a:lnTo>
                <a:lnTo>
                  <a:pt x="769304" y="302857"/>
                </a:lnTo>
                <a:lnTo>
                  <a:pt x="773580" y="316258"/>
                </a:lnTo>
                <a:lnTo>
                  <a:pt x="769096" y="323268"/>
                </a:lnTo>
                <a:lnTo>
                  <a:pt x="769147" y="326967"/>
                </a:lnTo>
                <a:lnTo>
                  <a:pt x="766848" y="332761"/>
                </a:lnTo>
                <a:lnTo>
                  <a:pt x="764894" y="334603"/>
                </a:lnTo>
                <a:lnTo>
                  <a:pt x="761340" y="335640"/>
                </a:lnTo>
                <a:lnTo>
                  <a:pt x="758170" y="339531"/>
                </a:lnTo>
                <a:lnTo>
                  <a:pt x="752482" y="343148"/>
                </a:lnTo>
                <a:lnTo>
                  <a:pt x="745912" y="343486"/>
                </a:lnTo>
                <a:lnTo>
                  <a:pt x="738216" y="355076"/>
                </a:lnTo>
                <a:lnTo>
                  <a:pt x="729216" y="358019"/>
                </a:lnTo>
                <a:lnTo>
                  <a:pt x="729806" y="360793"/>
                </a:lnTo>
                <a:lnTo>
                  <a:pt x="726777" y="367208"/>
                </a:lnTo>
                <a:lnTo>
                  <a:pt x="721460" y="368757"/>
                </a:lnTo>
                <a:lnTo>
                  <a:pt x="712223" y="376272"/>
                </a:lnTo>
                <a:lnTo>
                  <a:pt x="709018" y="383150"/>
                </a:lnTo>
                <a:lnTo>
                  <a:pt x="709674" y="391601"/>
                </a:lnTo>
                <a:lnTo>
                  <a:pt x="706644" y="401278"/>
                </a:lnTo>
                <a:lnTo>
                  <a:pt x="688558" y="400190"/>
                </a:lnTo>
                <a:lnTo>
                  <a:pt x="680764" y="397258"/>
                </a:lnTo>
                <a:lnTo>
                  <a:pt x="671619" y="401320"/>
                </a:lnTo>
                <a:lnTo>
                  <a:pt x="668708" y="399973"/>
                </a:lnTo>
                <a:lnTo>
                  <a:pt x="660043" y="391535"/>
                </a:lnTo>
                <a:lnTo>
                  <a:pt x="655551" y="390718"/>
                </a:lnTo>
                <a:lnTo>
                  <a:pt x="651384" y="394187"/>
                </a:lnTo>
                <a:lnTo>
                  <a:pt x="643765" y="394692"/>
                </a:lnTo>
                <a:lnTo>
                  <a:pt x="639599" y="396884"/>
                </a:lnTo>
                <a:lnTo>
                  <a:pt x="633211" y="402524"/>
                </a:lnTo>
                <a:lnTo>
                  <a:pt x="627803" y="414144"/>
                </a:lnTo>
                <a:lnTo>
                  <a:pt x="621229" y="417230"/>
                </a:lnTo>
                <a:lnTo>
                  <a:pt x="618554" y="420020"/>
                </a:lnTo>
                <a:lnTo>
                  <a:pt x="614824" y="419537"/>
                </a:lnTo>
                <a:lnTo>
                  <a:pt x="611159" y="416378"/>
                </a:lnTo>
                <a:lnTo>
                  <a:pt x="606601" y="415764"/>
                </a:lnTo>
                <a:lnTo>
                  <a:pt x="602585" y="420172"/>
                </a:lnTo>
                <a:lnTo>
                  <a:pt x="591899" y="420670"/>
                </a:lnTo>
                <a:lnTo>
                  <a:pt x="582791" y="415377"/>
                </a:lnTo>
                <a:lnTo>
                  <a:pt x="576093" y="415435"/>
                </a:lnTo>
                <a:lnTo>
                  <a:pt x="572996" y="410031"/>
                </a:lnTo>
                <a:lnTo>
                  <a:pt x="568367" y="408824"/>
                </a:lnTo>
                <a:lnTo>
                  <a:pt x="564247" y="404936"/>
                </a:lnTo>
                <a:lnTo>
                  <a:pt x="560454" y="397587"/>
                </a:lnTo>
                <a:lnTo>
                  <a:pt x="559806" y="392903"/>
                </a:lnTo>
                <a:lnTo>
                  <a:pt x="557228" y="389247"/>
                </a:lnTo>
                <a:lnTo>
                  <a:pt x="547902" y="384777"/>
                </a:lnTo>
                <a:lnTo>
                  <a:pt x="540372" y="374089"/>
                </a:lnTo>
                <a:lnTo>
                  <a:pt x="539613" y="371974"/>
                </a:lnTo>
                <a:lnTo>
                  <a:pt x="532454" y="367575"/>
                </a:lnTo>
                <a:lnTo>
                  <a:pt x="520580" y="363882"/>
                </a:lnTo>
                <a:lnTo>
                  <a:pt x="519750" y="359801"/>
                </a:lnTo>
                <a:lnTo>
                  <a:pt x="516438" y="355185"/>
                </a:lnTo>
                <a:lnTo>
                  <a:pt x="503162" y="349208"/>
                </a:lnTo>
                <a:lnTo>
                  <a:pt x="502854" y="343279"/>
                </a:lnTo>
                <a:lnTo>
                  <a:pt x="500641" y="339046"/>
                </a:lnTo>
                <a:lnTo>
                  <a:pt x="492119" y="340475"/>
                </a:lnTo>
                <a:lnTo>
                  <a:pt x="485879" y="335992"/>
                </a:lnTo>
                <a:lnTo>
                  <a:pt x="480972" y="338969"/>
                </a:lnTo>
                <a:lnTo>
                  <a:pt x="470673" y="337017"/>
                </a:lnTo>
                <a:lnTo>
                  <a:pt x="462721" y="338423"/>
                </a:lnTo>
                <a:lnTo>
                  <a:pt x="453864" y="331362"/>
                </a:lnTo>
                <a:lnTo>
                  <a:pt x="447023" y="333644"/>
                </a:lnTo>
                <a:lnTo>
                  <a:pt x="439140" y="331437"/>
                </a:lnTo>
                <a:lnTo>
                  <a:pt x="436926" y="328685"/>
                </a:lnTo>
                <a:lnTo>
                  <a:pt x="434577" y="318230"/>
                </a:lnTo>
                <a:lnTo>
                  <a:pt x="426615" y="309860"/>
                </a:lnTo>
                <a:lnTo>
                  <a:pt x="425419" y="300895"/>
                </a:lnTo>
                <a:lnTo>
                  <a:pt x="419089" y="291665"/>
                </a:lnTo>
                <a:lnTo>
                  <a:pt x="419915" y="287415"/>
                </a:lnTo>
                <a:lnTo>
                  <a:pt x="416754" y="286196"/>
                </a:lnTo>
                <a:lnTo>
                  <a:pt x="414029" y="287593"/>
                </a:lnTo>
                <a:lnTo>
                  <a:pt x="413048" y="291484"/>
                </a:lnTo>
                <a:lnTo>
                  <a:pt x="408818" y="291142"/>
                </a:lnTo>
                <a:lnTo>
                  <a:pt x="404874" y="293981"/>
                </a:lnTo>
                <a:lnTo>
                  <a:pt x="398213" y="294032"/>
                </a:lnTo>
                <a:lnTo>
                  <a:pt x="397482" y="295117"/>
                </a:lnTo>
                <a:lnTo>
                  <a:pt x="395563" y="297970"/>
                </a:lnTo>
                <a:lnTo>
                  <a:pt x="390166" y="298939"/>
                </a:lnTo>
                <a:lnTo>
                  <a:pt x="388309" y="303926"/>
                </a:lnTo>
                <a:lnTo>
                  <a:pt x="384430" y="307657"/>
                </a:lnTo>
                <a:lnTo>
                  <a:pt x="383668" y="312896"/>
                </a:lnTo>
                <a:lnTo>
                  <a:pt x="382579" y="314074"/>
                </a:lnTo>
                <a:lnTo>
                  <a:pt x="369927" y="318741"/>
                </a:lnTo>
                <a:lnTo>
                  <a:pt x="364278" y="315958"/>
                </a:lnTo>
                <a:lnTo>
                  <a:pt x="360728" y="315886"/>
                </a:lnTo>
                <a:lnTo>
                  <a:pt x="357488" y="312288"/>
                </a:lnTo>
                <a:lnTo>
                  <a:pt x="354287" y="312025"/>
                </a:lnTo>
                <a:lnTo>
                  <a:pt x="351816" y="314611"/>
                </a:lnTo>
                <a:lnTo>
                  <a:pt x="341299" y="319916"/>
                </a:lnTo>
                <a:lnTo>
                  <a:pt x="338645" y="319995"/>
                </a:lnTo>
                <a:lnTo>
                  <a:pt x="335528" y="320373"/>
                </a:lnTo>
                <a:lnTo>
                  <a:pt x="332373" y="315961"/>
                </a:lnTo>
                <a:lnTo>
                  <a:pt x="327827" y="315139"/>
                </a:lnTo>
                <a:lnTo>
                  <a:pt x="327323" y="311960"/>
                </a:lnTo>
                <a:lnTo>
                  <a:pt x="323925" y="306706"/>
                </a:lnTo>
                <a:lnTo>
                  <a:pt x="302398" y="304638"/>
                </a:lnTo>
                <a:lnTo>
                  <a:pt x="298260" y="307829"/>
                </a:lnTo>
                <a:lnTo>
                  <a:pt x="297375" y="305404"/>
                </a:lnTo>
                <a:lnTo>
                  <a:pt x="298724" y="300319"/>
                </a:lnTo>
                <a:lnTo>
                  <a:pt x="297501" y="299285"/>
                </a:lnTo>
                <a:lnTo>
                  <a:pt x="283853" y="301253"/>
                </a:lnTo>
                <a:lnTo>
                  <a:pt x="279139" y="303519"/>
                </a:lnTo>
                <a:lnTo>
                  <a:pt x="274216" y="305882"/>
                </a:lnTo>
                <a:lnTo>
                  <a:pt x="263227" y="302744"/>
                </a:lnTo>
                <a:lnTo>
                  <a:pt x="257322" y="298173"/>
                </a:lnTo>
                <a:lnTo>
                  <a:pt x="250124" y="297564"/>
                </a:lnTo>
                <a:lnTo>
                  <a:pt x="249129" y="297480"/>
                </a:lnTo>
                <a:lnTo>
                  <a:pt x="245687" y="299175"/>
                </a:lnTo>
                <a:lnTo>
                  <a:pt x="234889" y="300023"/>
                </a:lnTo>
                <a:lnTo>
                  <a:pt x="234899" y="305474"/>
                </a:lnTo>
                <a:lnTo>
                  <a:pt x="226460" y="310790"/>
                </a:lnTo>
                <a:lnTo>
                  <a:pt x="224186" y="308196"/>
                </a:lnTo>
                <a:lnTo>
                  <a:pt x="220872" y="307991"/>
                </a:lnTo>
                <a:lnTo>
                  <a:pt x="218811" y="305887"/>
                </a:lnTo>
                <a:lnTo>
                  <a:pt x="217031" y="301526"/>
                </a:lnTo>
                <a:lnTo>
                  <a:pt x="217630" y="298393"/>
                </a:lnTo>
                <a:lnTo>
                  <a:pt x="216069" y="293747"/>
                </a:lnTo>
                <a:lnTo>
                  <a:pt x="210714" y="291858"/>
                </a:lnTo>
                <a:lnTo>
                  <a:pt x="207528" y="294492"/>
                </a:lnTo>
                <a:lnTo>
                  <a:pt x="207969" y="296595"/>
                </a:lnTo>
                <a:lnTo>
                  <a:pt x="206989" y="298045"/>
                </a:lnTo>
                <a:lnTo>
                  <a:pt x="199102" y="300272"/>
                </a:lnTo>
                <a:lnTo>
                  <a:pt x="187728" y="299233"/>
                </a:lnTo>
                <a:lnTo>
                  <a:pt x="186769" y="299840"/>
                </a:lnTo>
                <a:lnTo>
                  <a:pt x="182391" y="302616"/>
                </a:lnTo>
                <a:lnTo>
                  <a:pt x="177183" y="299910"/>
                </a:lnTo>
                <a:lnTo>
                  <a:pt x="171197" y="296324"/>
                </a:lnTo>
                <a:lnTo>
                  <a:pt x="154917" y="292783"/>
                </a:lnTo>
                <a:lnTo>
                  <a:pt x="146611" y="295094"/>
                </a:lnTo>
                <a:lnTo>
                  <a:pt x="142427" y="292862"/>
                </a:lnTo>
                <a:lnTo>
                  <a:pt x="135822" y="294170"/>
                </a:lnTo>
                <a:lnTo>
                  <a:pt x="131394" y="290338"/>
                </a:lnTo>
                <a:lnTo>
                  <a:pt x="124732" y="289456"/>
                </a:lnTo>
                <a:lnTo>
                  <a:pt x="111512" y="290476"/>
                </a:lnTo>
                <a:lnTo>
                  <a:pt x="108896" y="292601"/>
                </a:lnTo>
                <a:lnTo>
                  <a:pt x="107183" y="296941"/>
                </a:lnTo>
                <a:lnTo>
                  <a:pt x="96763" y="300795"/>
                </a:lnTo>
                <a:lnTo>
                  <a:pt x="92013" y="299651"/>
                </a:lnTo>
                <a:lnTo>
                  <a:pt x="90714" y="300662"/>
                </a:lnTo>
                <a:lnTo>
                  <a:pt x="79497" y="309394"/>
                </a:lnTo>
                <a:lnTo>
                  <a:pt x="66525" y="307822"/>
                </a:lnTo>
                <a:lnTo>
                  <a:pt x="63008" y="309356"/>
                </a:lnTo>
                <a:lnTo>
                  <a:pt x="60583" y="312081"/>
                </a:lnTo>
                <a:lnTo>
                  <a:pt x="59905" y="312842"/>
                </a:lnTo>
                <a:lnTo>
                  <a:pt x="56096" y="313239"/>
                </a:lnTo>
                <a:lnTo>
                  <a:pt x="50884" y="320857"/>
                </a:lnTo>
                <a:lnTo>
                  <a:pt x="38226" y="326187"/>
                </a:lnTo>
                <a:lnTo>
                  <a:pt x="31916" y="334136"/>
                </a:lnTo>
                <a:lnTo>
                  <a:pt x="27642" y="336351"/>
                </a:lnTo>
                <a:lnTo>
                  <a:pt x="28052" y="342868"/>
                </a:lnTo>
                <a:lnTo>
                  <a:pt x="25121" y="349550"/>
                </a:lnTo>
                <a:lnTo>
                  <a:pt x="24266" y="350698"/>
                </a:lnTo>
                <a:lnTo>
                  <a:pt x="22697" y="351039"/>
                </a:lnTo>
                <a:lnTo>
                  <a:pt x="20586" y="349550"/>
                </a:lnTo>
                <a:lnTo>
                  <a:pt x="19297" y="349550"/>
                </a:lnTo>
                <a:lnTo>
                  <a:pt x="18707" y="349762"/>
                </a:lnTo>
                <a:lnTo>
                  <a:pt x="18162" y="350301"/>
                </a:lnTo>
                <a:lnTo>
                  <a:pt x="16072" y="350813"/>
                </a:lnTo>
                <a:lnTo>
                  <a:pt x="12041" y="351725"/>
                </a:lnTo>
                <a:lnTo>
                  <a:pt x="9855" y="352218"/>
                </a:lnTo>
                <a:lnTo>
                  <a:pt x="1523" y="326784"/>
                </a:lnTo>
                <a:lnTo>
                  <a:pt x="1288" y="312081"/>
                </a:lnTo>
                <a:lnTo>
                  <a:pt x="0" y="303260"/>
                </a:lnTo>
                <a:lnTo>
                  <a:pt x="2879" y="283911"/>
                </a:lnTo>
                <a:lnTo>
                  <a:pt x="1643" y="273707"/>
                </a:lnTo>
                <a:lnTo>
                  <a:pt x="7128" y="253131"/>
                </a:lnTo>
                <a:lnTo>
                  <a:pt x="9064" y="242301"/>
                </a:lnTo>
                <a:lnTo>
                  <a:pt x="9035" y="239557"/>
                </a:lnTo>
                <a:lnTo>
                  <a:pt x="8826" y="219898"/>
                </a:lnTo>
                <a:lnTo>
                  <a:pt x="10162" y="217010"/>
                </a:lnTo>
                <a:lnTo>
                  <a:pt x="15760" y="212340"/>
                </a:lnTo>
                <a:lnTo>
                  <a:pt x="29190" y="203448"/>
                </a:lnTo>
                <a:lnTo>
                  <a:pt x="42830" y="188843"/>
                </a:lnTo>
                <a:lnTo>
                  <a:pt x="46209" y="181687"/>
                </a:lnTo>
                <a:lnTo>
                  <a:pt x="47342" y="175736"/>
                </a:lnTo>
                <a:lnTo>
                  <a:pt x="46389" y="158917"/>
                </a:lnTo>
                <a:lnTo>
                  <a:pt x="47727" y="138591"/>
                </a:lnTo>
                <a:lnTo>
                  <a:pt x="56565" y="125919"/>
                </a:lnTo>
                <a:lnTo>
                  <a:pt x="59362" y="118640"/>
                </a:lnTo>
                <a:lnTo>
                  <a:pt x="64615" y="115906"/>
                </a:lnTo>
                <a:lnTo>
                  <a:pt x="67820" y="110240"/>
                </a:lnTo>
                <a:lnTo>
                  <a:pt x="73528" y="100444"/>
                </a:lnTo>
                <a:lnTo>
                  <a:pt x="76569" y="91803"/>
                </a:lnTo>
                <a:lnTo>
                  <a:pt x="79452" y="88910"/>
                </a:lnTo>
                <a:lnTo>
                  <a:pt x="90714" y="85547"/>
                </a:lnTo>
                <a:lnTo>
                  <a:pt x="93178" y="84813"/>
                </a:lnTo>
                <a:lnTo>
                  <a:pt x="108641" y="83753"/>
                </a:lnTo>
                <a:lnTo>
                  <a:pt x="124732" y="76882"/>
                </a:lnTo>
                <a:lnTo>
                  <a:pt x="134597" y="72442"/>
                </a:lnTo>
                <a:lnTo>
                  <a:pt x="164404" y="59030"/>
                </a:lnTo>
                <a:lnTo>
                  <a:pt x="173341" y="56882"/>
                </a:lnTo>
                <a:lnTo>
                  <a:pt x="171108" y="64234"/>
                </a:lnTo>
                <a:lnTo>
                  <a:pt x="170690" y="70103"/>
                </a:lnTo>
                <a:lnTo>
                  <a:pt x="171087" y="72442"/>
                </a:lnTo>
                <a:lnTo>
                  <a:pt x="171758" y="76402"/>
                </a:lnTo>
                <a:lnTo>
                  <a:pt x="174458" y="82845"/>
                </a:lnTo>
                <a:lnTo>
                  <a:pt x="182367" y="92090"/>
                </a:lnTo>
                <a:lnTo>
                  <a:pt x="186769" y="94787"/>
                </a:lnTo>
                <a:lnTo>
                  <a:pt x="195866" y="100364"/>
                </a:lnTo>
                <a:lnTo>
                  <a:pt x="204893" y="110240"/>
                </a:lnTo>
                <a:lnTo>
                  <a:pt x="209771" y="116454"/>
                </a:lnTo>
                <a:lnTo>
                  <a:pt x="219106" y="122588"/>
                </a:lnTo>
                <a:lnTo>
                  <a:pt x="229325" y="125798"/>
                </a:lnTo>
                <a:lnTo>
                  <a:pt x="231634" y="134063"/>
                </a:lnTo>
                <a:lnTo>
                  <a:pt x="234747" y="142997"/>
                </a:lnTo>
                <a:lnTo>
                  <a:pt x="235164" y="148570"/>
                </a:lnTo>
                <a:lnTo>
                  <a:pt x="240955" y="160582"/>
                </a:lnTo>
                <a:lnTo>
                  <a:pt x="241286" y="169621"/>
                </a:lnTo>
                <a:lnTo>
                  <a:pt x="243593" y="173592"/>
                </a:lnTo>
                <a:lnTo>
                  <a:pt x="250124" y="178477"/>
                </a:lnTo>
                <a:lnTo>
                  <a:pt x="252581" y="180316"/>
                </a:lnTo>
                <a:lnTo>
                  <a:pt x="267856" y="183624"/>
                </a:lnTo>
                <a:lnTo>
                  <a:pt x="272519" y="190736"/>
                </a:lnTo>
                <a:lnTo>
                  <a:pt x="279139" y="194174"/>
                </a:lnTo>
                <a:lnTo>
                  <a:pt x="282589" y="195604"/>
                </a:lnTo>
                <a:lnTo>
                  <a:pt x="285623" y="195940"/>
                </a:lnTo>
                <a:lnTo>
                  <a:pt x="290330" y="195653"/>
                </a:lnTo>
                <a:lnTo>
                  <a:pt x="296163" y="194691"/>
                </a:lnTo>
                <a:lnTo>
                  <a:pt x="301480" y="193274"/>
                </a:lnTo>
                <a:lnTo>
                  <a:pt x="308615" y="190964"/>
                </a:lnTo>
                <a:lnTo>
                  <a:pt x="314581" y="188340"/>
                </a:lnTo>
                <a:lnTo>
                  <a:pt x="315508" y="188271"/>
                </a:lnTo>
                <a:lnTo>
                  <a:pt x="322378" y="182354"/>
                </a:lnTo>
                <a:lnTo>
                  <a:pt x="324806" y="178047"/>
                </a:lnTo>
                <a:lnTo>
                  <a:pt x="335174" y="174291"/>
                </a:lnTo>
                <a:lnTo>
                  <a:pt x="343669" y="168592"/>
                </a:lnTo>
                <a:lnTo>
                  <a:pt x="358373" y="155335"/>
                </a:lnTo>
                <a:lnTo>
                  <a:pt x="365042" y="146076"/>
                </a:lnTo>
                <a:lnTo>
                  <a:pt x="366300" y="140007"/>
                </a:lnTo>
                <a:lnTo>
                  <a:pt x="363468" y="110240"/>
                </a:lnTo>
                <a:lnTo>
                  <a:pt x="362887" y="99946"/>
                </a:lnTo>
                <a:lnTo>
                  <a:pt x="361342" y="94199"/>
                </a:lnTo>
                <a:lnTo>
                  <a:pt x="361435" y="87685"/>
                </a:lnTo>
                <a:lnTo>
                  <a:pt x="363413" y="80971"/>
                </a:lnTo>
                <a:lnTo>
                  <a:pt x="360948" y="72442"/>
                </a:lnTo>
                <a:lnTo>
                  <a:pt x="359159" y="66251"/>
                </a:lnTo>
                <a:lnTo>
                  <a:pt x="359478" y="52040"/>
                </a:lnTo>
                <a:lnTo>
                  <a:pt x="358157" y="45967"/>
                </a:lnTo>
                <a:lnTo>
                  <a:pt x="360052" y="36052"/>
                </a:lnTo>
                <a:lnTo>
                  <a:pt x="366672" y="37708"/>
                </a:lnTo>
                <a:lnTo>
                  <a:pt x="370261" y="36024"/>
                </a:lnTo>
                <a:lnTo>
                  <a:pt x="371055" y="34666"/>
                </a:lnTo>
                <a:lnTo>
                  <a:pt x="370409" y="30020"/>
                </a:lnTo>
                <a:lnTo>
                  <a:pt x="371600" y="28051"/>
                </a:lnTo>
                <a:lnTo>
                  <a:pt x="384632" y="21599"/>
                </a:lnTo>
                <a:lnTo>
                  <a:pt x="388814" y="24344"/>
                </a:lnTo>
                <a:lnTo>
                  <a:pt x="392112" y="21654"/>
                </a:lnTo>
                <a:lnTo>
                  <a:pt x="396293" y="23305"/>
                </a:lnTo>
                <a:lnTo>
                  <a:pt x="397482" y="22598"/>
                </a:lnTo>
                <a:lnTo>
                  <a:pt x="401241" y="20366"/>
                </a:lnTo>
                <a:lnTo>
                  <a:pt x="402176" y="17601"/>
                </a:lnTo>
                <a:lnTo>
                  <a:pt x="407606" y="16362"/>
                </a:lnTo>
                <a:lnTo>
                  <a:pt x="411300" y="19220"/>
                </a:lnTo>
                <a:lnTo>
                  <a:pt x="413526" y="18295"/>
                </a:lnTo>
                <a:lnTo>
                  <a:pt x="414720" y="17798"/>
                </a:lnTo>
                <a:lnTo>
                  <a:pt x="419698" y="14994"/>
                </a:lnTo>
                <a:lnTo>
                  <a:pt x="423443" y="12885"/>
                </a:lnTo>
                <a:lnTo>
                  <a:pt x="428378" y="12521"/>
                </a:lnTo>
                <a:lnTo>
                  <a:pt x="430945" y="11422"/>
                </a:lnTo>
                <a:lnTo>
                  <a:pt x="432792" y="8931"/>
                </a:lnTo>
                <a:lnTo>
                  <a:pt x="433900" y="7436"/>
                </a:lnTo>
                <a:lnTo>
                  <a:pt x="437001" y="3316"/>
                </a:lnTo>
                <a:lnTo>
                  <a:pt x="439728" y="2748"/>
                </a:lnTo>
                <a:lnTo>
                  <a:pt x="441067" y="900"/>
                </a:lnTo>
                <a:lnTo>
                  <a:pt x="447658" y="1233"/>
                </a:lnTo>
                <a:lnTo>
                  <a:pt x="450622" y="0"/>
                </a:lnTo>
                <a:lnTo>
                  <a:pt x="451538" y="1088"/>
                </a:lnTo>
                <a:lnTo>
                  <a:pt x="451183" y="3255"/>
                </a:lnTo>
                <a:lnTo>
                  <a:pt x="452486" y="5564"/>
                </a:lnTo>
                <a:lnTo>
                  <a:pt x="452655" y="9211"/>
                </a:lnTo>
                <a:lnTo>
                  <a:pt x="454444" y="12806"/>
                </a:lnTo>
                <a:lnTo>
                  <a:pt x="457011" y="15498"/>
                </a:lnTo>
                <a:lnTo>
                  <a:pt x="459805" y="15899"/>
                </a:lnTo>
                <a:lnTo>
                  <a:pt x="460973" y="14601"/>
                </a:lnTo>
                <a:lnTo>
                  <a:pt x="460977" y="8123"/>
                </a:lnTo>
                <a:lnTo>
                  <a:pt x="457457" y="3498"/>
                </a:lnTo>
                <a:lnTo>
                  <a:pt x="460392" y="456"/>
                </a:lnTo>
                <a:lnTo>
                  <a:pt x="468066" y="8935"/>
                </a:lnTo>
                <a:lnTo>
                  <a:pt x="477107" y="11999"/>
                </a:lnTo>
                <a:lnTo>
                  <a:pt x="478070" y="13443"/>
                </a:lnTo>
                <a:lnTo>
                  <a:pt x="476776" y="15369"/>
                </a:lnTo>
                <a:lnTo>
                  <a:pt x="480676" y="18505"/>
                </a:lnTo>
                <a:lnTo>
                  <a:pt x="483566" y="18318"/>
                </a:lnTo>
                <a:lnTo>
                  <a:pt x="488492" y="20741"/>
                </a:lnTo>
                <a:lnTo>
                  <a:pt x="490884" y="19843"/>
                </a:lnTo>
                <a:lnTo>
                  <a:pt x="491790" y="21342"/>
                </a:lnTo>
                <a:lnTo>
                  <a:pt x="491409" y="24276"/>
                </a:lnTo>
                <a:lnTo>
                  <a:pt x="496447" y="26471"/>
                </a:lnTo>
                <a:lnTo>
                  <a:pt x="501750" y="31026"/>
                </a:lnTo>
                <a:lnTo>
                  <a:pt x="503939" y="31119"/>
                </a:lnTo>
                <a:lnTo>
                  <a:pt x="507810" y="28039"/>
                </a:lnTo>
                <a:lnTo>
                  <a:pt x="512091" y="30535"/>
                </a:lnTo>
                <a:lnTo>
                  <a:pt x="517313" y="38343"/>
                </a:lnTo>
                <a:lnTo>
                  <a:pt x="522226" y="38569"/>
                </a:lnTo>
                <a:lnTo>
                  <a:pt x="523937" y="40799"/>
                </a:lnTo>
                <a:lnTo>
                  <a:pt x="531568" y="41139"/>
                </a:lnTo>
                <a:lnTo>
                  <a:pt x="535764" y="39307"/>
                </a:lnTo>
                <a:lnTo>
                  <a:pt x="537961" y="40988"/>
                </a:lnTo>
                <a:lnTo>
                  <a:pt x="540896" y="40985"/>
                </a:lnTo>
                <a:lnTo>
                  <a:pt x="541482" y="43164"/>
                </a:lnTo>
                <a:lnTo>
                  <a:pt x="538450" y="51965"/>
                </a:lnTo>
                <a:lnTo>
                  <a:pt x="538571" y="54279"/>
                </a:lnTo>
                <a:lnTo>
                  <a:pt x="548924" y="57661"/>
                </a:lnTo>
                <a:lnTo>
                  <a:pt x="551028" y="60956"/>
                </a:lnTo>
                <a:lnTo>
                  <a:pt x="556586" y="63675"/>
                </a:lnTo>
                <a:lnTo>
                  <a:pt x="556850" y="65064"/>
                </a:lnTo>
                <a:lnTo>
                  <a:pt x="554991" y="69097"/>
                </a:lnTo>
                <a:lnTo>
                  <a:pt x="560582" y="74476"/>
                </a:lnTo>
                <a:lnTo>
                  <a:pt x="561538" y="78787"/>
                </a:lnTo>
                <a:lnTo>
                  <a:pt x="564816" y="84797"/>
                </a:lnTo>
                <a:lnTo>
                  <a:pt x="570691" y="87764"/>
                </a:lnTo>
                <a:lnTo>
                  <a:pt x="585138" y="88983"/>
                </a:lnTo>
                <a:lnTo>
                  <a:pt x="588829" y="97345"/>
                </a:lnTo>
                <a:lnTo>
                  <a:pt x="591249" y="98931"/>
                </a:lnTo>
                <a:lnTo>
                  <a:pt x="594820" y="99141"/>
                </a:lnTo>
                <a:lnTo>
                  <a:pt x="597436" y="95546"/>
                </a:lnTo>
                <a:lnTo>
                  <a:pt x="598568" y="98887"/>
                </a:lnTo>
                <a:lnTo>
                  <a:pt x="600731" y="99921"/>
                </a:lnTo>
                <a:lnTo>
                  <a:pt x="601802" y="95765"/>
                </a:lnTo>
                <a:lnTo>
                  <a:pt x="607700" y="90549"/>
                </a:lnTo>
                <a:lnTo>
                  <a:pt x="612099" y="89655"/>
                </a:lnTo>
                <a:lnTo>
                  <a:pt x="614145" y="87145"/>
                </a:lnTo>
                <a:lnTo>
                  <a:pt x="616916" y="88651"/>
                </a:lnTo>
                <a:lnTo>
                  <a:pt x="617013" y="90724"/>
                </a:lnTo>
                <a:lnTo>
                  <a:pt x="617903" y="91094"/>
                </a:lnTo>
                <a:lnTo>
                  <a:pt x="620783" y="87722"/>
                </a:lnTo>
                <a:lnTo>
                  <a:pt x="626485" y="86107"/>
                </a:lnTo>
                <a:lnTo>
                  <a:pt x="627968" y="81599"/>
                </a:lnTo>
                <a:lnTo>
                  <a:pt x="633079" y="78680"/>
                </a:lnTo>
                <a:lnTo>
                  <a:pt x="636209" y="81010"/>
                </a:lnTo>
                <a:lnTo>
                  <a:pt x="636487" y="83658"/>
                </a:lnTo>
                <a:lnTo>
                  <a:pt x="640123" y="82467"/>
                </a:lnTo>
                <a:lnTo>
                  <a:pt x="644965" y="83775"/>
                </a:lnTo>
                <a:lnTo>
                  <a:pt x="646858" y="87386"/>
                </a:lnTo>
                <a:lnTo>
                  <a:pt x="653268" y="90447"/>
                </a:lnTo>
                <a:lnTo>
                  <a:pt x="669594" y="93358"/>
                </a:lnTo>
                <a:close/>
              </a:path>
            </a:pathLst>
          </a:custGeom>
          <a:solidFill>
            <a:srgbClr val="361064">
              <a:alpha val="100000"/>
            </a:srgbClr>
          </a:solidFill>
          <a:ln w="13550" cap="flat">
            <a:solidFill>
              <a:srgbClr val="361064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441" name="pg1441"/>
          <p:cNvSpPr/>
          <p:nvPr/>
        </p:nvSpPr>
        <p:spPr>
          <a:xfrm>
            <a:off x="5551786" y="4993875"/>
            <a:ext cx="204238" cy="299117"/>
          </a:xfrm>
          <a:custGeom>
            <a:avLst/>
            <a:gdLst/>
            <a:ahLst/>
            <a:cxnLst/>
            <a:rect l="0" t="0" r="0" b="0"/>
            <a:pathLst>
              <a:path w="204238" h="299117">
                <a:moveTo>
                  <a:pt x="99837" y="299117"/>
                </a:moveTo>
                <a:lnTo>
                  <a:pt x="92666" y="291620"/>
                </a:lnTo>
                <a:lnTo>
                  <a:pt x="77522" y="281287"/>
                </a:lnTo>
                <a:lnTo>
                  <a:pt x="75703" y="276253"/>
                </a:lnTo>
                <a:lnTo>
                  <a:pt x="74902" y="265474"/>
                </a:lnTo>
                <a:lnTo>
                  <a:pt x="69049" y="257696"/>
                </a:lnTo>
                <a:lnTo>
                  <a:pt x="68299" y="252211"/>
                </a:lnTo>
                <a:lnTo>
                  <a:pt x="65715" y="248703"/>
                </a:lnTo>
                <a:lnTo>
                  <a:pt x="61190" y="246503"/>
                </a:lnTo>
                <a:lnTo>
                  <a:pt x="56087" y="238503"/>
                </a:lnTo>
                <a:lnTo>
                  <a:pt x="51529" y="233941"/>
                </a:lnTo>
                <a:lnTo>
                  <a:pt x="47223" y="224194"/>
                </a:lnTo>
                <a:lnTo>
                  <a:pt x="43559" y="222716"/>
                </a:lnTo>
                <a:lnTo>
                  <a:pt x="35813" y="223224"/>
                </a:lnTo>
                <a:lnTo>
                  <a:pt x="30059" y="216052"/>
                </a:lnTo>
                <a:lnTo>
                  <a:pt x="26247" y="206100"/>
                </a:lnTo>
                <a:lnTo>
                  <a:pt x="19292" y="207172"/>
                </a:lnTo>
                <a:lnTo>
                  <a:pt x="13200" y="199154"/>
                </a:lnTo>
                <a:lnTo>
                  <a:pt x="15243" y="197112"/>
                </a:lnTo>
                <a:lnTo>
                  <a:pt x="24364" y="200502"/>
                </a:lnTo>
                <a:lnTo>
                  <a:pt x="27729" y="200364"/>
                </a:lnTo>
                <a:lnTo>
                  <a:pt x="28520" y="198429"/>
                </a:lnTo>
                <a:lnTo>
                  <a:pt x="27445" y="191158"/>
                </a:lnTo>
                <a:lnTo>
                  <a:pt x="31129" y="191065"/>
                </a:lnTo>
                <a:lnTo>
                  <a:pt x="34010" y="193588"/>
                </a:lnTo>
                <a:lnTo>
                  <a:pt x="33619" y="187273"/>
                </a:lnTo>
                <a:lnTo>
                  <a:pt x="29186" y="186312"/>
                </a:lnTo>
                <a:lnTo>
                  <a:pt x="25809" y="183622"/>
                </a:lnTo>
                <a:lnTo>
                  <a:pt x="24547" y="185355"/>
                </a:lnTo>
                <a:lnTo>
                  <a:pt x="25337" y="188871"/>
                </a:lnTo>
                <a:lnTo>
                  <a:pt x="23814" y="192143"/>
                </a:lnTo>
                <a:lnTo>
                  <a:pt x="18017" y="195066"/>
                </a:lnTo>
                <a:lnTo>
                  <a:pt x="9430" y="192932"/>
                </a:lnTo>
                <a:lnTo>
                  <a:pt x="8593" y="194761"/>
                </a:lnTo>
                <a:lnTo>
                  <a:pt x="9607" y="198305"/>
                </a:lnTo>
                <a:lnTo>
                  <a:pt x="6830" y="195412"/>
                </a:lnTo>
                <a:lnTo>
                  <a:pt x="4123" y="190610"/>
                </a:lnTo>
                <a:lnTo>
                  <a:pt x="2802" y="189405"/>
                </a:lnTo>
                <a:lnTo>
                  <a:pt x="1835" y="188992"/>
                </a:lnTo>
                <a:lnTo>
                  <a:pt x="0" y="187185"/>
                </a:lnTo>
                <a:lnTo>
                  <a:pt x="1182" y="182606"/>
                </a:lnTo>
                <a:lnTo>
                  <a:pt x="206" y="180778"/>
                </a:lnTo>
                <a:lnTo>
                  <a:pt x="544" y="175818"/>
                </a:lnTo>
                <a:lnTo>
                  <a:pt x="331" y="174648"/>
                </a:lnTo>
                <a:lnTo>
                  <a:pt x="7046" y="169654"/>
                </a:lnTo>
                <a:lnTo>
                  <a:pt x="11646" y="170378"/>
                </a:lnTo>
                <a:lnTo>
                  <a:pt x="12065" y="168046"/>
                </a:lnTo>
                <a:lnTo>
                  <a:pt x="9767" y="162360"/>
                </a:lnTo>
                <a:lnTo>
                  <a:pt x="14529" y="158476"/>
                </a:lnTo>
                <a:lnTo>
                  <a:pt x="12172" y="152434"/>
                </a:lnTo>
                <a:lnTo>
                  <a:pt x="13979" y="146161"/>
                </a:lnTo>
                <a:lnTo>
                  <a:pt x="7028" y="142899"/>
                </a:lnTo>
                <a:lnTo>
                  <a:pt x="4504" y="139637"/>
                </a:lnTo>
                <a:lnTo>
                  <a:pt x="4157" y="138307"/>
                </a:lnTo>
                <a:lnTo>
                  <a:pt x="2022" y="130126"/>
                </a:lnTo>
                <a:lnTo>
                  <a:pt x="3772" y="126977"/>
                </a:lnTo>
                <a:lnTo>
                  <a:pt x="3915" y="122669"/>
                </a:lnTo>
                <a:lnTo>
                  <a:pt x="5906" y="120603"/>
                </a:lnTo>
                <a:lnTo>
                  <a:pt x="7487" y="116447"/>
                </a:lnTo>
                <a:lnTo>
                  <a:pt x="4908" y="109437"/>
                </a:lnTo>
                <a:lnTo>
                  <a:pt x="5266" y="101454"/>
                </a:lnTo>
                <a:lnTo>
                  <a:pt x="11026" y="92195"/>
                </a:lnTo>
                <a:lnTo>
                  <a:pt x="19766" y="92067"/>
                </a:lnTo>
                <a:lnTo>
                  <a:pt x="23585" y="90496"/>
                </a:lnTo>
                <a:lnTo>
                  <a:pt x="23753" y="81720"/>
                </a:lnTo>
                <a:lnTo>
                  <a:pt x="22934" y="70749"/>
                </a:lnTo>
                <a:lnTo>
                  <a:pt x="24918" y="61663"/>
                </a:lnTo>
                <a:lnTo>
                  <a:pt x="29201" y="56475"/>
                </a:lnTo>
                <a:lnTo>
                  <a:pt x="27684" y="51944"/>
                </a:lnTo>
                <a:lnTo>
                  <a:pt x="32700" y="47146"/>
                </a:lnTo>
                <a:lnTo>
                  <a:pt x="43625" y="40630"/>
                </a:lnTo>
                <a:lnTo>
                  <a:pt x="43721" y="35961"/>
                </a:lnTo>
                <a:lnTo>
                  <a:pt x="51612" y="34883"/>
                </a:lnTo>
                <a:lnTo>
                  <a:pt x="55630" y="39741"/>
                </a:lnTo>
                <a:lnTo>
                  <a:pt x="55500" y="45935"/>
                </a:lnTo>
                <a:lnTo>
                  <a:pt x="60808" y="52609"/>
                </a:lnTo>
                <a:lnTo>
                  <a:pt x="62349" y="51433"/>
                </a:lnTo>
                <a:lnTo>
                  <a:pt x="64720" y="45456"/>
                </a:lnTo>
                <a:lnTo>
                  <a:pt x="68299" y="41499"/>
                </a:lnTo>
                <a:lnTo>
                  <a:pt x="68833" y="40910"/>
                </a:lnTo>
                <a:lnTo>
                  <a:pt x="68299" y="39034"/>
                </a:lnTo>
                <a:lnTo>
                  <a:pt x="67852" y="37462"/>
                </a:lnTo>
                <a:lnTo>
                  <a:pt x="64606" y="32753"/>
                </a:lnTo>
                <a:lnTo>
                  <a:pt x="64384" y="27956"/>
                </a:lnTo>
                <a:lnTo>
                  <a:pt x="62671" y="25411"/>
                </a:lnTo>
                <a:lnTo>
                  <a:pt x="62320" y="23980"/>
                </a:lnTo>
                <a:lnTo>
                  <a:pt x="61506" y="20674"/>
                </a:lnTo>
                <a:lnTo>
                  <a:pt x="56017" y="17338"/>
                </a:lnTo>
                <a:lnTo>
                  <a:pt x="55428" y="11524"/>
                </a:lnTo>
                <a:lnTo>
                  <a:pt x="52125" y="10053"/>
                </a:lnTo>
                <a:lnTo>
                  <a:pt x="51927" y="7738"/>
                </a:lnTo>
                <a:lnTo>
                  <a:pt x="57384" y="4541"/>
                </a:lnTo>
                <a:lnTo>
                  <a:pt x="60208" y="0"/>
                </a:lnTo>
                <a:lnTo>
                  <a:pt x="64648" y="4341"/>
                </a:lnTo>
                <a:lnTo>
                  <a:pt x="65599" y="8685"/>
                </a:lnTo>
                <a:lnTo>
                  <a:pt x="68299" y="7430"/>
                </a:lnTo>
                <a:lnTo>
                  <a:pt x="76864" y="3456"/>
                </a:lnTo>
                <a:lnTo>
                  <a:pt x="84028" y="4647"/>
                </a:lnTo>
                <a:lnTo>
                  <a:pt x="84376" y="12858"/>
                </a:lnTo>
                <a:lnTo>
                  <a:pt x="91108" y="18951"/>
                </a:lnTo>
                <a:lnTo>
                  <a:pt x="95319" y="20455"/>
                </a:lnTo>
                <a:lnTo>
                  <a:pt x="97551" y="23980"/>
                </a:lnTo>
                <a:lnTo>
                  <a:pt x="107419" y="29378"/>
                </a:lnTo>
                <a:lnTo>
                  <a:pt x="109983" y="36857"/>
                </a:lnTo>
                <a:lnTo>
                  <a:pt x="116515" y="42928"/>
                </a:lnTo>
                <a:lnTo>
                  <a:pt x="116752" y="48265"/>
                </a:lnTo>
                <a:lnTo>
                  <a:pt x="118453" y="53053"/>
                </a:lnTo>
                <a:lnTo>
                  <a:pt x="125606" y="56859"/>
                </a:lnTo>
                <a:lnTo>
                  <a:pt x="129392" y="64124"/>
                </a:lnTo>
                <a:lnTo>
                  <a:pt x="133760" y="67210"/>
                </a:lnTo>
                <a:lnTo>
                  <a:pt x="141880" y="68541"/>
                </a:lnTo>
                <a:lnTo>
                  <a:pt x="143982" y="74055"/>
                </a:lnTo>
                <a:lnTo>
                  <a:pt x="148548" y="76869"/>
                </a:lnTo>
                <a:lnTo>
                  <a:pt x="149665" y="79516"/>
                </a:lnTo>
                <a:lnTo>
                  <a:pt x="153098" y="77882"/>
                </a:lnTo>
                <a:lnTo>
                  <a:pt x="157790" y="80851"/>
                </a:lnTo>
                <a:lnTo>
                  <a:pt x="162911" y="78389"/>
                </a:lnTo>
                <a:lnTo>
                  <a:pt x="165667" y="87006"/>
                </a:lnTo>
                <a:lnTo>
                  <a:pt x="173464" y="95735"/>
                </a:lnTo>
                <a:lnTo>
                  <a:pt x="178991" y="102545"/>
                </a:lnTo>
                <a:lnTo>
                  <a:pt x="182395" y="99669"/>
                </a:lnTo>
                <a:lnTo>
                  <a:pt x="191871" y="106917"/>
                </a:lnTo>
                <a:lnTo>
                  <a:pt x="203018" y="112841"/>
                </a:lnTo>
                <a:lnTo>
                  <a:pt x="204238" y="126074"/>
                </a:lnTo>
                <a:lnTo>
                  <a:pt x="199091" y="125994"/>
                </a:lnTo>
                <a:lnTo>
                  <a:pt x="195095" y="128835"/>
                </a:lnTo>
                <a:lnTo>
                  <a:pt x="194008" y="137002"/>
                </a:lnTo>
                <a:lnTo>
                  <a:pt x="189754" y="140663"/>
                </a:lnTo>
                <a:lnTo>
                  <a:pt x="180872" y="138947"/>
                </a:lnTo>
                <a:lnTo>
                  <a:pt x="175431" y="136215"/>
                </a:lnTo>
                <a:lnTo>
                  <a:pt x="169683" y="138487"/>
                </a:lnTo>
                <a:lnTo>
                  <a:pt x="168614" y="143212"/>
                </a:lnTo>
                <a:lnTo>
                  <a:pt x="170283" y="148740"/>
                </a:lnTo>
                <a:lnTo>
                  <a:pt x="177923" y="157418"/>
                </a:lnTo>
                <a:lnTo>
                  <a:pt x="174966" y="164016"/>
                </a:lnTo>
                <a:lnTo>
                  <a:pt x="175698" y="170223"/>
                </a:lnTo>
                <a:lnTo>
                  <a:pt x="174780" y="174627"/>
                </a:lnTo>
                <a:lnTo>
                  <a:pt x="172732" y="174108"/>
                </a:lnTo>
                <a:lnTo>
                  <a:pt x="171861" y="175560"/>
                </a:lnTo>
                <a:lnTo>
                  <a:pt x="168418" y="176903"/>
                </a:lnTo>
                <a:lnTo>
                  <a:pt x="168202" y="179376"/>
                </a:lnTo>
                <a:lnTo>
                  <a:pt x="167042" y="182679"/>
                </a:lnTo>
                <a:lnTo>
                  <a:pt x="164673" y="182126"/>
                </a:lnTo>
                <a:lnTo>
                  <a:pt x="163046" y="182541"/>
                </a:lnTo>
                <a:lnTo>
                  <a:pt x="161746" y="182380"/>
                </a:lnTo>
                <a:lnTo>
                  <a:pt x="160314" y="181260"/>
                </a:lnTo>
                <a:lnTo>
                  <a:pt x="159629" y="181726"/>
                </a:lnTo>
                <a:lnTo>
                  <a:pt x="156967" y="183260"/>
                </a:lnTo>
                <a:lnTo>
                  <a:pt x="155637" y="186429"/>
                </a:lnTo>
                <a:lnTo>
                  <a:pt x="153628" y="185733"/>
                </a:lnTo>
                <a:lnTo>
                  <a:pt x="149694" y="188098"/>
                </a:lnTo>
                <a:lnTo>
                  <a:pt x="148659" y="190260"/>
                </a:lnTo>
                <a:lnTo>
                  <a:pt x="142340" y="184182"/>
                </a:lnTo>
                <a:lnTo>
                  <a:pt x="140128" y="178070"/>
                </a:lnTo>
                <a:lnTo>
                  <a:pt x="140139" y="171800"/>
                </a:lnTo>
                <a:lnTo>
                  <a:pt x="142420" y="168046"/>
                </a:lnTo>
                <a:lnTo>
                  <a:pt x="140349" y="163978"/>
                </a:lnTo>
                <a:lnTo>
                  <a:pt x="140189" y="160344"/>
                </a:lnTo>
                <a:lnTo>
                  <a:pt x="137587" y="156704"/>
                </a:lnTo>
                <a:lnTo>
                  <a:pt x="135643" y="157147"/>
                </a:lnTo>
                <a:lnTo>
                  <a:pt x="132642" y="161420"/>
                </a:lnTo>
                <a:lnTo>
                  <a:pt x="130296" y="162704"/>
                </a:lnTo>
                <a:lnTo>
                  <a:pt x="127045" y="168046"/>
                </a:lnTo>
                <a:lnTo>
                  <a:pt x="125977" y="169801"/>
                </a:lnTo>
                <a:lnTo>
                  <a:pt x="125367" y="177388"/>
                </a:lnTo>
                <a:lnTo>
                  <a:pt x="120366" y="182035"/>
                </a:lnTo>
                <a:lnTo>
                  <a:pt x="116803" y="191207"/>
                </a:lnTo>
                <a:lnTo>
                  <a:pt x="110764" y="202526"/>
                </a:lnTo>
                <a:lnTo>
                  <a:pt x="105783" y="206604"/>
                </a:lnTo>
                <a:lnTo>
                  <a:pt x="104500" y="210727"/>
                </a:lnTo>
                <a:lnTo>
                  <a:pt x="104527" y="215226"/>
                </a:lnTo>
                <a:lnTo>
                  <a:pt x="97051" y="230175"/>
                </a:lnTo>
                <a:lnTo>
                  <a:pt x="90707" y="239597"/>
                </a:lnTo>
                <a:lnTo>
                  <a:pt x="90971" y="241085"/>
                </a:lnTo>
                <a:lnTo>
                  <a:pt x="102562" y="253731"/>
                </a:lnTo>
                <a:lnTo>
                  <a:pt x="100678" y="259073"/>
                </a:lnTo>
                <a:lnTo>
                  <a:pt x="99619" y="266471"/>
                </a:lnTo>
                <a:lnTo>
                  <a:pt x="101074" y="277960"/>
                </a:lnTo>
                <a:lnTo>
                  <a:pt x="97921" y="279672"/>
                </a:lnTo>
                <a:lnTo>
                  <a:pt x="97677" y="281500"/>
                </a:lnTo>
                <a:lnTo>
                  <a:pt x="99161" y="285029"/>
                </a:lnTo>
                <a:lnTo>
                  <a:pt x="96979" y="287964"/>
                </a:lnTo>
                <a:lnTo>
                  <a:pt x="100386" y="292159"/>
                </a:lnTo>
                <a:close/>
              </a:path>
            </a:pathLst>
          </a:custGeom>
          <a:solidFill>
            <a:srgbClr val="380F6A">
              <a:alpha val="100000"/>
            </a:srgbClr>
          </a:solidFill>
          <a:ln w="13550" cap="flat">
            <a:solidFill>
              <a:srgbClr val="380F6A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442" name="pg1442"/>
          <p:cNvSpPr/>
          <p:nvPr/>
        </p:nvSpPr>
        <p:spPr>
          <a:xfrm>
            <a:off x="5767684" y="5200880"/>
            <a:ext cx="273616" cy="265026"/>
          </a:xfrm>
          <a:custGeom>
            <a:avLst/>
            <a:gdLst/>
            <a:ahLst/>
            <a:cxnLst/>
            <a:rect l="0" t="0" r="0" b="0"/>
            <a:pathLst>
              <a:path w="273616" h="265026">
                <a:moveTo>
                  <a:pt x="202094" y="10420"/>
                </a:moveTo>
                <a:lnTo>
                  <a:pt x="204218" y="11392"/>
                </a:lnTo>
                <a:lnTo>
                  <a:pt x="210202" y="20546"/>
                </a:lnTo>
                <a:lnTo>
                  <a:pt x="213769" y="28953"/>
                </a:lnTo>
                <a:lnTo>
                  <a:pt x="216922" y="30829"/>
                </a:lnTo>
                <a:lnTo>
                  <a:pt x="218088" y="37708"/>
                </a:lnTo>
                <a:lnTo>
                  <a:pt x="227866" y="47510"/>
                </a:lnTo>
                <a:lnTo>
                  <a:pt x="228782" y="48195"/>
                </a:lnTo>
                <a:lnTo>
                  <a:pt x="229544" y="48766"/>
                </a:lnTo>
                <a:lnTo>
                  <a:pt x="235505" y="53226"/>
                </a:lnTo>
                <a:lnTo>
                  <a:pt x="239926" y="53195"/>
                </a:lnTo>
                <a:lnTo>
                  <a:pt x="241002" y="54596"/>
                </a:lnTo>
                <a:lnTo>
                  <a:pt x="242417" y="56440"/>
                </a:lnTo>
                <a:lnTo>
                  <a:pt x="246645" y="58185"/>
                </a:lnTo>
                <a:lnTo>
                  <a:pt x="249021" y="57545"/>
                </a:lnTo>
                <a:lnTo>
                  <a:pt x="252242" y="60865"/>
                </a:lnTo>
                <a:lnTo>
                  <a:pt x="256084" y="60967"/>
                </a:lnTo>
                <a:lnTo>
                  <a:pt x="257011" y="76184"/>
                </a:lnTo>
                <a:lnTo>
                  <a:pt x="259012" y="80273"/>
                </a:lnTo>
                <a:lnTo>
                  <a:pt x="259754" y="85532"/>
                </a:lnTo>
                <a:lnTo>
                  <a:pt x="262414" y="89104"/>
                </a:lnTo>
                <a:lnTo>
                  <a:pt x="263444" y="92788"/>
                </a:lnTo>
                <a:lnTo>
                  <a:pt x="266657" y="104284"/>
                </a:lnTo>
                <a:lnTo>
                  <a:pt x="271054" y="105781"/>
                </a:lnTo>
                <a:lnTo>
                  <a:pt x="273616" y="113291"/>
                </a:lnTo>
                <a:lnTo>
                  <a:pt x="273522" y="115801"/>
                </a:lnTo>
                <a:lnTo>
                  <a:pt x="268147" y="126167"/>
                </a:lnTo>
                <a:lnTo>
                  <a:pt x="264998" y="128422"/>
                </a:lnTo>
                <a:lnTo>
                  <a:pt x="264977" y="135804"/>
                </a:lnTo>
                <a:lnTo>
                  <a:pt x="266571" y="140079"/>
                </a:lnTo>
                <a:lnTo>
                  <a:pt x="267160" y="141662"/>
                </a:lnTo>
                <a:lnTo>
                  <a:pt x="265975" y="145915"/>
                </a:lnTo>
                <a:lnTo>
                  <a:pt x="266852" y="148843"/>
                </a:lnTo>
                <a:lnTo>
                  <a:pt x="265887" y="154339"/>
                </a:lnTo>
                <a:lnTo>
                  <a:pt x="267742" y="161565"/>
                </a:lnTo>
                <a:lnTo>
                  <a:pt x="265490" y="166645"/>
                </a:lnTo>
                <a:lnTo>
                  <a:pt x="266466" y="170688"/>
                </a:lnTo>
                <a:lnTo>
                  <a:pt x="266364" y="177305"/>
                </a:lnTo>
                <a:lnTo>
                  <a:pt x="262513" y="180557"/>
                </a:lnTo>
                <a:lnTo>
                  <a:pt x="257358" y="180188"/>
                </a:lnTo>
                <a:lnTo>
                  <a:pt x="249572" y="180225"/>
                </a:lnTo>
                <a:lnTo>
                  <a:pt x="245427" y="183760"/>
                </a:lnTo>
                <a:lnTo>
                  <a:pt x="243354" y="209399"/>
                </a:lnTo>
                <a:lnTo>
                  <a:pt x="241369" y="213778"/>
                </a:lnTo>
                <a:lnTo>
                  <a:pt x="238943" y="214147"/>
                </a:lnTo>
                <a:lnTo>
                  <a:pt x="233955" y="207954"/>
                </a:lnTo>
                <a:lnTo>
                  <a:pt x="229544" y="216066"/>
                </a:lnTo>
                <a:lnTo>
                  <a:pt x="228908" y="216599"/>
                </a:lnTo>
                <a:lnTo>
                  <a:pt x="225997" y="218714"/>
                </a:lnTo>
                <a:lnTo>
                  <a:pt x="222012" y="217071"/>
                </a:lnTo>
                <a:lnTo>
                  <a:pt x="213781" y="218252"/>
                </a:lnTo>
                <a:lnTo>
                  <a:pt x="209640" y="218847"/>
                </a:lnTo>
                <a:lnTo>
                  <a:pt x="206692" y="216599"/>
                </a:lnTo>
                <a:lnTo>
                  <a:pt x="206101" y="216220"/>
                </a:lnTo>
                <a:lnTo>
                  <a:pt x="203618" y="216004"/>
                </a:lnTo>
                <a:lnTo>
                  <a:pt x="200425" y="216599"/>
                </a:lnTo>
                <a:lnTo>
                  <a:pt x="199095" y="218738"/>
                </a:lnTo>
                <a:lnTo>
                  <a:pt x="198504" y="218196"/>
                </a:lnTo>
                <a:lnTo>
                  <a:pt x="198558" y="216599"/>
                </a:lnTo>
                <a:lnTo>
                  <a:pt x="197671" y="213958"/>
                </a:lnTo>
                <a:lnTo>
                  <a:pt x="186760" y="209959"/>
                </a:lnTo>
                <a:lnTo>
                  <a:pt x="182177" y="212576"/>
                </a:lnTo>
                <a:lnTo>
                  <a:pt x="179389" y="216599"/>
                </a:lnTo>
                <a:lnTo>
                  <a:pt x="178593" y="217747"/>
                </a:lnTo>
                <a:lnTo>
                  <a:pt x="175984" y="216599"/>
                </a:lnTo>
                <a:lnTo>
                  <a:pt x="173135" y="215345"/>
                </a:lnTo>
                <a:lnTo>
                  <a:pt x="170521" y="212051"/>
                </a:lnTo>
                <a:lnTo>
                  <a:pt x="166637" y="216370"/>
                </a:lnTo>
                <a:lnTo>
                  <a:pt x="165482" y="216599"/>
                </a:lnTo>
                <a:lnTo>
                  <a:pt x="161092" y="217463"/>
                </a:lnTo>
                <a:lnTo>
                  <a:pt x="159098" y="219412"/>
                </a:lnTo>
                <a:lnTo>
                  <a:pt x="156222" y="222223"/>
                </a:lnTo>
                <a:lnTo>
                  <a:pt x="155403" y="223222"/>
                </a:lnTo>
                <a:lnTo>
                  <a:pt x="154034" y="223885"/>
                </a:lnTo>
                <a:lnTo>
                  <a:pt x="154167" y="225442"/>
                </a:lnTo>
                <a:lnTo>
                  <a:pt x="153521" y="227609"/>
                </a:lnTo>
                <a:lnTo>
                  <a:pt x="154011" y="228734"/>
                </a:lnTo>
                <a:lnTo>
                  <a:pt x="154341" y="231132"/>
                </a:lnTo>
                <a:lnTo>
                  <a:pt x="153819" y="232078"/>
                </a:lnTo>
                <a:lnTo>
                  <a:pt x="152861" y="232864"/>
                </a:lnTo>
                <a:lnTo>
                  <a:pt x="151260" y="232754"/>
                </a:lnTo>
                <a:lnTo>
                  <a:pt x="151344" y="234835"/>
                </a:lnTo>
                <a:lnTo>
                  <a:pt x="150469" y="235239"/>
                </a:lnTo>
                <a:lnTo>
                  <a:pt x="150072" y="236018"/>
                </a:lnTo>
                <a:lnTo>
                  <a:pt x="148929" y="236462"/>
                </a:lnTo>
                <a:lnTo>
                  <a:pt x="148254" y="237338"/>
                </a:lnTo>
                <a:lnTo>
                  <a:pt x="147618" y="238551"/>
                </a:lnTo>
                <a:lnTo>
                  <a:pt x="147211" y="240429"/>
                </a:lnTo>
                <a:lnTo>
                  <a:pt x="144182" y="242149"/>
                </a:lnTo>
                <a:lnTo>
                  <a:pt x="142419" y="244075"/>
                </a:lnTo>
                <a:lnTo>
                  <a:pt x="142446" y="246909"/>
                </a:lnTo>
                <a:lnTo>
                  <a:pt x="143010" y="248390"/>
                </a:lnTo>
                <a:lnTo>
                  <a:pt x="142771" y="249461"/>
                </a:lnTo>
                <a:lnTo>
                  <a:pt x="141479" y="250521"/>
                </a:lnTo>
                <a:lnTo>
                  <a:pt x="141094" y="251824"/>
                </a:lnTo>
                <a:lnTo>
                  <a:pt x="137904" y="252578"/>
                </a:lnTo>
                <a:lnTo>
                  <a:pt x="130529" y="250234"/>
                </a:lnTo>
                <a:lnTo>
                  <a:pt x="128536" y="253740"/>
                </a:lnTo>
                <a:lnTo>
                  <a:pt x="128297" y="257063"/>
                </a:lnTo>
                <a:lnTo>
                  <a:pt x="125345" y="257674"/>
                </a:lnTo>
                <a:lnTo>
                  <a:pt x="119872" y="262983"/>
                </a:lnTo>
                <a:lnTo>
                  <a:pt x="117742" y="262677"/>
                </a:lnTo>
                <a:lnTo>
                  <a:pt x="113199" y="255730"/>
                </a:lnTo>
                <a:lnTo>
                  <a:pt x="106783" y="255800"/>
                </a:lnTo>
                <a:lnTo>
                  <a:pt x="102381" y="254247"/>
                </a:lnTo>
                <a:lnTo>
                  <a:pt x="95617" y="260910"/>
                </a:lnTo>
                <a:lnTo>
                  <a:pt x="89478" y="263208"/>
                </a:lnTo>
                <a:lnTo>
                  <a:pt x="84654" y="264029"/>
                </a:lnTo>
                <a:lnTo>
                  <a:pt x="79516" y="260376"/>
                </a:lnTo>
                <a:lnTo>
                  <a:pt x="72862" y="264770"/>
                </a:lnTo>
                <a:lnTo>
                  <a:pt x="55138" y="265026"/>
                </a:lnTo>
                <a:lnTo>
                  <a:pt x="54731" y="257612"/>
                </a:lnTo>
                <a:lnTo>
                  <a:pt x="53087" y="254870"/>
                </a:lnTo>
                <a:lnTo>
                  <a:pt x="41482" y="251124"/>
                </a:lnTo>
                <a:lnTo>
                  <a:pt x="39976" y="252428"/>
                </a:lnTo>
                <a:lnTo>
                  <a:pt x="39055" y="254800"/>
                </a:lnTo>
                <a:lnTo>
                  <a:pt x="38693" y="256250"/>
                </a:lnTo>
                <a:lnTo>
                  <a:pt x="37825" y="257151"/>
                </a:lnTo>
                <a:lnTo>
                  <a:pt x="36159" y="257576"/>
                </a:lnTo>
                <a:lnTo>
                  <a:pt x="33208" y="256517"/>
                </a:lnTo>
                <a:lnTo>
                  <a:pt x="31561" y="256808"/>
                </a:lnTo>
                <a:lnTo>
                  <a:pt x="28737" y="255218"/>
                </a:lnTo>
                <a:lnTo>
                  <a:pt x="28586" y="254294"/>
                </a:lnTo>
                <a:lnTo>
                  <a:pt x="25806" y="241493"/>
                </a:lnTo>
                <a:lnTo>
                  <a:pt x="22173" y="224497"/>
                </a:lnTo>
                <a:lnTo>
                  <a:pt x="18152" y="224644"/>
                </a:lnTo>
                <a:lnTo>
                  <a:pt x="14412" y="223678"/>
                </a:lnTo>
                <a:lnTo>
                  <a:pt x="13335" y="220388"/>
                </a:lnTo>
                <a:lnTo>
                  <a:pt x="13978" y="216599"/>
                </a:lnTo>
                <a:lnTo>
                  <a:pt x="13067" y="213321"/>
                </a:lnTo>
                <a:lnTo>
                  <a:pt x="10096" y="206515"/>
                </a:lnTo>
                <a:lnTo>
                  <a:pt x="7776" y="204727"/>
                </a:lnTo>
                <a:lnTo>
                  <a:pt x="6035" y="199796"/>
                </a:lnTo>
                <a:lnTo>
                  <a:pt x="4179" y="184299"/>
                </a:lnTo>
                <a:lnTo>
                  <a:pt x="3865" y="180690"/>
                </a:lnTo>
                <a:lnTo>
                  <a:pt x="7306" y="178171"/>
                </a:lnTo>
                <a:lnTo>
                  <a:pt x="10001" y="168496"/>
                </a:lnTo>
                <a:lnTo>
                  <a:pt x="8120" y="164401"/>
                </a:lnTo>
                <a:lnTo>
                  <a:pt x="5348" y="162144"/>
                </a:lnTo>
                <a:lnTo>
                  <a:pt x="3513" y="154705"/>
                </a:lnTo>
                <a:lnTo>
                  <a:pt x="36" y="150087"/>
                </a:lnTo>
                <a:lnTo>
                  <a:pt x="0" y="143543"/>
                </a:lnTo>
                <a:lnTo>
                  <a:pt x="10154" y="137992"/>
                </a:lnTo>
                <a:lnTo>
                  <a:pt x="6085" y="124159"/>
                </a:lnTo>
                <a:lnTo>
                  <a:pt x="6995" y="118568"/>
                </a:lnTo>
                <a:lnTo>
                  <a:pt x="5682" y="112684"/>
                </a:lnTo>
                <a:lnTo>
                  <a:pt x="7900" y="103997"/>
                </a:lnTo>
                <a:lnTo>
                  <a:pt x="10384" y="102160"/>
                </a:lnTo>
                <a:lnTo>
                  <a:pt x="11647" y="101226"/>
                </a:lnTo>
                <a:lnTo>
                  <a:pt x="10500" y="95907"/>
                </a:lnTo>
                <a:lnTo>
                  <a:pt x="10648" y="92788"/>
                </a:lnTo>
                <a:lnTo>
                  <a:pt x="10697" y="91764"/>
                </a:lnTo>
                <a:lnTo>
                  <a:pt x="10406" y="87804"/>
                </a:lnTo>
                <a:lnTo>
                  <a:pt x="11788" y="86756"/>
                </a:lnTo>
                <a:lnTo>
                  <a:pt x="14043" y="86308"/>
                </a:lnTo>
                <a:lnTo>
                  <a:pt x="16829" y="89356"/>
                </a:lnTo>
                <a:lnTo>
                  <a:pt x="20693" y="86847"/>
                </a:lnTo>
                <a:lnTo>
                  <a:pt x="23981" y="89293"/>
                </a:lnTo>
                <a:lnTo>
                  <a:pt x="28133" y="88259"/>
                </a:lnTo>
                <a:lnTo>
                  <a:pt x="33165" y="78933"/>
                </a:lnTo>
                <a:lnTo>
                  <a:pt x="31573" y="74594"/>
                </a:lnTo>
                <a:lnTo>
                  <a:pt x="32268" y="71562"/>
                </a:lnTo>
                <a:lnTo>
                  <a:pt x="30639" y="67264"/>
                </a:lnTo>
                <a:lnTo>
                  <a:pt x="30690" y="60820"/>
                </a:lnTo>
                <a:lnTo>
                  <a:pt x="32017" y="55350"/>
                </a:lnTo>
                <a:lnTo>
                  <a:pt x="34739" y="50938"/>
                </a:lnTo>
                <a:lnTo>
                  <a:pt x="39064" y="49754"/>
                </a:lnTo>
                <a:lnTo>
                  <a:pt x="41186" y="47651"/>
                </a:lnTo>
                <a:lnTo>
                  <a:pt x="45497" y="47678"/>
                </a:lnTo>
                <a:lnTo>
                  <a:pt x="51092" y="41167"/>
                </a:lnTo>
                <a:lnTo>
                  <a:pt x="60250" y="37847"/>
                </a:lnTo>
                <a:lnTo>
                  <a:pt x="68159" y="29282"/>
                </a:lnTo>
                <a:lnTo>
                  <a:pt x="74784" y="31103"/>
                </a:lnTo>
                <a:lnTo>
                  <a:pt x="79887" y="41419"/>
                </a:lnTo>
                <a:lnTo>
                  <a:pt x="79897" y="45486"/>
                </a:lnTo>
                <a:lnTo>
                  <a:pt x="81067" y="47735"/>
                </a:lnTo>
                <a:lnTo>
                  <a:pt x="83729" y="48466"/>
                </a:lnTo>
                <a:lnTo>
                  <a:pt x="90980" y="45906"/>
                </a:lnTo>
                <a:lnTo>
                  <a:pt x="89764" y="40537"/>
                </a:lnTo>
                <a:lnTo>
                  <a:pt x="92896" y="29214"/>
                </a:lnTo>
                <a:lnTo>
                  <a:pt x="98913" y="21692"/>
                </a:lnTo>
                <a:lnTo>
                  <a:pt x="104423" y="23760"/>
                </a:lnTo>
                <a:lnTo>
                  <a:pt x="103628" y="19752"/>
                </a:lnTo>
                <a:lnTo>
                  <a:pt x="105371" y="16325"/>
                </a:lnTo>
                <a:lnTo>
                  <a:pt x="111327" y="17546"/>
                </a:lnTo>
                <a:lnTo>
                  <a:pt x="113309" y="22476"/>
                </a:lnTo>
                <a:lnTo>
                  <a:pt x="119750" y="18876"/>
                </a:lnTo>
                <a:lnTo>
                  <a:pt x="131632" y="23702"/>
                </a:lnTo>
                <a:lnTo>
                  <a:pt x="134741" y="19287"/>
                </a:lnTo>
                <a:lnTo>
                  <a:pt x="139505" y="18741"/>
                </a:lnTo>
                <a:lnTo>
                  <a:pt x="141873" y="13388"/>
                </a:lnTo>
                <a:lnTo>
                  <a:pt x="144355" y="12886"/>
                </a:lnTo>
                <a:lnTo>
                  <a:pt x="147073" y="8244"/>
                </a:lnTo>
                <a:lnTo>
                  <a:pt x="153160" y="11835"/>
                </a:lnTo>
                <a:lnTo>
                  <a:pt x="155816" y="10513"/>
                </a:lnTo>
                <a:lnTo>
                  <a:pt x="156786" y="5812"/>
                </a:lnTo>
                <a:lnTo>
                  <a:pt x="157961" y="4990"/>
                </a:lnTo>
                <a:lnTo>
                  <a:pt x="159098" y="5916"/>
                </a:lnTo>
                <a:lnTo>
                  <a:pt x="166748" y="12146"/>
                </a:lnTo>
                <a:lnTo>
                  <a:pt x="170992" y="12286"/>
                </a:lnTo>
                <a:lnTo>
                  <a:pt x="179350" y="9155"/>
                </a:lnTo>
                <a:lnTo>
                  <a:pt x="181547" y="9783"/>
                </a:lnTo>
                <a:lnTo>
                  <a:pt x="184186" y="5865"/>
                </a:lnTo>
                <a:lnTo>
                  <a:pt x="188221" y="5812"/>
                </a:lnTo>
                <a:lnTo>
                  <a:pt x="191435" y="1378"/>
                </a:lnTo>
                <a:lnTo>
                  <a:pt x="194712" y="0"/>
                </a:lnTo>
                <a:lnTo>
                  <a:pt x="195803" y="4759"/>
                </a:lnTo>
                <a:close/>
              </a:path>
            </a:pathLst>
          </a:custGeom>
          <a:solidFill>
            <a:srgbClr val="281046">
              <a:alpha val="100000"/>
            </a:srgbClr>
          </a:solidFill>
          <a:ln w="13550" cap="flat">
            <a:solidFill>
              <a:srgbClr val="281046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446" name="pg1446"/>
          <p:cNvSpPr/>
          <p:nvPr/>
        </p:nvSpPr>
        <p:spPr>
          <a:xfrm>
            <a:off x="4245696" y="3260153"/>
            <a:ext cx="111413" cy="109686"/>
          </a:xfrm>
          <a:custGeom>
            <a:avLst/>
            <a:gdLst/>
            <a:ahLst/>
            <a:cxnLst/>
            <a:rect l="0" t="0" r="0" b="0"/>
            <a:pathLst>
              <a:path w="111413" h="109686">
                <a:moveTo>
                  <a:pt x="75072" y="10011"/>
                </a:moveTo>
                <a:lnTo>
                  <a:pt x="77876" y="19590"/>
                </a:lnTo>
                <a:lnTo>
                  <a:pt x="81723" y="24253"/>
                </a:lnTo>
                <a:lnTo>
                  <a:pt x="91652" y="28320"/>
                </a:lnTo>
                <a:lnTo>
                  <a:pt x="97535" y="28611"/>
                </a:lnTo>
                <a:lnTo>
                  <a:pt x="97038" y="33865"/>
                </a:lnTo>
                <a:lnTo>
                  <a:pt x="98265" y="36423"/>
                </a:lnTo>
                <a:lnTo>
                  <a:pt x="109136" y="39566"/>
                </a:lnTo>
                <a:lnTo>
                  <a:pt x="110642" y="38865"/>
                </a:lnTo>
                <a:lnTo>
                  <a:pt x="110801" y="41046"/>
                </a:lnTo>
                <a:lnTo>
                  <a:pt x="111413" y="49443"/>
                </a:lnTo>
                <a:lnTo>
                  <a:pt x="109155" y="52315"/>
                </a:lnTo>
                <a:lnTo>
                  <a:pt x="107688" y="57675"/>
                </a:lnTo>
                <a:lnTo>
                  <a:pt x="108235" y="60071"/>
                </a:lnTo>
                <a:lnTo>
                  <a:pt x="109987" y="61567"/>
                </a:lnTo>
                <a:lnTo>
                  <a:pt x="109707" y="67806"/>
                </a:lnTo>
                <a:lnTo>
                  <a:pt x="111132" y="80368"/>
                </a:lnTo>
                <a:lnTo>
                  <a:pt x="109750" y="84816"/>
                </a:lnTo>
                <a:lnTo>
                  <a:pt x="107629" y="91647"/>
                </a:lnTo>
                <a:lnTo>
                  <a:pt x="98171" y="107095"/>
                </a:lnTo>
                <a:lnTo>
                  <a:pt x="98263" y="109686"/>
                </a:lnTo>
                <a:lnTo>
                  <a:pt x="96551" y="109420"/>
                </a:lnTo>
                <a:lnTo>
                  <a:pt x="92614" y="104098"/>
                </a:lnTo>
                <a:lnTo>
                  <a:pt x="90374" y="103355"/>
                </a:lnTo>
                <a:lnTo>
                  <a:pt x="92882" y="96309"/>
                </a:lnTo>
                <a:lnTo>
                  <a:pt x="89693" y="93967"/>
                </a:lnTo>
                <a:lnTo>
                  <a:pt x="83167" y="84816"/>
                </a:lnTo>
                <a:lnTo>
                  <a:pt x="81545" y="82544"/>
                </a:lnTo>
                <a:lnTo>
                  <a:pt x="68565" y="68954"/>
                </a:lnTo>
                <a:lnTo>
                  <a:pt x="60265" y="60659"/>
                </a:lnTo>
                <a:lnTo>
                  <a:pt x="55706" y="60318"/>
                </a:lnTo>
                <a:lnTo>
                  <a:pt x="49855" y="62146"/>
                </a:lnTo>
                <a:lnTo>
                  <a:pt x="37973" y="47272"/>
                </a:lnTo>
                <a:lnTo>
                  <a:pt x="33420" y="45976"/>
                </a:lnTo>
                <a:lnTo>
                  <a:pt x="25567" y="50382"/>
                </a:lnTo>
                <a:lnTo>
                  <a:pt x="22781" y="54596"/>
                </a:lnTo>
                <a:lnTo>
                  <a:pt x="18810" y="65263"/>
                </a:lnTo>
                <a:lnTo>
                  <a:pt x="15473" y="64931"/>
                </a:lnTo>
                <a:lnTo>
                  <a:pt x="13466" y="64164"/>
                </a:lnTo>
                <a:lnTo>
                  <a:pt x="12856" y="63858"/>
                </a:lnTo>
                <a:lnTo>
                  <a:pt x="11280" y="62088"/>
                </a:lnTo>
                <a:lnTo>
                  <a:pt x="9904" y="61451"/>
                </a:lnTo>
                <a:lnTo>
                  <a:pt x="7118" y="61535"/>
                </a:lnTo>
                <a:lnTo>
                  <a:pt x="3785" y="61131"/>
                </a:lnTo>
                <a:lnTo>
                  <a:pt x="1681" y="58771"/>
                </a:lnTo>
                <a:lnTo>
                  <a:pt x="613" y="57752"/>
                </a:lnTo>
                <a:lnTo>
                  <a:pt x="733" y="53490"/>
                </a:lnTo>
                <a:lnTo>
                  <a:pt x="2915" y="47503"/>
                </a:lnTo>
                <a:lnTo>
                  <a:pt x="5977" y="43705"/>
                </a:lnTo>
                <a:lnTo>
                  <a:pt x="5476" y="41046"/>
                </a:lnTo>
                <a:lnTo>
                  <a:pt x="5195" y="39556"/>
                </a:lnTo>
                <a:lnTo>
                  <a:pt x="8774" y="34018"/>
                </a:lnTo>
                <a:lnTo>
                  <a:pt x="9241" y="31208"/>
                </a:lnTo>
                <a:lnTo>
                  <a:pt x="12271" y="27580"/>
                </a:lnTo>
                <a:lnTo>
                  <a:pt x="12007" y="21666"/>
                </a:lnTo>
                <a:lnTo>
                  <a:pt x="6949" y="21003"/>
                </a:lnTo>
                <a:lnTo>
                  <a:pt x="542" y="16689"/>
                </a:lnTo>
                <a:lnTo>
                  <a:pt x="0" y="13109"/>
                </a:lnTo>
                <a:lnTo>
                  <a:pt x="2275" y="9498"/>
                </a:lnTo>
                <a:lnTo>
                  <a:pt x="9076" y="8863"/>
                </a:lnTo>
                <a:lnTo>
                  <a:pt x="14861" y="11721"/>
                </a:lnTo>
                <a:lnTo>
                  <a:pt x="21061" y="8776"/>
                </a:lnTo>
                <a:lnTo>
                  <a:pt x="61754" y="0"/>
                </a:lnTo>
                <a:lnTo>
                  <a:pt x="69372" y="815"/>
                </a:lnTo>
                <a:lnTo>
                  <a:pt x="70650" y="3437"/>
                </a:lnTo>
                <a:lnTo>
                  <a:pt x="72429" y="2074"/>
                </a:lnTo>
                <a:lnTo>
                  <a:pt x="74171" y="2795"/>
                </a:lnTo>
                <a:lnTo>
                  <a:pt x="75667" y="4824"/>
                </a:lnTo>
                <a:close/>
              </a:path>
            </a:pathLst>
          </a:custGeom>
          <a:solidFill>
            <a:srgbClr val="2A104A">
              <a:alpha val="100000"/>
            </a:srgbClr>
          </a:solidFill>
          <a:ln w="13550" cap="flat">
            <a:solidFill>
              <a:srgbClr val="2A104A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456" name="pg1456"/>
          <p:cNvSpPr/>
          <p:nvPr/>
        </p:nvSpPr>
        <p:spPr>
          <a:xfrm>
            <a:off x="4204214" y="3367028"/>
            <a:ext cx="137394" cy="128693"/>
          </a:xfrm>
          <a:custGeom>
            <a:avLst/>
            <a:gdLst/>
            <a:ahLst/>
            <a:cxnLst/>
            <a:rect l="0" t="0" r="0" b="0"/>
            <a:pathLst>
              <a:path w="137394" h="128693">
                <a:moveTo>
                  <a:pt x="90414" y="32293"/>
                </a:moveTo>
                <a:lnTo>
                  <a:pt x="98125" y="35835"/>
                </a:lnTo>
                <a:lnTo>
                  <a:pt x="98965" y="39612"/>
                </a:lnTo>
                <a:lnTo>
                  <a:pt x="100335" y="42083"/>
                </a:lnTo>
                <a:lnTo>
                  <a:pt x="100597" y="46446"/>
                </a:lnTo>
                <a:lnTo>
                  <a:pt x="103331" y="50258"/>
                </a:lnTo>
                <a:lnTo>
                  <a:pt x="97107" y="53466"/>
                </a:lnTo>
                <a:lnTo>
                  <a:pt x="98157" y="58831"/>
                </a:lnTo>
                <a:lnTo>
                  <a:pt x="97702" y="64369"/>
                </a:lnTo>
                <a:lnTo>
                  <a:pt x="104489" y="68564"/>
                </a:lnTo>
                <a:lnTo>
                  <a:pt x="113614" y="69085"/>
                </a:lnTo>
                <a:lnTo>
                  <a:pt x="123170" y="73026"/>
                </a:lnTo>
                <a:lnTo>
                  <a:pt x="125476" y="71968"/>
                </a:lnTo>
                <a:lnTo>
                  <a:pt x="127632" y="68277"/>
                </a:lnTo>
                <a:lnTo>
                  <a:pt x="129113" y="68408"/>
                </a:lnTo>
                <a:lnTo>
                  <a:pt x="131159" y="74207"/>
                </a:lnTo>
                <a:lnTo>
                  <a:pt x="133731" y="78613"/>
                </a:lnTo>
                <a:lnTo>
                  <a:pt x="136097" y="80062"/>
                </a:lnTo>
                <a:lnTo>
                  <a:pt x="137394" y="83782"/>
                </a:lnTo>
                <a:lnTo>
                  <a:pt x="137366" y="87671"/>
                </a:lnTo>
                <a:lnTo>
                  <a:pt x="132819" y="99405"/>
                </a:lnTo>
                <a:lnTo>
                  <a:pt x="134038" y="103745"/>
                </a:lnTo>
                <a:lnTo>
                  <a:pt x="136870" y="107212"/>
                </a:lnTo>
                <a:lnTo>
                  <a:pt x="133475" y="109575"/>
                </a:lnTo>
                <a:lnTo>
                  <a:pt x="128460" y="110282"/>
                </a:lnTo>
                <a:lnTo>
                  <a:pt x="124629" y="117405"/>
                </a:lnTo>
                <a:lnTo>
                  <a:pt x="120602" y="118649"/>
                </a:lnTo>
                <a:lnTo>
                  <a:pt x="117650" y="121803"/>
                </a:lnTo>
                <a:lnTo>
                  <a:pt x="116254" y="124731"/>
                </a:lnTo>
                <a:lnTo>
                  <a:pt x="114684" y="128028"/>
                </a:lnTo>
                <a:lnTo>
                  <a:pt x="104368" y="128693"/>
                </a:lnTo>
                <a:lnTo>
                  <a:pt x="94662" y="126807"/>
                </a:lnTo>
                <a:lnTo>
                  <a:pt x="94753" y="124731"/>
                </a:lnTo>
                <a:lnTo>
                  <a:pt x="94909" y="121240"/>
                </a:lnTo>
                <a:lnTo>
                  <a:pt x="92699" y="119399"/>
                </a:lnTo>
                <a:lnTo>
                  <a:pt x="88828" y="120370"/>
                </a:lnTo>
                <a:lnTo>
                  <a:pt x="86120" y="117890"/>
                </a:lnTo>
                <a:lnTo>
                  <a:pt x="75543" y="117984"/>
                </a:lnTo>
                <a:lnTo>
                  <a:pt x="67715" y="107417"/>
                </a:lnTo>
                <a:lnTo>
                  <a:pt x="64065" y="106386"/>
                </a:lnTo>
                <a:lnTo>
                  <a:pt x="58147" y="109722"/>
                </a:lnTo>
                <a:lnTo>
                  <a:pt x="41107" y="109019"/>
                </a:lnTo>
                <a:lnTo>
                  <a:pt x="39317" y="109364"/>
                </a:lnTo>
                <a:lnTo>
                  <a:pt x="39185" y="106421"/>
                </a:lnTo>
                <a:lnTo>
                  <a:pt x="37062" y="105178"/>
                </a:lnTo>
                <a:lnTo>
                  <a:pt x="34311" y="97432"/>
                </a:lnTo>
                <a:lnTo>
                  <a:pt x="30847" y="93298"/>
                </a:lnTo>
                <a:lnTo>
                  <a:pt x="31626" y="88556"/>
                </a:lnTo>
                <a:lnTo>
                  <a:pt x="32946" y="86978"/>
                </a:lnTo>
                <a:lnTo>
                  <a:pt x="32071" y="84972"/>
                </a:lnTo>
                <a:lnTo>
                  <a:pt x="35877" y="83067"/>
                </a:lnTo>
                <a:lnTo>
                  <a:pt x="36918" y="81089"/>
                </a:lnTo>
                <a:lnTo>
                  <a:pt x="35509" y="77648"/>
                </a:lnTo>
                <a:lnTo>
                  <a:pt x="35820" y="73953"/>
                </a:lnTo>
                <a:lnTo>
                  <a:pt x="35078" y="72367"/>
                </a:lnTo>
                <a:lnTo>
                  <a:pt x="33648" y="66996"/>
                </a:lnTo>
                <a:lnTo>
                  <a:pt x="27446" y="60822"/>
                </a:lnTo>
                <a:lnTo>
                  <a:pt x="24183" y="61542"/>
                </a:lnTo>
                <a:lnTo>
                  <a:pt x="19942" y="65529"/>
                </a:lnTo>
                <a:lnTo>
                  <a:pt x="15784" y="66038"/>
                </a:lnTo>
                <a:lnTo>
                  <a:pt x="11236" y="59022"/>
                </a:lnTo>
                <a:lnTo>
                  <a:pt x="8937" y="58792"/>
                </a:lnTo>
                <a:lnTo>
                  <a:pt x="7266" y="52397"/>
                </a:lnTo>
                <a:lnTo>
                  <a:pt x="3591" y="48498"/>
                </a:lnTo>
                <a:lnTo>
                  <a:pt x="36" y="47401"/>
                </a:lnTo>
                <a:lnTo>
                  <a:pt x="0" y="43500"/>
                </a:lnTo>
                <a:lnTo>
                  <a:pt x="15880" y="41859"/>
                </a:lnTo>
                <a:lnTo>
                  <a:pt x="22672" y="39008"/>
                </a:lnTo>
                <a:lnTo>
                  <a:pt x="24844" y="36755"/>
                </a:lnTo>
                <a:lnTo>
                  <a:pt x="16705" y="31959"/>
                </a:lnTo>
                <a:lnTo>
                  <a:pt x="19304" y="27575"/>
                </a:lnTo>
                <a:lnTo>
                  <a:pt x="14498" y="17494"/>
                </a:lnTo>
                <a:lnTo>
                  <a:pt x="7946" y="12601"/>
                </a:lnTo>
                <a:lnTo>
                  <a:pt x="4220" y="11842"/>
                </a:lnTo>
                <a:lnTo>
                  <a:pt x="1572" y="8356"/>
                </a:lnTo>
                <a:lnTo>
                  <a:pt x="4200" y="6463"/>
                </a:lnTo>
                <a:lnTo>
                  <a:pt x="10623" y="9052"/>
                </a:lnTo>
                <a:lnTo>
                  <a:pt x="14938" y="4752"/>
                </a:lnTo>
                <a:lnTo>
                  <a:pt x="16112" y="3582"/>
                </a:lnTo>
                <a:lnTo>
                  <a:pt x="19953" y="2569"/>
                </a:lnTo>
                <a:lnTo>
                  <a:pt x="21661" y="4752"/>
                </a:lnTo>
                <a:lnTo>
                  <a:pt x="23076" y="6069"/>
                </a:lnTo>
                <a:lnTo>
                  <a:pt x="26578" y="6341"/>
                </a:lnTo>
                <a:lnTo>
                  <a:pt x="29251" y="4752"/>
                </a:lnTo>
                <a:lnTo>
                  <a:pt x="29675" y="3019"/>
                </a:lnTo>
                <a:lnTo>
                  <a:pt x="36145" y="0"/>
                </a:lnTo>
                <a:lnTo>
                  <a:pt x="39907" y="4752"/>
                </a:lnTo>
                <a:lnTo>
                  <a:pt x="44407" y="10437"/>
                </a:lnTo>
                <a:lnTo>
                  <a:pt x="40622" y="15313"/>
                </a:lnTo>
                <a:lnTo>
                  <a:pt x="36526" y="18068"/>
                </a:lnTo>
                <a:lnTo>
                  <a:pt x="41575" y="30720"/>
                </a:lnTo>
                <a:lnTo>
                  <a:pt x="46376" y="29573"/>
                </a:lnTo>
                <a:lnTo>
                  <a:pt x="51782" y="32809"/>
                </a:lnTo>
                <a:lnTo>
                  <a:pt x="57644" y="32543"/>
                </a:lnTo>
                <a:lnTo>
                  <a:pt x="61962" y="37000"/>
                </a:lnTo>
                <a:lnTo>
                  <a:pt x="64571" y="41940"/>
                </a:lnTo>
                <a:lnTo>
                  <a:pt x="69047" y="40091"/>
                </a:lnTo>
                <a:lnTo>
                  <a:pt x="70999" y="41450"/>
                </a:lnTo>
                <a:lnTo>
                  <a:pt x="73513" y="40588"/>
                </a:lnTo>
                <a:lnTo>
                  <a:pt x="77990" y="41711"/>
                </a:lnTo>
                <a:lnTo>
                  <a:pt x="78414" y="36584"/>
                </a:lnTo>
                <a:lnTo>
                  <a:pt x="81635" y="33538"/>
                </a:lnTo>
                <a:close/>
              </a:path>
            </a:pathLst>
          </a:custGeom>
          <a:solidFill>
            <a:srgbClr val="3C0F70">
              <a:alpha val="100000"/>
            </a:srgbClr>
          </a:solidFill>
          <a:ln w="13550" cap="flat">
            <a:solidFill>
              <a:srgbClr val="3C0F70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457" name="pg1457"/>
          <p:cNvSpPr/>
          <p:nvPr/>
        </p:nvSpPr>
        <p:spPr>
          <a:xfrm>
            <a:off x="4120948" y="3425821"/>
            <a:ext cx="194847" cy="136540"/>
          </a:xfrm>
          <a:custGeom>
            <a:avLst/>
            <a:gdLst/>
            <a:ahLst/>
            <a:cxnLst/>
            <a:rect l="0" t="0" r="0" b="0"/>
            <a:pathLst>
              <a:path w="194847" h="136540">
                <a:moveTo>
                  <a:pt x="118344" y="13574"/>
                </a:moveTo>
                <a:lnTo>
                  <a:pt x="119086" y="15160"/>
                </a:lnTo>
                <a:lnTo>
                  <a:pt x="118775" y="18855"/>
                </a:lnTo>
                <a:lnTo>
                  <a:pt x="120184" y="22296"/>
                </a:lnTo>
                <a:lnTo>
                  <a:pt x="119142" y="24274"/>
                </a:lnTo>
                <a:lnTo>
                  <a:pt x="115336" y="26179"/>
                </a:lnTo>
                <a:lnTo>
                  <a:pt x="116212" y="28185"/>
                </a:lnTo>
                <a:lnTo>
                  <a:pt x="114891" y="29763"/>
                </a:lnTo>
                <a:lnTo>
                  <a:pt x="114113" y="34506"/>
                </a:lnTo>
                <a:lnTo>
                  <a:pt x="117577" y="38639"/>
                </a:lnTo>
                <a:lnTo>
                  <a:pt x="120327" y="46385"/>
                </a:lnTo>
                <a:lnTo>
                  <a:pt x="122451" y="47629"/>
                </a:lnTo>
                <a:lnTo>
                  <a:pt x="122583" y="50571"/>
                </a:lnTo>
                <a:lnTo>
                  <a:pt x="124373" y="50226"/>
                </a:lnTo>
                <a:lnTo>
                  <a:pt x="141412" y="50929"/>
                </a:lnTo>
                <a:lnTo>
                  <a:pt x="147331" y="47594"/>
                </a:lnTo>
                <a:lnTo>
                  <a:pt x="150980" y="48624"/>
                </a:lnTo>
                <a:lnTo>
                  <a:pt x="158808" y="59191"/>
                </a:lnTo>
                <a:lnTo>
                  <a:pt x="169386" y="59097"/>
                </a:lnTo>
                <a:lnTo>
                  <a:pt x="172094" y="61577"/>
                </a:lnTo>
                <a:lnTo>
                  <a:pt x="175965" y="60606"/>
                </a:lnTo>
                <a:lnTo>
                  <a:pt x="178174" y="62447"/>
                </a:lnTo>
                <a:lnTo>
                  <a:pt x="178019" y="65938"/>
                </a:lnTo>
                <a:lnTo>
                  <a:pt x="177927" y="68015"/>
                </a:lnTo>
                <a:lnTo>
                  <a:pt x="187634" y="69900"/>
                </a:lnTo>
                <a:lnTo>
                  <a:pt x="185932" y="76425"/>
                </a:lnTo>
                <a:lnTo>
                  <a:pt x="180954" y="78601"/>
                </a:lnTo>
                <a:lnTo>
                  <a:pt x="179873" y="82185"/>
                </a:lnTo>
                <a:lnTo>
                  <a:pt x="180405" y="83553"/>
                </a:lnTo>
                <a:lnTo>
                  <a:pt x="186838" y="85768"/>
                </a:lnTo>
                <a:lnTo>
                  <a:pt x="194693" y="92450"/>
                </a:lnTo>
                <a:lnTo>
                  <a:pt x="194847" y="96321"/>
                </a:lnTo>
                <a:lnTo>
                  <a:pt x="192020" y="98077"/>
                </a:lnTo>
                <a:lnTo>
                  <a:pt x="189508" y="104091"/>
                </a:lnTo>
                <a:lnTo>
                  <a:pt x="183617" y="108444"/>
                </a:lnTo>
                <a:lnTo>
                  <a:pt x="178653" y="105486"/>
                </a:lnTo>
                <a:lnTo>
                  <a:pt x="156853" y="115712"/>
                </a:lnTo>
                <a:lnTo>
                  <a:pt x="148688" y="113160"/>
                </a:lnTo>
                <a:lnTo>
                  <a:pt x="148215" y="114360"/>
                </a:lnTo>
                <a:lnTo>
                  <a:pt x="149814" y="116497"/>
                </a:lnTo>
                <a:lnTo>
                  <a:pt x="150076" y="120713"/>
                </a:lnTo>
                <a:lnTo>
                  <a:pt x="145949" y="119483"/>
                </a:lnTo>
                <a:lnTo>
                  <a:pt x="143807" y="117001"/>
                </a:lnTo>
                <a:lnTo>
                  <a:pt x="139549" y="116602"/>
                </a:lnTo>
                <a:lnTo>
                  <a:pt x="136554" y="112964"/>
                </a:lnTo>
                <a:lnTo>
                  <a:pt x="128736" y="113268"/>
                </a:lnTo>
                <a:lnTo>
                  <a:pt x="124518" y="107994"/>
                </a:lnTo>
                <a:lnTo>
                  <a:pt x="120436" y="109658"/>
                </a:lnTo>
                <a:lnTo>
                  <a:pt x="123442" y="114821"/>
                </a:lnTo>
                <a:lnTo>
                  <a:pt x="123281" y="117522"/>
                </a:lnTo>
                <a:lnTo>
                  <a:pt x="113670" y="115117"/>
                </a:lnTo>
                <a:lnTo>
                  <a:pt x="107685" y="119118"/>
                </a:lnTo>
                <a:lnTo>
                  <a:pt x="102512" y="120603"/>
                </a:lnTo>
                <a:lnTo>
                  <a:pt x="102097" y="123102"/>
                </a:lnTo>
                <a:lnTo>
                  <a:pt x="104604" y="130243"/>
                </a:lnTo>
                <a:lnTo>
                  <a:pt x="101667" y="134749"/>
                </a:lnTo>
                <a:lnTo>
                  <a:pt x="100200" y="135463"/>
                </a:lnTo>
                <a:lnTo>
                  <a:pt x="98245" y="134098"/>
                </a:lnTo>
                <a:lnTo>
                  <a:pt x="94906" y="129704"/>
                </a:lnTo>
                <a:lnTo>
                  <a:pt x="92833" y="130309"/>
                </a:lnTo>
                <a:lnTo>
                  <a:pt x="92293" y="133077"/>
                </a:lnTo>
                <a:lnTo>
                  <a:pt x="80616" y="133217"/>
                </a:lnTo>
                <a:lnTo>
                  <a:pt x="70535" y="126104"/>
                </a:lnTo>
                <a:lnTo>
                  <a:pt x="68002" y="122520"/>
                </a:lnTo>
                <a:lnTo>
                  <a:pt x="63831" y="120715"/>
                </a:lnTo>
                <a:lnTo>
                  <a:pt x="57112" y="122597"/>
                </a:lnTo>
                <a:lnTo>
                  <a:pt x="52478" y="120479"/>
                </a:lnTo>
                <a:lnTo>
                  <a:pt x="50189" y="123253"/>
                </a:lnTo>
                <a:lnTo>
                  <a:pt x="47775" y="123844"/>
                </a:lnTo>
                <a:lnTo>
                  <a:pt x="43198" y="122072"/>
                </a:lnTo>
                <a:lnTo>
                  <a:pt x="39449" y="127691"/>
                </a:lnTo>
                <a:lnTo>
                  <a:pt x="37843" y="133019"/>
                </a:lnTo>
                <a:lnTo>
                  <a:pt x="32135" y="136378"/>
                </a:lnTo>
                <a:lnTo>
                  <a:pt x="13800" y="136540"/>
                </a:lnTo>
                <a:lnTo>
                  <a:pt x="14946" y="133542"/>
                </a:lnTo>
                <a:lnTo>
                  <a:pt x="14451" y="130486"/>
                </a:lnTo>
                <a:lnTo>
                  <a:pt x="10826" y="128170"/>
                </a:lnTo>
                <a:lnTo>
                  <a:pt x="7399" y="128782"/>
                </a:lnTo>
                <a:lnTo>
                  <a:pt x="220" y="121964"/>
                </a:lnTo>
                <a:lnTo>
                  <a:pt x="2742" y="122028"/>
                </a:lnTo>
                <a:lnTo>
                  <a:pt x="3281" y="119525"/>
                </a:lnTo>
                <a:lnTo>
                  <a:pt x="374" y="117536"/>
                </a:lnTo>
                <a:lnTo>
                  <a:pt x="0" y="115365"/>
                </a:lnTo>
                <a:lnTo>
                  <a:pt x="5675" y="115135"/>
                </a:lnTo>
                <a:lnTo>
                  <a:pt x="6315" y="112978"/>
                </a:lnTo>
                <a:lnTo>
                  <a:pt x="12297" y="109567"/>
                </a:lnTo>
                <a:lnTo>
                  <a:pt x="16079" y="102283"/>
                </a:lnTo>
                <a:lnTo>
                  <a:pt x="19155" y="96876"/>
                </a:lnTo>
                <a:lnTo>
                  <a:pt x="22497" y="97406"/>
                </a:lnTo>
                <a:lnTo>
                  <a:pt x="25349" y="94743"/>
                </a:lnTo>
                <a:lnTo>
                  <a:pt x="34636" y="98319"/>
                </a:lnTo>
                <a:lnTo>
                  <a:pt x="38064" y="96012"/>
                </a:lnTo>
                <a:lnTo>
                  <a:pt x="46974" y="93540"/>
                </a:lnTo>
                <a:lnTo>
                  <a:pt x="52118" y="93713"/>
                </a:lnTo>
                <a:lnTo>
                  <a:pt x="64697" y="100568"/>
                </a:lnTo>
                <a:lnTo>
                  <a:pt x="66421" y="98335"/>
                </a:lnTo>
                <a:lnTo>
                  <a:pt x="66369" y="95452"/>
                </a:lnTo>
                <a:lnTo>
                  <a:pt x="63239" y="89704"/>
                </a:lnTo>
                <a:lnTo>
                  <a:pt x="62397" y="84816"/>
                </a:lnTo>
                <a:lnTo>
                  <a:pt x="60013" y="81519"/>
                </a:lnTo>
                <a:lnTo>
                  <a:pt x="58883" y="73652"/>
                </a:lnTo>
                <a:lnTo>
                  <a:pt x="57800" y="73124"/>
                </a:lnTo>
                <a:lnTo>
                  <a:pt x="56092" y="76227"/>
                </a:lnTo>
                <a:lnTo>
                  <a:pt x="53791" y="77557"/>
                </a:lnTo>
                <a:lnTo>
                  <a:pt x="50447" y="76617"/>
                </a:lnTo>
                <a:lnTo>
                  <a:pt x="54077" y="66804"/>
                </a:lnTo>
                <a:lnTo>
                  <a:pt x="53445" y="65938"/>
                </a:lnTo>
                <a:lnTo>
                  <a:pt x="50812" y="62328"/>
                </a:lnTo>
                <a:lnTo>
                  <a:pt x="47680" y="60487"/>
                </a:lnTo>
                <a:lnTo>
                  <a:pt x="46414" y="54941"/>
                </a:lnTo>
                <a:lnTo>
                  <a:pt x="42816" y="52145"/>
                </a:lnTo>
                <a:lnTo>
                  <a:pt x="43252" y="46974"/>
                </a:lnTo>
                <a:lnTo>
                  <a:pt x="56724" y="42825"/>
                </a:lnTo>
                <a:lnTo>
                  <a:pt x="62606" y="27820"/>
                </a:lnTo>
                <a:lnTo>
                  <a:pt x="70161" y="26156"/>
                </a:lnTo>
                <a:lnTo>
                  <a:pt x="85183" y="15584"/>
                </a:lnTo>
                <a:lnTo>
                  <a:pt x="87282" y="12582"/>
                </a:lnTo>
                <a:lnTo>
                  <a:pt x="88072" y="9038"/>
                </a:lnTo>
                <a:lnTo>
                  <a:pt x="89835" y="7315"/>
                </a:lnTo>
                <a:lnTo>
                  <a:pt x="92203" y="0"/>
                </a:lnTo>
                <a:lnTo>
                  <a:pt x="94502" y="229"/>
                </a:lnTo>
                <a:lnTo>
                  <a:pt x="99050" y="7245"/>
                </a:lnTo>
                <a:lnTo>
                  <a:pt x="103207" y="6736"/>
                </a:lnTo>
                <a:lnTo>
                  <a:pt x="107449" y="2749"/>
                </a:lnTo>
                <a:lnTo>
                  <a:pt x="110712" y="2029"/>
                </a:lnTo>
                <a:lnTo>
                  <a:pt x="116913" y="8204"/>
                </a:lnTo>
                <a:close/>
              </a:path>
            </a:pathLst>
          </a:custGeom>
          <a:solidFill>
            <a:srgbClr val="380F68">
              <a:alpha val="100000"/>
            </a:srgbClr>
          </a:solidFill>
          <a:ln w="13550" cap="flat">
            <a:solidFill>
              <a:srgbClr val="380F68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458" name="pg1458"/>
          <p:cNvSpPr/>
          <p:nvPr/>
        </p:nvSpPr>
        <p:spPr>
          <a:xfrm>
            <a:off x="4127547" y="3368886"/>
            <a:ext cx="101511" cy="103910"/>
          </a:xfrm>
          <a:custGeom>
            <a:avLst/>
            <a:gdLst/>
            <a:ahLst/>
            <a:cxnLst/>
            <a:rect l="0" t="0" r="0" b="0"/>
            <a:pathLst>
              <a:path w="101511" h="103910">
                <a:moveTo>
                  <a:pt x="78239" y="6498"/>
                </a:moveTo>
                <a:lnTo>
                  <a:pt x="80886" y="9984"/>
                </a:lnTo>
                <a:lnTo>
                  <a:pt x="84612" y="10744"/>
                </a:lnTo>
                <a:lnTo>
                  <a:pt x="91164" y="15636"/>
                </a:lnTo>
                <a:lnTo>
                  <a:pt x="95970" y="25717"/>
                </a:lnTo>
                <a:lnTo>
                  <a:pt x="93372" y="30101"/>
                </a:lnTo>
                <a:lnTo>
                  <a:pt x="101511" y="34897"/>
                </a:lnTo>
                <a:lnTo>
                  <a:pt x="99339" y="37150"/>
                </a:lnTo>
                <a:lnTo>
                  <a:pt x="92547" y="40002"/>
                </a:lnTo>
                <a:lnTo>
                  <a:pt x="76666" y="41643"/>
                </a:lnTo>
                <a:lnTo>
                  <a:pt x="76702" y="45543"/>
                </a:lnTo>
                <a:lnTo>
                  <a:pt x="80258" y="46640"/>
                </a:lnTo>
                <a:lnTo>
                  <a:pt x="83933" y="50539"/>
                </a:lnTo>
                <a:lnTo>
                  <a:pt x="85604" y="56935"/>
                </a:lnTo>
                <a:lnTo>
                  <a:pt x="83236" y="64250"/>
                </a:lnTo>
                <a:lnTo>
                  <a:pt x="81473" y="65973"/>
                </a:lnTo>
                <a:lnTo>
                  <a:pt x="80683" y="69517"/>
                </a:lnTo>
                <a:lnTo>
                  <a:pt x="78584" y="72519"/>
                </a:lnTo>
                <a:lnTo>
                  <a:pt x="63562" y="83091"/>
                </a:lnTo>
                <a:lnTo>
                  <a:pt x="56007" y="84755"/>
                </a:lnTo>
                <a:lnTo>
                  <a:pt x="50125" y="99760"/>
                </a:lnTo>
                <a:lnTo>
                  <a:pt x="36653" y="103910"/>
                </a:lnTo>
                <a:lnTo>
                  <a:pt x="29287" y="96809"/>
                </a:lnTo>
                <a:lnTo>
                  <a:pt x="22245" y="91836"/>
                </a:lnTo>
                <a:lnTo>
                  <a:pt x="17331" y="90683"/>
                </a:lnTo>
                <a:lnTo>
                  <a:pt x="9192" y="91495"/>
                </a:lnTo>
                <a:lnTo>
                  <a:pt x="2483" y="83289"/>
                </a:lnTo>
                <a:lnTo>
                  <a:pt x="1994" y="79591"/>
                </a:lnTo>
                <a:lnTo>
                  <a:pt x="8188" y="74886"/>
                </a:lnTo>
                <a:lnTo>
                  <a:pt x="9627" y="74880"/>
                </a:lnTo>
                <a:lnTo>
                  <a:pt x="13229" y="74730"/>
                </a:lnTo>
                <a:lnTo>
                  <a:pt x="9627" y="65971"/>
                </a:lnTo>
                <a:lnTo>
                  <a:pt x="5597" y="60482"/>
                </a:lnTo>
                <a:lnTo>
                  <a:pt x="4290" y="58707"/>
                </a:lnTo>
                <a:lnTo>
                  <a:pt x="2091" y="52346"/>
                </a:lnTo>
                <a:lnTo>
                  <a:pt x="0" y="46304"/>
                </a:lnTo>
                <a:lnTo>
                  <a:pt x="1511" y="45475"/>
                </a:lnTo>
                <a:lnTo>
                  <a:pt x="7973" y="41931"/>
                </a:lnTo>
                <a:lnTo>
                  <a:pt x="9627" y="41027"/>
                </a:lnTo>
                <a:lnTo>
                  <a:pt x="20952" y="34841"/>
                </a:lnTo>
                <a:lnTo>
                  <a:pt x="21493" y="29181"/>
                </a:lnTo>
                <a:lnTo>
                  <a:pt x="22206" y="28579"/>
                </a:lnTo>
                <a:lnTo>
                  <a:pt x="24284" y="26613"/>
                </a:lnTo>
                <a:lnTo>
                  <a:pt x="25305" y="26412"/>
                </a:lnTo>
                <a:lnTo>
                  <a:pt x="32023" y="29373"/>
                </a:lnTo>
                <a:lnTo>
                  <a:pt x="33738" y="13792"/>
                </a:lnTo>
                <a:lnTo>
                  <a:pt x="48608" y="10102"/>
                </a:lnTo>
                <a:lnTo>
                  <a:pt x="60796" y="7102"/>
                </a:lnTo>
                <a:lnTo>
                  <a:pt x="61235" y="6398"/>
                </a:lnTo>
                <a:lnTo>
                  <a:pt x="62571" y="4324"/>
                </a:lnTo>
                <a:lnTo>
                  <a:pt x="63491" y="2895"/>
                </a:lnTo>
                <a:lnTo>
                  <a:pt x="63932" y="2211"/>
                </a:lnTo>
                <a:lnTo>
                  <a:pt x="68893" y="1511"/>
                </a:lnTo>
                <a:lnTo>
                  <a:pt x="69497" y="1067"/>
                </a:lnTo>
                <a:lnTo>
                  <a:pt x="71074" y="1544"/>
                </a:lnTo>
                <a:lnTo>
                  <a:pt x="70905" y="0"/>
                </a:lnTo>
                <a:lnTo>
                  <a:pt x="73444" y="843"/>
                </a:lnTo>
                <a:lnTo>
                  <a:pt x="75431" y="2895"/>
                </a:lnTo>
                <a:lnTo>
                  <a:pt x="76310" y="3804"/>
                </a:lnTo>
                <a:lnTo>
                  <a:pt x="77017" y="4534"/>
                </a:lnTo>
                <a:lnTo>
                  <a:pt x="77659" y="6839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459" name="pg1459"/>
          <p:cNvSpPr/>
          <p:nvPr/>
        </p:nvSpPr>
        <p:spPr>
          <a:xfrm>
            <a:off x="4099231" y="3463548"/>
            <a:ext cx="88138" cy="64556"/>
          </a:xfrm>
          <a:custGeom>
            <a:avLst/>
            <a:gdLst/>
            <a:ahLst/>
            <a:cxnLst/>
            <a:rect l="0" t="0" r="0" b="0"/>
            <a:pathLst>
              <a:path w="88138" h="64556">
                <a:moveTo>
                  <a:pt x="24175" y="0"/>
                </a:moveTo>
                <a:lnTo>
                  <a:pt x="24568" y="2510"/>
                </a:lnTo>
                <a:lnTo>
                  <a:pt x="26050" y="3743"/>
                </a:lnTo>
                <a:lnTo>
                  <a:pt x="25073" y="6176"/>
                </a:lnTo>
                <a:lnTo>
                  <a:pt x="27249" y="11277"/>
                </a:lnTo>
                <a:lnTo>
                  <a:pt x="25802" y="19667"/>
                </a:lnTo>
                <a:lnTo>
                  <a:pt x="28027" y="23198"/>
                </a:lnTo>
                <a:lnTo>
                  <a:pt x="41995" y="21265"/>
                </a:lnTo>
                <a:lnTo>
                  <a:pt x="49928" y="4681"/>
                </a:lnTo>
                <a:lnTo>
                  <a:pt x="57603" y="2148"/>
                </a:lnTo>
                <a:lnTo>
                  <a:pt x="64969" y="9248"/>
                </a:lnTo>
                <a:lnTo>
                  <a:pt x="64534" y="14419"/>
                </a:lnTo>
                <a:lnTo>
                  <a:pt x="68131" y="17214"/>
                </a:lnTo>
                <a:lnTo>
                  <a:pt x="69397" y="22761"/>
                </a:lnTo>
                <a:lnTo>
                  <a:pt x="72529" y="24601"/>
                </a:lnTo>
                <a:lnTo>
                  <a:pt x="75162" y="28212"/>
                </a:lnTo>
                <a:lnTo>
                  <a:pt x="75794" y="29078"/>
                </a:lnTo>
                <a:lnTo>
                  <a:pt x="72165" y="38891"/>
                </a:lnTo>
                <a:lnTo>
                  <a:pt x="75509" y="39830"/>
                </a:lnTo>
                <a:lnTo>
                  <a:pt x="77810" y="38501"/>
                </a:lnTo>
                <a:lnTo>
                  <a:pt x="79518" y="35398"/>
                </a:lnTo>
                <a:lnTo>
                  <a:pt x="80601" y="35926"/>
                </a:lnTo>
                <a:lnTo>
                  <a:pt x="81731" y="43792"/>
                </a:lnTo>
                <a:lnTo>
                  <a:pt x="84114" y="47090"/>
                </a:lnTo>
                <a:lnTo>
                  <a:pt x="84956" y="51977"/>
                </a:lnTo>
                <a:lnTo>
                  <a:pt x="88086" y="57725"/>
                </a:lnTo>
                <a:lnTo>
                  <a:pt x="88138" y="60608"/>
                </a:lnTo>
                <a:lnTo>
                  <a:pt x="86414" y="62842"/>
                </a:lnTo>
                <a:lnTo>
                  <a:pt x="73836" y="55987"/>
                </a:lnTo>
                <a:lnTo>
                  <a:pt x="68691" y="55813"/>
                </a:lnTo>
                <a:lnTo>
                  <a:pt x="59781" y="58285"/>
                </a:lnTo>
                <a:lnTo>
                  <a:pt x="56353" y="60592"/>
                </a:lnTo>
                <a:lnTo>
                  <a:pt x="47066" y="57017"/>
                </a:lnTo>
                <a:lnTo>
                  <a:pt x="44215" y="59679"/>
                </a:lnTo>
                <a:lnTo>
                  <a:pt x="40872" y="59149"/>
                </a:lnTo>
                <a:lnTo>
                  <a:pt x="37797" y="64556"/>
                </a:lnTo>
                <a:lnTo>
                  <a:pt x="28429" y="60862"/>
                </a:lnTo>
                <a:lnTo>
                  <a:pt x="28065" y="57970"/>
                </a:lnTo>
                <a:lnTo>
                  <a:pt x="26631" y="57003"/>
                </a:lnTo>
                <a:lnTo>
                  <a:pt x="24704" y="58140"/>
                </a:lnTo>
                <a:lnTo>
                  <a:pt x="21450" y="57162"/>
                </a:lnTo>
                <a:lnTo>
                  <a:pt x="18681" y="59581"/>
                </a:lnTo>
                <a:lnTo>
                  <a:pt x="15371" y="59702"/>
                </a:lnTo>
                <a:lnTo>
                  <a:pt x="12647" y="62838"/>
                </a:lnTo>
                <a:lnTo>
                  <a:pt x="8879" y="63788"/>
                </a:lnTo>
                <a:lnTo>
                  <a:pt x="3729" y="54115"/>
                </a:lnTo>
                <a:lnTo>
                  <a:pt x="5822" y="51038"/>
                </a:lnTo>
                <a:lnTo>
                  <a:pt x="1180" y="49401"/>
                </a:lnTo>
                <a:lnTo>
                  <a:pt x="6391" y="41653"/>
                </a:lnTo>
                <a:lnTo>
                  <a:pt x="4009" y="40105"/>
                </a:lnTo>
                <a:lnTo>
                  <a:pt x="2990" y="34929"/>
                </a:lnTo>
                <a:lnTo>
                  <a:pt x="1025" y="31462"/>
                </a:lnTo>
                <a:lnTo>
                  <a:pt x="3056" y="28380"/>
                </a:lnTo>
                <a:lnTo>
                  <a:pt x="6447" y="28212"/>
                </a:lnTo>
                <a:lnTo>
                  <a:pt x="7863" y="28142"/>
                </a:lnTo>
                <a:lnTo>
                  <a:pt x="9074" y="24463"/>
                </a:lnTo>
                <a:lnTo>
                  <a:pt x="1497" y="17496"/>
                </a:lnTo>
                <a:lnTo>
                  <a:pt x="0" y="13254"/>
                </a:lnTo>
                <a:lnTo>
                  <a:pt x="4074" y="12260"/>
                </a:lnTo>
                <a:lnTo>
                  <a:pt x="8091" y="8842"/>
                </a:lnTo>
                <a:lnTo>
                  <a:pt x="12027" y="8615"/>
                </a:lnTo>
                <a:lnTo>
                  <a:pt x="14488" y="4259"/>
                </a:lnTo>
                <a:lnTo>
                  <a:pt x="18123" y="3888"/>
                </a:lnTo>
                <a:close/>
              </a:path>
            </a:pathLst>
          </a:custGeom>
          <a:solidFill>
            <a:srgbClr val="361064">
              <a:alpha val="100000"/>
            </a:srgbClr>
          </a:solidFill>
          <a:ln w="13550" cap="flat">
            <a:solidFill>
              <a:srgbClr val="361064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460" name="pg1460"/>
          <p:cNvSpPr/>
          <p:nvPr/>
        </p:nvSpPr>
        <p:spPr>
          <a:xfrm>
            <a:off x="4067213" y="3341377"/>
            <a:ext cx="94073" cy="145369"/>
          </a:xfrm>
          <a:custGeom>
            <a:avLst/>
            <a:gdLst/>
            <a:ahLst/>
            <a:cxnLst/>
            <a:rect l="0" t="0" r="0" b="0"/>
            <a:pathLst>
              <a:path w="94073" h="145369">
                <a:moveTo>
                  <a:pt x="94073" y="41301"/>
                </a:moveTo>
                <a:lnTo>
                  <a:pt x="92357" y="56882"/>
                </a:lnTo>
                <a:lnTo>
                  <a:pt x="85640" y="53921"/>
                </a:lnTo>
                <a:lnTo>
                  <a:pt x="84619" y="54122"/>
                </a:lnTo>
                <a:lnTo>
                  <a:pt x="82540" y="56088"/>
                </a:lnTo>
                <a:lnTo>
                  <a:pt x="81828" y="56690"/>
                </a:lnTo>
                <a:lnTo>
                  <a:pt x="81287" y="62350"/>
                </a:lnTo>
                <a:lnTo>
                  <a:pt x="69962" y="68536"/>
                </a:lnTo>
                <a:lnTo>
                  <a:pt x="68308" y="69440"/>
                </a:lnTo>
                <a:lnTo>
                  <a:pt x="61845" y="72984"/>
                </a:lnTo>
                <a:lnTo>
                  <a:pt x="60334" y="73813"/>
                </a:lnTo>
                <a:lnTo>
                  <a:pt x="62425" y="79855"/>
                </a:lnTo>
                <a:lnTo>
                  <a:pt x="64624" y="86216"/>
                </a:lnTo>
                <a:lnTo>
                  <a:pt x="65931" y="87991"/>
                </a:lnTo>
                <a:lnTo>
                  <a:pt x="69962" y="93480"/>
                </a:lnTo>
                <a:lnTo>
                  <a:pt x="73563" y="102239"/>
                </a:lnTo>
                <a:lnTo>
                  <a:pt x="69962" y="102389"/>
                </a:lnTo>
                <a:lnTo>
                  <a:pt x="68523" y="102395"/>
                </a:lnTo>
                <a:lnTo>
                  <a:pt x="62328" y="107100"/>
                </a:lnTo>
                <a:lnTo>
                  <a:pt x="62817" y="110798"/>
                </a:lnTo>
                <a:lnTo>
                  <a:pt x="69526" y="119004"/>
                </a:lnTo>
                <a:lnTo>
                  <a:pt x="77665" y="118192"/>
                </a:lnTo>
                <a:lnTo>
                  <a:pt x="82579" y="119345"/>
                </a:lnTo>
                <a:lnTo>
                  <a:pt x="89621" y="124318"/>
                </a:lnTo>
                <a:lnTo>
                  <a:pt x="81946" y="126851"/>
                </a:lnTo>
                <a:lnTo>
                  <a:pt x="74013" y="143436"/>
                </a:lnTo>
                <a:lnTo>
                  <a:pt x="60045" y="145369"/>
                </a:lnTo>
                <a:lnTo>
                  <a:pt x="57820" y="141837"/>
                </a:lnTo>
                <a:lnTo>
                  <a:pt x="59267" y="133448"/>
                </a:lnTo>
                <a:lnTo>
                  <a:pt x="57091" y="128347"/>
                </a:lnTo>
                <a:lnTo>
                  <a:pt x="58068" y="125914"/>
                </a:lnTo>
                <a:lnTo>
                  <a:pt x="56585" y="124680"/>
                </a:lnTo>
                <a:lnTo>
                  <a:pt x="56193" y="122170"/>
                </a:lnTo>
                <a:lnTo>
                  <a:pt x="50141" y="126059"/>
                </a:lnTo>
                <a:lnTo>
                  <a:pt x="46506" y="126430"/>
                </a:lnTo>
                <a:lnTo>
                  <a:pt x="44045" y="130785"/>
                </a:lnTo>
                <a:lnTo>
                  <a:pt x="40108" y="131013"/>
                </a:lnTo>
                <a:lnTo>
                  <a:pt x="36092" y="134431"/>
                </a:lnTo>
                <a:lnTo>
                  <a:pt x="32017" y="135424"/>
                </a:lnTo>
                <a:lnTo>
                  <a:pt x="30432" y="135167"/>
                </a:lnTo>
                <a:lnTo>
                  <a:pt x="29749" y="135806"/>
                </a:lnTo>
                <a:lnTo>
                  <a:pt x="28625" y="136857"/>
                </a:lnTo>
                <a:lnTo>
                  <a:pt x="26576" y="137625"/>
                </a:lnTo>
                <a:lnTo>
                  <a:pt x="25676" y="138806"/>
                </a:lnTo>
                <a:lnTo>
                  <a:pt x="25016" y="138382"/>
                </a:lnTo>
                <a:lnTo>
                  <a:pt x="23258" y="134371"/>
                </a:lnTo>
                <a:lnTo>
                  <a:pt x="13838" y="137352"/>
                </a:lnTo>
                <a:lnTo>
                  <a:pt x="6623" y="136219"/>
                </a:lnTo>
                <a:lnTo>
                  <a:pt x="8220" y="128158"/>
                </a:lnTo>
                <a:lnTo>
                  <a:pt x="12547" y="120230"/>
                </a:lnTo>
                <a:lnTo>
                  <a:pt x="6814" y="120654"/>
                </a:lnTo>
                <a:lnTo>
                  <a:pt x="0" y="117664"/>
                </a:lnTo>
                <a:lnTo>
                  <a:pt x="7108" y="98567"/>
                </a:lnTo>
                <a:lnTo>
                  <a:pt x="7099" y="95181"/>
                </a:lnTo>
                <a:lnTo>
                  <a:pt x="9641" y="93120"/>
                </a:lnTo>
                <a:lnTo>
                  <a:pt x="8840" y="90692"/>
                </a:lnTo>
                <a:lnTo>
                  <a:pt x="12334" y="74782"/>
                </a:lnTo>
                <a:lnTo>
                  <a:pt x="16529" y="42809"/>
                </a:lnTo>
                <a:lnTo>
                  <a:pt x="20128" y="30404"/>
                </a:lnTo>
                <a:lnTo>
                  <a:pt x="22688" y="21578"/>
                </a:lnTo>
                <a:lnTo>
                  <a:pt x="23792" y="9858"/>
                </a:lnTo>
                <a:lnTo>
                  <a:pt x="25446" y="7049"/>
                </a:lnTo>
                <a:lnTo>
                  <a:pt x="32566" y="7177"/>
                </a:lnTo>
                <a:lnTo>
                  <a:pt x="31997" y="11462"/>
                </a:lnTo>
                <a:lnTo>
                  <a:pt x="33527" y="14804"/>
                </a:lnTo>
                <a:lnTo>
                  <a:pt x="41312" y="19210"/>
                </a:lnTo>
                <a:lnTo>
                  <a:pt x="47223" y="16820"/>
                </a:lnTo>
                <a:lnTo>
                  <a:pt x="50927" y="12320"/>
                </a:lnTo>
                <a:lnTo>
                  <a:pt x="58368" y="11335"/>
                </a:lnTo>
                <a:lnTo>
                  <a:pt x="67271" y="3592"/>
                </a:lnTo>
                <a:lnTo>
                  <a:pt x="71403" y="0"/>
                </a:lnTo>
                <a:lnTo>
                  <a:pt x="72002" y="851"/>
                </a:lnTo>
                <a:lnTo>
                  <a:pt x="72943" y="3592"/>
                </a:lnTo>
                <a:lnTo>
                  <a:pt x="76473" y="13878"/>
                </a:lnTo>
                <a:lnTo>
                  <a:pt x="76800" y="14835"/>
                </a:lnTo>
                <a:lnTo>
                  <a:pt x="79315" y="22189"/>
                </a:lnTo>
                <a:lnTo>
                  <a:pt x="83841" y="28037"/>
                </a:lnTo>
                <a:lnTo>
                  <a:pt x="85670" y="30404"/>
                </a:lnTo>
                <a:lnTo>
                  <a:pt x="89875" y="35851"/>
                </a:lnTo>
                <a:close/>
              </a:path>
            </a:pathLst>
          </a:custGeom>
          <a:solidFill>
            <a:srgbClr val="2D1051">
              <a:alpha val="100000"/>
            </a:srgbClr>
          </a:solidFill>
          <a:ln w="13550" cap="flat">
            <a:solidFill>
              <a:srgbClr val="2D1051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462" name="pg1462"/>
          <p:cNvSpPr/>
          <p:nvPr/>
        </p:nvSpPr>
        <p:spPr>
          <a:xfrm>
            <a:off x="3997487" y="3459041"/>
            <a:ext cx="139540" cy="119509"/>
          </a:xfrm>
          <a:custGeom>
            <a:avLst/>
            <a:gdLst/>
            <a:ahLst/>
            <a:cxnLst/>
            <a:rect l="0" t="0" r="0" b="0"/>
            <a:pathLst>
              <a:path w="139540" h="119509">
                <a:moveTo>
                  <a:pt x="69725" y="0"/>
                </a:moveTo>
                <a:lnTo>
                  <a:pt x="76539" y="2989"/>
                </a:lnTo>
                <a:lnTo>
                  <a:pt x="82273" y="2566"/>
                </a:lnTo>
                <a:lnTo>
                  <a:pt x="77946" y="10493"/>
                </a:lnTo>
                <a:lnTo>
                  <a:pt x="76349" y="18554"/>
                </a:lnTo>
                <a:lnTo>
                  <a:pt x="83563" y="19688"/>
                </a:lnTo>
                <a:lnTo>
                  <a:pt x="92983" y="16707"/>
                </a:lnTo>
                <a:lnTo>
                  <a:pt x="94741" y="20718"/>
                </a:lnTo>
                <a:lnTo>
                  <a:pt x="95402" y="21141"/>
                </a:lnTo>
                <a:lnTo>
                  <a:pt x="96301" y="19960"/>
                </a:lnTo>
                <a:lnTo>
                  <a:pt x="98350" y="19192"/>
                </a:lnTo>
                <a:lnTo>
                  <a:pt x="99475" y="18141"/>
                </a:lnTo>
                <a:lnTo>
                  <a:pt x="100157" y="17503"/>
                </a:lnTo>
                <a:lnTo>
                  <a:pt x="101743" y="17760"/>
                </a:lnTo>
                <a:lnTo>
                  <a:pt x="103240" y="22002"/>
                </a:lnTo>
                <a:lnTo>
                  <a:pt x="110818" y="28969"/>
                </a:lnTo>
                <a:lnTo>
                  <a:pt x="109606" y="32648"/>
                </a:lnTo>
                <a:lnTo>
                  <a:pt x="108191" y="32718"/>
                </a:lnTo>
                <a:lnTo>
                  <a:pt x="104799" y="32886"/>
                </a:lnTo>
                <a:lnTo>
                  <a:pt x="102769" y="35968"/>
                </a:lnTo>
                <a:lnTo>
                  <a:pt x="104733" y="39435"/>
                </a:lnTo>
                <a:lnTo>
                  <a:pt x="105752" y="44611"/>
                </a:lnTo>
                <a:lnTo>
                  <a:pt x="108135" y="46159"/>
                </a:lnTo>
                <a:lnTo>
                  <a:pt x="102924" y="53907"/>
                </a:lnTo>
                <a:lnTo>
                  <a:pt x="107566" y="55544"/>
                </a:lnTo>
                <a:lnTo>
                  <a:pt x="105472" y="58621"/>
                </a:lnTo>
                <a:lnTo>
                  <a:pt x="110622" y="68294"/>
                </a:lnTo>
                <a:lnTo>
                  <a:pt x="114391" y="67345"/>
                </a:lnTo>
                <a:lnTo>
                  <a:pt x="117115" y="64208"/>
                </a:lnTo>
                <a:lnTo>
                  <a:pt x="120424" y="64087"/>
                </a:lnTo>
                <a:lnTo>
                  <a:pt x="123193" y="61668"/>
                </a:lnTo>
                <a:lnTo>
                  <a:pt x="126447" y="62646"/>
                </a:lnTo>
                <a:lnTo>
                  <a:pt x="128375" y="61509"/>
                </a:lnTo>
                <a:lnTo>
                  <a:pt x="129808" y="62476"/>
                </a:lnTo>
                <a:lnTo>
                  <a:pt x="130172" y="65368"/>
                </a:lnTo>
                <a:lnTo>
                  <a:pt x="139540" y="69062"/>
                </a:lnTo>
                <a:lnTo>
                  <a:pt x="135758" y="76346"/>
                </a:lnTo>
                <a:lnTo>
                  <a:pt x="129776" y="79757"/>
                </a:lnTo>
                <a:lnTo>
                  <a:pt x="129136" y="81914"/>
                </a:lnTo>
                <a:lnTo>
                  <a:pt x="123460" y="82145"/>
                </a:lnTo>
                <a:lnTo>
                  <a:pt x="123835" y="84316"/>
                </a:lnTo>
                <a:lnTo>
                  <a:pt x="126742" y="86305"/>
                </a:lnTo>
                <a:lnTo>
                  <a:pt x="126202" y="88808"/>
                </a:lnTo>
                <a:lnTo>
                  <a:pt x="123681" y="88743"/>
                </a:lnTo>
                <a:lnTo>
                  <a:pt x="114943" y="87752"/>
                </a:lnTo>
                <a:lnTo>
                  <a:pt x="108237" y="92016"/>
                </a:lnTo>
                <a:lnTo>
                  <a:pt x="100686" y="93090"/>
                </a:lnTo>
                <a:lnTo>
                  <a:pt x="97829" y="95508"/>
                </a:lnTo>
                <a:lnTo>
                  <a:pt x="94640" y="101125"/>
                </a:lnTo>
                <a:lnTo>
                  <a:pt x="89153" y="105540"/>
                </a:lnTo>
                <a:lnTo>
                  <a:pt x="85836" y="106563"/>
                </a:lnTo>
                <a:lnTo>
                  <a:pt x="83203" y="107427"/>
                </a:lnTo>
                <a:lnTo>
                  <a:pt x="72771" y="111066"/>
                </a:lnTo>
                <a:lnTo>
                  <a:pt x="62268" y="108496"/>
                </a:lnTo>
                <a:lnTo>
                  <a:pt x="54412" y="117064"/>
                </a:lnTo>
                <a:lnTo>
                  <a:pt x="47114" y="119509"/>
                </a:lnTo>
                <a:lnTo>
                  <a:pt x="42963" y="119149"/>
                </a:lnTo>
                <a:lnTo>
                  <a:pt x="33255" y="112633"/>
                </a:lnTo>
                <a:lnTo>
                  <a:pt x="22496" y="110739"/>
                </a:lnTo>
                <a:lnTo>
                  <a:pt x="17938" y="99517"/>
                </a:lnTo>
                <a:lnTo>
                  <a:pt x="10955" y="97077"/>
                </a:lnTo>
                <a:lnTo>
                  <a:pt x="4403" y="101357"/>
                </a:lnTo>
                <a:lnTo>
                  <a:pt x="0" y="99701"/>
                </a:lnTo>
                <a:lnTo>
                  <a:pt x="2446" y="96556"/>
                </a:lnTo>
                <a:lnTo>
                  <a:pt x="2062" y="91453"/>
                </a:lnTo>
                <a:lnTo>
                  <a:pt x="3389" y="89258"/>
                </a:lnTo>
                <a:lnTo>
                  <a:pt x="17289" y="83901"/>
                </a:lnTo>
                <a:lnTo>
                  <a:pt x="20917" y="87486"/>
                </a:lnTo>
                <a:lnTo>
                  <a:pt x="23957" y="84517"/>
                </a:lnTo>
                <a:lnTo>
                  <a:pt x="20846" y="77475"/>
                </a:lnTo>
                <a:lnTo>
                  <a:pt x="22515" y="72026"/>
                </a:lnTo>
                <a:lnTo>
                  <a:pt x="15528" y="70707"/>
                </a:lnTo>
                <a:lnTo>
                  <a:pt x="13228" y="64768"/>
                </a:lnTo>
                <a:lnTo>
                  <a:pt x="14323" y="61652"/>
                </a:lnTo>
                <a:lnTo>
                  <a:pt x="17414" y="59641"/>
                </a:lnTo>
                <a:lnTo>
                  <a:pt x="24849" y="61224"/>
                </a:lnTo>
                <a:lnTo>
                  <a:pt x="30744" y="57327"/>
                </a:lnTo>
                <a:lnTo>
                  <a:pt x="34475" y="52255"/>
                </a:lnTo>
                <a:lnTo>
                  <a:pt x="38223" y="47950"/>
                </a:lnTo>
                <a:lnTo>
                  <a:pt x="50512" y="32718"/>
                </a:lnTo>
                <a:lnTo>
                  <a:pt x="56987" y="24694"/>
                </a:lnTo>
                <a:lnTo>
                  <a:pt x="60301" y="19019"/>
                </a:lnTo>
                <a:lnTo>
                  <a:pt x="60777" y="18141"/>
                </a:lnTo>
                <a:lnTo>
                  <a:pt x="64549" y="11197"/>
                </a:lnTo>
                <a:close/>
              </a:path>
            </a:pathLst>
          </a:custGeom>
          <a:solidFill>
            <a:srgbClr val="34105F">
              <a:alpha val="100000"/>
            </a:srgbClr>
          </a:solidFill>
          <a:ln w="13550" cap="flat">
            <a:solidFill>
              <a:srgbClr val="34105F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464" name="pg1464"/>
          <p:cNvSpPr/>
          <p:nvPr/>
        </p:nvSpPr>
        <p:spPr>
          <a:xfrm>
            <a:off x="3946773" y="3620221"/>
            <a:ext cx="92856" cy="35700"/>
          </a:xfrm>
          <a:custGeom>
            <a:avLst/>
            <a:gdLst/>
            <a:ahLst/>
            <a:cxnLst/>
            <a:rect l="0" t="0" r="0" b="0"/>
            <a:pathLst>
              <a:path w="92856" h="35700">
                <a:moveTo>
                  <a:pt x="92856" y="10250"/>
                </a:moveTo>
                <a:lnTo>
                  <a:pt x="84853" y="20429"/>
                </a:lnTo>
                <a:lnTo>
                  <a:pt x="74406" y="28203"/>
                </a:lnTo>
                <a:lnTo>
                  <a:pt x="68561" y="28883"/>
                </a:lnTo>
                <a:lnTo>
                  <a:pt x="65472" y="31787"/>
                </a:lnTo>
                <a:lnTo>
                  <a:pt x="62066" y="33717"/>
                </a:lnTo>
                <a:lnTo>
                  <a:pt x="59892" y="33187"/>
                </a:lnTo>
                <a:lnTo>
                  <a:pt x="56473" y="35700"/>
                </a:lnTo>
                <a:lnTo>
                  <a:pt x="55338" y="35128"/>
                </a:lnTo>
                <a:lnTo>
                  <a:pt x="55712" y="32651"/>
                </a:lnTo>
                <a:lnTo>
                  <a:pt x="52552" y="34248"/>
                </a:lnTo>
                <a:lnTo>
                  <a:pt x="45911" y="33536"/>
                </a:lnTo>
                <a:lnTo>
                  <a:pt x="45663" y="26765"/>
                </a:lnTo>
                <a:lnTo>
                  <a:pt x="44825" y="25698"/>
                </a:lnTo>
                <a:lnTo>
                  <a:pt x="24603" y="18120"/>
                </a:lnTo>
                <a:lnTo>
                  <a:pt x="23035" y="20401"/>
                </a:lnTo>
                <a:lnTo>
                  <a:pt x="16680" y="21202"/>
                </a:lnTo>
                <a:lnTo>
                  <a:pt x="17260" y="27089"/>
                </a:lnTo>
                <a:lnTo>
                  <a:pt x="16654" y="28091"/>
                </a:lnTo>
                <a:lnTo>
                  <a:pt x="7916" y="28530"/>
                </a:lnTo>
                <a:lnTo>
                  <a:pt x="1897" y="23186"/>
                </a:lnTo>
                <a:lnTo>
                  <a:pt x="0" y="16131"/>
                </a:lnTo>
                <a:lnTo>
                  <a:pt x="2030" y="12381"/>
                </a:lnTo>
                <a:lnTo>
                  <a:pt x="314" y="6474"/>
                </a:lnTo>
                <a:lnTo>
                  <a:pt x="5876" y="3271"/>
                </a:lnTo>
                <a:lnTo>
                  <a:pt x="17077" y="0"/>
                </a:lnTo>
                <a:lnTo>
                  <a:pt x="34009" y="6260"/>
                </a:lnTo>
                <a:lnTo>
                  <a:pt x="42629" y="11655"/>
                </a:lnTo>
                <a:lnTo>
                  <a:pt x="44636" y="10142"/>
                </a:lnTo>
                <a:lnTo>
                  <a:pt x="48000" y="12393"/>
                </a:lnTo>
                <a:lnTo>
                  <a:pt x="52502" y="12328"/>
                </a:lnTo>
                <a:lnTo>
                  <a:pt x="62968" y="6582"/>
                </a:lnTo>
                <a:lnTo>
                  <a:pt x="64643" y="1469"/>
                </a:lnTo>
                <a:lnTo>
                  <a:pt x="66475" y="428"/>
                </a:lnTo>
                <a:lnTo>
                  <a:pt x="69963" y="1693"/>
                </a:lnTo>
                <a:lnTo>
                  <a:pt x="73321" y="6580"/>
                </a:lnTo>
                <a:lnTo>
                  <a:pt x="81011" y="10451"/>
                </a:lnTo>
                <a:lnTo>
                  <a:pt x="81085" y="8120"/>
                </a:lnTo>
                <a:lnTo>
                  <a:pt x="84952" y="10192"/>
                </a:lnTo>
                <a:lnTo>
                  <a:pt x="84751" y="7012"/>
                </a:lnTo>
                <a:lnTo>
                  <a:pt x="88582" y="5802"/>
                </a:lnTo>
                <a:close/>
              </a:path>
            </a:pathLst>
          </a:custGeom>
          <a:solidFill>
            <a:srgbClr val="451172">
              <a:alpha val="100000"/>
            </a:srgbClr>
          </a:solidFill>
          <a:ln w="13550" cap="flat">
            <a:solidFill>
              <a:srgbClr val="451172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466" name="pg1466"/>
          <p:cNvSpPr/>
          <p:nvPr/>
        </p:nvSpPr>
        <p:spPr>
          <a:xfrm>
            <a:off x="4035103" y="3546300"/>
            <a:ext cx="196763" cy="106458"/>
          </a:xfrm>
          <a:custGeom>
            <a:avLst/>
            <a:gdLst/>
            <a:ahLst/>
            <a:cxnLst/>
            <a:rect l="0" t="0" r="0" b="0"/>
            <a:pathLst>
              <a:path w="196763" h="106458">
                <a:moveTo>
                  <a:pt x="149676" y="236"/>
                </a:moveTo>
                <a:lnTo>
                  <a:pt x="153847" y="2041"/>
                </a:lnTo>
                <a:lnTo>
                  <a:pt x="156380" y="5625"/>
                </a:lnTo>
                <a:lnTo>
                  <a:pt x="166460" y="12738"/>
                </a:lnTo>
                <a:lnTo>
                  <a:pt x="178138" y="12598"/>
                </a:lnTo>
                <a:lnTo>
                  <a:pt x="181045" y="18498"/>
                </a:lnTo>
                <a:lnTo>
                  <a:pt x="187666" y="21391"/>
                </a:lnTo>
                <a:lnTo>
                  <a:pt x="188954" y="30906"/>
                </a:lnTo>
                <a:lnTo>
                  <a:pt x="194678" y="36659"/>
                </a:lnTo>
                <a:lnTo>
                  <a:pt x="196763" y="46562"/>
                </a:lnTo>
                <a:lnTo>
                  <a:pt x="195595" y="47870"/>
                </a:lnTo>
                <a:lnTo>
                  <a:pt x="192613" y="45708"/>
                </a:lnTo>
                <a:lnTo>
                  <a:pt x="183255" y="48397"/>
                </a:lnTo>
                <a:lnTo>
                  <a:pt x="175254" y="45998"/>
                </a:lnTo>
                <a:lnTo>
                  <a:pt x="178858" y="66029"/>
                </a:lnTo>
                <a:lnTo>
                  <a:pt x="184824" y="77681"/>
                </a:lnTo>
                <a:lnTo>
                  <a:pt x="179315" y="83039"/>
                </a:lnTo>
                <a:lnTo>
                  <a:pt x="175485" y="84403"/>
                </a:lnTo>
                <a:lnTo>
                  <a:pt x="157677" y="90131"/>
                </a:lnTo>
                <a:lnTo>
                  <a:pt x="152904" y="97215"/>
                </a:lnTo>
                <a:lnTo>
                  <a:pt x="151611" y="104683"/>
                </a:lnTo>
                <a:lnTo>
                  <a:pt x="146311" y="106458"/>
                </a:lnTo>
                <a:lnTo>
                  <a:pt x="144952" y="98532"/>
                </a:lnTo>
                <a:lnTo>
                  <a:pt x="140869" y="93689"/>
                </a:lnTo>
                <a:lnTo>
                  <a:pt x="138691" y="92875"/>
                </a:lnTo>
                <a:lnTo>
                  <a:pt x="130200" y="98977"/>
                </a:lnTo>
                <a:lnTo>
                  <a:pt x="123477" y="97170"/>
                </a:lnTo>
                <a:lnTo>
                  <a:pt x="121115" y="99012"/>
                </a:lnTo>
                <a:lnTo>
                  <a:pt x="111323" y="99328"/>
                </a:lnTo>
                <a:lnTo>
                  <a:pt x="110136" y="97999"/>
                </a:lnTo>
                <a:lnTo>
                  <a:pt x="111683" y="91621"/>
                </a:lnTo>
                <a:lnTo>
                  <a:pt x="107333" y="88654"/>
                </a:lnTo>
                <a:lnTo>
                  <a:pt x="104553" y="89803"/>
                </a:lnTo>
                <a:lnTo>
                  <a:pt x="103298" y="90732"/>
                </a:lnTo>
                <a:lnTo>
                  <a:pt x="100327" y="89901"/>
                </a:lnTo>
                <a:lnTo>
                  <a:pt x="100000" y="84372"/>
                </a:lnTo>
                <a:lnTo>
                  <a:pt x="98877" y="83069"/>
                </a:lnTo>
                <a:lnTo>
                  <a:pt x="98306" y="81780"/>
                </a:lnTo>
                <a:lnTo>
                  <a:pt x="93574" y="76269"/>
                </a:lnTo>
                <a:lnTo>
                  <a:pt x="96889" y="70045"/>
                </a:lnTo>
                <a:lnTo>
                  <a:pt x="94645" y="63459"/>
                </a:lnTo>
                <a:lnTo>
                  <a:pt x="91256" y="62466"/>
                </a:lnTo>
                <a:lnTo>
                  <a:pt x="89610" y="60311"/>
                </a:lnTo>
                <a:lnTo>
                  <a:pt x="87580" y="62123"/>
                </a:lnTo>
                <a:lnTo>
                  <a:pt x="86102" y="67532"/>
                </a:lnTo>
                <a:lnTo>
                  <a:pt x="78243" y="75675"/>
                </a:lnTo>
                <a:lnTo>
                  <a:pt x="73760" y="72564"/>
                </a:lnTo>
                <a:lnTo>
                  <a:pt x="63140" y="73177"/>
                </a:lnTo>
                <a:lnTo>
                  <a:pt x="61878" y="72155"/>
                </a:lnTo>
                <a:lnTo>
                  <a:pt x="61818" y="70108"/>
                </a:lnTo>
                <a:lnTo>
                  <a:pt x="67558" y="70710"/>
                </a:lnTo>
                <a:lnTo>
                  <a:pt x="67453" y="66919"/>
                </a:lnTo>
                <a:lnTo>
                  <a:pt x="68868" y="61457"/>
                </a:lnTo>
                <a:lnTo>
                  <a:pt x="65401" y="58178"/>
                </a:lnTo>
                <a:lnTo>
                  <a:pt x="60444" y="57195"/>
                </a:lnTo>
                <a:lnTo>
                  <a:pt x="59451" y="57977"/>
                </a:lnTo>
                <a:lnTo>
                  <a:pt x="58975" y="59443"/>
                </a:lnTo>
                <a:lnTo>
                  <a:pt x="57683" y="60146"/>
                </a:lnTo>
                <a:lnTo>
                  <a:pt x="57126" y="60533"/>
                </a:lnTo>
                <a:lnTo>
                  <a:pt x="55743" y="63020"/>
                </a:lnTo>
                <a:lnTo>
                  <a:pt x="54525" y="63466"/>
                </a:lnTo>
                <a:lnTo>
                  <a:pt x="53295" y="65966"/>
                </a:lnTo>
                <a:lnTo>
                  <a:pt x="50578" y="67345"/>
                </a:lnTo>
                <a:lnTo>
                  <a:pt x="50818" y="70504"/>
                </a:lnTo>
                <a:lnTo>
                  <a:pt x="41021" y="69536"/>
                </a:lnTo>
                <a:lnTo>
                  <a:pt x="36846" y="70756"/>
                </a:lnTo>
                <a:lnTo>
                  <a:pt x="36141" y="67157"/>
                </a:lnTo>
                <a:lnTo>
                  <a:pt x="37329" y="61680"/>
                </a:lnTo>
                <a:lnTo>
                  <a:pt x="30528" y="61631"/>
                </a:lnTo>
                <a:lnTo>
                  <a:pt x="21333" y="66358"/>
                </a:lnTo>
                <a:lnTo>
                  <a:pt x="21713" y="69423"/>
                </a:lnTo>
                <a:lnTo>
                  <a:pt x="20825" y="72493"/>
                </a:lnTo>
                <a:lnTo>
                  <a:pt x="25024" y="79114"/>
                </a:lnTo>
                <a:lnTo>
                  <a:pt x="25007" y="81111"/>
                </a:lnTo>
                <a:lnTo>
                  <a:pt x="19557" y="82906"/>
                </a:lnTo>
                <a:lnTo>
                  <a:pt x="16196" y="82280"/>
                </a:lnTo>
                <a:lnTo>
                  <a:pt x="14552" y="79219"/>
                </a:lnTo>
                <a:lnTo>
                  <a:pt x="9291" y="79313"/>
                </a:lnTo>
                <a:lnTo>
                  <a:pt x="8081" y="76875"/>
                </a:lnTo>
                <a:lnTo>
                  <a:pt x="8436" y="69918"/>
                </a:lnTo>
                <a:lnTo>
                  <a:pt x="3024" y="56803"/>
                </a:lnTo>
                <a:lnTo>
                  <a:pt x="4445" y="48542"/>
                </a:lnTo>
                <a:lnTo>
                  <a:pt x="0" y="39699"/>
                </a:lnTo>
                <a:lnTo>
                  <a:pt x="800" y="36832"/>
                </a:lnTo>
                <a:lnTo>
                  <a:pt x="4543" y="34061"/>
                </a:lnTo>
                <a:lnTo>
                  <a:pt x="5347" y="31890"/>
                </a:lnTo>
                <a:lnTo>
                  <a:pt x="9498" y="32251"/>
                </a:lnTo>
                <a:lnTo>
                  <a:pt x="16796" y="29805"/>
                </a:lnTo>
                <a:lnTo>
                  <a:pt x="24652" y="21237"/>
                </a:lnTo>
                <a:lnTo>
                  <a:pt x="35155" y="23807"/>
                </a:lnTo>
                <a:lnTo>
                  <a:pt x="45587" y="20169"/>
                </a:lnTo>
                <a:lnTo>
                  <a:pt x="48220" y="19304"/>
                </a:lnTo>
                <a:lnTo>
                  <a:pt x="51537" y="18281"/>
                </a:lnTo>
                <a:lnTo>
                  <a:pt x="57024" y="13866"/>
                </a:lnTo>
                <a:lnTo>
                  <a:pt x="60212" y="8249"/>
                </a:lnTo>
                <a:lnTo>
                  <a:pt x="63070" y="5832"/>
                </a:lnTo>
                <a:lnTo>
                  <a:pt x="70621" y="4758"/>
                </a:lnTo>
                <a:lnTo>
                  <a:pt x="77327" y="493"/>
                </a:lnTo>
                <a:lnTo>
                  <a:pt x="86065" y="1485"/>
                </a:lnTo>
                <a:lnTo>
                  <a:pt x="93244" y="8303"/>
                </a:lnTo>
                <a:lnTo>
                  <a:pt x="96671" y="7691"/>
                </a:lnTo>
                <a:lnTo>
                  <a:pt x="100296" y="10007"/>
                </a:lnTo>
                <a:lnTo>
                  <a:pt x="100791" y="13063"/>
                </a:lnTo>
                <a:lnTo>
                  <a:pt x="99645" y="16061"/>
                </a:lnTo>
                <a:lnTo>
                  <a:pt x="117979" y="15899"/>
                </a:lnTo>
                <a:lnTo>
                  <a:pt x="123688" y="12540"/>
                </a:lnTo>
                <a:lnTo>
                  <a:pt x="125294" y="7212"/>
                </a:lnTo>
                <a:lnTo>
                  <a:pt x="129042" y="1593"/>
                </a:lnTo>
                <a:lnTo>
                  <a:pt x="133619" y="3365"/>
                </a:lnTo>
                <a:lnTo>
                  <a:pt x="136033" y="2774"/>
                </a:lnTo>
                <a:lnTo>
                  <a:pt x="138323" y="0"/>
                </a:lnTo>
                <a:lnTo>
                  <a:pt x="142956" y="2118"/>
                </a:lnTo>
                <a:close/>
              </a:path>
            </a:pathLst>
          </a:custGeom>
          <a:solidFill>
            <a:srgbClr val="32105B">
              <a:alpha val="100000"/>
            </a:srgbClr>
          </a:solidFill>
          <a:ln w="13550" cap="flat">
            <a:solidFill>
              <a:srgbClr val="32105B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468" name="pg1468"/>
          <p:cNvSpPr/>
          <p:nvPr/>
        </p:nvSpPr>
        <p:spPr>
          <a:xfrm>
            <a:off x="4181414" y="3555526"/>
            <a:ext cx="70083" cy="179427"/>
          </a:xfrm>
          <a:custGeom>
            <a:avLst/>
            <a:gdLst/>
            <a:ahLst/>
            <a:cxnLst/>
            <a:rect l="0" t="0" r="0" b="0"/>
            <a:pathLst>
              <a:path w="70083" h="179427">
                <a:moveTo>
                  <a:pt x="41201" y="5044"/>
                </a:moveTo>
                <a:lnTo>
                  <a:pt x="41874" y="6496"/>
                </a:lnTo>
                <a:lnTo>
                  <a:pt x="45792" y="6979"/>
                </a:lnTo>
                <a:lnTo>
                  <a:pt x="49627" y="9542"/>
                </a:lnTo>
                <a:lnTo>
                  <a:pt x="49262" y="12867"/>
                </a:lnTo>
                <a:lnTo>
                  <a:pt x="50239" y="18040"/>
                </a:lnTo>
                <a:lnTo>
                  <a:pt x="58305" y="21332"/>
                </a:lnTo>
                <a:lnTo>
                  <a:pt x="56289" y="29784"/>
                </a:lnTo>
                <a:lnTo>
                  <a:pt x="62812" y="36822"/>
                </a:lnTo>
                <a:lnTo>
                  <a:pt x="68631" y="46208"/>
                </a:lnTo>
                <a:lnTo>
                  <a:pt x="69866" y="54162"/>
                </a:lnTo>
                <a:lnTo>
                  <a:pt x="68300" y="65069"/>
                </a:lnTo>
                <a:lnTo>
                  <a:pt x="69828" y="66225"/>
                </a:lnTo>
                <a:lnTo>
                  <a:pt x="69325" y="68429"/>
                </a:lnTo>
                <a:lnTo>
                  <a:pt x="70083" y="72019"/>
                </a:lnTo>
                <a:lnTo>
                  <a:pt x="64195" y="78241"/>
                </a:lnTo>
                <a:lnTo>
                  <a:pt x="59114" y="88103"/>
                </a:lnTo>
                <a:lnTo>
                  <a:pt x="53923" y="93428"/>
                </a:lnTo>
                <a:lnTo>
                  <a:pt x="54875" y="96487"/>
                </a:lnTo>
                <a:lnTo>
                  <a:pt x="53647" y="97952"/>
                </a:lnTo>
                <a:lnTo>
                  <a:pt x="53692" y="100238"/>
                </a:lnTo>
                <a:lnTo>
                  <a:pt x="54977" y="105435"/>
                </a:lnTo>
                <a:lnTo>
                  <a:pt x="56938" y="105786"/>
                </a:lnTo>
                <a:lnTo>
                  <a:pt x="63242" y="102311"/>
                </a:lnTo>
                <a:lnTo>
                  <a:pt x="64801" y="103588"/>
                </a:lnTo>
                <a:lnTo>
                  <a:pt x="62059" y="105477"/>
                </a:lnTo>
                <a:lnTo>
                  <a:pt x="64261" y="107931"/>
                </a:lnTo>
                <a:lnTo>
                  <a:pt x="63931" y="109108"/>
                </a:lnTo>
                <a:lnTo>
                  <a:pt x="56492" y="112250"/>
                </a:lnTo>
                <a:lnTo>
                  <a:pt x="50409" y="118565"/>
                </a:lnTo>
                <a:lnTo>
                  <a:pt x="46320" y="120905"/>
                </a:lnTo>
                <a:lnTo>
                  <a:pt x="41628" y="129283"/>
                </a:lnTo>
                <a:lnTo>
                  <a:pt x="39507" y="129074"/>
                </a:lnTo>
                <a:lnTo>
                  <a:pt x="36895" y="124770"/>
                </a:lnTo>
                <a:lnTo>
                  <a:pt x="32493" y="127210"/>
                </a:lnTo>
                <a:lnTo>
                  <a:pt x="33097" y="130248"/>
                </a:lnTo>
                <a:lnTo>
                  <a:pt x="35878" y="135734"/>
                </a:lnTo>
                <a:lnTo>
                  <a:pt x="35372" y="139901"/>
                </a:lnTo>
                <a:lnTo>
                  <a:pt x="40730" y="138094"/>
                </a:lnTo>
                <a:lnTo>
                  <a:pt x="48370" y="138965"/>
                </a:lnTo>
                <a:lnTo>
                  <a:pt x="47229" y="143298"/>
                </a:lnTo>
                <a:lnTo>
                  <a:pt x="48312" y="147003"/>
                </a:lnTo>
                <a:lnTo>
                  <a:pt x="55445" y="151059"/>
                </a:lnTo>
                <a:lnTo>
                  <a:pt x="54188" y="161165"/>
                </a:lnTo>
                <a:lnTo>
                  <a:pt x="49265" y="162522"/>
                </a:lnTo>
                <a:lnTo>
                  <a:pt x="48054" y="168515"/>
                </a:lnTo>
                <a:lnTo>
                  <a:pt x="44832" y="170483"/>
                </a:lnTo>
                <a:lnTo>
                  <a:pt x="48256" y="175113"/>
                </a:lnTo>
                <a:lnTo>
                  <a:pt x="48422" y="178843"/>
                </a:lnTo>
                <a:lnTo>
                  <a:pt x="44435" y="179055"/>
                </a:lnTo>
                <a:lnTo>
                  <a:pt x="43565" y="178647"/>
                </a:lnTo>
                <a:lnTo>
                  <a:pt x="43204" y="177890"/>
                </a:lnTo>
                <a:lnTo>
                  <a:pt x="41940" y="177492"/>
                </a:lnTo>
                <a:lnTo>
                  <a:pt x="40672" y="177946"/>
                </a:lnTo>
                <a:lnTo>
                  <a:pt x="39382" y="178406"/>
                </a:lnTo>
                <a:lnTo>
                  <a:pt x="38776" y="178481"/>
                </a:lnTo>
                <a:lnTo>
                  <a:pt x="37413" y="179427"/>
                </a:lnTo>
                <a:lnTo>
                  <a:pt x="36989" y="178666"/>
                </a:lnTo>
                <a:lnTo>
                  <a:pt x="36172" y="178670"/>
                </a:lnTo>
                <a:lnTo>
                  <a:pt x="35671" y="179231"/>
                </a:lnTo>
                <a:lnTo>
                  <a:pt x="34692" y="178678"/>
                </a:lnTo>
                <a:lnTo>
                  <a:pt x="34077" y="176188"/>
                </a:lnTo>
                <a:lnTo>
                  <a:pt x="31644" y="177262"/>
                </a:lnTo>
                <a:lnTo>
                  <a:pt x="30173" y="178656"/>
                </a:lnTo>
                <a:lnTo>
                  <a:pt x="29672" y="176905"/>
                </a:lnTo>
                <a:lnTo>
                  <a:pt x="28133" y="178042"/>
                </a:lnTo>
                <a:lnTo>
                  <a:pt x="25762" y="178481"/>
                </a:lnTo>
                <a:lnTo>
                  <a:pt x="24224" y="176214"/>
                </a:lnTo>
                <a:lnTo>
                  <a:pt x="23229" y="176396"/>
                </a:lnTo>
                <a:lnTo>
                  <a:pt x="22443" y="174183"/>
                </a:lnTo>
                <a:lnTo>
                  <a:pt x="21774" y="173875"/>
                </a:lnTo>
                <a:lnTo>
                  <a:pt x="20986" y="174207"/>
                </a:lnTo>
                <a:lnTo>
                  <a:pt x="19142" y="176217"/>
                </a:lnTo>
                <a:lnTo>
                  <a:pt x="18209" y="178232"/>
                </a:lnTo>
                <a:lnTo>
                  <a:pt x="17431" y="178171"/>
                </a:lnTo>
                <a:lnTo>
                  <a:pt x="16343" y="177363"/>
                </a:lnTo>
                <a:lnTo>
                  <a:pt x="13928" y="178593"/>
                </a:lnTo>
                <a:lnTo>
                  <a:pt x="12322" y="178292"/>
                </a:lnTo>
                <a:lnTo>
                  <a:pt x="14056" y="174057"/>
                </a:lnTo>
                <a:lnTo>
                  <a:pt x="12921" y="168764"/>
                </a:lnTo>
                <a:lnTo>
                  <a:pt x="9730" y="167200"/>
                </a:lnTo>
                <a:lnTo>
                  <a:pt x="8011" y="161761"/>
                </a:lnTo>
                <a:lnTo>
                  <a:pt x="8742" y="158397"/>
                </a:lnTo>
                <a:lnTo>
                  <a:pt x="12298" y="155942"/>
                </a:lnTo>
                <a:lnTo>
                  <a:pt x="14094" y="152063"/>
                </a:lnTo>
                <a:lnTo>
                  <a:pt x="16622" y="151126"/>
                </a:lnTo>
                <a:lnTo>
                  <a:pt x="19965" y="144424"/>
                </a:lnTo>
                <a:lnTo>
                  <a:pt x="16849" y="142142"/>
                </a:lnTo>
                <a:lnTo>
                  <a:pt x="20653" y="137083"/>
                </a:lnTo>
                <a:lnTo>
                  <a:pt x="21281" y="134338"/>
                </a:lnTo>
                <a:lnTo>
                  <a:pt x="21972" y="132027"/>
                </a:lnTo>
                <a:lnTo>
                  <a:pt x="20807" y="129737"/>
                </a:lnTo>
                <a:lnTo>
                  <a:pt x="21986" y="125898"/>
                </a:lnTo>
                <a:lnTo>
                  <a:pt x="24704" y="125394"/>
                </a:lnTo>
                <a:lnTo>
                  <a:pt x="24939" y="120186"/>
                </a:lnTo>
                <a:lnTo>
                  <a:pt x="28111" y="118427"/>
                </a:lnTo>
                <a:lnTo>
                  <a:pt x="26203" y="115341"/>
                </a:lnTo>
                <a:lnTo>
                  <a:pt x="30298" y="110905"/>
                </a:lnTo>
                <a:lnTo>
                  <a:pt x="28013" y="107438"/>
                </a:lnTo>
                <a:lnTo>
                  <a:pt x="22937" y="108753"/>
                </a:lnTo>
                <a:lnTo>
                  <a:pt x="21760" y="104487"/>
                </a:lnTo>
                <a:lnTo>
                  <a:pt x="19918" y="103227"/>
                </a:lnTo>
                <a:lnTo>
                  <a:pt x="10230" y="103430"/>
                </a:lnTo>
                <a:lnTo>
                  <a:pt x="8370" y="100943"/>
                </a:lnTo>
                <a:lnTo>
                  <a:pt x="0" y="97233"/>
                </a:lnTo>
                <a:lnTo>
                  <a:pt x="5299" y="95457"/>
                </a:lnTo>
                <a:lnTo>
                  <a:pt x="6593" y="87989"/>
                </a:lnTo>
                <a:lnTo>
                  <a:pt x="11366" y="80905"/>
                </a:lnTo>
                <a:lnTo>
                  <a:pt x="29174" y="75178"/>
                </a:lnTo>
                <a:lnTo>
                  <a:pt x="33004" y="73813"/>
                </a:lnTo>
                <a:lnTo>
                  <a:pt x="38513" y="68455"/>
                </a:lnTo>
                <a:lnTo>
                  <a:pt x="32547" y="56803"/>
                </a:lnTo>
                <a:lnTo>
                  <a:pt x="28943" y="36773"/>
                </a:lnTo>
                <a:lnTo>
                  <a:pt x="36944" y="39171"/>
                </a:lnTo>
                <a:lnTo>
                  <a:pt x="46302" y="36482"/>
                </a:lnTo>
                <a:lnTo>
                  <a:pt x="49284" y="38644"/>
                </a:lnTo>
                <a:lnTo>
                  <a:pt x="50452" y="37336"/>
                </a:lnTo>
                <a:lnTo>
                  <a:pt x="48367" y="27433"/>
                </a:lnTo>
                <a:lnTo>
                  <a:pt x="42643" y="21680"/>
                </a:lnTo>
                <a:lnTo>
                  <a:pt x="41354" y="12166"/>
                </a:lnTo>
                <a:lnTo>
                  <a:pt x="34734" y="9272"/>
                </a:lnTo>
                <a:lnTo>
                  <a:pt x="31827" y="3372"/>
                </a:lnTo>
                <a:lnTo>
                  <a:pt x="32367" y="605"/>
                </a:lnTo>
                <a:lnTo>
                  <a:pt x="34440" y="0"/>
                </a:lnTo>
                <a:lnTo>
                  <a:pt x="37778" y="4394"/>
                </a:lnTo>
                <a:lnTo>
                  <a:pt x="39734" y="5758"/>
                </a:lnTo>
                <a:close/>
              </a:path>
            </a:pathLst>
          </a:custGeom>
          <a:solidFill>
            <a:srgbClr val="281046">
              <a:alpha val="100000"/>
            </a:srgbClr>
          </a:solidFill>
          <a:ln w="13550" cap="flat">
            <a:solidFill>
              <a:srgbClr val="281046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469" name="pg1469"/>
          <p:cNvSpPr/>
          <p:nvPr/>
        </p:nvSpPr>
        <p:spPr>
          <a:xfrm>
            <a:off x="4688745" y="2011191"/>
            <a:ext cx="170011" cy="197850"/>
          </a:xfrm>
          <a:custGeom>
            <a:avLst/>
            <a:gdLst/>
            <a:ahLst/>
            <a:cxnLst/>
            <a:rect l="0" t="0" r="0" b="0"/>
            <a:pathLst>
              <a:path w="170011" h="197850">
                <a:moveTo>
                  <a:pt x="161345" y="133327"/>
                </a:moveTo>
                <a:lnTo>
                  <a:pt x="170011" y="142507"/>
                </a:lnTo>
                <a:lnTo>
                  <a:pt x="166406" y="144073"/>
                </a:lnTo>
                <a:lnTo>
                  <a:pt x="156103" y="144038"/>
                </a:lnTo>
                <a:lnTo>
                  <a:pt x="145392" y="150849"/>
                </a:lnTo>
                <a:lnTo>
                  <a:pt x="146125" y="155034"/>
                </a:lnTo>
                <a:lnTo>
                  <a:pt x="141104" y="162302"/>
                </a:lnTo>
                <a:lnTo>
                  <a:pt x="138219" y="162687"/>
                </a:lnTo>
                <a:lnTo>
                  <a:pt x="137286" y="164723"/>
                </a:lnTo>
                <a:lnTo>
                  <a:pt x="132911" y="167779"/>
                </a:lnTo>
                <a:lnTo>
                  <a:pt x="128842" y="168569"/>
                </a:lnTo>
                <a:lnTo>
                  <a:pt x="128908" y="172446"/>
                </a:lnTo>
                <a:lnTo>
                  <a:pt x="124336" y="176609"/>
                </a:lnTo>
                <a:lnTo>
                  <a:pt x="122503" y="175734"/>
                </a:lnTo>
                <a:lnTo>
                  <a:pt x="122146" y="173322"/>
                </a:lnTo>
                <a:lnTo>
                  <a:pt x="124600" y="170000"/>
                </a:lnTo>
                <a:lnTo>
                  <a:pt x="120763" y="164277"/>
                </a:lnTo>
                <a:lnTo>
                  <a:pt x="115839" y="162557"/>
                </a:lnTo>
                <a:lnTo>
                  <a:pt x="111050" y="158791"/>
                </a:lnTo>
                <a:lnTo>
                  <a:pt x="110565" y="153095"/>
                </a:lnTo>
                <a:lnTo>
                  <a:pt x="108951" y="150849"/>
                </a:lnTo>
                <a:lnTo>
                  <a:pt x="107570" y="148927"/>
                </a:lnTo>
                <a:lnTo>
                  <a:pt x="98683" y="146492"/>
                </a:lnTo>
                <a:lnTo>
                  <a:pt x="96882" y="148425"/>
                </a:lnTo>
                <a:lnTo>
                  <a:pt x="96592" y="150849"/>
                </a:lnTo>
                <a:lnTo>
                  <a:pt x="95356" y="161210"/>
                </a:lnTo>
                <a:lnTo>
                  <a:pt x="88439" y="161070"/>
                </a:lnTo>
                <a:lnTo>
                  <a:pt x="85268" y="158329"/>
                </a:lnTo>
                <a:lnTo>
                  <a:pt x="74997" y="159550"/>
                </a:lnTo>
                <a:lnTo>
                  <a:pt x="69853" y="158020"/>
                </a:lnTo>
                <a:lnTo>
                  <a:pt x="68711" y="157680"/>
                </a:lnTo>
                <a:lnTo>
                  <a:pt x="66693" y="162265"/>
                </a:lnTo>
                <a:lnTo>
                  <a:pt x="69055" y="166189"/>
                </a:lnTo>
                <a:lnTo>
                  <a:pt x="67064" y="168547"/>
                </a:lnTo>
                <a:lnTo>
                  <a:pt x="64951" y="168067"/>
                </a:lnTo>
                <a:lnTo>
                  <a:pt x="63040" y="170788"/>
                </a:lnTo>
                <a:lnTo>
                  <a:pt x="59047" y="172418"/>
                </a:lnTo>
                <a:lnTo>
                  <a:pt x="59131" y="174286"/>
                </a:lnTo>
                <a:lnTo>
                  <a:pt x="54489" y="178874"/>
                </a:lnTo>
                <a:lnTo>
                  <a:pt x="54319" y="181278"/>
                </a:lnTo>
                <a:lnTo>
                  <a:pt x="49717" y="183101"/>
                </a:lnTo>
                <a:lnTo>
                  <a:pt x="48035" y="183765"/>
                </a:lnTo>
                <a:lnTo>
                  <a:pt x="47167" y="194063"/>
                </a:lnTo>
                <a:lnTo>
                  <a:pt x="42328" y="197850"/>
                </a:lnTo>
                <a:lnTo>
                  <a:pt x="39745" y="194971"/>
                </a:lnTo>
                <a:lnTo>
                  <a:pt x="37874" y="195172"/>
                </a:lnTo>
                <a:lnTo>
                  <a:pt x="37634" y="189669"/>
                </a:lnTo>
                <a:lnTo>
                  <a:pt x="35643" y="187797"/>
                </a:lnTo>
                <a:lnTo>
                  <a:pt x="34164" y="183494"/>
                </a:lnTo>
                <a:lnTo>
                  <a:pt x="33821" y="172021"/>
                </a:lnTo>
                <a:lnTo>
                  <a:pt x="31183" y="161945"/>
                </a:lnTo>
                <a:lnTo>
                  <a:pt x="27843" y="155051"/>
                </a:lnTo>
                <a:lnTo>
                  <a:pt x="27438" y="150849"/>
                </a:lnTo>
                <a:lnTo>
                  <a:pt x="27142" y="147767"/>
                </a:lnTo>
                <a:lnTo>
                  <a:pt x="34715" y="129757"/>
                </a:lnTo>
                <a:lnTo>
                  <a:pt x="38564" y="133995"/>
                </a:lnTo>
                <a:lnTo>
                  <a:pt x="40537" y="147360"/>
                </a:lnTo>
                <a:lnTo>
                  <a:pt x="41576" y="149403"/>
                </a:lnTo>
                <a:lnTo>
                  <a:pt x="43321" y="140758"/>
                </a:lnTo>
                <a:lnTo>
                  <a:pt x="46252" y="135674"/>
                </a:lnTo>
                <a:lnTo>
                  <a:pt x="48009" y="130108"/>
                </a:lnTo>
                <a:lnTo>
                  <a:pt x="44706" y="122770"/>
                </a:lnTo>
                <a:lnTo>
                  <a:pt x="39374" y="121442"/>
                </a:lnTo>
                <a:lnTo>
                  <a:pt x="37202" y="123681"/>
                </a:lnTo>
                <a:lnTo>
                  <a:pt x="35373" y="120907"/>
                </a:lnTo>
                <a:lnTo>
                  <a:pt x="33174" y="121336"/>
                </a:lnTo>
                <a:lnTo>
                  <a:pt x="30402" y="126832"/>
                </a:lnTo>
                <a:lnTo>
                  <a:pt x="28191" y="124035"/>
                </a:lnTo>
                <a:lnTo>
                  <a:pt x="20921" y="125938"/>
                </a:lnTo>
                <a:lnTo>
                  <a:pt x="23656" y="130624"/>
                </a:lnTo>
                <a:lnTo>
                  <a:pt x="22098" y="131922"/>
                </a:lnTo>
                <a:lnTo>
                  <a:pt x="18169" y="130864"/>
                </a:lnTo>
                <a:lnTo>
                  <a:pt x="16222" y="133908"/>
                </a:lnTo>
                <a:lnTo>
                  <a:pt x="17608" y="134723"/>
                </a:lnTo>
                <a:lnTo>
                  <a:pt x="16091" y="137412"/>
                </a:lnTo>
                <a:lnTo>
                  <a:pt x="17858" y="140732"/>
                </a:lnTo>
                <a:lnTo>
                  <a:pt x="17768" y="142881"/>
                </a:lnTo>
                <a:lnTo>
                  <a:pt x="11445" y="144830"/>
                </a:lnTo>
                <a:lnTo>
                  <a:pt x="2138" y="142413"/>
                </a:lnTo>
                <a:lnTo>
                  <a:pt x="2059" y="134915"/>
                </a:lnTo>
                <a:lnTo>
                  <a:pt x="0" y="128947"/>
                </a:lnTo>
                <a:lnTo>
                  <a:pt x="2086" y="126874"/>
                </a:lnTo>
                <a:lnTo>
                  <a:pt x="4708" y="120776"/>
                </a:lnTo>
                <a:lnTo>
                  <a:pt x="4095" y="119258"/>
                </a:lnTo>
                <a:lnTo>
                  <a:pt x="2191" y="114543"/>
                </a:lnTo>
                <a:lnTo>
                  <a:pt x="2581" y="112203"/>
                </a:lnTo>
                <a:lnTo>
                  <a:pt x="9080" y="108500"/>
                </a:lnTo>
                <a:lnTo>
                  <a:pt x="9170" y="105218"/>
                </a:lnTo>
                <a:lnTo>
                  <a:pt x="11733" y="100749"/>
                </a:lnTo>
                <a:lnTo>
                  <a:pt x="15423" y="100441"/>
                </a:lnTo>
                <a:lnTo>
                  <a:pt x="16901" y="102837"/>
                </a:lnTo>
                <a:lnTo>
                  <a:pt x="23636" y="95712"/>
                </a:lnTo>
                <a:lnTo>
                  <a:pt x="24899" y="94378"/>
                </a:lnTo>
                <a:lnTo>
                  <a:pt x="28064" y="91815"/>
                </a:lnTo>
                <a:lnTo>
                  <a:pt x="26152" y="85614"/>
                </a:lnTo>
                <a:lnTo>
                  <a:pt x="28780" y="82834"/>
                </a:lnTo>
                <a:lnTo>
                  <a:pt x="37257" y="82498"/>
                </a:lnTo>
                <a:lnTo>
                  <a:pt x="38267" y="79962"/>
                </a:lnTo>
                <a:lnTo>
                  <a:pt x="46301" y="78598"/>
                </a:lnTo>
                <a:lnTo>
                  <a:pt x="48336" y="65699"/>
                </a:lnTo>
                <a:lnTo>
                  <a:pt x="49717" y="63363"/>
                </a:lnTo>
                <a:lnTo>
                  <a:pt x="56995" y="51061"/>
                </a:lnTo>
                <a:lnTo>
                  <a:pt x="63900" y="44989"/>
                </a:lnTo>
                <a:lnTo>
                  <a:pt x="60178" y="36395"/>
                </a:lnTo>
                <a:lnTo>
                  <a:pt x="54170" y="32447"/>
                </a:lnTo>
                <a:lnTo>
                  <a:pt x="49717" y="31530"/>
                </a:lnTo>
                <a:lnTo>
                  <a:pt x="38422" y="29205"/>
                </a:lnTo>
                <a:lnTo>
                  <a:pt x="39796" y="25938"/>
                </a:lnTo>
                <a:lnTo>
                  <a:pt x="39119" y="20478"/>
                </a:lnTo>
                <a:lnTo>
                  <a:pt x="41005" y="15365"/>
                </a:lnTo>
                <a:lnTo>
                  <a:pt x="47436" y="19952"/>
                </a:lnTo>
                <a:lnTo>
                  <a:pt x="49717" y="20419"/>
                </a:lnTo>
                <a:lnTo>
                  <a:pt x="63137" y="23170"/>
                </a:lnTo>
                <a:lnTo>
                  <a:pt x="68832" y="18848"/>
                </a:lnTo>
                <a:lnTo>
                  <a:pt x="69853" y="18514"/>
                </a:lnTo>
                <a:lnTo>
                  <a:pt x="80952" y="14893"/>
                </a:lnTo>
                <a:lnTo>
                  <a:pt x="81956" y="11156"/>
                </a:lnTo>
                <a:lnTo>
                  <a:pt x="83505" y="5398"/>
                </a:lnTo>
                <a:lnTo>
                  <a:pt x="87697" y="0"/>
                </a:lnTo>
                <a:lnTo>
                  <a:pt x="94075" y="7630"/>
                </a:lnTo>
                <a:lnTo>
                  <a:pt x="94087" y="11156"/>
                </a:lnTo>
                <a:lnTo>
                  <a:pt x="94108" y="17448"/>
                </a:lnTo>
                <a:lnTo>
                  <a:pt x="107784" y="25908"/>
                </a:lnTo>
                <a:lnTo>
                  <a:pt x="117420" y="46156"/>
                </a:lnTo>
                <a:lnTo>
                  <a:pt x="122094" y="48274"/>
                </a:lnTo>
                <a:lnTo>
                  <a:pt x="127125" y="54395"/>
                </a:lnTo>
                <a:lnTo>
                  <a:pt x="134912" y="59088"/>
                </a:lnTo>
                <a:lnTo>
                  <a:pt x="134988" y="61077"/>
                </a:lnTo>
                <a:lnTo>
                  <a:pt x="133340" y="64658"/>
                </a:lnTo>
                <a:lnTo>
                  <a:pt x="133247" y="70066"/>
                </a:lnTo>
                <a:lnTo>
                  <a:pt x="131535" y="74798"/>
                </a:lnTo>
                <a:lnTo>
                  <a:pt x="141017" y="84400"/>
                </a:lnTo>
                <a:lnTo>
                  <a:pt x="153606" y="89991"/>
                </a:lnTo>
                <a:lnTo>
                  <a:pt x="155034" y="94378"/>
                </a:lnTo>
                <a:lnTo>
                  <a:pt x="155725" y="96886"/>
                </a:lnTo>
                <a:lnTo>
                  <a:pt x="158565" y="96568"/>
                </a:lnTo>
                <a:lnTo>
                  <a:pt x="158816" y="101389"/>
                </a:lnTo>
                <a:lnTo>
                  <a:pt x="160390" y="103516"/>
                </a:lnTo>
                <a:lnTo>
                  <a:pt x="160117" y="105659"/>
                </a:lnTo>
                <a:lnTo>
                  <a:pt x="157496" y="108361"/>
                </a:lnTo>
                <a:lnTo>
                  <a:pt x="156016" y="112852"/>
                </a:lnTo>
                <a:lnTo>
                  <a:pt x="158317" y="117514"/>
                </a:lnTo>
                <a:lnTo>
                  <a:pt x="157036" y="122371"/>
                </a:lnTo>
                <a:lnTo>
                  <a:pt x="160721" y="133710"/>
                </a:lnTo>
                <a:close/>
              </a:path>
            </a:pathLst>
          </a:custGeom>
          <a:solidFill>
            <a:srgbClr val="32105B">
              <a:alpha val="100000"/>
            </a:srgbClr>
          </a:solidFill>
          <a:ln w="13550" cap="flat">
            <a:solidFill>
              <a:srgbClr val="32105B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476" name="pg1476"/>
          <p:cNvSpPr/>
          <p:nvPr/>
        </p:nvSpPr>
        <p:spPr>
          <a:xfrm>
            <a:off x="4371170" y="1645626"/>
            <a:ext cx="587828" cy="499276"/>
          </a:xfrm>
          <a:custGeom>
            <a:avLst/>
            <a:gdLst/>
            <a:ahLst/>
            <a:cxnLst/>
            <a:rect l="0" t="0" r="0" b="0"/>
            <a:pathLst>
              <a:path w="587828" h="499276">
                <a:moveTo>
                  <a:pt x="522481" y="63664"/>
                </a:moveTo>
                <a:lnTo>
                  <a:pt x="527242" y="74777"/>
                </a:lnTo>
                <a:lnTo>
                  <a:pt x="525726" y="82973"/>
                </a:lnTo>
                <a:lnTo>
                  <a:pt x="524317" y="90764"/>
                </a:lnTo>
                <a:lnTo>
                  <a:pt x="512973" y="153547"/>
                </a:lnTo>
                <a:lnTo>
                  <a:pt x="512128" y="158224"/>
                </a:lnTo>
                <a:lnTo>
                  <a:pt x="510062" y="169747"/>
                </a:lnTo>
                <a:lnTo>
                  <a:pt x="512973" y="172678"/>
                </a:lnTo>
                <a:lnTo>
                  <a:pt x="522520" y="182291"/>
                </a:lnTo>
                <a:lnTo>
                  <a:pt x="524714" y="184500"/>
                </a:lnTo>
                <a:lnTo>
                  <a:pt x="531699" y="188996"/>
                </a:lnTo>
                <a:lnTo>
                  <a:pt x="533127" y="190523"/>
                </a:lnTo>
                <a:lnTo>
                  <a:pt x="540057" y="197943"/>
                </a:lnTo>
                <a:lnTo>
                  <a:pt x="543130" y="197289"/>
                </a:lnTo>
                <a:lnTo>
                  <a:pt x="556016" y="197088"/>
                </a:lnTo>
                <a:lnTo>
                  <a:pt x="563324" y="205439"/>
                </a:lnTo>
                <a:lnTo>
                  <a:pt x="566145" y="208664"/>
                </a:lnTo>
                <a:lnTo>
                  <a:pt x="571471" y="214783"/>
                </a:lnTo>
                <a:lnTo>
                  <a:pt x="580051" y="224770"/>
                </a:lnTo>
                <a:lnTo>
                  <a:pt x="586776" y="232596"/>
                </a:lnTo>
                <a:lnTo>
                  <a:pt x="587828" y="235117"/>
                </a:lnTo>
                <a:lnTo>
                  <a:pt x="585809" y="243692"/>
                </a:lnTo>
                <a:lnTo>
                  <a:pt x="583824" y="251812"/>
                </a:lnTo>
                <a:lnTo>
                  <a:pt x="579586" y="261487"/>
                </a:lnTo>
                <a:lnTo>
                  <a:pt x="570945" y="271713"/>
                </a:lnTo>
                <a:lnTo>
                  <a:pt x="568365" y="283783"/>
                </a:lnTo>
                <a:lnTo>
                  <a:pt x="566729" y="286703"/>
                </a:lnTo>
                <a:lnTo>
                  <a:pt x="559526" y="288261"/>
                </a:lnTo>
                <a:lnTo>
                  <a:pt x="542700" y="287810"/>
                </a:lnTo>
                <a:lnTo>
                  <a:pt x="519944" y="294678"/>
                </a:lnTo>
                <a:lnTo>
                  <a:pt x="530257" y="315060"/>
                </a:lnTo>
                <a:lnTo>
                  <a:pt x="531632" y="324441"/>
                </a:lnTo>
                <a:lnTo>
                  <a:pt x="537443" y="342462"/>
                </a:lnTo>
                <a:lnTo>
                  <a:pt x="548908" y="358061"/>
                </a:lnTo>
                <a:lnTo>
                  <a:pt x="550831" y="366700"/>
                </a:lnTo>
                <a:lnTo>
                  <a:pt x="556906" y="374768"/>
                </a:lnTo>
                <a:lnTo>
                  <a:pt x="557720" y="376722"/>
                </a:lnTo>
                <a:lnTo>
                  <a:pt x="558838" y="379407"/>
                </a:lnTo>
                <a:lnTo>
                  <a:pt x="559840" y="383014"/>
                </a:lnTo>
                <a:lnTo>
                  <a:pt x="559655" y="399016"/>
                </a:lnTo>
                <a:lnTo>
                  <a:pt x="554154" y="409393"/>
                </a:lnTo>
                <a:lnTo>
                  <a:pt x="548881" y="415662"/>
                </a:lnTo>
                <a:lnTo>
                  <a:pt x="549451" y="423615"/>
                </a:lnTo>
                <a:lnTo>
                  <a:pt x="552641" y="438254"/>
                </a:lnTo>
                <a:lnTo>
                  <a:pt x="548800" y="453251"/>
                </a:lnTo>
                <a:lnTo>
                  <a:pt x="545955" y="459541"/>
                </a:lnTo>
                <a:lnTo>
                  <a:pt x="542976" y="464395"/>
                </a:lnTo>
                <a:lnTo>
                  <a:pt x="537228" y="469328"/>
                </a:lnTo>
                <a:lnTo>
                  <a:pt x="531536" y="477195"/>
                </a:lnTo>
                <a:lnTo>
                  <a:pt x="520428" y="483943"/>
                </a:lnTo>
                <a:lnTo>
                  <a:pt x="512973" y="490671"/>
                </a:lnTo>
                <a:lnTo>
                  <a:pt x="500896" y="491238"/>
                </a:lnTo>
                <a:lnTo>
                  <a:pt x="493221" y="489098"/>
                </a:lnTo>
                <a:lnTo>
                  <a:pt x="483606" y="493991"/>
                </a:lnTo>
                <a:lnTo>
                  <a:pt x="482685" y="496578"/>
                </a:lnTo>
                <a:lnTo>
                  <a:pt x="478920" y="498893"/>
                </a:lnTo>
                <a:lnTo>
                  <a:pt x="478296" y="499276"/>
                </a:lnTo>
                <a:lnTo>
                  <a:pt x="474611" y="487937"/>
                </a:lnTo>
                <a:lnTo>
                  <a:pt x="475892" y="483079"/>
                </a:lnTo>
                <a:lnTo>
                  <a:pt x="473591" y="478417"/>
                </a:lnTo>
                <a:lnTo>
                  <a:pt x="475071" y="473927"/>
                </a:lnTo>
                <a:lnTo>
                  <a:pt x="477692" y="471224"/>
                </a:lnTo>
                <a:lnTo>
                  <a:pt x="477964" y="469081"/>
                </a:lnTo>
                <a:lnTo>
                  <a:pt x="476391" y="466954"/>
                </a:lnTo>
                <a:lnTo>
                  <a:pt x="476140" y="462133"/>
                </a:lnTo>
                <a:lnTo>
                  <a:pt x="473300" y="462452"/>
                </a:lnTo>
                <a:lnTo>
                  <a:pt x="472609" y="459943"/>
                </a:lnTo>
                <a:lnTo>
                  <a:pt x="471181" y="455556"/>
                </a:lnTo>
                <a:lnTo>
                  <a:pt x="458592" y="449965"/>
                </a:lnTo>
                <a:lnTo>
                  <a:pt x="449110" y="440364"/>
                </a:lnTo>
                <a:lnTo>
                  <a:pt x="450822" y="435632"/>
                </a:lnTo>
                <a:lnTo>
                  <a:pt x="450915" y="430223"/>
                </a:lnTo>
                <a:lnTo>
                  <a:pt x="452563" y="426642"/>
                </a:lnTo>
                <a:lnTo>
                  <a:pt x="452487" y="424654"/>
                </a:lnTo>
                <a:lnTo>
                  <a:pt x="444699" y="419960"/>
                </a:lnTo>
                <a:lnTo>
                  <a:pt x="439669" y="413840"/>
                </a:lnTo>
                <a:lnTo>
                  <a:pt x="434995" y="411721"/>
                </a:lnTo>
                <a:lnTo>
                  <a:pt x="425359" y="391473"/>
                </a:lnTo>
                <a:lnTo>
                  <a:pt x="411683" y="383014"/>
                </a:lnTo>
                <a:lnTo>
                  <a:pt x="411661" y="376722"/>
                </a:lnTo>
                <a:lnTo>
                  <a:pt x="411650" y="373195"/>
                </a:lnTo>
                <a:lnTo>
                  <a:pt x="405272" y="365565"/>
                </a:lnTo>
                <a:lnTo>
                  <a:pt x="401080" y="370963"/>
                </a:lnTo>
                <a:lnTo>
                  <a:pt x="399531" y="376722"/>
                </a:lnTo>
                <a:lnTo>
                  <a:pt x="398527" y="380458"/>
                </a:lnTo>
                <a:lnTo>
                  <a:pt x="387428" y="384079"/>
                </a:lnTo>
                <a:lnTo>
                  <a:pt x="386407" y="384413"/>
                </a:lnTo>
                <a:lnTo>
                  <a:pt x="380711" y="388736"/>
                </a:lnTo>
                <a:lnTo>
                  <a:pt x="367292" y="385984"/>
                </a:lnTo>
                <a:lnTo>
                  <a:pt x="365011" y="385517"/>
                </a:lnTo>
                <a:lnTo>
                  <a:pt x="358580" y="380931"/>
                </a:lnTo>
                <a:lnTo>
                  <a:pt x="356694" y="386044"/>
                </a:lnTo>
                <a:lnTo>
                  <a:pt x="357371" y="391503"/>
                </a:lnTo>
                <a:lnTo>
                  <a:pt x="355997" y="394771"/>
                </a:lnTo>
                <a:lnTo>
                  <a:pt x="367292" y="397096"/>
                </a:lnTo>
                <a:lnTo>
                  <a:pt x="371745" y="398012"/>
                </a:lnTo>
                <a:lnTo>
                  <a:pt x="377753" y="401960"/>
                </a:lnTo>
                <a:lnTo>
                  <a:pt x="381475" y="410554"/>
                </a:lnTo>
                <a:lnTo>
                  <a:pt x="374570" y="416626"/>
                </a:lnTo>
                <a:lnTo>
                  <a:pt x="367292" y="428929"/>
                </a:lnTo>
                <a:lnTo>
                  <a:pt x="365911" y="431264"/>
                </a:lnTo>
                <a:lnTo>
                  <a:pt x="363876" y="444163"/>
                </a:lnTo>
                <a:lnTo>
                  <a:pt x="355842" y="445528"/>
                </a:lnTo>
                <a:lnTo>
                  <a:pt x="354832" y="448064"/>
                </a:lnTo>
                <a:lnTo>
                  <a:pt x="346355" y="448400"/>
                </a:lnTo>
                <a:lnTo>
                  <a:pt x="342081" y="442918"/>
                </a:lnTo>
                <a:lnTo>
                  <a:pt x="334960" y="440787"/>
                </a:lnTo>
                <a:lnTo>
                  <a:pt x="323263" y="433034"/>
                </a:lnTo>
                <a:lnTo>
                  <a:pt x="319707" y="432649"/>
                </a:lnTo>
                <a:lnTo>
                  <a:pt x="316361" y="429160"/>
                </a:lnTo>
                <a:lnTo>
                  <a:pt x="315272" y="423966"/>
                </a:lnTo>
                <a:lnTo>
                  <a:pt x="303946" y="405767"/>
                </a:lnTo>
                <a:lnTo>
                  <a:pt x="300921" y="387651"/>
                </a:lnTo>
                <a:lnTo>
                  <a:pt x="298801" y="380647"/>
                </a:lnTo>
                <a:lnTo>
                  <a:pt x="295533" y="376722"/>
                </a:lnTo>
                <a:lnTo>
                  <a:pt x="292669" y="373283"/>
                </a:lnTo>
                <a:lnTo>
                  <a:pt x="289233" y="365409"/>
                </a:lnTo>
                <a:lnTo>
                  <a:pt x="285956" y="361211"/>
                </a:lnTo>
                <a:lnTo>
                  <a:pt x="274604" y="360657"/>
                </a:lnTo>
                <a:lnTo>
                  <a:pt x="274092" y="361661"/>
                </a:lnTo>
                <a:lnTo>
                  <a:pt x="276001" y="365628"/>
                </a:lnTo>
                <a:lnTo>
                  <a:pt x="267863" y="370851"/>
                </a:lnTo>
                <a:lnTo>
                  <a:pt x="264537" y="370447"/>
                </a:lnTo>
                <a:lnTo>
                  <a:pt x="262466" y="375489"/>
                </a:lnTo>
                <a:lnTo>
                  <a:pt x="262624" y="376722"/>
                </a:lnTo>
                <a:lnTo>
                  <a:pt x="264055" y="387971"/>
                </a:lnTo>
                <a:lnTo>
                  <a:pt x="262977" y="391519"/>
                </a:lnTo>
                <a:lnTo>
                  <a:pt x="259586" y="391314"/>
                </a:lnTo>
                <a:lnTo>
                  <a:pt x="242520" y="384340"/>
                </a:lnTo>
                <a:lnTo>
                  <a:pt x="239793" y="377712"/>
                </a:lnTo>
                <a:lnTo>
                  <a:pt x="226698" y="378399"/>
                </a:lnTo>
                <a:lnTo>
                  <a:pt x="224692" y="377184"/>
                </a:lnTo>
                <a:lnTo>
                  <a:pt x="223932" y="376722"/>
                </a:lnTo>
                <a:lnTo>
                  <a:pt x="220552" y="374673"/>
                </a:lnTo>
                <a:lnTo>
                  <a:pt x="219928" y="370332"/>
                </a:lnTo>
                <a:lnTo>
                  <a:pt x="221354" y="365964"/>
                </a:lnTo>
                <a:lnTo>
                  <a:pt x="215706" y="361559"/>
                </a:lnTo>
                <a:lnTo>
                  <a:pt x="213635" y="355741"/>
                </a:lnTo>
                <a:lnTo>
                  <a:pt x="210523" y="352341"/>
                </a:lnTo>
                <a:lnTo>
                  <a:pt x="210715" y="344012"/>
                </a:lnTo>
                <a:lnTo>
                  <a:pt x="206518" y="338409"/>
                </a:lnTo>
                <a:lnTo>
                  <a:pt x="199381" y="336478"/>
                </a:lnTo>
                <a:lnTo>
                  <a:pt x="191056" y="330190"/>
                </a:lnTo>
                <a:lnTo>
                  <a:pt x="168267" y="320598"/>
                </a:lnTo>
                <a:lnTo>
                  <a:pt x="163428" y="314749"/>
                </a:lnTo>
                <a:lnTo>
                  <a:pt x="155457" y="313580"/>
                </a:lnTo>
                <a:lnTo>
                  <a:pt x="151837" y="312274"/>
                </a:lnTo>
                <a:lnTo>
                  <a:pt x="139953" y="307983"/>
                </a:lnTo>
                <a:lnTo>
                  <a:pt x="136706" y="305439"/>
                </a:lnTo>
                <a:lnTo>
                  <a:pt x="135726" y="301642"/>
                </a:lnTo>
                <a:lnTo>
                  <a:pt x="132652" y="298598"/>
                </a:lnTo>
                <a:lnTo>
                  <a:pt x="127340" y="295068"/>
                </a:lnTo>
                <a:lnTo>
                  <a:pt x="117113" y="292802"/>
                </a:lnTo>
                <a:lnTo>
                  <a:pt x="112287" y="290138"/>
                </a:lnTo>
                <a:lnTo>
                  <a:pt x="110227" y="289000"/>
                </a:lnTo>
                <a:lnTo>
                  <a:pt x="102460" y="281231"/>
                </a:lnTo>
                <a:lnTo>
                  <a:pt x="96211" y="283561"/>
                </a:lnTo>
                <a:lnTo>
                  <a:pt x="83814" y="276142"/>
                </a:lnTo>
                <a:lnTo>
                  <a:pt x="78316" y="267438"/>
                </a:lnTo>
                <a:lnTo>
                  <a:pt x="75542" y="264956"/>
                </a:lnTo>
                <a:lnTo>
                  <a:pt x="74394" y="259267"/>
                </a:lnTo>
                <a:lnTo>
                  <a:pt x="72281" y="256365"/>
                </a:lnTo>
                <a:lnTo>
                  <a:pt x="94127" y="240281"/>
                </a:lnTo>
                <a:lnTo>
                  <a:pt x="94106" y="237903"/>
                </a:lnTo>
                <a:lnTo>
                  <a:pt x="87531" y="231375"/>
                </a:lnTo>
                <a:lnTo>
                  <a:pt x="86722" y="223871"/>
                </a:lnTo>
                <a:lnTo>
                  <a:pt x="89972" y="220615"/>
                </a:lnTo>
                <a:lnTo>
                  <a:pt x="98351" y="220129"/>
                </a:lnTo>
                <a:lnTo>
                  <a:pt x="101360" y="217757"/>
                </a:lnTo>
                <a:lnTo>
                  <a:pt x="101564" y="214561"/>
                </a:lnTo>
                <a:lnTo>
                  <a:pt x="96014" y="204221"/>
                </a:lnTo>
                <a:lnTo>
                  <a:pt x="89883" y="201571"/>
                </a:lnTo>
                <a:lnTo>
                  <a:pt x="79901" y="204062"/>
                </a:lnTo>
                <a:lnTo>
                  <a:pt x="72152" y="201120"/>
                </a:lnTo>
                <a:lnTo>
                  <a:pt x="64111" y="197985"/>
                </a:lnTo>
                <a:lnTo>
                  <a:pt x="58774" y="183846"/>
                </a:lnTo>
                <a:lnTo>
                  <a:pt x="59172" y="171022"/>
                </a:lnTo>
                <a:lnTo>
                  <a:pt x="52798" y="166738"/>
                </a:lnTo>
                <a:lnTo>
                  <a:pt x="42946" y="164660"/>
                </a:lnTo>
                <a:lnTo>
                  <a:pt x="18170" y="168547"/>
                </a:lnTo>
                <a:lnTo>
                  <a:pt x="16921" y="162520"/>
                </a:lnTo>
                <a:lnTo>
                  <a:pt x="7314" y="146866"/>
                </a:lnTo>
                <a:lnTo>
                  <a:pt x="6701" y="140181"/>
                </a:lnTo>
                <a:lnTo>
                  <a:pt x="4637" y="133180"/>
                </a:lnTo>
                <a:lnTo>
                  <a:pt x="4614" y="124964"/>
                </a:lnTo>
                <a:lnTo>
                  <a:pt x="4609" y="123347"/>
                </a:lnTo>
                <a:lnTo>
                  <a:pt x="95" y="120225"/>
                </a:lnTo>
                <a:lnTo>
                  <a:pt x="418" y="117024"/>
                </a:lnTo>
                <a:lnTo>
                  <a:pt x="0" y="115178"/>
                </a:lnTo>
                <a:lnTo>
                  <a:pt x="5094" y="111452"/>
                </a:lnTo>
                <a:lnTo>
                  <a:pt x="7297" y="105666"/>
                </a:lnTo>
                <a:lnTo>
                  <a:pt x="17599" y="104830"/>
                </a:lnTo>
                <a:lnTo>
                  <a:pt x="21730" y="109079"/>
                </a:lnTo>
                <a:lnTo>
                  <a:pt x="24310" y="109929"/>
                </a:lnTo>
                <a:lnTo>
                  <a:pt x="28909" y="107200"/>
                </a:lnTo>
                <a:lnTo>
                  <a:pt x="29239" y="105580"/>
                </a:lnTo>
                <a:lnTo>
                  <a:pt x="25602" y="100059"/>
                </a:lnTo>
                <a:lnTo>
                  <a:pt x="32844" y="96718"/>
                </a:lnTo>
                <a:lnTo>
                  <a:pt x="38171" y="92042"/>
                </a:lnTo>
                <a:lnTo>
                  <a:pt x="41090" y="89480"/>
                </a:lnTo>
                <a:lnTo>
                  <a:pt x="50783" y="88532"/>
                </a:lnTo>
                <a:lnTo>
                  <a:pt x="55668" y="91628"/>
                </a:lnTo>
                <a:lnTo>
                  <a:pt x="66928" y="90589"/>
                </a:lnTo>
                <a:lnTo>
                  <a:pt x="72152" y="84650"/>
                </a:lnTo>
                <a:lnTo>
                  <a:pt x="73765" y="82817"/>
                </a:lnTo>
                <a:lnTo>
                  <a:pt x="80574" y="74574"/>
                </a:lnTo>
                <a:lnTo>
                  <a:pt x="83879" y="70574"/>
                </a:lnTo>
                <a:lnTo>
                  <a:pt x="91147" y="63864"/>
                </a:lnTo>
                <a:lnTo>
                  <a:pt x="98283" y="61003"/>
                </a:lnTo>
                <a:lnTo>
                  <a:pt x="99475" y="60526"/>
                </a:lnTo>
                <a:lnTo>
                  <a:pt x="111036" y="57956"/>
                </a:lnTo>
                <a:lnTo>
                  <a:pt x="141839" y="56113"/>
                </a:lnTo>
                <a:lnTo>
                  <a:pt x="151837" y="55514"/>
                </a:lnTo>
                <a:lnTo>
                  <a:pt x="153658" y="55406"/>
                </a:lnTo>
                <a:lnTo>
                  <a:pt x="163402" y="55904"/>
                </a:lnTo>
                <a:lnTo>
                  <a:pt x="167318" y="59438"/>
                </a:lnTo>
                <a:lnTo>
                  <a:pt x="172640" y="59623"/>
                </a:lnTo>
                <a:lnTo>
                  <a:pt x="181266" y="56795"/>
                </a:lnTo>
                <a:lnTo>
                  <a:pt x="182505" y="56389"/>
                </a:lnTo>
                <a:lnTo>
                  <a:pt x="205085" y="63444"/>
                </a:lnTo>
                <a:lnTo>
                  <a:pt x="224692" y="69570"/>
                </a:lnTo>
                <a:lnTo>
                  <a:pt x="226436" y="70115"/>
                </a:lnTo>
                <a:lnTo>
                  <a:pt x="239581" y="76553"/>
                </a:lnTo>
                <a:lnTo>
                  <a:pt x="252274" y="72187"/>
                </a:lnTo>
                <a:lnTo>
                  <a:pt x="260284" y="71202"/>
                </a:lnTo>
                <a:lnTo>
                  <a:pt x="264587" y="66706"/>
                </a:lnTo>
                <a:lnTo>
                  <a:pt x="265194" y="59594"/>
                </a:lnTo>
                <a:lnTo>
                  <a:pt x="273278" y="60041"/>
                </a:lnTo>
                <a:lnTo>
                  <a:pt x="275481" y="58315"/>
                </a:lnTo>
                <a:lnTo>
                  <a:pt x="278703" y="51914"/>
                </a:lnTo>
                <a:lnTo>
                  <a:pt x="291592" y="46397"/>
                </a:lnTo>
                <a:lnTo>
                  <a:pt x="289853" y="41433"/>
                </a:lnTo>
                <a:lnTo>
                  <a:pt x="284010" y="24738"/>
                </a:lnTo>
                <a:lnTo>
                  <a:pt x="286837" y="18248"/>
                </a:lnTo>
                <a:lnTo>
                  <a:pt x="290704" y="14662"/>
                </a:lnTo>
                <a:lnTo>
                  <a:pt x="295097" y="5814"/>
                </a:lnTo>
                <a:lnTo>
                  <a:pt x="299889" y="1213"/>
                </a:lnTo>
                <a:lnTo>
                  <a:pt x="301120" y="33"/>
                </a:lnTo>
                <a:lnTo>
                  <a:pt x="317146" y="3"/>
                </a:lnTo>
                <a:lnTo>
                  <a:pt x="323540" y="1213"/>
                </a:lnTo>
                <a:lnTo>
                  <a:pt x="344891" y="5258"/>
                </a:lnTo>
                <a:lnTo>
                  <a:pt x="353991" y="3650"/>
                </a:lnTo>
                <a:lnTo>
                  <a:pt x="360717" y="8183"/>
                </a:lnTo>
                <a:lnTo>
                  <a:pt x="367292" y="2800"/>
                </a:lnTo>
                <a:lnTo>
                  <a:pt x="380731" y="0"/>
                </a:lnTo>
                <a:lnTo>
                  <a:pt x="401927" y="6313"/>
                </a:lnTo>
                <a:lnTo>
                  <a:pt x="405321" y="9038"/>
                </a:lnTo>
                <a:lnTo>
                  <a:pt x="409966" y="20099"/>
                </a:lnTo>
                <a:lnTo>
                  <a:pt x="414107" y="22836"/>
                </a:lnTo>
                <a:lnTo>
                  <a:pt x="416507" y="27843"/>
                </a:lnTo>
                <a:lnTo>
                  <a:pt x="435421" y="38776"/>
                </a:lnTo>
                <a:lnTo>
                  <a:pt x="448503" y="55925"/>
                </a:lnTo>
                <a:lnTo>
                  <a:pt x="459331" y="55315"/>
                </a:lnTo>
                <a:lnTo>
                  <a:pt x="464547" y="60286"/>
                </a:lnTo>
                <a:lnTo>
                  <a:pt x="474418" y="55373"/>
                </a:lnTo>
                <a:lnTo>
                  <a:pt x="500591" y="60904"/>
                </a:lnTo>
                <a:lnTo>
                  <a:pt x="509791" y="66820"/>
                </a:lnTo>
                <a:close/>
              </a:path>
            </a:pathLst>
          </a:custGeom>
          <a:solidFill>
            <a:srgbClr val="32105D">
              <a:alpha val="100000"/>
            </a:srgbClr>
          </a:solidFill>
          <a:ln w="13550" cap="flat">
            <a:solidFill>
              <a:srgbClr val="32105D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477" name="pg1477"/>
          <p:cNvSpPr/>
          <p:nvPr/>
        </p:nvSpPr>
        <p:spPr>
          <a:xfrm>
            <a:off x="4344343" y="1926858"/>
            <a:ext cx="374698" cy="405114"/>
          </a:xfrm>
          <a:custGeom>
            <a:avLst/>
            <a:gdLst/>
            <a:ahLst/>
            <a:cxnLst/>
            <a:rect l="0" t="0" r="0" b="0"/>
            <a:pathLst>
              <a:path w="374698" h="405114">
                <a:moveTo>
                  <a:pt x="373182" y="167168"/>
                </a:moveTo>
                <a:lnTo>
                  <a:pt x="370554" y="169948"/>
                </a:lnTo>
                <a:lnTo>
                  <a:pt x="372465" y="176149"/>
                </a:lnTo>
                <a:lnTo>
                  <a:pt x="369300" y="178712"/>
                </a:lnTo>
                <a:lnTo>
                  <a:pt x="368037" y="180046"/>
                </a:lnTo>
                <a:lnTo>
                  <a:pt x="361303" y="187171"/>
                </a:lnTo>
                <a:lnTo>
                  <a:pt x="359825" y="184775"/>
                </a:lnTo>
                <a:lnTo>
                  <a:pt x="356135" y="185083"/>
                </a:lnTo>
                <a:lnTo>
                  <a:pt x="353572" y="189552"/>
                </a:lnTo>
                <a:lnTo>
                  <a:pt x="353481" y="192834"/>
                </a:lnTo>
                <a:lnTo>
                  <a:pt x="346982" y="196537"/>
                </a:lnTo>
                <a:lnTo>
                  <a:pt x="346593" y="198877"/>
                </a:lnTo>
                <a:lnTo>
                  <a:pt x="348497" y="203592"/>
                </a:lnTo>
                <a:lnTo>
                  <a:pt x="349110" y="205110"/>
                </a:lnTo>
                <a:lnTo>
                  <a:pt x="346487" y="211208"/>
                </a:lnTo>
                <a:lnTo>
                  <a:pt x="344401" y="213281"/>
                </a:lnTo>
                <a:lnTo>
                  <a:pt x="346460" y="219249"/>
                </a:lnTo>
                <a:lnTo>
                  <a:pt x="346539" y="226747"/>
                </a:lnTo>
                <a:lnTo>
                  <a:pt x="355846" y="229164"/>
                </a:lnTo>
                <a:lnTo>
                  <a:pt x="362170" y="227215"/>
                </a:lnTo>
                <a:lnTo>
                  <a:pt x="363688" y="235183"/>
                </a:lnTo>
                <a:lnTo>
                  <a:pt x="364726" y="240638"/>
                </a:lnTo>
                <a:lnTo>
                  <a:pt x="366636" y="242308"/>
                </a:lnTo>
                <a:lnTo>
                  <a:pt x="365263" y="244211"/>
                </a:lnTo>
                <a:lnTo>
                  <a:pt x="373308" y="250860"/>
                </a:lnTo>
                <a:lnTo>
                  <a:pt x="374698" y="263387"/>
                </a:lnTo>
                <a:lnTo>
                  <a:pt x="371934" y="268194"/>
                </a:lnTo>
                <a:lnTo>
                  <a:pt x="361581" y="273664"/>
                </a:lnTo>
                <a:lnTo>
                  <a:pt x="354477" y="272845"/>
                </a:lnTo>
                <a:lnTo>
                  <a:pt x="353611" y="270198"/>
                </a:lnTo>
                <a:lnTo>
                  <a:pt x="355665" y="260590"/>
                </a:lnTo>
                <a:lnTo>
                  <a:pt x="354576" y="257647"/>
                </a:lnTo>
                <a:lnTo>
                  <a:pt x="355554" y="254737"/>
                </a:lnTo>
                <a:lnTo>
                  <a:pt x="354642" y="246038"/>
                </a:lnTo>
                <a:lnTo>
                  <a:pt x="348624" y="240606"/>
                </a:lnTo>
                <a:lnTo>
                  <a:pt x="342816" y="239354"/>
                </a:lnTo>
                <a:lnTo>
                  <a:pt x="339434" y="235183"/>
                </a:lnTo>
                <a:lnTo>
                  <a:pt x="338915" y="234545"/>
                </a:lnTo>
                <a:lnTo>
                  <a:pt x="336684" y="234303"/>
                </a:lnTo>
                <a:lnTo>
                  <a:pt x="335665" y="235183"/>
                </a:lnTo>
                <a:lnTo>
                  <a:pt x="334877" y="235864"/>
                </a:lnTo>
                <a:lnTo>
                  <a:pt x="339077" y="241617"/>
                </a:lnTo>
                <a:lnTo>
                  <a:pt x="343275" y="244183"/>
                </a:lnTo>
                <a:lnTo>
                  <a:pt x="348449" y="248124"/>
                </a:lnTo>
                <a:lnTo>
                  <a:pt x="351215" y="253657"/>
                </a:lnTo>
                <a:lnTo>
                  <a:pt x="352100" y="259684"/>
                </a:lnTo>
                <a:lnTo>
                  <a:pt x="351096" y="266658"/>
                </a:lnTo>
                <a:lnTo>
                  <a:pt x="349069" y="270671"/>
                </a:lnTo>
                <a:lnTo>
                  <a:pt x="346770" y="271937"/>
                </a:lnTo>
                <a:lnTo>
                  <a:pt x="338721" y="268342"/>
                </a:lnTo>
                <a:lnTo>
                  <a:pt x="337180" y="269460"/>
                </a:lnTo>
                <a:lnTo>
                  <a:pt x="348729" y="285093"/>
                </a:lnTo>
                <a:lnTo>
                  <a:pt x="359699" y="287873"/>
                </a:lnTo>
                <a:lnTo>
                  <a:pt x="360549" y="292733"/>
                </a:lnTo>
                <a:lnTo>
                  <a:pt x="360006" y="301680"/>
                </a:lnTo>
                <a:lnTo>
                  <a:pt x="363520" y="310809"/>
                </a:lnTo>
                <a:lnTo>
                  <a:pt x="362165" y="317448"/>
                </a:lnTo>
                <a:lnTo>
                  <a:pt x="359191" y="324699"/>
                </a:lnTo>
                <a:lnTo>
                  <a:pt x="357920" y="332847"/>
                </a:lnTo>
                <a:lnTo>
                  <a:pt x="354548" y="337264"/>
                </a:lnTo>
                <a:lnTo>
                  <a:pt x="356038" y="351501"/>
                </a:lnTo>
                <a:lnTo>
                  <a:pt x="352645" y="352844"/>
                </a:lnTo>
                <a:lnTo>
                  <a:pt x="350937" y="348987"/>
                </a:lnTo>
                <a:lnTo>
                  <a:pt x="350105" y="337244"/>
                </a:lnTo>
                <a:lnTo>
                  <a:pt x="348326" y="331860"/>
                </a:lnTo>
                <a:lnTo>
                  <a:pt x="348071" y="325692"/>
                </a:lnTo>
                <a:lnTo>
                  <a:pt x="345868" y="329485"/>
                </a:lnTo>
                <a:lnTo>
                  <a:pt x="340220" y="348083"/>
                </a:lnTo>
                <a:lnTo>
                  <a:pt x="337255" y="351179"/>
                </a:lnTo>
                <a:lnTo>
                  <a:pt x="334190" y="349715"/>
                </a:lnTo>
                <a:lnTo>
                  <a:pt x="332434" y="356250"/>
                </a:lnTo>
                <a:lnTo>
                  <a:pt x="329069" y="360216"/>
                </a:lnTo>
                <a:lnTo>
                  <a:pt x="325557" y="361494"/>
                </a:lnTo>
                <a:lnTo>
                  <a:pt x="314087" y="359493"/>
                </a:lnTo>
                <a:lnTo>
                  <a:pt x="312240" y="365630"/>
                </a:lnTo>
                <a:lnTo>
                  <a:pt x="310376" y="368121"/>
                </a:lnTo>
                <a:lnTo>
                  <a:pt x="303856" y="370514"/>
                </a:lnTo>
                <a:lnTo>
                  <a:pt x="296980" y="370808"/>
                </a:lnTo>
                <a:lnTo>
                  <a:pt x="292759" y="367837"/>
                </a:lnTo>
                <a:lnTo>
                  <a:pt x="292088" y="357389"/>
                </a:lnTo>
                <a:lnTo>
                  <a:pt x="291505" y="358510"/>
                </a:lnTo>
                <a:lnTo>
                  <a:pt x="290648" y="359313"/>
                </a:lnTo>
                <a:lnTo>
                  <a:pt x="289471" y="358610"/>
                </a:lnTo>
                <a:lnTo>
                  <a:pt x="287343" y="353710"/>
                </a:lnTo>
                <a:lnTo>
                  <a:pt x="284868" y="355428"/>
                </a:lnTo>
                <a:lnTo>
                  <a:pt x="280759" y="354893"/>
                </a:lnTo>
                <a:lnTo>
                  <a:pt x="278253" y="350918"/>
                </a:lnTo>
                <a:lnTo>
                  <a:pt x="277806" y="355706"/>
                </a:lnTo>
                <a:lnTo>
                  <a:pt x="281459" y="361932"/>
                </a:lnTo>
                <a:lnTo>
                  <a:pt x="281654" y="364409"/>
                </a:lnTo>
                <a:lnTo>
                  <a:pt x="276641" y="366576"/>
                </a:lnTo>
                <a:lnTo>
                  <a:pt x="274263" y="370003"/>
                </a:lnTo>
                <a:lnTo>
                  <a:pt x="266227" y="376585"/>
                </a:lnTo>
                <a:lnTo>
                  <a:pt x="258694" y="377331"/>
                </a:lnTo>
                <a:lnTo>
                  <a:pt x="258663" y="378851"/>
                </a:lnTo>
                <a:lnTo>
                  <a:pt x="259935" y="381952"/>
                </a:lnTo>
                <a:lnTo>
                  <a:pt x="256731" y="385229"/>
                </a:lnTo>
                <a:lnTo>
                  <a:pt x="255021" y="384910"/>
                </a:lnTo>
                <a:lnTo>
                  <a:pt x="253631" y="381957"/>
                </a:lnTo>
                <a:lnTo>
                  <a:pt x="251518" y="382498"/>
                </a:lnTo>
                <a:lnTo>
                  <a:pt x="247887" y="383429"/>
                </a:lnTo>
                <a:lnTo>
                  <a:pt x="244676" y="389938"/>
                </a:lnTo>
                <a:lnTo>
                  <a:pt x="249139" y="392324"/>
                </a:lnTo>
                <a:lnTo>
                  <a:pt x="250498" y="394472"/>
                </a:lnTo>
                <a:lnTo>
                  <a:pt x="246691" y="397580"/>
                </a:lnTo>
                <a:lnTo>
                  <a:pt x="245958" y="401042"/>
                </a:lnTo>
                <a:lnTo>
                  <a:pt x="241695" y="405114"/>
                </a:lnTo>
                <a:lnTo>
                  <a:pt x="234492" y="403552"/>
                </a:lnTo>
                <a:lnTo>
                  <a:pt x="225726" y="399179"/>
                </a:lnTo>
                <a:lnTo>
                  <a:pt x="219802" y="386707"/>
                </a:lnTo>
                <a:lnTo>
                  <a:pt x="208213" y="377808"/>
                </a:lnTo>
                <a:lnTo>
                  <a:pt x="199788" y="367225"/>
                </a:lnTo>
                <a:lnTo>
                  <a:pt x="186819" y="367771"/>
                </a:lnTo>
                <a:lnTo>
                  <a:pt x="180204" y="372553"/>
                </a:lnTo>
                <a:lnTo>
                  <a:pt x="179174" y="376402"/>
                </a:lnTo>
                <a:lnTo>
                  <a:pt x="182103" y="383173"/>
                </a:lnTo>
                <a:lnTo>
                  <a:pt x="179413" y="390630"/>
                </a:lnTo>
                <a:lnTo>
                  <a:pt x="175926" y="392703"/>
                </a:lnTo>
                <a:lnTo>
                  <a:pt x="167605" y="388265"/>
                </a:lnTo>
                <a:lnTo>
                  <a:pt x="158149" y="379514"/>
                </a:lnTo>
                <a:lnTo>
                  <a:pt x="144073" y="383222"/>
                </a:lnTo>
                <a:lnTo>
                  <a:pt x="129999" y="378723"/>
                </a:lnTo>
                <a:lnTo>
                  <a:pt x="115400" y="369396"/>
                </a:lnTo>
                <a:lnTo>
                  <a:pt x="108926" y="369611"/>
                </a:lnTo>
                <a:lnTo>
                  <a:pt x="103921" y="373054"/>
                </a:lnTo>
                <a:lnTo>
                  <a:pt x="92868" y="369452"/>
                </a:lnTo>
                <a:lnTo>
                  <a:pt x="69647" y="338990"/>
                </a:lnTo>
                <a:lnTo>
                  <a:pt x="68924" y="333699"/>
                </a:lnTo>
                <a:lnTo>
                  <a:pt x="70696" y="325409"/>
                </a:lnTo>
                <a:lnTo>
                  <a:pt x="64187" y="310829"/>
                </a:lnTo>
                <a:lnTo>
                  <a:pt x="55971" y="306179"/>
                </a:lnTo>
                <a:lnTo>
                  <a:pt x="49990" y="297034"/>
                </a:lnTo>
                <a:lnTo>
                  <a:pt x="51153" y="290056"/>
                </a:lnTo>
                <a:lnTo>
                  <a:pt x="54435" y="283782"/>
                </a:lnTo>
                <a:lnTo>
                  <a:pt x="46232" y="270202"/>
                </a:lnTo>
                <a:lnTo>
                  <a:pt x="45885" y="267305"/>
                </a:lnTo>
                <a:lnTo>
                  <a:pt x="47001" y="262873"/>
                </a:lnTo>
                <a:lnTo>
                  <a:pt x="46282" y="260569"/>
                </a:lnTo>
                <a:lnTo>
                  <a:pt x="36067" y="250834"/>
                </a:lnTo>
                <a:lnTo>
                  <a:pt x="28787" y="253325"/>
                </a:lnTo>
                <a:lnTo>
                  <a:pt x="12606" y="247446"/>
                </a:lnTo>
                <a:lnTo>
                  <a:pt x="8328" y="245126"/>
                </a:lnTo>
                <a:lnTo>
                  <a:pt x="3848" y="243407"/>
                </a:lnTo>
                <a:lnTo>
                  <a:pt x="1554" y="242527"/>
                </a:lnTo>
                <a:lnTo>
                  <a:pt x="2116" y="240090"/>
                </a:lnTo>
                <a:lnTo>
                  <a:pt x="1764" y="235183"/>
                </a:lnTo>
                <a:lnTo>
                  <a:pt x="1522" y="231818"/>
                </a:lnTo>
                <a:lnTo>
                  <a:pt x="0" y="228188"/>
                </a:lnTo>
                <a:lnTo>
                  <a:pt x="4483" y="223771"/>
                </a:lnTo>
                <a:lnTo>
                  <a:pt x="6368" y="219893"/>
                </a:lnTo>
                <a:lnTo>
                  <a:pt x="5246" y="215842"/>
                </a:lnTo>
                <a:lnTo>
                  <a:pt x="6250" y="213337"/>
                </a:lnTo>
                <a:lnTo>
                  <a:pt x="5835" y="210508"/>
                </a:lnTo>
                <a:lnTo>
                  <a:pt x="10230" y="203592"/>
                </a:lnTo>
                <a:lnTo>
                  <a:pt x="14342" y="197118"/>
                </a:lnTo>
                <a:lnTo>
                  <a:pt x="18918" y="192788"/>
                </a:lnTo>
                <a:lnTo>
                  <a:pt x="24207" y="192384"/>
                </a:lnTo>
                <a:lnTo>
                  <a:pt x="35577" y="187108"/>
                </a:lnTo>
                <a:lnTo>
                  <a:pt x="36408" y="182746"/>
                </a:lnTo>
                <a:lnTo>
                  <a:pt x="36907" y="180123"/>
                </a:lnTo>
                <a:lnTo>
                  <a:pt x="41716" y="172901"/>
                </a:lnTo>
                <a:lnTo>
                  <a:pt x="51177" y="160157"/>
                </a:lnTo>
                <a:lnTo>
                  <a:pt x="54928" y="147561"/>
                </a:lnTo>
                <a:lnTo>
                  <a:pt x="61188" y="138486"/>
                </a:lnTo>
                <a:lnTo>
                  <a:pt x="63688" y="116011"/>
                </a:lnTo>
                <a:lnTo>
                  <a:pt x="67198" y="100217"/>
                </a:lnTo>
                <a:lnTo>
                  <a:pt x="61982" y="95490"/>
                </a:lnTo>
                <a:lnTo>
                  <a:pt x="57958" y="91845"/>
                </a:lnTo>
                <a:lnTo>
                  <a:pt x="56331" y="86249"/>
                </a:lnTo>
                <a:lnTo>
                  <a:pt x="56283" y="79217"/>
                </a:lnTo>
                <a:lnTo>
                  <a:pt x="48050" y="75428"/>
                </a:lnTo>
                <a:lnTo>
                  <a:pt x="39170" y="74347"/>
                </a:lnTo>
                <a:lnTo>
                  <a:pt x="39757" y="72019"/>
                </a:lnTo>
                <a:lnTo>
                  <a:pt x="42803" y="69650"/>
                </a:lnTo>
                <a:lnTo>
                  <a:pt x="46989" y="66395"/>
                </a:lnTo>
                <a:lnTo>
                  <a:pt x="48258" y="65408"/>
                </a:lnTo>
                <a:lnTo>
                  <a:pt x="55148" y="60257"/>
                </a:lnTo>
                <a:lnTo>
                  <a:pt x="62286" y="61957"/>
                </a:lnTo>
                <a:lnTo>
                  <a:pt x="64760" y="60701"/>
                </a:lnTo>
                <a:lnTo>
                  <a:pt x="66929" y="56643"/>
                </a:lnTo>
                <a:lnTo>
                  <a:pt x="66510" y="52542"/>
                </a:lnTo>
                <a:lnTo>
                  <a:pt x="65129" y="51265"/>
                </a:lnTo>
                <a:lnTo>
                  <a:pt x="65529" y="50039"/>
                </a:lnTo>
                <a:lnTo>
                  <a:pt x="75070" y="33753"/>
                </a:lnTo>
                <a:lnTo>
                  <a:pt x="80166" y="29532"/>
                </a:lnTo>
                <a:lnTo>
                  <a:pt x="83513" y="28798"/>
                </a:lnTo>
                <a:lnTo>
                  <a:pt x="89594" y="33075"/>
                </a:lnTo>
                <a:lnTo>
                  <a:pt x="92868" y="33332"/>
                </a:lnTo>
                <a:lnTo>
                  <a:pt x="100592" y="33937"/>
                </a:lnTo>
                <a:lnTo>
                  <a:pt x="107401" y="25138"/>
                </a:lnTo>
                <a:lnTo>
                  <a:pt x="112136" y="19018"/>
                </a:lnTo>
                <a:lnTo>
                  <a:pt x="119955" y="20214"/>
                </a:lnTo>
                <a:lnTo>
                  <a:pt x="120457" y="14410"/>
                </a:lnTo>
                <a:lnTo>
                  <a:pt x="123767" y="13261"/>
                </a:lnTo>
                <a:lnTo>
                  <a:pt x="125835" y="9960"/>
                </a:lnTo>
                <a:lnTo>
                  <a:pt x="124434" y="8907"/>
                </a:lnTo>
                <a:lnTo>
                  <a:pt x="120187" y="5713"/>
                </a:lnTo>
                <a:lnTo>
                  <a:pt x="123038" y="2330"/>
                </a:lnTo>
                <a:lnTo>
                  <a:pt x="129286" y="0"/>
                </a:lnTo>
                <a:lnTo>
                  <a:pt x="137054" y="7768"/>
                </a:lnTo>
                <a:lnTo>
                  <a:pt x="139113" y="8907"/>
                </a:lnTo>
                <a:lnTo>
                  <a:pt x="143939" y="11571"/>
                </a:lnTo>
                <a:lnTo>
                  <a:pt x="154166" y="13836"/>
                </a:lnTo>
                <a:lnTo>
                  <a:pt x="159479" y="17366"/>
                </a:lnTo>
                <a:lnTo>
                  <a:pt x="162552" y="20410"/>
                </a:lnTo>
                <a:lnTo>
                  <a:pt x="163533" y="24208"/>
                </a:lnTo>
                <a:lnTo>
                  <a:pt x="166780" y="26751"/>
                </a:lnTo>
                <a:lnTo>
                  <a:pt x="178664" y="31042"/>
                </a:lnTo>
                <a:lnTo>
                  <a:pt x="182284" y="32349"/>
                </a:lnTo>
                <a:lnTo>
                  <a:pt x="190254" y="33517"/>
                </a:lnTo>
                <a:lnTo>
                  <a:pt x="195093" y="39367"/>
                </a:lnTo>
                <a:lnTo>
                  <a:pt x="217883" y="48958"/>
                </a:lnTo>
                <a:lnTo>
                  <a:pt x="226208" y="55247"/>
                </a:lnTo>
                <a:lnTo>
                  <a:pt x="233345" y="57178"/>
                </a:lnTo>
                <a:lnTo>
                  <a:pt x="237542" y="62781"/>
                </a:lnTo>
                <a:lnTo>
                  <a:pt x="237350" y="71109"/>
                </a:lnTo>
                <a:lnTo>
                  <a:pt x="240462" y="74510"/>
                </a:lnTo>
                <a:lnTo>
                  <a:pt x="242533" y="80328"/>
                </a:lnTo>
                <a:lnTo>
                  <a:pt x="248181" y="84732"/>
                </a:lnTo>
                <a:lnTo>
                  <a:pt x="246755" y="89100"/>
                </a:lnTo>
                <a:lnTo>
                  <a:pt x="247379" y="93442"/>
                </a:lnTo>
                <a:lnTo>
                  <a:pt x="250759" y="95490"/>
                </a:lnTo>
                <a:lnTo>
                  <a:pt x="251518" y="95952"/>
                </a:lnTo>
                <a:lnTo>
                  <a:pt x="253525" y="97168"/>
                </a:lnTo>
                <a:lnTo>
                  <a:pt x="266620" y="96480"/>
                </a:lnTo>
                <a:lnTo>
                  <a:pt x="269347" y="103108"/>
                </a:lnTo>
                <a:lnTo>
                  <a:pt x="286413" y="110083"/>
                </a:lnTo>
                <a:lnTo>
                  <a:pt x="289803" y="110287"/>
                </a:lnTo>
                <a:lnTo>
                  <a:pt x="290882" y="106740"/>
                </a:lnTo>
                <a:lnTo>
                  <a:pt x="289451" y="95490"/>
                </a:lnTo>
                <a:lnTo>
                  <a:pt x="289293" y="94257"/>
                </a:lnTo>
                <a:lnTo>
                  <a:pt x="291363" y="89216"/>
                </a:lnTo>
                <a:lnTo>
                  <a:pt x="294690" y="89620"/>
                </a:lnTo>
                <a:lnTo>
                  <a:pt x="302828" y="84396"/>
                </a:lnTo>
                <a:lnTo>
                  <a:pt x="300918" y="80429"/>
                </a:lnTo>
                <a:lnTo>
                  <a:pt x="301431" y="79425"/>
                </a:lnTo>
                <a:lnTo>
                  <a:pt x="312782" y="79980"/>
                </a:lnTo>
                <a:lnTo>
                  <a:pt x="316060" y="84178"/>
                </a:lnTo>
                <a:lnTo>
                  <a:pt x="319495" y="92051"/>
                </a:lnTo>
                <a:lnTo>
                  <a:pt x="322360" y="95490"/>
                </a:lnTo>
                <a:lnTo>
                  <a:pt x="325628" y="99416"/>
                </a:lnTo>
                <a:lnTo>
                  <a:pt x="327747" y="106420"/>
                </a:lnTo>
                <a:lnTo>
                  <a:pt x="330773" y="124535"/>
                </a:lnTo>
                <a:lnTo>
                  <a:pt x="342099" y="142735"/>
                </a:lnTo>
                <a:lnTo>
                  <a:pt x="343188" y="147928"/>
                </a:lnTo>
                <a:lnTo>
                  <a:pt x="346534" y="151418"/>
                </a:lnTo>
                <a:lnTo>
                  <a:pt x="350090" y="151803"/>
                </a:lnTo>
                <a:lnTo>
                  <a:pt x="361786" y="159555"/>
                </a:lnTo>
                <a:lnTo>
                  <a:pt x="368907" y="161686"/>
                </a:lnTo>
                <a:close/>
              </a:path>
            </a:pathLst>
          </a:custGeom>
          <a:solidFill>
            <a:srgbClr val="34105F">
              <a:alpha val="100000"/>
            </a:srgbClr>
          </a:solidFill>
          <a:ln w="13550" cap="flat">
            <a:solidFill>
              <a:srgbClr val="34105F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478" name="pg1478"/>
          <p:cNvSpPr/>
          <p:nvPr/>
        </p:nvSpPr>
        <p:spPr>
          <a:xfrm>
            <a:off x="4717619" y="2153699"/>
            <a:ext cx="141924" cy="159421"/>
          </a:xfrm>
          <a:custGeom>
            <a:avLst/>
            <a:gdLst/>
            <a:ahLst/>
            <a:cxnLst/>
            <a:rect l="0" t="0" r="0" b="0"/>
            <a:pathLst>
              <a:path w="141924" h="159421">
                <a:moveTo>
                  <a:pt x="141136" y="0"/>
                </a:moveTo>
                <a:lnTo>
                  <a:pt x="141533" y="8342"/>
                </a:lnTo>
                <a:lnTo>
                  <a:pt x="141924" y="16579"/>
                </a:lnTo>
                <a:lnTo>
                  <a:pt x="136853" y="17611"/>
                </a:lnTo>
                <a:lnTo>
                  <a:pt x="133419" y="24624"/>
                </a:lnTo>
                <a:lnTo>
                  <a:pt x="132470" y="24774"/>
                </a:lnTo>
                <a:lnTo>
                  <a:pt x="125459" y="25885"/>
                </a:lnTo>
                <a:lnTo>
                  <a:pt x="119256" y="29036"/>
                </a:lnTo>
                <a:lnTo>
                  <a:pt x="116972" y="31749"/>
                </a:lnTo>
                <a:lnTo>
                  <a:pt x="116263" y="34541"/>
                </a:lnTo>
                <a:lnTo>
                  <a:pt x="119667" y="47618"/>
                </a:lnTo>
                <a:lnTo>
                  <a:pt x="122271" y="53720"/>
                </a:lnTo>
                <a:lnTo>
                  <a:pt x="125028" y="67736"/>
                </a:lnTo>
                <a:lnTo>
                  <a:pt x="125646" y="70880"/>
                </a:lnTo>
                <a:lnTo>
                  <a:pt x="129270" y="78400"/>
                </a:lnTo>
                <a:lnTo>
                  <a:pt x="130406" y="96669"/>
                </a:lnTo>
                <a:lnTo>
                  <a:pt x="125996" y="102220"/>
                </a:lnTo>
                <a:lnTo>
                  <a:pt x="125142" y="114069"/>
                </a:lnTo>
                <a:lnTo>
                  <a:pt x="124081" y="117811"/>
                </a:lnTo>
                <a:lnTo>
                  <a:pt x="125080" y="122433"/>
                </a:lnTo>
                <a:lnTo>
                  <a:pt x="118093" y="132758"/>
                </a:lnTo>
                <a:lnTo>
                  <a:pt x="115658" y="139995"/>
                </a:lnTo>
                <a:lnTo>
                  <a:pt x="115622" y="145698"/>
                </a:lnTo>
                <a:lnTo>
                  <a:pt x="112735" y="152009"/>
                </a:lnTo>
                <a:lnTo>
                  <a:pt x="111709" y="154252"/>
                </a:lnTo>
                <a:lnTo>
                  <a:pt x="105557" y="156995"/>
                </a:lnTo>
                <a:lnTo>
                  <a:pt x="101306" y="156451"/>
                </a:lnTo>
                <a:lnTo>
                  <a:pt x="98994" y="159421"/>
                </a:lnTo>
                <a:lnTo>
                  <a:pt x="91438" y="157463"/>
                </a:lnTo>
                <a:lnTo>
                  <a:pt x="91457" y="152009"/>
                </a:lnTo>
                <a:lnTo>
                  <a:pt x="91498" y="140259"/>
                </a:lnTo>
                <a:lnTo>
                  <a:pt x="90484" y="136308"/>
                </a:lnTo>
                <a:lnTo>
                  <a:pt x="81496" y="118715"/>
                </a:lnTo>
                <a:lnTo>
                  <a:pt x="76539" y="118184"/>
                </a:lnTo>
                <a:lnTo>
                  <a:pt x="67253" y="121630"/>
                </a:lnTo>
                <a:lnTo>
                  <a:pt x="65501" y="121047"/>
                </a:lnTo>
                <a:lnTo>
                  <a:pt x="62562" y="115644"/>
                </a:lnTo>
                <a:lnTo>
                  <a:pt x="62800" y="111624"/>
                </a:lnTo>
                <a:lnTo>
                  <a:pt x="60608" y="105958"/>
                </a:lnTo>
                <a:lnTo>
                  <a:pt x="59501" y="106750"/>
                </a:lnTo>
                <a:lnTo>
                  <a:pt x="57544" y="112944"/>
                </a:lnTo>
                <a:lnTo>
                  <a:pt x="56501" y="113004"/>
                </a:lnTo>
                <a:lnTo>
                  <a:pt x="53609" y="109829"/>
                </a:lnTo>
                <a:lnTo>
                  <a:pt x="52878" y="113328"/>
                </a:lnTo>
                <a:lnTo>
                  <a:pt x="50302" y="115518"/>
                </a:lnTo>
                <a:lnTo>
                  <a:pt x="44328" y="111877"/>
                </a:lnTo>
                <a:lnTo>
                  <a:pt x="42757" y="107002"/>
                </a:lnTo>
                <a:lnTo>
                  <a:pt x="37747" y="105814"/>
                </a:lnTo>
                <a:lnTo>
                  <a:pt x="37194" y="112841"/>
                </a:lnTo>
                <a:lnTo>
                  <a:pt x="36224" y="114744"/>
                </a:lnTo>
                <a:lnTo>
                  <a:pt x="32672" y="111276"/>
                </a:lnTo>
                <a:lnTo>
                  <a:pt x="31133" y="104060"/>
                </a:lnTo>
                <a:lnTo>
                  <a:pt x="24708" y="108991"/>
                </a:lnTo>
                <a:lnTo>
                  <a:pt x="20843" y="103684"/>
                </a:lnTo>
                <a:lnTo>
                  <a:pt x="17996" y="101828"/>
                </a:lnTo>
                <a:lnTo>
                  <a:pt x="16775" y="97414"/>
                </a:lnTo>
                <a:lnTo>
                  <a:pt x="14479" y="94012"/>
                </a:lnTo>
                <a:lnTo>
                  <a:pt x="14678" y="90187"/>
                </a:lnTo>
                <a:lnTo>
                  <a:pt x="16773" y="85338"/>
                </a:lnTo>
                <a:lnTo>
                  <a:pt x="15029" y="83231"/>
                </a:lnTo>
                <a:lnTo>
                  <a:pt x="14877" y="79990"/>
                </a:lnTo>
                <a:lnTo>
                  <a:pt x="8259" y="81956"/>
                </a:lnTo>
                <a:lnTo>
                  <a:pt x="6475" y="77354"/>
                </a:lnTo>
                <a:lnTo>
                  <a:pt x="5130" y="65144"/>
                </a:lnTo>
                <a:lnTo>
                  <a:pt x="0" y="63316"/>
                </a:lnTo>
                <a:lnTo>
                  <a:pt x="4503" y="52750"/>
                </a:lnTo>
                <a:lnTo>
                  <a:pt x="6211" y="53308"/>
                </a:lnTo>
                <a:lnTo>
                  <a:pt x="7190" y="56071"/>
                </a:lnTo>
                <a:lnTo>
                  <a:pt x="9000" y="52665"/>
                </a:lnTo>
                <a:lnTo>
                  <a:pt x="10871" y="52464"/>
                </a:lnTo>
                <a:lnTo>
                  <a:pt x="13453" y="55343"/>
                </a:lnTo>
                <a:lnTo>
                  <a:pt x="18292" y="51556"/>
                </a:lnTo>
                <a:lnTo>
                  <a:pt x="19161" y="41258"/>
                </a:lnTo>
                <a:lnTo>
                  <a:pt x="20843" y="40593"/>
                </a:lnTo>
                <a:lnTo>
                  <a:pt x="25445" y="38770"/>
                </a:lnTo>
                <a:lnTo>
                  <a:pt x="25614" y="36367"/>
                </a:lnTo>
                <a:lnTo>
                  <a:pt x="30256" y="31778"/>
                </a:lnTo>
                <a:lnTo>
                  <a:pt x="30173" y="29910"/>
                </a:lnTo>
                <a:lnTo>
                  <a:pt x="34165" y="28280"/>
                </a:lnTo>
                <a:lnTo>
                  <a:pt x="36077" y="25560"/>
                </a:lnTo>
                <a:lnTo>
                  <a:pt x="38190" y="26039"/>
                </a:lnTo>
                <a:lnTo>
                  <a:pt x="40181" y="23681"/>
                </a:lnTo>
                <a:lnTo>
                  <a:pt x="37819" y="19757"/>
                </a:lnTo>
                <a:lnTo>
                  <a:pt x="39837" y="15173"/>
                </a:lnTo>
                <a:lnTo>
                  <a:pt x="40978" y="15512"/>
                </a:lnTo>
                <a:lnTo>
                  <a:pt x="46123" y="17043"/>
                </a:lnTo>
                <a:lnTo>
                  <a:pt x="56394" y="15822"/>
                </a:lnTo>
                <a:lnTo>
                  <a:pt x="59565" y="18563"/>
                </a:lnTo>
                <a:lnTo>
                  <a:pt x="66481" y="18703"/>
                </a:lnTo>
                <a:lnTo>
                  <a:pt x="67718" y="8342"/>
                </a:lnTo>
                <a:lnTo>
                  <a:pt x="68007" y="5917"/>
                </a:lnTo>
                <a:lnTo>
                  <a:pt x="69808" y="3984"/>
                </a:lnTo>
                <a:lnTo>
                  <a:pt x="78696" y="6419"/>
                </a:lnTo>
                <a:lnTo>
                  <a:pt x="80077" y="8342"/>
                </a:lnTo>
                <a:lnTo>
                  <a:pt x="81690" y="10588"/>
                </a:lnTo>
                <a:lnTo>
                  <a:pt x="82176" y="16283"/>
                </a:lnTo>
                <a:lnTo>
                  <a:pt x="86965" y="20050"/>
                </a:lnTo>
                <a:lnTo>
                  <a:pt x="91889" y="21769"/>
                </a:lnTo>
                <a:lnTo>
                  <a:pt x="95725" y="27493"/>
                </a:lnTo>
                <a:lnTo>
                  <a:pt x="93272" y="30815"/>
                </a:lnTo>
                <a:lnTo>
                  <a:pt x="93629" y="33227"/>
                </a:lnTo>
                <a:lnTo>
                  <a:pt x="95461" y="34101"/>
                </a:lnTo>
                <a:lnTo>
                  <a:pt x="100034" y="29938"/>
                </a:lnTo>
                <a:lnTo>
                  <a:pt x="99968" y="26062"/>
                </a:lnTo>
                <a:lnTo>
                  <a:pt x="104037" y="25271"/>
                </a:lnTo>
                <a:lnTo>
                  <a:pt x="108411" y="22215"/>
                </a:lnTo>
                <a:lnTo>
                  <a:pt x="109344" y="20179"/>
                </a:lnTo>
                <a:lnTo>
                  <a:pt x="112230" y="19794"/>
                </a:lnTo>
                <a:lnTo>
                  <a:pt x="117251" y="12526"/>
                </a:lnTo>
                <a:lnTo>
                  <a:pt x="116517" y="8342"/>
                </a:lnTo>
                <a:lnTo>
                  <a:pt x="127229" y="1530"/>
                </a:lnTo>
                <a:lnTo>
                  <a:pt x="137532" y="1565"/>
                </a:lnTo>
                <a:close/>
              </a:path>
            </a:pathLst>
          </a:custGeom>
          <a:solidFill>
            <a:srgbClr val="34105F">
              <a:alpha val="100000"/>
            </a:srgbClr>
          </a:solidFill>
          <a:ln w="13550" cap="flat">
            <a:solidFill>
              <a:srgbClr val="34105F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520" name="pg1520"/>
          <p:cNvSpPr/>
          <p:nvPr/>
        </p:nvSpPr>
        <p:spPr>
          <a:xfrm>
            <a:off x="4146220" y="2144830"/>
            <a:ext cx="439818" cy="323474"/>
          </a:xfrm>
          <a:custGeom>
            <a:avLst/>
            <a:gdLst/>
            <a:ahLst/>
            <a:cxnLst/>
            <a:rect l="0" t="0" r="0" b="0"/>
            <a:pathLst>
              <a:path w="439818" h="323474">
                <a:moveTo>
                  <a:pt x="198123" y="10215"/>
                </a:moveTo>
                <a:lnTo>
                  <a:pt x="199646" y="13845"/>
                </a:lnTo>
                <a:lnTo>
                  <a:pt x="199887" y="17211"/>
                </a:lnTo>
                <a:lnTo>
                  <a:pt x="200240" y="22117"/>
                </a:lnTo>
                <a:lnTo>
                  <a:pt x="199678" y="24554"/>
                </a:lnTo>
                <a:lnTo>
                  <a:pt x="201971" y="25434"/>
                </a:lnTo>
                <a:lnTo>
                  <a:pt x="206451" y="27153"/>
                </a:lnTo>
                <a:lnTo>
                  <a:pt x="210729" y="29473"/>
                </a:lnTo>
                <a:lnTo>
                  <a:pt x="226910" y="35352"/>
                </a:lnTo>
                <a:lnTo>
                  <a:pt x="234191" y="32861"/>
                </a:lnTo>
                <a:lnTo>
                  <a:pt x="244405" y="42596"/>
                </a:lnTo>
                <a:lnTo>
                  <a:pt x="245125" y="44900"/>
                </a:lnTo>
                <a:lnTo>
                  <a:pt x="244009" y="49332"/>
                </a:lnTo>
                <a:lnTo>
                  <a:pt x="244355" y="52229"/>
                </a:lnTo>
                <a:lnTo>
                  <a:pt x="252559" y="65809"/>
                </a:lnTo>
                <a:lnTo>
                  <a:pt x="249277" y="72083"/>
                </a:lnTo>
                <a:lnTo>
                  <a:pt x="248113" y="79061"/>
                </a:lnTo>
                <a:lnTo>
                  <a:pt x="254094" y="88206"/>
                </a:lnTo>
                <a:lnTo>
                  <a:pt x="262310" y="92856"/>
                </a:lnTo>
                <a:lnTo>
                  <a:pt x="268820" y="107436"/>
                </a:lnTo>
                <a:lnTo>
                  <a:pt x="267048" y="115726"/>
                </a:lnTo>
                <a:lnTo>
                  <a:pt x="267771" y="121017"/>
                </a:lnTo>
                <a:lnTo>
                  <a:pt x="290992" y="151479"/>
                </a:lnTo>
                <a:lnTo>
                  <a:pt x="302044" y="155081"/>
                </a:lnTo>
                <a:lnTo>
                  <a:pt x="307049" y="151638"/>
                </a:lnTo>
                <a:lnTo>
                  <a:pt x="313524" y="151423"/>
                </a:lnTo>
                <a:lnTo>
                  <a:pt x="328122" y="160750"/>
                </a:lnTo>
                <a:lnTo>
                  <a:pt x="342197" y="165249"/>
                </a:lnTo>
                <a:lnTo>
                  <a:pt x="356272" y="161541"/>
                </a:lnTo>
                <a:lnTo>
                  <a:pt x="365729" y="170292"/>
                </a:lnTo>
                <a:lnTo>
                  <a:pt x="374050" y="174730"/>
                </a:lnTo>
                <a:lnTo>
                  <a:pt x="377536" y="172658"/>
                </a:lnTo>
                <a:lnTo>
                  <a:pt x="380226" y="165200"/>
                </a:lnTo>
                <a:lnTo>
                  <a:pt x="377297" y="158429"/>
                </a:lnTo>
                <a:lnTo>
                  <a:pt x="378327" y="154581"/>
                </a:lnTo>
                <a:lnTo>
                  <a:pt x="384942" y="149798"/>
                </a:lnTo>
                <a:lnTo>
                  <a:pt x="397912" y="149252"/>
                </a:lnTo>
                <a:lnTo>
                  <a:pt x="406336" y="159835"/>
                </a:lnTo>
                <a:lnTo>
                  <a:pt x="417925" y="168734"/>
                </a:lnTo>
                <a:lnTo>
                  <a:pt x="423849" y="181206"/>
                </a:lnTo>
                <a:lnTo>
                  <a:pt x="432615" y="185579"/>
                </a:lnTo>
                <a:lnTo>
                  <a:pt x="439818" y="187141"/>
                </a:lnTo>
                <a:lnTo>
                  <a:pt x="432390" y="191513"/>
                </a:lnTo>
                <a:lnTo>
                  <a:pt x="423352" y="192235"/>
                </a:lnTo>
                <a:lnTo>
                  <a:pt x="424917" y="195937"/>
                </a:lnTo>
                <a:lnTo>
                  <a:pt x="423036" y="199189"/>
                </a:lnTo>
                <a:lnTo>
                  <a:pt x="422783" y="203020"/>
                </a:lnTo>
                <a:lnTo>
                  <a:pt x="405486" y="213610"/>
                </a:lnTo>
                <a:lnTo>
                  <a:pt x="405123" y="216228"/>
                </a:lnTo>
                <a:lnTo>
                  <a:pt x="406762" y="218362"/>
                </a:lnTo>
                <a:lnTo>
                  <a:pt x="405530" y="220329"/>
                </a:lnTo>
                <a:lnTo>
                  <a:pt x="402113" y="221002"/>
                </a:lnTo>
                <a:lnTo>
                  <a:pt x="401512" y="217579"/>
                </a:lnTo>
                <a:lnTo>
                  <a:pt x="398683" y="218581"/>
                </a:lnTo>
                <a:lnTo>
                  <a:pt x="398087" y="220427"/>
                </a:lnTo>
                <a:lnTo>
                  <a:pt x="398903" y="225414"/>
                </a:lnTo>
                <a:lnTo>
                  <a:pt x="394349" y="231475"/>
                </a:lnTo>
                <a:lnTo>
                  <a:pt x="392449" y="235449"/>
                </a:lnTo>
                <a:lnTo>
                  <a:pt x="390206" y="239654"/>
                </a:lnTo>
                <a:lnTo>
                  <a:pt x="384649" y="243812"/>
                </a:lnTo>
                <a:lnTo>
                  <a:pt x="377352" y="245140"/>
                </a:lnTo>
                <a:lnTo>
                  <a:pt x="370610" y="251959"/>
                </a:lnTo>
                <a:lnTo>
                  <a:pt x="366564" y="258130"/>
                </a:lnTo>
                <a:lnTo>
                  <a:pt x="359504" y="263221"/>
                </a:lnTo>
                <a:lnTo>
                  <a:pt x="358641" y="266333"/>
                </a:lnTo>
                <a:lnTo>
                  <a:pt x="356132" y="265063"/>
                </a:lnTo>
                <a:lnTo>
                  <a:pt x="348055" y="276279"/>
                </a:lnTo>
                <a:lnTo>
                  <a:pt x="340333" y="275826"/>
                </a:lnTo>
                <a:lnTo>
                  <a:pt x="335282" y="280916"/>
                </a:lnTo>
                <a:lnTo>
                  <a:pt x="332739" y="286110"/>
                </a:lnTo>
                <a:lnTo>
                  <a:pt x="326388" y="287186"/>
                </a:lnTo>
                <a:lnTo>
                  <a:pt x="323861" y="293156"/>
                </a:lnTo>
                <a:lnTo>
                  <a:pt x="319230" y="299170"/>
                </a:lnTo>
                <a:lnTo>
                  <a:pt x="317650" y="299576"/>
                </a:lnTo>
                <a:lnTo>
                  <a:pt x="314074" y="297067"/>
                </a:lnTo>
                <a:lnTo>
                  <a:pt x="309760" y="302196"/>
                </a:lnTo>
                <a:lnTo>
                  <a:pt x="304935" y="303006"/>
                </a:lnTo>
                <a:lnTo>
                  <a:pt x="301120" y="298071"/>
                </a:lnTo>
                <a:lnTo>
                  <a:pt x="301624" y="291305"/>
                </a:lnTo>
                <a:lnTo>
                  <a:pt x="300269" y="288363"/>
                </a:lnTo>
                <a:lnTo>
                  <a:pt x="289511" y="306027"/>
                </a:lnTo>
                <a:lnTo>
                  <a:pt x="276591" y="312310"/>
                </a:lnTo>
                <a:lnTo>
                  <a:pt x="273194" y="310117"/>
                </a:lnTo>
                <a:lnTo>
                  <a:pt x="268846" y="310442"/>
                </a:lnTo>
                <a:lnTo>
                  <a:pt x="250816" y="323332"/>
                </a:lnTo>
                <a:lnTo>
                  <a:pt x="246718" y="322362"/>
                </a:lnTo>
                <a:lnTo>
                  <a:pt x="242647" y="323474"/>
                </a:lnTo>
                <a:lnTo>
                  <a:pt x="236642" y="318909"/>
                </a:lnTo>
                <a:lnTo>
                  <a:pt x="226439" y="319876"/>
                </a:lnTo>
                <a:lnTo>
                  <a:pt x="220866" y="316031"/>
                </a:lnTo>
                <a:lnTo>
                  <a:pt x="207723" y="314187"/>
                </a:lnTo>
                <a:lnTo>
                  <a:pt x="202126" y="316045"/>
                </a:lnTo>
                <a:lnTo>
                  <a:pt x="197801" y="321093"/>
                </a:lnTo>
                <a:lnTo>
                  <a:pt x="194390" y="322652"/>
                </a:lnTo>
                <a:lnTo>
                  <a:pt x="193198" y="319621"/>
                </a:lnTo>
                <a:lnTo>
                  <a:pt x="194987" y="313430"/>
                </a:lnTo>
                <a:lnTo>
                  <a:pt x="188844" y="316003"/>
                </a:lnTo>
                <a:lnTo>
                  <a:pt x="187511" y="313881"/>
                </a:lnTo>
                <a:lnTo>
                  <a:pt x="187387" y="309254"/>
                </a:lnTo>
                <a:lnTo>
                  <a:pt x="183524" y="311051"/>
                </a:lnTo>
                <a:lnTo>
                  <a:pt x="180338" y="307509"/>
                </a:lnTo>
                <a:lnTo>
                  <a:pt x="173072" y="306809"/>
                </a:lnTo>
                <a:lnTo>
                  <a:pt x="172527" y="304930"/>
                </a:lnTo>
                <a:lnTo>
                  <a:pt x="175062" y="302600"/>
                </a:lnTo>
                <a:lnTo>
                  <a:pt x="182617" y="301167"/>
                </a:lnTo>
                <a:lnTo>
                  <a:pt x="183511" y="299763"/>
                </a:lnTo>
                <a:lnTo>
                  <a:pt x="177572" y="297261"/>
                </a:lnTo>
                <a:lnTo>
                  <a:pt x="170454" y="291342"/>
                </a:lnTo>
                <a:lnTo>
                  <a:pt x="168944" y="293149"/>
                </a:lnTo>
                <a:lnTo>
                  <a:pt x="170663" y="299238"/>
                </a:lnTo>
                <a:lnTo>
                  <a:pt x="167807" y="303391"/>
                </a:lnTo>
                <a:lnTo>
                  <a:pt x="166251" y="309002"/>
                </a:lnTo>
                <a:lnTo>
                  <a:pt x="148463" y="307743"/>
                </a:lnTo>
                <a:lnTo>
                  <a:pt x="144281" y="302905"/>
                </a:lnTo>
                <a:lnTo>
                  <a:pt x="144178" y="299684"/>
                </a:lnTo>
                <a:lnTo>
                  <a:pt x="147921" y="293485"/>
                </a:lnTo>
                <a:lnTo>
                  <a:pt x="154577" y="288851"/>
                </a:lnTo>
                <a:lnTo>
                  <a:pt x="159621" y="281331"/>
                </a:lnTo>
                <a:lnTo>
                  <a:pt x="151907" y="276029"/>
                </a:lnTo>
                <a:lnTo>
                  <a:pt x="148763" y="280262"/>
                </a:lnTo>
                <a:lnTo>
                  <a:pt x="147150" y="284693"/>
                </a:lnTo>
                <a:lnTo>
                  <a:pt x="144490" y="285627"/>
                </a:lnTo>
                <a:lnTo>
                  <a:pt x="140141" y="283358"/>
                </a:lnTo>
                <a:lnTo>
                  <a:pt x="135540" y="277837"/>
                </a:lnTo>
                <a:lnTo>
                  <a:pt x="128794" y="274640"/>
                </a:lnTo>
                <a:lnTo>
                  <a:pt x="128066" y="271215"/>
                </a:lnTo>
                <a:lnTo>
                  <a:pt x="120018" y="272067"/>
                </a:lnTo>
                <a:lnTo>
                  <a:pt x="113934" y="266989"/>
                </a:lnTo>
                <a:lnTo>
                  <a:pt x="98556" y="261977"/>
                </a:lnTo>
                <a:lnTo>
                  <a:pt x="87888" y="255966"/>
                </a:lnTo>
                <a:lnTo>
                  <a:pt x="80906" y="246840"/>
                </a:lnTo>
                <a:lnTo>
                  <a:pt x="76988" y="247635"/>
                </a:lnTo>
                <a:lnTo>
                  <a:pt x="72904" y="242833"/>
                </a:lnTo>
                <a:lnTo>
                  <a:pt x="70936" y="246708"/>
                </a:lnTo>
                <a:lnTo>
                  <a:pt x="68504" y="246872"/>
                </a:lnTo>
                <a:lnTo>
                  <a:pt x="67718" y="245011"/>
                </a:lnTo>
                <a:lnTo>
                  <a:pt x="70390" y="240554"/>
                </a:lnTo>
                <a:lnTo>
                  <a:pt x="62213" y="237090"/>
                </a:lnTo>
                <a:lnTo>
                  <a:pt x="60819" y="235449"/>
                </a:lnTo>
                <a:lnTo>
                  <a:pt x="56392" y="230413"/>
                </a:lnTo>
                <a:lnTo>
                  <a:pt x="46610" y="224459"/>
                </a:lnTo>
                <a:lnTo>
                  <a:pt x="34568" y="207006"/>
                </a:lnTo>
                <a:lnTo>
                  <a:pt x="29382" y="191653"/>
                </a:lnTo>
                <a:lnTo>
                  <a:pt x="29455" y="189176"/>
                </a:lnTo>
                <a:lnTo>
                  <a:pt x="36944" y="166955"/>
                </a:lnTo>
                <a:lnTo>
                  <a:pt x="36853" y="157609"/>
                </a:lnTo>
                <a:lnTo>
                  <a:pt x="37781" y="151988"/>
                </a:lnTo>
                <a:lnTo>
                  <a:pt x="36633" y="147358"/>
                </a:lnTo>
                <a:lnTo>
                  <a:pt x="37281" y="145267"/>
                </a:lnTo>
                <a:lnTo>
                  <a:pt x="38605" y="143781"/>
                </a:lnTo>
                <a:lnTo>
                  <a:pt x="48557" y="148107"/>
                </a:lnTo>
                <a:lnTo>
                  <a:pt x="53673" y="147886"/>
                </a:lnTo>
                <a:lnTo>
                  <a:pt x="55005" y="153835"/>
                </a:lnTo>
                <a:lnTo>
                  <a:pt x="54432" y="162162"/>
                </a:lnTo>
                <a:lnTo>
                  <a:pt x="55535" y="167109"/>
                </a:lnTo>
                <a:lnTo>
                  <a:pt x="61481" y="158726"/>
                </a:lnTo>
                <a:lnTo>
                  <a:pt x="62671" y="154943"/>
                </a:lnTo>
                <a:lnTo>
                  <a:pt x="65746" y="156681"/>
                </a:lnTo>
                <a:lnTo>
                  <a:pt x="70354" y="155151"/>
                </a:lnTo>
                <a:lnTo>
                  <a:pt x="76391" y="157967"/>
                </a:lnTo>
                <a:lnTo>
                  <a:pt x="80922" y="164049"/>
                </a:lnTo>
                <a:lnTo>
                  <a:pt x="88142" y="167021"/>
                </a:lnTo>
                <a:lnTo>
                  <a:pt x="97393" y="173786"/>
                </a:lnTo>
                <a:lnTo>
                  <a:pt x="100888" y="173947"/>
                </a:lnTo>
                <a:lnTo>
                  <a:pt x="94040" y="167048"/>
                </a:lnTo>
                <a:lnTo>
                  <a:pt x="93307" y="164646"/>
                </a:lnTo>
                <a:lnTo>
                  <a:pt x="93702" y="161168"/>
                </a:lnTo>
                <a:lnTo>
                  <a:pt x="99412" y="154460"/>
                </a:lnTo>
                <a:lnTo>
                  <a:pt x="112694" y="146328"/>
                </a:lnTo>
                <a:lnTo>
                  <a:pt x="107477" y="147078"/>
                </a:lnTo>
                <a:lnTo>
                  <a:pt x="88426" y="160950"/>
                </a:lnTo>
                <a:lnTo>
                  <a:pt x="81291" y="151780"/>
                </a:lnTo>
                <a:lnTo>
                  <a:pt x="85916" y="148775"/>
                </a:lnTo>
                <a:lnTo>
                  <a:pt x="86624" y="146478"/>
                </a:lnTo>
                <a:lnTo>
                  <a:pt x="83310" y="143798"/>
                </a:lnTo>
                <a:lnTo>
                  <a:pt x="75681" y="141045"/>
                </a:lnTo>
                <a:lnTo>
                  <a:pt x="72199" y="136729"/>
                </a:lnTo>
                <a:lnTo>
                  <a:pt x="71611" y="133873"/>
                </a:lnTo>
                <a:lnTo>
                  <a:pt x="78573" y="127302"/>
                </a:lnTo>
                <a:lnTo>
                  <a:pt x="92423" y="123311"/>
                </a:lnTo>
                <a:lnTo>
                  <a:pt x="92253" y="121372"/>
                </a:lnTo>
                <a:lnTo>
                  <a:pt x="87757" y="118752"/>
                </a:lnTo>
                <a:lnTo>
                  <a:pt x="92885" y="109903"/>
                </a:lnTo>
                <a:lnTo>
                  <a:pt x="101744" y="103264"/>
                </a:lnTo>
                <a:lnTo>
                  <a:pt x="115741" y="98167"/>
                </a:lnTo>
                <a:lnTo>
                  <a:pt x="120687" y="93260"/>
                </a:lnTo>
                <a:lnTo>
                  <a:pt x="119404" y="92494"/>
                </a:lnTo>
                <a:lnTo>
                  <a:pt x="111863" y="95887"/>
                </a:lnTo>
                <a:lnTo>
                  <a:pt x="97148" y="98873"/>
                </a:lnTo>
                <a:lnTo>
                  <a:pt x="95882" y="95754"/>
                </a:lnTo>
                <a:lnTo>
                  <a:pt x="107093" y="93321"/>
                </a:lnTo>
                <a:lnTo>
                  <a:pt x="108462" y="90288"/>
                </a:lnTo>
                <a:lnTo>
                  <a:pt x="106172" y="87064"/>
                </a:lnTo>
                <a:lnTo>
                  <a:pt x="103130" y="89585"/>
                </a:lnTo>
                <a:lnTo>
                  <a:pt x="98398" y="90529"/>
                </a:lnTo>
                <a:lnTo>
                  <a:pt x="86985" y="87094"/>
                </a:lnTo>
                <a:lnTo>
                  <a:pt x="87992" y="81837"/>
                </a:lnTo>
                <a:lnTo>
                  <a:pt x="92425" y="77767"/>
                </a:lnTo>
                <a:lnTo>
                  <a:pt x="92783" y="75645"/>
                </a:lnTo>
                <a:lnTo>
                  <a:pt x="84405" y="78055"/>
                </a:lnTo>
                <a:lnTo>
                  <a:pt x="78822" y="82756"/>
                </a:lnTo>
                <a:lnTo>
                  <a:pt x="76658" y="82561"/>
                </a:lnTo>
                <a:lnTo>
                  <a:pt x="73794" y="76171"/>
                </a:lnTo>
                <a:lnTo>
                  <a:pt x="74364" y="70434"/>
                </a:lnTo>
                <a:lnTo>
                  <a:pt x="84054" y="67992"/>
                </a:lnTo>
                <a:lnTo>
                  <a:pt x="87508" y="64705"/>
                </a:lnTo>
                <a:lnTo>
                  <a:pt x="72759" y="62536"/>
                </a:lnTo>
                <a:lnTo>
                  <a:pt x="65390" y="55283"/>
                </a:lnTo>
                <a:lnTo>
                  <a:pt x="63948" y="57160"/>
                </a:lnTo>
                <a:lnTo>
                  <a:pt x="64300" y="62522"/>
                </a:lnTo>
                <a:lnTo>
                  <a:pt x="63611" y="65245"/>
                </a:lnTo>
                <a:lnTo>
                  <a:pt x="59091" y="68349"/>
                </a:lnTo>
                <a:lnTo>
                  <a:pt x="55179" y="68807"/>
                </a:lnTo>
                <a:lnTo>
                  <a:pt x="53496" y="72363"/>
                </a:lnTo>
                <a:lnTo>
                  <a:pt x="64460" y="73498"/>
                </a:lnTo>
                <a:lnTo>
                  <a:pt x="68102" y="80077"/>
                </a:lnTo>
                <a:lnTo>
                  <a:pt x="66660" y="85959"/>
                </a:lnTo>
                <a:lnTo>
                  <a:pt x="54128" y="89747"/>
                </a:lnTo>
                <a:lnTo>
                  <a:pt x="49833" y="94296"/>
                </a:lnTo>
                <a:lnTo>
                  <a:pt x="49484" y="97645"/>
                </a:lnTo>
                <a:lnTo>
                  <a:pt x="47423" y="97103"/>
                </a:lnTo>
                <a:lnTo>
                  <a:pt x="44966" y="98609"/>
                </a:lnTo>
                <a:lnTo>
                  <a:pt x="43978" y="95496"/>
                </a:lnTo>
                <a:lnTo>
                  <a:pt x="45092" y="89223"/>
                </a:lnTo>
                <a:lnTo>
                  <a:pt x="42895" y="85659"/>
                </a:lnTo>
                <a:lnTo>
                  <a:pt x="41956" y="79689"/>
                </a:lnTo>
                <a:lnTo>
                  <a:pt x="40718" y="77357"/>
                </a:lnTo>
                <a:lnTo>
                  <a:pt x="37277" y="92298"/>
                </a:lnTo>
                <a:lnTo>
                  <a:pt x="33927" y="96839"/>
                </a:lnTo>
                <a:lnTo>
                  <a:pt x="28472" y="97924"/>
                </a:lnTo>
                <a:lnTo>
                  <a:pt x="25771" y="95865"/>
                </a:lnTo>
                <a:lnTo>
                  <a:pt x="23800" y="91402"/>
                </a:lnTo>
                <a:lnTo>
                  <a:pt x="21492" y="94815"/>
                </a:lnTo>
                <a:lnTo>
                  <a:pt x="18930" y="93505"/>
                </a:lnTo>
                <a:lnTo>
                  <a:pt x="14973" y="80485"/>
                </a:lnTo>
                <a:lnTo>
                  <a:pt x="14275" y="83128"/>
                </a:lnTo>
                <a:lnTo>
                  <a:pt x="14699" y="93991"/>
                </a:lnTo>
                <a:lnTo>
                  <a:pt x="12701" y="96715"/>
                </a:lnTo>
                <a:lnTo>
                  <a:pt x="9482" y="86840"/>
                </a:lnTo>
                <a:lnTo>
                  <a:pt x="1354" y="71009"/>
                </a:lnTo>
                <a:lnTo>
                  <a:pt x="0" y="62973"/>
                </a:lnTo>
                <a:lnTo>
                  <a:pt x="1797" y="60804"/>
                </a:lnTo>
                <a:lnTo>
                  <a:pt x="7145" y="62975"/>
                </a:lnTo>
                <a:lnTo>
                  <a:pt x="9030" y="63389"/>
                </a:lnTo>
                <a:lnTo>
                  <a:pt x="13361" y="61175"/>
                </a:lnTo>
                <a:lnTo>
                  <a:pt x="16075" y="61967"/>
                </a:lnTo>
                <a:lnTo>
                  <a:pt x="20296" y="60034"/>
                </a:lnTo>
                <a:lnTo>
                  <a:pt x="23581" y="60029"/>
                </a:lnTo>
                <a:lnTo>
                  <a:pt x="29205" y="56529"/>
                </a:lnTo>
                <a:lnTo>
                  <a:pt x="30887" y="54603"/>
                </a:lnTo>
                <a:lnTo>
                  <a:pt x="34648" y="50294"/>
                </a:lnTo>
                <a:lnTo>
                  <a:pt x="35236" y="47880"/>
                </a:lnTo>
                <a:lnTo>
                  <a:pt x="36156" y="44099"/>
                </a:lnTo>
                <a:lnTo>
                  <a:pt x="34364" y="40766"/>
                </a:lnTo>
                <a:lnTo>
                  <a:pt x="34433" y="34294"/>
                </a:lnTo>
                <a:lnTo>
                  <a:pt x="38043" y="28241"/>
                </a:lnTo>
                <a:lnTo>
                  <a:pt x="56490" y="33921"/>
                </a:lnTo>
                <a:lnTo>
                  <a:pt x="58243" y="37686"/>
                </a:lnTo>
                <a:lnTo>
                  <a:pt x="57834" y="41476"/>
                </a:lnTo>
                <a:lnTo>
                  <a:pt x="60936" y="40502"/>
                </a:lnTo>
                <a:lnTo>
                  <a:pt x="60025" y="35821"/>
                </a:lnTo>
                <a:lnTo>
                  <a:pt x="62635" y="34156"/>
                </a:lnTo>
                <a:lnTo>
                  <a:pt x="64307" y="36529"/>
                </a:lnTo>
                <a:lnTo>
                  <a:pt x="76964" y="42083"/>
                </a:lnTo>
                <a:lnTo>
                  <a:pt x="78987" y="45218"/>
                </a:lnTo>
                <a:lnTo>
                  <a:pt x="87952" y="42797"/>
                </a:lnTo>
                <a:lnTo>
                  <a:pt x="94336" y="44625"/>
                </a:lnTo>
                <a:lnTo>
                  <a:pt x="100028" y="44377"/>
                </a:lnTo>
                <a:lnTo>
                  <a:pt x="102007" y="35385"/>
                </a:lnTo>
                <a:lnTo>
                  <a:pt x="105674" y="26978"/>
                </a:lnTo>
                <a:lnTo>
                  <a:pt x="109519" y="23195"/>
                </a:lnTo>
                <a:lnTo>
                  <a:pt x="111127" y="17211"/>
                </a:lnTo>
                <a:lnTo>
                  <a:pt x="116245" y="11233"/>
                </a:lnTo>
                <a:lnTo>
                  <a:pt x="126361" y="8671"/>
                </a:lnTo>
                <a:lnTo>
                  <a:pt x="138116" y="428"/>
                </a:lnTo>
                <a:lnTo>
                  <a:pt x="141511" y="316"/>
                </a:lnTo>
                <a:lnTo>
                  <a:pt x="151052" y="0"/>
                </a:lnTo>
                <a:lnTo>
                  <a:pt x="154240" y="2431"/>
                </a:lnTo>
                <a:lnTo>
                  <a:pt x="154246" y="13130"/>
                </a:lnTo>
                <a:lnTo>
                  <a:pt x="152851" y="17211"/>
                </a:lnTo>
                <a:lnTo>
                  <a:pt x="151229" y="21955"/>
                </a:lnTo>
                <a:lnTo>
                  <a:pt x="152079" y="24304"/>
                </a:lnTo>
                <a:lnTo>
                  <a:pt x="154830" y="25327"/>
                </a:lnTo>
                <a:lnTo>
                  <a:pt x="163191" y="24202"/>
                </a:lnTo>
                <a:lnTo>
                  <a:pt x="176192" y="17211"/>
                </a:lnTo>
                <a:lnTo>
                  <a:pt x="185185" y="12376"/>
                </a:lnTo>
                <a:close/>
              </a:path>
            </a:pathLst>
          </a:custGeom>
          <a:solidFill>
            <a:srgbClr val="431171">
              <a:alpha val="100000"/>
            </a:srgbClr>
          </a:solidFill>
          <a:ln w="13550" cap="flat">
            <a:solidFill>
              <a:srgbClr val="431171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521" name="pg1521"/>
          <p:cNvSpPr/>
          <p:nvPr/>
        </p:nvSpPr>
        <p:spPr>
          <a:xfrm>
            <a:off x="4139557" y="2220330"/>
            <a:ext cx="16339" cy="45477"/>
          </a:xfrm>
          <a:custGeom>
            <a:avLst/>
            <a:gdLst/>
            <a:ahLst/>
            <a:cxnLst/>
            <a:rect l="0" t="0" r="0" b="0"/>
            <a:pathLst>
              <a:path w="16339" h="45477">
                <a:moveTo>
                  <a:pt x="14712" y="40763"/>
                </a:moveTo>
                <a:lnTo>
                  <a:pt x="12366" y="45477"/>
                </a:lnTo>
                <a:lnTo>
                  <a:pt x="2933" y="45412"/>
                </a:lnTo>
                <a:lnTo>
                  <a:pt x="0" y="35849"/>
                </a:lnTo>
                <a:lnTo>
                  <a:pt x="1502" y="28639"/>
                </a:lnTo>
                <a:lnTo>
                  <a:pt x="1530" y="23405"/>
                </a:lnTo>
                <a:lnTo>
                  <a:pt x="5474" y="19067"/>
                </a:lnTo>
                <a:lnTo>
                  <a:pt x="2442" y="12003"/>
                </a:lnTo>
                <a:lnTo>
                  <a:pt x="5922" y="8043"/>
                </a:lnTo>
                <a:lnTo>
                  <a:pt x="5151" y="3802"/>
                </a:lnTo>
                <a:lnTo>
                  <a:pt x="6255" y="1105"/>
                </a:lnTo>
                <a:lnTo>
                  <a:pt x="6864" y="0"/>
                </a:lnTo>
                <a:lnTo>
                  <a:pt x="7946" y="1105"/>
                </a:lnTo>
                <a:lnTo>
                  <a:pt x="12022" y="5513"/>
                </a:lnTo>
                <a:lnTo>
                  <a:pt x="12745" y="10682"/>
                </a:lnTo>
                <a:lnTo>
                  <a:pt x="12224" y="12879"/>
                </a:lnTo>
                <a:lnTo>
                  <a:pt x="14898" y="16004"/>
                </a:lnTo>
                <a:lnTo>
                  <a:pt x="14066" y="19871"/>
                </a:lnTo>
                <a:lnTo>
                  <a:pt x="16339" y="25710"/>
                </a:lnTo>
                <a:close/>
              </a:path>
            </a:pathLst>
          </a:custGeom>
          <a:solidFill>
            <a:srgbClr val="431171">
              <a:alpha val="100000"/>
            </a:srgbClr>
          </a:solidFill>
          <a:ln w="13550" cap="flat">
            <a:solidFill>
              <a:srgbClr val="4311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523" name="pg1523"/>
          <p:cNvSpPr/>
          <p:nvPr/>
        </p:nvSpPr>
        <p:spPr>
          <a:xfrm>
            <a:off x="4183272" y="2267758"/>
            <a:ext cx="20941" cy="12122"/>
          </a:xfrm>
          <a:custGeom>
            <a:avLst/>
            <a:gdLst/>
            <a:ahLst/>
            <a:cxnLst/>
            <a:rect l="0" t="0" r="0" b="0"/>
            <a:pathLst>
              <a:path w="20941" h="12122">
                <a:moveTo>
                  <a:pt x="2096" y="0"/>
                </a:moveTo>
                <a:lnTo>
                  <a:pt x="11988" y="3425"/>
                </a:lnTo>
                <a:lnTo>
                  <a:pt x="17471" y="2622"/>
                </a:lnTo>
                <a:lnTo>
                  <a:pt x="20358" y="4675"/>
                </a:lnTo>
                <a:lnTo>
                  <a:pt x="20941" y="8671"/>
                </a:lnTo>
                <a:lnTo>
                  <a:pt x="20888" y="10682"/>
                </a:lnTo>
                <a:lnTo>
                  <a:pt x="18109" y="12122"/>
                </a:lnTo>
                <a:lnTo>
                  <a:pt x="13463" y="9440"/>
                </a:lnTo>
                <a:lnTo>
                  <a:pt x="12991" y="8671"/>
                </a:lnTo>
                <a:lnTo>
                  <a:pt x="208" y="2732"/>
                </a:lnTo>
                <a:lnTo>
                  <a:pt x="0" y="2258"/>
                </a:lnTo>
                <a:close/>
              </a:path>
            </a:pathLst>
          </a:custGeom>
          <a:solidFill>
            <a:srgbClr val="431171">
              <a:alpha val="100000"/>
            </a:srgbClr>
          </a:solidFill>
          <a:ln w="13550" cap="flat">
            <a:solidFill>
              <a:srgbClr val="4311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524" name="pg1524"/>
          <p:cNvSpPr/>
          <p:nvPr/>
        </p:nvSpPr>
        <p:spPr>
          <a:xfrm>
            <a:off x="4161034" y="2248933"/>
            <a:ext cx="10415" cy="14996"/>
          </a:xfrm>
          <a:custGeom>
            <a:avLst/>
            <a:gdLst/>
            <a:ahLst/>
            <a:cxnLst/>
            <a:rect l="0" t="0" r="0" b="0"/>
            <a:pathLst>
              <a:path w="10415" h="14996">
                <a:moveTo>
                  <a:pt x="1685" y="0"/>
                </a:moveTo>
                <a:lnTo>
                  <a:pt x="3465" y="907"/>
                </a:lnTo>
                <a:lnTo>
                  <a:pt x="4230" y="367"/>
                </a:lnTo>
                <a:lnTo>
                  <a:pt x="5483" y="1348"/>
                </a:lnTo>
                <a:lnTo>
                  <a:pt x="8492" y="3703"/>
                </a:lnTo>
                <a:lnTo>
                  <a:pt x="8836" y="5249"/>
                </a:lnTo>
                <a:lnTo>
                  <a:pt x="10079" y="7464"/>
                </a:lnTo>
                <a:lnTo>
                  <a:pt x="10415" y="10053"/>
                </a:lnTo>
                <a:lnTo>
                  <a:pt x="8362" y="12839"/>
                </a:lnTo>
                <a:lnTo>
                  <a:pt x="7818" y="14770"/>
                </a:lnTo>
                <a:lnTo>
                  <a:pt x="6419" y="14232"/>
                </a:lnTo>
                <a:lnTo>
                  <a:pt x="6356" y="12767"/>
                </a:lnTo>
                <a:lnTo>
                  <a:pt x="5483" y="11814"/>
                </a:lnTo>
                <a:lnTo>
                  <a:pt x="4973" y="11258"/>
                </a:lnTo>
                <a:lnTo>
                  <a:pt x="3935" y="11081"/>
                </a:lnTo>
                <a:lnTo>
                  <a:pt x="3789" y="12192"/>
                </a:lnTo>
                <a:lnTo>
                  <a:pt x="2019" y="12503"/>
                </a:lnTo>
                <a:lnTo>
                  <a:pt x="2820" y="14417"/>
                </a:lnTo>
                <a:lnTo>
                  <a:pt x="1927" y="14996"/>
                </a:lnTo>
                <a:lnTo>
                  <a:pt x="874" y="13679"/>
                </a:lnTo>
                <a:lnTo>
                  <a:pt x="0" y="10121"/>
                </a:lnTo>
                <a:lnTo>
                  <a:pt x="1041" y="9498"/>
                </a:lnTo>
                <a:lnTo>
                  <a:pt x="341" y="8377"/>
                </a:lnTo>
                <a:lnTo>
                  <a:pt x="228" y="3278"/>
                </a:lnTo>
                <a:lnTo>
                  <a:pt x="1383" y="2317"/>
                </a:lnTo>
                <a:lnTo>
                  <a:pt x="960" y="1350"/>
                </a:lnTo>
                <a:close/>
              </a:path>
            </a:pathLst>
          </a:custGeom>
          <a:solidFill>
            <a:srgbClr val="431171">
              <a:alpha val="100000"/>
            </a:srgbClr>
          </a:solidFill>
          <a:ln w="13550" cap="flat">
            <a:solidFill>
              <a:srgbClr val="4311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525" name="pg1525"/>
          <p:cNvSpPr/>
          <p:nvPr/>
        </p:nvSpPr>
        <p:spPr>
          <a:xfrm>
            <a:off x="4203402" y="2256932"/>
            <a:ext cx="11326" cy="10628"/>
          </a:xfrm>
          <a:custGeom>
            <a:avLst/>
            <a:gdLst/>
            <a:ahLst/>
            <a:cxnLst/>
            <a:rect l="0" t="0" r="0" b="0"/>
            <a:pathLst>
              <a:path w="11326" h="10628">
                <a:moveTo>
                  <a:pt x="11326" y="4462"/>
                </a:moveTo>
                <a:lnTo>
                  <a:pt x="10894" y="6285"/>
                </a:lnTo>
                <a:lnTo>
                  <a:pt x="9936" y="6829"/>
                </a:lnTo>
                <a:lnTo>
                  <a:pt x="10537" y="7971"/>
                </a:lnTo>
                <a:lnTo>
                  <a:pt x="8974" y="8674"/>
                </a:lnTo>
                <a:lnTo>
                  <a:pt x="8546" y="8023"/>
                </a:lnTo>
                <a:lnTo>
                  <a:pt x="7268" y="10287"/>
                </a:lnTo>
                <a:lnTo>
                  <a:pt x="5848" y="10625"/>
                </a:lnTo>
                <a:lnTo>
                  <a:pt x="5006" y="10053"/>
                </a:lnTo>
                <a:lnTo>
                  <a:pt x="2538" y="10628"/>
                </a:lnTo>
                <a:lnTo>
                  <a:pt x="949" y="9648"/>
                </a:lnTo>
                <a:lnTo>
                  <a:pt x="0" y="7765"/>
                </a:lnTo>
                <a:lnTo>
                  <a:pt x="768" y="4289"/>
                </a:lnTo>
                <a:lnTo>
                  <a:pt x="2432" y="6232"/>
                </a:lnTo>
                <a:lnTo>
                  <a:pt x="3924" y="4966"/>
                </a:lnTo>
                <a:lnTo>
                  <a:pt x="3218" y="3138"/>
                </a:lnTo>
                <a:lnTo>
                  <a:pt x="4952" y="386"/>
                </a:lnTo>
                <a:lnTo>
                  <a:pt x="6207" y="0"/>
                </a:lnTo>
                <a:lnTo>
                  <a:pt x="8147" y="1401"/>
                </a:lnTo>
                <a:lnTo>
                  <a:pt x="10859" y="2595"/>
                </a:lnTo>
                <a:close/>
              </a:path>
            </a:pathLst>
          </a:custGeom>
          <a:solidFill>
            <a:srgbClr val="431171">
              <a:alpha val="100000"/>
            </a:srgbClr>
          </a:solidFill>
          <a:ln w="13550" cap="flat">
            <a:solidFill>
              <a:srgbClr val="4311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527" name="pg1527"/>
          <p:cNvSpPr/>
          <p:nvPr/>
        </p:nvSpPr>
        <p:spPr>
          <a:xfrm>
            <a:off x="4182084" y="2273036"/>
            <a:ext cx="13792" cy="8429"/>
          </a:xfrm>
          <a:custGeom>
            <a:avLst/>
            <a:gdLst/>
            <a:ahLst/>
            <a:cxnLst/>
            <a:rect l="0" t="0" r="0" b="0"/>
            <a:pathLst>
              <a:path w="13792" h="8429">
                <a:moveTo>
                  <a:pt x="2414" y="0"/>
                </a:moveTo>
                <a:lnTo>
                  <a:pt x="9630" y="3388"/>
                </a:lnTo>
                <a:lnTo>
                  <a:pt x="10498" y="3795"/>
                </a:lnTo>
                <a:lnTo>
                  <a:pt x="13792" y="7691"/>
                </a:lnTo>
                <a:lnTo>
                  <a:pt x="12118" y="8429"/>
                </a:lnTo>
                <a:lnTo>
                  <a:pt x="10317" y="7507"/>
                </a:lnTo>
                <a:lnTo>
                  <a:pt x="10684" y="5816"/>
                </a:lnTo>
                <a:lnTo>
                  <a:pt x="8237" y="6696"/>
                </a:lnTo>
                <a:lnTo>
                  <a:pt x="5234" y="5576"/>
                </a:lnTo>
                <a:lnTo>
                  <a:pt x="3772" y="3388"/>
                </a:lnTo>
                <a:lnTo>
                  <a:pt x="3026" y="2272"/>
                </a:lnTo>
                <a:lnTo>
                  <a:pt x="1626" y="3388"/>
                </a:lnTo>
                <a:lnTo>
                  <a:pt x="629" y="3388"/>
                </a:lnTo>
                <a:lnTo>
                  <a:pt x="0" y="638"/>
                </a:lnTo>
                <a:close/>
              </a:path>
            </a:pathLst>
          </a:custGeom>
          <a:solidFill>
            <a:srgbClr val="431171">
              <a:alpha val="100000"/>
            </a:srgbClr>
          </a:solidFill>
          <a:ln w="13550" cap="flat">
            <a:solidFill>
              <a:srgbClr val="4311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528" name="pg1528"/>
          <p:cNvSpPr/>
          <p:nvPr/>
        </p:nvSpPr>
        <p:spPr>
          <a:xfrm>
            <a:off x="4169010" y="2244476"/>
            <a:ext cx="5775" cy="10899"/>
          </a:xfrm>
          <a:custGeom>
            <a:avLst/>
            <a:gdLst/>
            <a:ahLst/>
            <a:cxnLst/>
            <a:rect l="0" t="0" r="0" b="0"/>
            <a:pathLst>
              <a:path w="5775" h="10899">
                <a:moveTo>
                  <a:pt x="5775" y="9052"/>
                </a:moveTo>
                <a:lnTo>
                  <a:pt x="3776" y="10899"/>
                </a:lnTo>
                <a:lnTo>
                  <a:pt x="1371" y="8419"/>
                </a:lnTo>
                <a:lnTo>
                  <a:pt x="200" y="5650"/>
                </a:lnTo>
                <a:lnTo>
                  <a:pt x="632" y="4735"/>
                </a:lnTo>
                <a:lnTo>
                  <a:pt x="0" y="3598"/>
                </a:lnTo>
                <a:lnTo>
                  <a:pt x="1525" y="3292"/>
                </a:lnTo>
                <a:lnTo>
                  <a:pt x="875" y="1992"/>
                </a:lnTo>
                <a:lnTo>
                  <a:pt x="1504" y="0"/>
                </a:lnTo>
                <a:lnTo>
                  <a:pt x="2621" y="283"/>
                </a:lnTo>
                <a:lnTo>
                  <a:pt x="3704" y="1969"/>
                </a:lnTo>
                <a:lnTo>
                  <a:pt x="3584" y="3153"/>
                </a:lnTo>
                <a:lnTo>
                  <a:pt x="2504" y="4135"/>
                </a:lnTo>
                <a:lnTo>
                  <a:pt x="4007" y="6337"/>
                </a:lnTo>
                <a:lnTo>
                  <a:pt x="5449" y="7156"/>
                </a:lnTo>
                <a:lnTo>
                  <a:pt x="4823" y="8153"/>
                </a:lnTo>
                <a:close/>
              </a:path>
            </a:pathLst>
          </a:custGeom>
          <a:solidFill>
            <a:srgbClr val="431171">
              <a:alpha val="100000"/>
            </a:srgbClr>
          </a:solidFill>
          <a:ln w="13550" cap="flat">
            <a:solidFill>
              <a:srgbClr val="4311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529" name="pg1529"/>
          <p:cNvSpPr/>
          <p:nvPr/>
        </p:nvSpPr>
        <p:spPr>
          <a:xfrm>
            <a:off x="4205243" y="2244759"/>
            <a:ext cx="7436" cy="8788"/>
          </a:xfrm>
          <a:custGeom>
            <a:avLst/>
            <a:gdLst/>
            <a:ahLst/>
            <a:cxnLst/>
            <a:rect l="0" t="0" r="0" b="0"/>
            <a:pathLst>
              <a:path w="7436" h="8788">
                <a:moveTo>
                  <a:pt x="5265" y="948"/>
                </a:moveTo>
                <a:lnTo>
                  <a:pt x="5163" y="2039"/>
                </a:lnTo>
                <a:lnTo>
                  <a:pt x="3666" y="3313"/>
                </a:lnTo>
                <a:lnTo>
                  <a:pt x="4954" y="4612"/>
                </a:lnTo>
                <a:lnTo>
                  <a:pt x="4231" y="6423"/>
                </a:lnTo>
                <a:lnTo>
                  <a:pt x="4908" y="7206"/>
                </a:lnTo>
                <a:lnTo>
                  <a:pt x="6238" y="5714"/>
                </a:lnTo>
                <a:lnTo>
                  <a:pt x="7436" y="6374"/>
                </a:lnTo>
                <a:lnTo>
                  <a:pt x="6753" y="7843"/>
                </a:lnTo>
                <a:lnTo>
                  <a:pt x="3990" y="8788"/>
                </a:lnTo>
                <a:lnTo>
                  <a:pt x="3316" y="7971"/>
                </a:lnTo>
                <a:lnTo>
                  <a:pt x="1479" y="7787"/>
                </a:lnTo>
                <a:lnTo>
                  <a:pt x="1652" y="6435"/>
                </a:lnTo>
                <a:lnTo>
                  <a:pt x="2826" y="6036"/>
                </a:lnTo>
                <a:lnTo>
                  <a:pt x="2686" y="4525"/>
                </a:lnTo>
                <a:lnTo>
                  <a:pt x="1658" y="5022"/>
                </a:lnTo>
                <a:lnTo>
                  <a:pt x="230" y="4339"/>
                </a:lnTo>
                <a:lnTo>
                  <a:pt x="0" y="3404"/>
                </a:lnTo>
                <a:lnTo>
                  <a:pt x="528" y="1467"/>
                </a:lnTo>
                <a:lnTo>
                  <a:pt x="3428" y="1525"/>
                </a:lnTo>
                <a:lnTo>
                  <a:pt x="4209" y="0"/>
                </a:lnTo>
                <a:close/>
              </a:path>
            </a:pathLst>
          </a:custGeom>
          <a:solidFill>
            <a:srgbClr val="431171">
              <a:alpha val="100000"/>
            </a:srgbClr>
          </a:solidFill>
          <a:ln w="13550" cap="flat">
            <a:solidFill>
              <a:srgbClr val="4311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531" name="pg1531"/>
          <p:cNvSpPr/>
          <p:nvPr/>
        </p:nvSpPr>
        <p:spPr>
          <a:xfrm>
            <a:off x="4105718" y="2236231"/>
            <a:ext cx="6030" cy="4238"/>
          </a:xfrm>
          <a:custGeom>
            <a:avLst/>
            <a:gdLst/>
            <a:ahLst/>
            <a:cxnLst/>
            <a:rect l="0" t="0" r="0" b="0"/>
            <a:pathLst>
              <a:path w="6030" h="4238">
                <a:moveTo>
                  <a:pt x="6030" y="2552"/>
                </a:moveTo>
                <a:lnTo>
                  <a:pt x="3431" y="4238"/>
                </a:lnTo>
                <a:lnTo>
                  <a:pt x="2644" y="3314"/>
                </a:lnTo>
                <a:lnTo>
                  <a:pt x="1389" y="3804"/>
                </a:lnTo>
                <a:lnTo>
                  <a:pt x="0" y="2079"/>
                </a:lnTo>
                <a:lnTo>
                  <a:pt x="505" y="1021"/>
                </a:lnTo>
                <a:lnTo>
                  <a:pt x="2572" y="0"/>
                </a:lnTo>
                <a:lnTo>
                  <a:pt x="5408" y="342"/>
                </a:lnTo>
                <a:close/>
              </a:path>
            </a:pathLst>
          </a:custGeom>
          <a:solidFill>
            <a:srgbClr val="431171">
              <a:alpha val="100000"/>
            </a:srgbClr>
          </a:solidFill>
          <a:ln w="13550" cap="flat">
            <a:solidFill>
              <a:srgbClr val="4311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533" name="pg1533"/>
          <p:cNvSpPr/>
          <p:nvPr/>
        </p:nvSpPr>
        <p:spPr>
          <a:xfrm>
            <a:off x="4187845" y="2281987"/>
            <a:ext cx="6365" cy="5401"/>
          </a:xfrm>
          <a:custGeom>
            <a:avLst/>
            <a:gdLst/>
            <a:ahLst/>
            <a:cxnLst/>
            <a:rect l="0" t="0" r="0" b="0"/>
            <a:pathLst>
              <a:path w="6365" h="5401">
                <a:moveTo>
                  <a:pt x="4340" y="1497"/>
                </a:moveTo>
                <a:lnTo>
                  <a:pt x="4406" y="2865"/>
                </a:lnTo>
                <a:lnTo>
                  <a:pt x="5375" y="2555"/>
                </a:lnTo>
                <a:lnTo>
                  <a:pt x="6365" y="4126"/>
                </a:lnTo>
                <a:lnTo>
                  <a:pt x="5765" y="5401"/>
                </a:lnTo>
                <a:lnTo>
                  <a:pt x="3999" y="3703"/>
                </a:lnTo>
                <a:lnTo>
                  <a:pt x="1529" y="4423"/>
                </a:lnTo>
                <a:lnTo>
                  <a:pt x="0" y="1917"/>
                </a:lnTo>
                <a:lnTo>
                  <a:pt x="500" y="1131"/>
                </a:lnTo>
                <a:lnTo>
                  <a:pt x="2681" y="1925"/>
                </a:lnTo>
                <a:lnTo>
                  <a:pt x="2734" y="195"/>
                </a:lnTo>
                <a:lnTo>
                  <a:pt x="5296" y="0"/>
                </a:lnTo>
                <a:lnTo>
                  <a:pt x="5553" y="977"/>
                </a:lnTo>
                <a:close/>
              </a:path>
            </a:pathLst>
          </a:custGeom>
          <a:solidFill>
            <a:srgbClr val="431171">
              <a:alpha val="100000"/>
            </a:srgbClr>
          </a:solidFill>
          <a:ln w="13550" cap="flat">
            <a:solidFill>
              <a:srgbClr val="4311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539" name="pg1539"/>
          <p:cNvSpPr/>
          <p:nvPr/>
        </p:nvSpPr>
        <p:spPr>
          <a:xfrm>
            <a:off x="4198012" y="2283428"/>
            <a:ext cx="5775" cy="2261"/>
          </a:xfrm>
          <a:custGeom>
            <a:avLst/>
            <a:gdLst/>
            <a:ahLst/>
            <a:cxnLst/>
            <a:rect l="0" t="0" r="0" b="0"/>
            <a:pathLst>
              <a:path w="5775" h="2261">
                <a:moveTo>
                  <a:pt x="5775" y="1058"/>
                </a:moveTo>
                <a:lnTo>
                  <a:pt x="2772" y="2261"/>
                </a:lnTo>
                <a:lnTo>
                  <a:pt x="0" y="1726"/>
                </a:lnTo>
                <a:lnTo>
                  <a:pt x="629" y="26"/>
                </a:lnTo>
                <a:lnTo>
                  <a:pt x="5669" y="0"/>
                </a:lnTo>
                <a:close/>
              </a:path>
            </a:pathLst>
          </a:custGeom>
          <a:solidFill>
            <a:srgbClr val="431171">
              <a:alpha val="100000"/>
            </a:srgbClr>
          </a:solidFill>
          <a:ln w="13550" cap="flat">
            <a:solidFill>
              <a:srgbClr val="4311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540" name="pg1540"/>
          <p:cNvSpPr/>
          <p:nvPr/>
        </p:nvSpPr>
        <p:spPr>
          <a:xfrm>
            <a:off x="4207009" y="2271448"/>
            <a:ext cx="5391" cy="2863"/>
          </a:xfrm>
          <a:custGeom>
            <a:avLst/>
            <a:gdLst/>
            <a:ahLst/>
            <a:cxnLst/>
            <a:rect l="0" t="0" r="0" b="0"/>
            <a:pathLst>
              <a:path w="5391" h="2863">
                <a:moveTo>
                  <a:pt x="5391" y="2242"/>
                </a:moveTo>
                <a:lnTo>
                  <a:pt x="3261" y="2863"/>
                </a:lnTo>
                <a:lnTo>
                  <a:pt x="1406" y="2242"/>
                </a:lnTo>
                <a:lnTo>
                  <a:pt x="0" y="530"/>
                </a:lnTo>
                <a:lnTo>
                  <a:pt x="325" y="0"/>
                </a:lnTo>
                <a:lnTo>
                  <a:pt x="4341" y="755"/>
                </a:lnTo>
                <a:close/>
              </a:path>
            </a:pathLst>
          </a:custGeom>
          <a:solidFill>
            <a:srgbClr val="431171">
              <a:alpha val="100000"/>
            </a:srgbClr>
          </a:solidFill>
          <a:ln w="13550" cap="flat">
            <a:solidFill>
              <a:srgbClr val="4311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541" name="pg1541"/>
          <p:cNvSpPr/>
          <p:nvPr/>
        </p:nvSpPr>
        <p:spPr>
          <a:xfrm>
            <a:off x="4136147" y="2222109"/>
            <a:ext cx="3091" cy="5212"/>
          </a:xfrm>
          <a:custGeom>
            <a:avLst/>
            <a:gdLst/>
            <a:ahLst/>
            <a:cxnLst/>
            <a:rect l="0" t="0" r="0" b="0"/>
            <a:pathLst>
              <a:path w="3091" h="5212">
                <a:moveTo>
                  <a:pt x="1670" y="3888"/>
                </a:moveTo>
                <a:lnTo>
                  <a:pt x="1747" y="5212"/>
                </a:lnTo>
                <a:lnTo>
                  <a:pt x="460" y="4946"/>
                </a:lnTo>
                <a:lnTo>
                  <a:pt x="0" y="3689"/>
                </a:lnTo>
                <a:lnTo>
                  <a:pt x="535" y="2485"/>
                </a:lnTo>
                <a:lnTo>
                  <a:pt x="1018" y="1402"/>
                </a:lnTo>
                <a:lnTo>
                  <a:pt x="2608" y="0"/>
                </a:lnTo>
                <a:lnTo>
                  <a:pt x="3091" y="3055"/>
                </a:lnTo>
                <a:close/>
              </a:path>
            </a:pathLst>
          </a:custGeom>
          <a:solidFill>
            <a:srgbClr val="431171">
              <a:alpha val="100000"/>
            </a:srgbClr>
          </a:solidFill>
          <a:ln w="13550" cap="flat">
            <a:solidFill>
              <a:srgbClr val="4311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543" name="pg1543"/>
          <p:cNvSpPr/>
          <p:nvPr/>
        </p:nvSpPr>
        <p:spPr>
          <a:xfrm>
            <a:off x="4162332" y="2278781"/>
            <a:ext cx="4185" cy="3106"/>
          </a:xfrm>
          <a:custGeom>
            <a:avLst/>
            <a:gdLst/>
            <a:ahLst/>
            <a:cxnLst/>
            <a:rect l="0" t="0" r="0" b="0"/>
            <a:pathLst>
              <a:path w="4185" h="3106">
                <a:moveTo>
                  <a:pt x="4185" y="407"/>
                </a:moveTo>
                <a:lnTo>
                  <a:pt x="4185" y="1632"/>
                </a:lnTo>
                <a:lnTo>
                  <a:pt x="2972" y="3106"/>
                </a:lnTo>
                <a:lnTo>
                  <a:pt x="0" y="2756"/>
                </a:lnTo>
                <a:lnTo>
                  <a:pt x="535" y="722"/>
                </a:lnTo>
                <a:lnTo>
                  <a:pt x="1751" y="1376"/>
                </a:lnTo>
                <a:lnTo>
                  <a:pt x="2834" y="0"/>
                </a:lnTo>
                <a:close/>
              </a:path>
            </a:pathLst>
          </a:custGeom>
          <a:solidFill>
            <a:srgbClr val="431171">
              <a:alpha val="100000"/>
            </a:srgbClr>
          </a:solidFill>
          <a:ln w="13550" cap="flat">
            <a:solidFill>
              <a:srgbClr val="4311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544" name="pg1544"/>
          <p:cNvSpPr/>
          <p:nvPr/>
        </p:nvSpPr>
        <p:spPr>
          <a:xfrm>
            <a:off x="4206435" y="2292176"/>
            <a:ext cx="4549" cy="4544"/>
          </a:xfrm>
          <a:custGeom>
            <a:avLst/>
            <a:gdLst/>
            <a:ahLst/>
            <a:cxnLst/>
            <a:rect l="0" t="0" r="0" b="0"/>
            <a:pathLst>
              <a:path w="4549" h="4544">
                <a:moveTo>
                  <a:pt x="2616" y="1430"/>
                </a:moveTo>
                <a:lnTo>
                  <a:pt x="4549" y="3132"/>
                </a:lnTo>
                <a:lnTo>
                  <a:pt x="3854" y="4544"/>
                </a:lnTo>
                <a:lnTo>
                  <a:pt x="3154" y="3085"/>
                </a:lnTo>
                <a:lnTo>
                  <a:pt x="1737" y="1981"/>
                </a:lnTo>
                <a:lnTo>
                  <a:pt x="1355" y="2840"/>
                </a:lnTo>
                <a:lnTo>
                  <a:pt x="0" y="1731"/>
                </a:lnTo>
                <a:lnTo>
                  <a:pt x="263" y="0"/>
                </a:lnTo>
                <a:close/>
              </a:path>
            </a:pathLst>
          </a:custGeom>
          <a:solidFill>
            <a:srgbClr val="431171">
              <a:alpha val="100000"/>
            </a:srgbClr>
          </a:solidFill>
          <a:ln w="13550" cap="flat">
            <a:solidFill>
              <a:srgbClr val="4311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545" name="pg1545"/>
          <p:cNvSpPr/>
          <p:nvPr/>
        </p:nvSpPr>
        <p:spPr>
          <a:xfrm>
            <a:off x="4128427" y="2213442"/>
            <a:ext cx="3157" cy="3641"/>
          </a:xfrm>
          <a:custGeom>
            <a:avLst/>
            <a:gdLst/>
            <a:ahLst/>
            <a:cxnLst/>
            <a:rect l="0" t="0" r="0" b="0"/>
            <a:pathLst>
              <a:path w="3157" h="3641">
                <a:moveTo>
                  <a:pt x="3157" y="1518"/>
                </a:moveTo>
                <a:lnTo>
                  <a:pt x="1972" y="3641"/>
                </a:lnTo>
                <a:lnTo>
                  <a:pt x="0" y="1838"/>
                </a:lnTo>
                <a:lnTo>
                  <a:pt x="2320" y="0"/>
                </a:lnTo>
                <a:close/>
              </a:path>
            </a:pathLst>
          </a:custGeom>
          <a:solidFill>
            <a:srgbClr val="431171">
              <a:alpha val="100000"/>
            </a:srgbClr>
          </a:solidFill>
          <a:ln w="13550" cap="flat">
            <a:solidFill>
              <a:srgbClr val="4311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546" name="pg1546"/>
          <p:cNvSpPr/>
          <p:nvPr/>
        </p:nvSpPr>
        <p:spPr>
          <a:xfrm>
            <a:off x="4162660" y="2241143"/>
            <a:ext cx="2909" cy="3384"/>
          </a:xfrm>
          <a:custGeom>
            <a:avLst/>
            <a:gdLst/>
            <a:ahLst/>
            <a:cxnLst/>
            <a:rect l="0" t="0" r="0" b="0"/>
            <a:pathLst>
              <a:path w="2909" h="3384">
                <a:moveTo>
                  <a:pt x="2909" y="2510"/>
                </a:moveTo>
                <a:lnTo>
                  <a:pt x="1678" y="3384"/>
                </a:lnTo>
                <a:lnTo>
                  <a:pt x="0" y="1626"/>
                </a:lnTo>
                <a:lnTo>
                  <a:pt x="866" y="0"/>
                </a:lnTo>
                <a:lnTo>
                  <a:pt x="1988" y="519"/>
                </a:lnTo>
                <a:close/>
              </a:path>
            </a:pathLst>
          </a:custGeom>
          <a:solidFill>
            <a:srgbClr val="431171">
              <a:alpha val="100000"/>
            </a:srgbClr>
          </a:solidFill>
          <a:ln w="13550" cap="flat">
            <a:solidFill>
              <a:srgbClr val="4311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551" name="pg1551"/>
          <p:cNvSpPr/>
          <p:nvPr/>
        </p:nvSpPr>
        <p:spPr>
          <a:xfrm>
            <a:off x="4174325" y="2305215"/>
            <a:ext cx="2443" cy="2525"/>
          </a:xfrm>
          <a:custGeom>
            <a:avLst/>
            <a:gdLst/>
            <a:ahLst/>
            <a:cxnLst/>
            <a:rect l="0" t="0" r="0" b="0"/>
            <a:pathLst>
              <a:path w="2443" h="2525">
                <a:moveTo>
                  <a:pt x="2232" y="1911"/>
                </a:moveTo>
                <a:lnTo>
                  <a:pt x="1136" y="2525"/>
                </a:lnTo>
                <a:lnTo>
                  <a:pt x="0" y="1827"/>
                </a:lnTo>
                <a:lnTo>
                  <a:pt x="755" y="0"/>
                </a:lnTo>
                <a:lnTo>
                  <a:pt x="2443" y="440"/>
                </a:lnTo>
                <a:close/>
              </a:path>
            </a:pathLst>
          </a:custGeom>
          <a:solidFill>
            <a:srgbClr val="431171">
              <a:alpha val="100000"/>
            </a:srgbClr>
          </a:solidFill>
          <a:ln w="13550" cap="flat">
            <a:solidFill>
              <a:srgbClr val="4311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553" name="pg1553"/>
          <p:cNvSpPr/>
          <p:nvPr/>
        </p:nvSpPr>
        <p:spPr>
          <a:xfrm>
            <a:off x="4207903" y="2282722"/>
            <a:ext cx="1944" cy="2902"/>
          </a:xfrm>
          <a:custGeom>
            <a:avLst/>
            <a:gdLst/>
            <a:ahLst/>
            <a:cxnLst/>
            <a:rect l="0" t="0" r="0" b="0"/>
            <a:pathLst>
              <a:path w="1944" h="2902">
                <a:moveTo>
                  <a:pt x="1944" y="1147"/>
                </a:moveTo>
                <a:lnTo>
                  <a:pt x="1627" y="2902"/>
                </a:lnTo>
                <a:lnTo>
                  <a:pt x="444" y="2455"/>
                </a:lnTo>
                <a:lnTo>
                  <a:pt x="0" y="267"/>
                </a:lnTo>
                <a:lnTo>
                  <a:pt x="737" y="0"/>
                </a:lnTo>
                <a:close/>
              </a:path>
            </a:pathLst>
          </a:custGeom>
          <a:solidFill>
            <a:srgbClr val="431171">
              <a:alpha val="100000"/>
            </a:srgbClr>
          </a:solidFill>
          <a:ln w="13550" cap="flat">
            <a:solidFill>
              <a:srgbClr val="4311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554" name="pg1554"/>
          <p:cNvSpPr/>
          <p:nvPr/>
        </p:nvSpPr>
        <p:spPr>
          <a:xfrm>
            <a:off x="4194196" y="2283810"/>
            <a:ext cx="2632" cy="2853"/>
          </a:xfrm>
          <a:custGeom>
            <a:avLst/>
            <a:gdLst/>
            <a:ahLst/>
            <a:cxnLst/>
            <a:rect l="0" t="0" r="0" b="0"/>
            <a:pathLst>
              <a:path w="2632" h="2853">
                <a:moveTo>
                  <a:pt x="2632" y="1709"/>
                </a:moveTo>
                <a:lnTo>
                  <a:pt x="1820" y="2853"/>
                </a:lnTo>
                <a:lnTo>
                  <a:pt x="0" y="659"/>
                </a:lnTo>
                <a:lnTo>
                  <a:pt x="1199" y="0"/>
                </a:lnTo>
                <a:close/>
              </a:path>
            </a:pathLst>
          </a:custGeom>
          <a:solidFill>
            <a:srgbClr val="431171">
              <a:alpha val="100000"/>
            </a:srgbClr>
          </a:solidFill>
          <a:ln w="13550" cap="flat">
            <a:solidFill>
              <a:srgbClr val="4311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561" name="pg1561"/>
          <p:cNvSpPr/>
          <p:nvPr/>
        </p:nvSpPr>
        <p:spPr>
          <a:xfrm>
            <a:off x="4206056" y="2276283"/>
            <a:ext cx="2659" cy="2630"/>
          </a:xfrm>
          <a:custGeom>
            <a:avLst/>
            <a:gdLst/>
            <a:ahLst/>
            <a:cxnLst/>
            <a:rect l="0" t="0" r="0" b="0"/>
            <a:pathLst>
              <a:path w="2659" h="2630">
                <a:moveTo>
                  <a:pt x="2659" y="1007"/>
                </a:moveTo>
                <a:lnTo>
                  <a:pt x="1547" y="2630"/>
                </a:lnTo>
                <a:lnTo>
                  <a:pt x="0" y="544"/>
                </a:lnTo>
                <a:lnTo>
                  <a:pt x="1051" y="0"/>
                </a:lnTo>
                <a:close/>
              </a:path>
            </a:pathLst>
          </a:custGeom>
          <a:solidFill>
            <a:srgbClr val="431171">
              <a:alpha val="100000"/>
            </a:srgbClr>
          </a:solidFill>
          <a:ln w="13550" cap="flat">
            <a:solidFill>
              <a:srgbClr val="4311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562" name="pg1562"/>
          <p:cNvSpPr/>
          <p:nvPr/>
        </p:nvSpPr>
        <p:spPr>
          <a:xfrm>
            <a:off x="4198660" y="2172367"/>
            <a:ext cx="2134" cy="2945"/>
          </a:xfrm>
          <a:custGeom>
            <a:avLst/>
            <a:gdLst/>
            <a:ahLst/>
            <a:cxnLst/>
            <a:rect l="0" t="0" r="0" b="0"/>
            <a:pathLst>
              <a:path w="2134" h="2945">
                <a:moveTo>
                  <a:pt x="1265" y="1621"/>
                </a:moveTo>
                <a:lnTo>
                  <a:pt x="1390" y="2945"/>
                </a:lnTo>
                <a:lnTo>
                  <a:pt x="81" y="2583"/>
                </a:lnTo>
                <a:lnTo>
                  <a:pt x="0" y="1264"/>
                </a:lnTo>
                <a:lnTo>
                  <a:pt x="1298" y="0"/>
                </a:lnTo>
                <a:lnTo>
                  <a:pt x="2134" y="547"/>
                </a:lnTo>
                <a:close/>
              </a:path>
            </a:pathLst>
          </a:custGeom>
          <a:solidFill>
            <a:srgbClr val="431171">
              <a:alpha val="100000"/>
            </a:srgbClr>
          </a:solidFill>
          <a:ln w="13550" cap="flat">
            <a:solidFill>
              <a:srgbClr val="4311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563" name="pg1563"/>
          <p:cNvSpPr/>
          <p:nvPr/>
        </p:nvSpPr>
        <p:spPr>
          <a:xfrm>
            <a:off x="4200160" y="2174981"/>
            <a:ext cx="2602" cy="1850"/>
          </a:xfrm>
          <a:custGeom>
            <a:avLst/>
            <a:gdLst/>
            <a:ahLst/>
            <a:cxnLst/>
            <a:rect l="0" t="0" r="0" b="0"/>
            <a:pathLst>
              <a:path w="2602" h="1850">
                <a:moveTo>
                  <a:pt x="2602" y="139"/>
                </a:moveTo>
                <a:lnTo>
                  <a:pt x="2127" y="1850"/>
                </a:lnTo>
                <a:lnTo>
                  <a:pt x="634" y="1609"/>
                </a:lnTo>
                <a:lnTo>
                  <a:pt x="0" y="0"/>
                </a:lnTo>
                <a:close/>
              </a:path>
            </a:pathLst>
          </a:custGeom>
          <a:solidFill>
            <a:srgbClr val="431171">
              <a:alpha val="100000"/>
            </a:srgbClr>
          </a:solidFill>
          <a:ln w="13550" cap="flat">
            <a:solidFill>
              <a:srgbClr val="4311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568" name="pg1568"/>
          <p:cNvSpPr/>
          <p:nvPr/>
        </p:nvSpPr>
        <p:spPr>
          <a:xfrm>
            <a:off x="4159173" y="2244516"/>
            <a:ext cx="1651" cy="3003"/>
          </a:xfrm>
          <a:custGeom>
            <a:avLst/>
            <a:gdLst/>
            <a:ahLst/>
            <a:cxnLst/>
            <a:rect l="0" t="0" r="0" b="0"/>
            <a:pathLst>
              <a:path w="1651" h="3003">
                <a:moveTo>
                  <a:pt x="1651" y="83"/>
                </a:moveTo>
                <a:lnTo>
                  <a:pt x="1014" y="3003"/>
                </a:lnTo>
                <a:lnTo>
                  <a:pt x="0" y="2832"/>
                </a:lnTo>
                <a:lnTo>
                  <a:pt x="357" y="0"/>
                </a:lnTo>
                <a:close/>
              </a:path>
            </a:pathLst>
          </a:custGeom>
          <a:solidFill>
            <a:srgbClr val="431171">
              <a:alpha val="100000"/>
            </a:srgbClr>
          </a:solidFill>
          <a:ln w="13550" cap="flat">
            <a:solidFill>
              <a:srgbClr val="4311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569" name="pg1569"/>
          <p:cNvSpPr/>
          <p:nvPr/>
        </p:nvSpPr>
        <p:spPr>
          <a:xfrm>
            <a:off x="4205201" y="2240799"/>
            <a:ext cx="2053" cy="2909"/>
          </a:xfrm>
          <a:custGeom>
            <a:avLst/>
            <a:gdLst/>
            <a:ahLst/>
            <a:cxnLst/>
            <a:rect l="0" t="0" r="0" b="0"/>
            <a:pathLst>
              <a:path w="2053" h="2909">
                <a:moveTo>
                  <a:pt x="2053" y="2130"/>
                </a:moveTo>
                <a:lnTo>
                  <a:pt x="959" y="2909"/>
                </a:lnTo>
                <a:lnTo>
                  <a:pt x="0" y="774"/>
                </a:lnTo>
                <a:lnTo>
                  <a:pt x="1541" y="0"/>
                </a:lnTo>
                <a:close/>
              </a:path>
            </a:pathLst>
          </a:custGeom>
          <a:solidFill>
            <a:srgbClr val="431171">
              <a:alpha val="100000"/>
            </a:srgbClr>
          </a:solidFill>
          <a:ln w="13550" cap="flat">
            <a:solidFill>
              <a:srgbClr val="4311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571" name="pg1571"/>
          <p:cNvSpPr/>
          <p:nvPr/>
        </p:nvSpPr>
        <p:spPr>
          <a:xfrm>
            <a:off x="4204118" y="2290625"/>
            <a:ext cx="1682" cy="3355"/>
          </a:xfrm>
          <a:custGeom>
            <a:avLst/>
            <a:gdLst/>
            <a:ahLst/>
            <a:cxnLst/>
            <a:rect l="0" t="0" r="0" b="0"/>
            <a:pathLst>
              <a:path w="1682" h="3355">
                <a:moveTo>
                  <a:pt x="1682" y="1640"/>
                </a:moveTo>
                <a:lnTo>
                  <a:pt x="876" y="3355"/>
                </a:lnTo>
                <a:lnTo>
                  <a:pt x="0" y="2176"/>
                </a:lnTo>
                <a:lnTo>
                  <a:pt x="36" y="927"/>
                </a:lnTo>
                <a:lnTo>
                  <a:pt x="1022" y="0"/>
                </a:lnTo>
                <a:close/>
              </a:path>
            </a:pathLst>
          </a:custGeom>
          <a:solidFill>
            <a:srgbClr val="431171">
              <a:alpha val="100000"/>
            </a:srgbClr>
          </a:solidFill>
          <a:ln w="13550" cap="flat">
            <a:solidFill>
              <a:srgbClr val="4311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574" name="pg1574"/>
          <p:cNvSpPr/>
          <p:nvPr/>
        </p:nvSpPr>
        <p:spPr>
          <a:xfrm>
            <a:off x="4131861" y="2218128"/>
            <a:ext cx="2004" cy="2590"/>
          </a:xfrm>
          <a:custGeom>
            <a:avLst/>
            <a:gdLst/>
            <a:ahLst/>
            <a:cxnLst/>
            <a:rect l="0" t="0" r="0" b="0"/>
            <a:pathLst>
              <a:path w="2004" h="2590">
                <a:moveTo>
                  <a:pt x="2004" y="542"/>
                </a:moveTo>
                <a:lnTo>
                  <a:pt x="1758" y="2590"/>
                </a:lnTo>
                <a:lnTo>
                  <a:pt x="788" y="2375"/>
                </a:lnTo>
                <a:lnTo>
                  <a:pt x="0" y="701"/>
                </a:lnTo>
                <a:lnTo>
                  <a:pt x="1014" y="0"/>
                </a:lnTo>
                <a:close/>
              </a:path>
            </a:pathLst>
          </a:custGeom>
          <a:solidFill>
            <a:srgbClr val="431171">
              <a:alpha val="100000"/>
            </a:srgbClr>
          </a:solidFill>
          <a:ln w="13550" cap="flat">
            <a:solidFill>
              <a:srgbClr val="4311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578" name="pg1578"/>
          <p:cNvSpPr/>
          <p:nvPr/>
        </p:nvSpPr>
        <p:spPr>
          <a:xfrm>
            <a:off x="4201571" y="2291685"/>
            <a:ext cx="1966" cy="2849"/>
          </a:xfrm>
          <a:custGeom>
            <a:avLst/>
            <a:gdLst/>
            <a:ahLst/>
            <a:cxnLst/>
            <a:rect l="0" t="0" r="0" b="0"/>
            <a:pathLst>
              <a:path w="1966" h="2849">
                <a:moveTo>
                  <a:pt x="1966" y="0"/>
                </a:moveTo>
                <a:lnTo>
                  <a:pt x="1508" y="2849"/>
                </a:lnTo>
                <a:lnTo>
                  <a:pt x="0" y="1607"/>
                </a:lnTo>
                <a:lnTo>
                  <a:pt x="359" y="348"/>
                </a:lnTo>
                <a:close/>
              </a:path>
            </a:pathLst>
          </a:custGeom>
          <a:solidFill>
            <a:srgbClr val="431171">
              <a:alpha val="100000"/>
            </a:srgbClr>
          </a:solidFill>
          <a:ln w="13550" cap="flat">
            <a:solidFill>
              <a:srgbClr val="4311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582" name="pg1582"/>
          <p:cNvSpPr/>
          <p:nvPr/>
        </p:nvSpPr>
        <p:spPr>
          <a:xfrm>
            <a:off x="4107950" y="1556223"/>
            <a:ext cx="494721" cy="633826"/>
          </a:xfrm>
          <a:custGeom>
            <a:avLst/>
            <a:gdLst/>
            <a:ahLst/>
            <a:cxnLst/>
            <a:rect l="0" t="0" r="0" b="0"/>
            <a:pathLst>
              <a:path w="494721" h="633826">
                <a:moveTo>
                  <a:pt x="445725" y="145792"/>
                </a:moveTo>
                <a:lnTo>
                  <a:pt x="444485" y="146198"/>
                </a:lnTo>
                <a:lnTo>
                  <a:pt x="435860" y="149027"/>
                </a:lnTo>
                <a:lnTo>
                  <a:pt x="430538" y="148841"/>
                </a:lnTo>
                <a:lnTo>
                  <a:pt x="426622" y="145308"/>
                </a:lnTo>
                <a:lnTo>
                  <a:pt x="416878" y="144809"/>
                </a:lnTo>
                <a:lnTo>
                  <a:pt x="415057" y="144918"/>
                </a:lnTo>
                <a:lnTo>
                  <a:pt x="405059" y="145516"/>
                </a:lnTo>
                <a:lnTo>
                  <a:pt x="374256" y="147360"/>
                </a:lnTo>
                <a:lnTo>
                  <a:pt x="362695" y="149929"/>
                </a:lnTo>
                <a:lnTo>
                  <a:pt x="361503" y="150407"/>
                </a:lnTo>
                <a:lnTo>
                  <a:pt x="354367" y="153267"/>
                </a:lnTo>
                <a:lnTo>
                  <a:pt x="347098" y="159977"/>
                </a:lnTo>
                <a:lnTo>
                  <a:pt x="343794" y="163978"/>
                </a:lnTo>
                <a:lnTo>
                  <a:pt x="336985" y="172220"/>
                </a:lnTo>
                <a:lnTo>
                  <a:pt x="335372" y="174053"/>
                </a:lnTo>
                <a:lnTo>
                  <a:pt x="330147" y="179992"/>
                </a:lnTo>
                <a:lnTo>
                  <a:pt x="318887" y="181031"/>
                </a:lnTo>
                <a:lnTo>
                  <a:pt x="314003" y="177935"/>
                </a:lnTo>
                <a:lnTo>
                  <a:pt x="304310" y="178883"/>
                </a:lnTo>
                <a:lnTo>
                  <a:pt x="301391" y="181446"/>
                </a:lnTo>
                <a:lnTo>
                  <a:pt x="296064" y="186122"/>
                </a:lnTo>
                <a:lnTo>
                  <a:pt x="288821" y="189463"/>
                </a:lnTo>
                <a:lnTo>
                  <a:pt x="292459" y="194983"/>
                </a:lnTo>
                <a:lnTo>
                  <a:pt x="292129" y="196603"/>
                </a:lnTo>
                <a:lnTo>
                  <a:pt x="287530" y="199332"/>
                </a:lnTo>
                <a:lnTo>
                  <a:pt x="284949" y="198482"/>
                </a:lnTo>
                <a:lnTo>
                  <a:pt x="280819" y="194233"/>
                </a:lnTo>
                <a:lnTo>
                  <a:pt x="270517" y="195069"/>
                </a:lnTo>
                <a:lnTo>
                  <a:pt x="268314" y="200856"/>
                </a:lnTo>
                <a:lnTo>
                  <a:pt x="263219" y="204582"/>
                </a:lnTo>
                <a:lnTo>
                  <a:pt x="263638" y="206427"/>
                </a:lnTo>
                <a:lnTo>
                  <a:pt x="263315" y="209628"/>
                </a:lnTo>
                <a:lnTo>
                  <a:pt x="267829" y="212751"/>
                </a:lnTo>
                <a:lnTo>
                  <a:pt x="267833" y="214367"/>
                </a:lnTo>
                <a:lnTo>
                  <a:pt x="267857" y="222583"/>
                </a:lnTo>
                <a:lnTo>
                  <a:pt x="269921" y="229584"/>
                </a:lnTo>
                <a:lnTo>
                  <a:pt x="270534" y="236270"/>
                </a:lnTo>
                <a:lnTo>
                  <a:pt x="280140" y="251924"/>
                </a:lnTo>
                <a:lnTo>
                  <a:pt x="281389" y="257950"/>
                </a:lnTo>
                <a:lnTo>
                  <a:pt x="306166" y="254063"/>
                </a:lnTo>
                <a:lnTo>
                  <a:pt x="316017" y="256141"/>
                </a:lnTo>
                <a:lnTo>
                  <a:pt x="322392" y="260425"/>
                </a:lnTo>
                <a:lnTo>
                  <a:pt x="321994" y="273249"/>
                </a:lnTo>
                <a:lnTo>
                  <a:pt x="327331" y="287389"/>
                </a:lnTo>
                <a:lnTo>
                  <a:pt x="335372" y="290523"/>
                </a:lnTo>
                <a:lnTo>
                  <a:pt x="343121" y="293465"/>
                </a:lnTo>
                <a:lnTo>
                  <a:pt x="353103" y="290975"/>
                </a:lnTo>
                <a:lnTo>
                  <a:pt x="359234" y="293625"/>
                </a:lnTo>
                <a:lnTo>
                  <a:pt x="364784" y="303965"/>
                </a:lnTo>
                <a:lnTo>
                  <a:pt x="364580" y="307160"/>
                </a:lnTo>
                <a:lnTo>
                  <a:pt x="361571" y="309532"/>
                </a:lnTo>
                <a:lnTo>
                  <a:pt x="353192" y="310019"/>
                </a:lnTo>
                <a:lnTo>
                  <a:pt x="349942" y="313274"/>
                </a:lnTo>
                <a:lnTo>
                  <a:pt x="350751" y="320779"/>
                </a:lnTo>
                <a:lnTo>
                  <a:pt x="357326" y="327307"/>
                </a:lnTo>
                <a:lnTo>
                  <a:pt x="357347" y="329684"/>
                </a:lnTo>
                <a:lnTo>
                  <a:pt x="335501" y="345769"/>
                </a:lnTo>
                <a:lnTo>
                  <a:pt x="337613" y="348671"/>
                </a:lnTo>
                <a:lnTo>
                  <a:pt x="338761" y="354359"/>
                </a:lnTo>
                <a:lnTo>
                  <a:pt x="341535" y="356841"/>
                </a:lnTo>
                <a:lnTo>
                  <a:pt x="347033" y="365546"/>
                </a:lnTo>
                <a:lnTo>
                  <a:pt x="359431" y="372964"/>
                </a:lnTo>
                <a:lnTo>
                  <a:pt x="356580" y="376348"/>
                </a:lnTo>
                <a:lnTo>
                  <a:pt x="360827" y="379542"/>
                </a:lnTo>
                <a:lnTo>
                  <a:pt x="362228" y="380595"/>
                </a:lnTo>
                <a:lnTo>
                  <a:pt x="360160" y="383896"/>
                </a:lnTo>
                <a:lnTo>
                  <a:pt x="356851" y="385045"/>
                </a:lnTo>
                <a:lnTo>
                  <a:pt x="356348" y="390849"/>
                </a:lnTo>
                <a:lnTo>
                  <a:pt x="348530" y="389652"/>
                </a:lnTo>
                <a:lnTo>
                  <a:pt x="343794" y="395773"/>
                </a:lnTo>
                <a:lnTo>
                  <a:pt x="336985" y="404572"/>
                </a:lnTo>
                <a:lnTo>
                  <a:pt x="329261" y="403967"/>
                </a:lnTo>
                <a:lnTo>
                  <a:pt x="325987" y="403710"/>
                </a:lnTo>
                <a:lnTo>
                  <a:pt x="319906" y="399433"/>
                </a:lnTo>
                <a:lnTo>
                  <a:pt x="316560" y="400167"/>
                </a:lnTo>
                <a:lnTo>
                  <a:pt x="311463" y="404388"/>
                </a:lnTo>
                <a:lnTo>
                  <a:pt x="301923" y="420674"/>
                </a:lnTo>
                <a:lnTo>
                  <a:pt x="301522" y="421900"/>
                </a:lnTo>
                <a:lnTo>
                  <a:pt x="302903" y="423177"/>
                </a:lnTo>
                <a:lnTo>
                  <a:pt x="303322" y="427277"/>
                </a:lnTo>
                <a:lnTo>
                  <a:pt x="301153" y="431336"/>
                </a:lnTo>
                <a:lnTo>
                  <a:pt x="298679" y="432592"/>
                </a:lnTo>
                <a:lnTo>
                  <a:pt x="291541" y="430891"/>
                </a:lnTo>
                <a:lnTo>
                  <a:pt x="284651" y="436043"/>
                </a:lnTo>
                <a:lnTo>
                  <a:pt x="283382" y="437030"/>
                </a:lnTo>
                <a:lnTo>
                  <a:pt x="279196" y="440285"/>
                </a:lnTo>
                <a:lnTo>
                  <a:pt x="276150" y="442654"/>
                </a:lnTo>
                <a:lnTo>
                  <a:pt x="275563" y="444982"/>
                </a:lnTo>
                <a:lnTo>
                  <a:pt x="284444" y="446063"/>
                </a:lnTo>
                <a:lnTo>
                  <a:pt x="292676" y="449852"/>
                </a:lnTo>
                <a:lnTo>
                  <a:pt x="292724" y="456884"/>
                </a:lnTo>
                <a:lnTo>
                  <a:pt x="294351" y="462480"/>
                </a:lnTo>
                <a:lnTo>
                  <a:pt x="298375" y="466125"/>
                </a:lnTo>
                <a:lnTo>
                  <a:pt x="303591" y="470852"/>
                </a:lnTo>
                <a:lnTo>
                  <a:pt x="300081" y="486646"/>
                </a:lnTo>
                <a:lnTo>
                  <a:pt x="297581" y="509120"/>
                </a:lnTo>
                <a:lnTo>
                  <a:pt x="291322" y="518196"/>
                </a:lnTo>
                <a:lnTo>
                  <a:pt x="287570" y="530792"/>
                </a:lnTo>
                <a:lnTo>
                  <a:pt x="278110" y="543536"/>
                </a:lnTo>
                <a:lnTo>
                  <a:pt x="273301" y="550758"/>
                </a:lnTo>
                <a:lnTo>
                  <a:pt x="272801" y="553380"/>
                </a:lnTo>
                <a:lnTo>
                  <a:pt x="271971" y="557743"/>
                </a:lnTo>
                <a:lnTo>
                  <a:pt x="260600" y="563019"/>
                </a:lnTo>
                <a:lnTo>
                  <a:pt x="255311" y="563423"/>
                </a:lnTo>
                <a:lnTo>
                  <a:pt x="250736" y="567752"/>
                </a:lnTo>
                <a:lnTo>
                  <a:pt x="246623" y="574226"/>
                </a:lnTo>
                <a:lnTo>
                  <a:pt x="242228" y="581143"/>
                </a:lnTo>
                <a:lnTo>
                  <a:pt x="242644" y="583972"/>
                </a:lnTo>
                <a:lnTo>
                  <a:pt x="241639" y="586477"/>
                </a:lnTo>
                <a:lnTo>
                  <a:pt x="242761" y="590528"/>
                </a:lnTo>
                <a:lnTo>
                  <a:pt x="240876" y="594406"/>
                </a:lnTo>
                <a:lnTo>
                  <a:pt x="236393" y="598823"/>
                </a:lnTo>
                <a:lnTo>
                  <a:pt x="223455" y="600983"/>
                </a:lnTo>
                <a:lnTo>
                  <a:pt x="214462" y="605818"/>
                </a:lnTo>
                <a:lnTo>
                  <a:pt x="201461" y="612810"/>
                </a:lnTo>
                <a:lnTo>
                  <a:pt x="193100" y="613935"/>
                </a:lnTo>
                <a:lnTo>
                  <a:pt x="190349" y="612912"/>
                </a:lnTo>
                <a:lnTo>
                  <a:pt x="189499" y="610562"/>
                </a:lnTo>
                <a:lnTo>
                  <a:pt x="191121" y="605818"/>
                </a:lnTo>
                <a:lnTo>
                  <a:pt x="192516" y="601737"/>
                </a:lnTo>
                <a:lnTo>
                  <a:pt x="192510" y="591039"/>
                </a:lnTo>
                <a:lnTo>
                  <a:pt x="189321" y="588607"/>
                </a:lnTo>
                <a:lnTo>
                  <a:pt x="179781" y="588924"/>
                </a:lnTo>
                <a:lnTo>
                  <a:pt x="176386" y="589036"/>
                </a:lnTo>
                <a:lnTo>
                  <a:pt x="164631" y="597278"/>
                </a:lnTo>
                <a:lnTo>
                  <a:pt x="154515" y="599841"/>
                </a:lnTo>
                <a:lnTo>
                  <a:pt x="149397" y="605818"/>
                </a:lnTo>
                <a:lnTo>
                  <a:pt x="147789" y="611803"/>
                </a:lnTo>
                <a:lnTo>
                  <a:pt x="143943" y="615586"/>
                </a:lnTo>
                <a:lnTo>
                  <a:pt x="140277" y="623993"/>
                </a:lnTo>
                <a:lnTo>
                  <a:pt x="138297" y="632984"/>
                </a:lnTo>
                <a:lnTo>
                  <a:pt x="132606" y="633233"/>
                </a:lnTo>
                <a:lnTo>
                  <a:pt x="126222" y="631405"/>
                </a:lnTo>
                <a:lnTo>
                  <a:pt x="117257" y="633826"/>
                </a:lnTo>
                <a:lnTo>
                  <a:pt x="115234" y="630691"/>
                </a:lnTo>
                <a:lnTo>
                  <a:pt x="102577" y="625137"/>
                </a:lnTo>
                <a:lnTo>
                  <a:pt x="100905" y="622763"/>
                </a:lnTo>
                <a:lnTo>
                  <a:pt x="103319" y="621313"/>
                </a:lnTo>
                <a:lnTo>
                  <a:pt x="99624" y="619428"/>
                </a:lnTo>
                <a:lnTo>
                  <a:pt x="99080" y="616711"/>
                </a:lnTo>
                <a:lnTo>
                  <a:pt x="103896" y="609948"/>
                </a:lnTo>
                <a:lnTo>
                  <a:pt x="114101" y="604725"/>
                </a:lnTo>
                <a:lnTo>
                  <a:pt x="119691" y="606371"/>
                </a:lnTo>
                <a:lnTo>
                  <a:pt x="128834" y="605673"/>
                </a:lnTo>
                <a:lnTo>
                  <a:pt x="143295" y="592326"/>
                </a:lnTo>
                <a:lnTo>
                  <a:pt x="141749" y="591737"/>
                </a:lnTo>
                <a:lnTo>
                  <a:pt x="123047" y="602696"/>
                </a:lnTo>
                <a:lnTo>
                  <a:pt x="119860" y="602010"/>
                </a:lnTo>
                <a:lnTo>
                  <a:pt x="117795" y="599920"/>
                </a:lnTo>
                <a:lnTo>
                  <a:pt x="116487" y="590815"/>
                </a:lnTo>
                <a:lnTo>
                  <a:pt x="112761" y="595107"/>
                </a:lnTo>
                <a:lnTo>
                  <a:pt x="107226" y="598536"/>
                </a:lnTo>
                <a:lnTo>
                  <a:pt x="102378" y="597457"/>
                </a:lnTo>
                <a:lnTo>
                  <a:pt x="96243" y="591822"/>
                </a:lnTo>
                <a:lnTo>
                  <a:pt x="89257" y="588535"/>
                </a:lnTo>
                <a:lnTo>
                  <a:pt x="97996" y="574226"/>
                </a:lnTo>
                <a:lnTo>
                  <a:pt x="100992" y="571326"/>
                </a:lnTo>
                <a:lnTo>
                  <a:pt x="117430" y="567473"/>
                </a:lnTo>
                <a:lnTo>
                  <a:pt x="119096" y="564320"/>
                </a:lnTo>
                <a:lnTo>
                  <a:pt x="119947" y="557699"/>
                </a:lnTo>
                <a:lnTo>
                  <a:pt x="124439" y="550113"/>
                </a:lnTo>
                <a:lnTo>
                  <a:pt x="133325" y="544345"/>
                </a:lnTo>
                <a:lnTo>
                  <a:pt x="149304" y="537758"/>
                </a:lnTo>
                <a:lnTo>
                  <a:pt x="148324" y="535571"/>
                </a:lnTo>
                <a:lnTo>
                  <a:pt x="143712" y="538192"/>
                </a:lnTo>
                <a:lnTo>
                  <a:pt x="136932" y="539015"/>
                </a:lnTo>
                <a:lnTo>
                  <a:pt x="131138" y="527887"/>
                </a:lnTo>
                <a:lnTo>
                  <a:pt x="132580" y="524483"/>
                </a:lnTo>
                <a:lnTo>
                  <a:pt x="139541" y="520358"/>
                </a:lnTo>
                <a:lnTo>
                  <a:pt x="146697" y="509078"/>
                </a:lnTo>
                <a:lnTo>
                  <a:pt x="155573" y="502487"/>
                </a:lnTo>
                <a:lnTo>
                  <a:pt x="159898" y="496890"/>
                </a:lnTo>
                <a:lnTo>
                  <a:pt x="170742" y="493337"/>
                </a:lnTo>
                <a:lnTo>
                  <a:pt x="179751" y="486604"/>
                </a:lnTo>
                <a:lnTo>
                  <a:pt x="188043" y="490104"/>
                </a:lnTo>
                <a:lnTo>
                  <a:pt x="188313" y="494437"/>
                </a:lnTo>
                <a:lnTo>
                  <a:pt x="179981" y="520937"/>
                </a:lnTo>
                <a:lnTo>
                  <a:pt x="177285" y="537952"/>
                </a:lnTo>
                <a:lnTo>
                  <a:pt x="177800" y="540752"/>
                </a:lnTo>
                <a:lnTo>
                  <a:pt x="191264" y="498399"/>
                </a:lnTo>
                <a:lnTo>
                  <a:pt x="199603" y="486723"/>
                </a:lnTo>
                <a:lnTo>
                  <a:pt x="209935" y="478659"/>
                </a:lnTo>
                <a:lnTo>
                  <a:pt x="223662" y="476967"/>
                </a:lnTo>
                <a:lnTo>
                  <a:pt x="230876" y="478081"/>
                </a:lnTo>
                <a:lnTo>
                  <a:pt x="232335" y="476628"/>
                </a:lnTo>
                <a:lnTo>
                  <a:pt x="227578" y="473712"/>
                </a:lnTo>
                <a:lnTo>
                  <a:pt x="221687" y="472304"/>
                </a:lnTo>
                <a:lnTo>
                  <a:pt x="223891" y="465011"/>
                </a:lnTo>
                <a:lnTo>
                  <a:pt x="223433" y="463783"/>
                </a:lnTo>
                <a:lnTo>
                  <a:pt x="217645" y="466029"/>
                </a:lnTo>
                <a:lnTo>
                  <a:pt x="215975" y="470724"/>
                </a:lnTo>
                <a:lnTo>
                  <a:pt x="213023" y="474579"/>
                </a:lnTo>
                <a:lnTo>
                  <a:pt x="201825" y="478584"/>
                </a:lnTo>
                <a:lnTo>
                  <a:pt x="194129" y="484067"/>
                </a:lnTo>
                <a:lnTo>
                  <a:pt x="190762" y="483644"/>
                </a:lnTo>
                <a:lnTo>
                  <a:pt x="188611" y="481085"/>
                </a:lnTo>
                <a:lnTo>
                  <a:pt x="191526" y="475256"/>
                </a:lnTo>
                <a:lnTo>
                  <a:pt x="191361" y="473770"/>
                </a:lnTo>
                <a:lnTo>
                  <a:pt x="182709" y="479979"/>
                </a:lnTo>
                <a:lnTo>
                  <a:pt x="174753" y="481671"/>
                </a:lnTo>
                <a:lnTo>
                  <a:pt x="157263" y="489784"/>
                </a:lnTo>
                <a:lnTo>
                  <a:pt x="149910" y="491762"/>
                </a:lnTo>
                <a:lnTo>
                  <a:pt x="146074" y="494484"/>
                </a:lnTo>
                <a:lnTo>
                  <a:pt x="139481" y="496046"/>
                </a:lnTo>
                <a:lnTo>
                  <a:pt x="138795" y="497677"/>
                </a:lnTo>
                <a:lnTo>
                  <a:pt x="141137" y="502216"/>
                </a:lnTo>
                <a:lnTo>
                  <a:pt x="138962" y="506516"/>
                </a:lnTo>
                <a:lnTo>
                  <a:pt x="137986" y="514029"/>
                </a:lnTo>
                <a:lnTo>
                  <a:pt x="134647" y="516774"/>
                </a:lnTo>
                <a:lnTo>
                  <a:pt x="121565" y="515962"/>
                </a:lnTo>
                <a:lnTo>
                  <a:pt x="116601" y="524101"/>
                </a:lnTo>
                <a:lnTo>
                  <a:pt x="113930" y="531285"/>
                </a:lnTo>
                <a:lnTo>
                  <a:pt x="110190" y="534513"/>
                </a:lnTo>
                <a:lnTo>
                  <a:pt x="110682" y="550776"/>
                </a:lnTo>
                <a:lnTo>
                  <a:pt x="108226" y="557294"/>
                </a:lnTo>
                <a:lnTo>
                  <a:pt x="103031" y="561826"/>
                </a:lnTo>
                <a:lnTo>
                  <a:pt x="99020" y="560670"/>
                </a:lnTo>
                <a:lnTo>
                  <a:pt x="95159" y="562130"/>
                </a:lnTo>
                <a:lnTo>
                  <a:pt x="88412" y="557475"/>
                </a:lnTo>
                <a:lnTo>
                  <a:pt x="81642" y="569246"/>
                </a:lnTo>
                <a:lnTo>
                  <a:pt x="82381" y="574226"/>
                </a:lnTo>
                <a:lnTo>
                  <a:pt x="83063" y="575862"/>
                </a:lnTo>
                <a:lnTo>
                  <a:pt x="79440" y="577933"/>
                </a:lnTo>
                <a:lnTo>
                  <a:pt x="77877" y="587241"/>
                </a:lnTo>
                <a:lnTo>
                  <a:pt x="75452" y="591102"/>
                </a:lnTo>
                <a:lnTo>
                  <a:pt x="74098" y="589938"/>
                </a:lnTo>
                <a:lnTo>
                  <a:pt x="73193" y="586694"/>
                </a:lnTo>
                <a:lnTo>
                  <a:pt x="75250" y="582380"/>
                </a:lnTo>
                <a:lnTo>
                  <a:pt x="75014" y="580036"/>
                </a:lnTo>
                <a:lnTo>
                  <a:pt x="70818" y="577811"/>
                </a:lnTo>
                <a:lnTo>
                  <a:pt x="69070" y="574226"/>
                </a:lnTo>
                <a:lnTo>
                  <a:pt x="66671" y="569736"/>
                </a:lnTo>
                <a:lnTo>
                  <a:pt x="62615" y="569376"/>
                </a:lnTo>
                <a:lnTo>
                  <a:pt x="55611" y="563206"/>
                </a:lnTo>
                <a:lnTo>
                  <a:pt x="57841" y="561189"/>
                </a:lnTo>
                <a:lnTo>
                  <a:pt x="62883" y="561296"/>
                </a:lnTo>
                <a:lnTo>
                  <a:pt x="64441" y="553970"/>
                </a:lnTo>
                <a:lnTo>
                  <a:pt x="74002" y="549194"/>
                </a:lnTo>
                <a:lnTo>
                  <a:pt x="79479" y="549847"/>
                </a:lnTo>
                <a:lnTo>
                  <a:pt x="84741" y="548458"/>
                </a:lnTo>
                <a:lnTo>
                  <a:pt x="89358" y="550125"/>
                </a:lnTo>
                <a:lnTo>
                  <a:pt x="97529" y="548241"/>
                </a:lnTo>
                <a:lnTo>
                  <a:pt x="92994" y="544017"/>
                </a:lnTo>
                <a:lnTo>
                  <a:pt x="92555" y="536715"/>
                </a:lnTo>
                <a:lnTo>
                  <a:pt x="90155" y="529912"/>
                </a:lnTo>
                <a:lnTo>
                  <a:pt x="87776" y="529960"/>
                </a:lnTo>
                <a:lnTo>
                  <a:pt x="80027" y="534350"/>
                </a:lnTo>
                <a:lnTo>
                  <a:pt x="78000" y="534018"/>
                </a:lnTo>
                <a:lnTo>
                  <a:pt x="76993" y="532197"/>
                </a:lnTo>
                <a:lnTo>
                  <a:pt x="78918" y="525695"/>
                </a:lnTo>
                <a:lnTo>
                  <a:pt x="84333" y="519978"/>
                </a:lnTo>
                <a:lnTo>
                  <a:pt x="82804" y="516289"/>
                </a:lnTo>
                <a:lnTo>
                  <a:pt x="79639" y="515392"/>
                </a:lnTo>
                <a:lnTo>
                  <a:pt x="79636" y="512946"/>
                </a:lnTo>
                <a:lnTo>
                  <a:pt x="85201" y="500990"/>
                </a:lnTo>
                <a:lnTo>
                  <a:pt x="90994" y="495639"/>
                </a:lnTo>
                <a:lnTo>
                  <a:pt x="91731" y="493440"/>
                </a:lnTo>
                <a:lnTo>
                  <a:pt x="89089" y="493419"/>
                </a:lnTo>
                <a:lnTo>
                  <a:pt x="82791" y="498635"/>
                </a:lnTo>
                <a:lnTo>
                  <a:pt x="71421" y="522236"/>
                </a:lnTo>
                <a:lnTo>
                  <a:pt x="58008" y="535249"/>
                </a:lnTo>
                <a:lnTo>
                  <a:pt x="56067" y="534326"/>
                </a:lnTo>
                <a:lnTo>
                  <a:pt x="52101" y="528922"/>
                </a:lnTo>
                <a:lnTo>
                  <a:pt x="49959" y="523400"/>
                </a:lnTo>
                <a:lnTo>
                  <a:pt x="43385" y="521766"/>
                </a:lnTo>
                <a:lnTo>
                  <a:pt x="44012" y="516836"/>
                </a:lnTo>
                <a:lnTo>
                  <a:pt x="38171" y="513884"/>
                </a:lnTo>
                <a:lnTo>
                  <a:pt x="36429" y="509273"/>
                </a:lnTo>
                <a:lnTo>
                  <a:pt x="37445" y="503747"/>
                </a:lnTo>
                <a:lnTo>
                  <a:pt x="34811" y="500658"/>
                </a:lnTo>
                <a:lnTo>
                  <a:pt x="34074" y="497866"/>
                </a:lnTo>
                <a:lnTo>
                  <a:pt x="38004" y="492845"/>
                </a:lnTo>
                <a:lnTo>
                  <a:pt x="44642" y="489802"/>
                </a:lnTo>
                <a:lnTo>
                  <a:pt x="44240" y="483340"/>
                </a:lnTo>
                <a:lnTo>
                  <a:pt x="42206" y="475699"/>
                </a:lnTo>
                <a:lnTo>
                  <a:pt x="42810" y="472932"/>
                </a:lnTo>
                <a:lnTo>
                  <a:pt x="44569" y="471350"/>
                </a:lnTo>
                <a:lnTo>
                  <a:pt x="52437" y="473427"/>
                </a:lnTo>
                <a:lnTo>
                  <a:pt x="61527" y="482623"/>
                </a:lnTo>
                <a:lnTo>
                  <a:pt x="69674" y="485971"/>
                </a:lnTo>
                <a:lnTo>
                  <a:pt x="77667" y="485059"/>
                </a:lnTo>
                <a:lnTo>
                  <a:pt x="83709" y="481186"/>
                </a:lnTo>
                <a:lnTo>
                  <a:pt x="90044" y="479273"/>
                </a:lnTo>
                <a:lnTo>
                  <a:pt x="91212" y="476023"/>
                </a:lnTo>
                <a:lnTo>
                  <a:pt x="90499" y="464514"/>
                </a:lnTo>
                <a:lnTo>
                  <a:pt x="91973" y="440724"/>
                </a:lnTo>
                <a:lnTo>
                  <a:pt x="90030" y="441301"/>
                </a:lnTo>
                <a:lnTo>
                  <a:pt x="90294" y="447058"/>
                </a:lnTo>
                <a:lnTo>
                  <a:pt x="87439" y="475792"/>
                </a:lnTo>
                <a:lnTo>
                  <a:pt x="76538" y="483495"/>
                </a:lnTo>
                <a:lnTo>
                  <a:pt x="69765" y="483817"/>
                </a:lnTo>
                <a:lnTo>
                  <a:pt x="53655" y="466486"/>
                </a:lnTo>
                <a:lnTo>
                  <a:pt x="56952" y="464285"/>
                </a:lnTo>
                <a:lnTo>
                  <a:pt x="61621" y="463748"/>
                </a:lnTo>
                <a:lnTo>
                  <a:pt x="64895" y="457846"/>
                </a:lnTo>
                <a:lnTo>
                  <a:pt x="74684" y="450831"/>
                </a:lnTo>
                <a:lnTo>
                  <a:pt x="80085" y="441144"/>
                </a:lnTo>
                <a:lnTo>
                  <a:pt x="84222" y="437511"/>
                </a:lnTo>
                <a:lnTo>
                  <a:pt x="84744" y="433879"/>
                </a:lnTo>
                <a:lnTo>
                  <a:pt x="78763" y="437633"/>
                </a:lnTo>
                <a:lnTo>
                  <a:pt x="76147" y="444767"/>
                </a:lnTo>
                <a:lnTo>
                  <a:pt x="73179" y="448626"/>
                </a:lnTo>
                <a:lnTo>
                  <a:pt x="55531" y="456898"/>
                </a:lnTo>
                <a:lnTo>
                  <a:pt x="50926" y="461827"/>
                </a:lnTo>
                <a:lnTo>
                  <a:pt x="45768" y="464117"/>
                </a:lnTo>
                <a:lnTo>
                  <a:pt x="39202" y="461589"/>
                </a:lnTo>
                <a:lnTo>
                  <a:pt x="34854" y="455885"/>
                </a:lnTo>
                <a:lnTo>
                  <a:pt x="32814" y="457519"/>
                </a:lnTo>
                <a:lnTo>
                  <a:pt x="28732" y="456109"/>
                </a:lnTo>
                <a:lnTo>
                  <a:pt x="20638" y="453081"/>
                </a:lnTo>
                <a:lnTo>
                  <a:pt x="4456" y="440946"/>
                </a:lnTo>
                <a:lnTo>
                  <a:pt x="1738" y="437203"/>
                </a:lnTo>
                <a:lnTo>
                  <a:pt x="1507" y="433996"/>
                </a:lnTo>
                <a:lnTo>
                  <a:pt x="2817" y="432277"/>
                </a:lnTo>
                <a:lnTo>
                  <a:pt x="10547" y="433821"/>
                </a:lnTo>
                <a:lnTo>
                  <a:pt x="21079" y="441175"/>
                </a:lnTo>
                <a:lnTo>
                  <a:pt x="24595" y="442594"/>
                </a:lnTo>
                <a:lnTo>
                  <a:pt x="28105" y="441926"/>
                </a:lnTo>
                <a:lnTo>
                  <a:pt x="28732" y="442281"/>
                </a:lnTo>
                <a:lnTo>
                  <a:pt x="35559" y="445458"/>
                </a:lnTo>
                <a:lnTo>
                  <a:pt x="35122" y="443684"/>
                </a:lnTo>
                <a:lnTo>
                  <a:pt x="28732" y="437100"/>
                </a:lnTo>
                <a:lnTo>
                  <a:pt x="28357" y="434215"/>
                </a:lnTo>
                <a:lnTo>
                  <a:pt x="21821" y="432922"/>
                </a:lnTo>
                <a:lnTo>
                  <a:pt x="16510" y="428206"/>
                </a:lnTo>
                <a:lnTo>
                  <a:pt x="6746" y="430325"/>
                </a:lnTo>
                <a:lnTo>
                  <a:pt x="2274" y="427662"/>
                </a:lnTo>
                <a:lnTo>
                  <a:pt x="0" y="423845"/>
                </a:lnTo>
                <a:lnTo>
                  <a:pt x="4011" y="420975"/>
                </a:lnTo>
                <a:lnTo>
                  <a:pt x="8410" y="423065"/>
                </a:lnTo>
                <a:lnTo>
                  <a:pt x="10625" y="419315"/>
                </a:lnTo>
                <a:lnTo>
                  <a:pt x="13540" y="418222"/>
                </a:lnTo>
                <a:lnTo>
                  <a:pt x="22628" y="423837"/>
                </a:lnTo>
                <a:lnTo>
                  <a:pt x="28732" y="425453"/>
                </a:lnTo>
                <a:lnTo>
                  <a:pt x="45386" y="433286"/>
                </a:lnTo>
                <a:lnTo>
                  <a:pt x="48575" y="436680"/>
                </a:lnTo>
                <a:lnTo>
                  <a:pt x="51801" y="442788"/>
                </a:lnTo>
                <a:lnTo>
                  <a:pt x="55217" y="443803"/>
                </a:lnTo>
                <a:lnTo>
                  <a:pt x="58249" y="439860"/>
                </a:lnTo>
                <a:lnTo>
                  <a:pt x="57454" y="436265"/>
                </a:lnTo>
                <a:lnTo>
                  <a:pt x="53075" y="431301"/>
                </a:lnTo>
                <a:lnTo>
                  <a:pt x="44981" y="427853"/>
                </a:lnTo>
                <a:lnTo>
                  <a:pt x="44098" y="425028"/>
                </a:lnTo>
                <a:lnTo>
                  <a:pt x="51031" y="417195"/>
                </a:lnTo>
                <a:lnTo>
                  <a:pt x="54089" y="410612"/>
                </a:lnTo>
                <a:lnTo>
                  <a:pt x="65357" y="406718"/>
                </a:lnTo>
                <a:lnTo>
                  <a:pt x="63417" y="404925"/>
                </a:lnTo>
                <a:lnTo>
                  <a:pt x="54422" y="407761"/>
                </a:lnTo>
                <a:lnTo>
                  <a:pt x="47336" y="416184"/>
                </a:lnTo>
                <a:lnTo>
                  <a:pt x="41913" y="419098"/>
                </a:lnTo>
                <a:lnTo>
                  <a:pt x="37287" y="416673"/>
                </a:lnTo>
                <a:lnTo>
                  <a:pt x="31990" y="416920"/>
                </a:lnTo>
                <a:lnTo>
                  <a:pt x="28732" y="414373"/>
                </a:lnTo>
                <a:lnTo>
                  <a:pt x="28102" y="413843"/>
                </a:lnTo>
                <a:lnTo>
                  <a:pt x="24173" y="414296"/>
                </a:lnTo>
                <a:lnTo>
                  <a:pt x="20396" y="411503"/>
                </a:lnTo>
                <a:lnTo>
                  <a:pt x="18147" y="406486"/>
                </a:lnTo>
                <a:lnTo>
                  <a:pt x="15401" y="395010"/>
                </a:lnTo>
                <a:lnTo>
                  <a:pt x="17377" y="392924"/>
                </a:lnTo>
                <a:lnTo>
                  <a:pt x="23244" y="393882"/>
                </a:lnTo>
                <a:lnTo>
                  <a:pt x="26461" y="398553"/>
                </a:lnTo>
                <a:lnTo>
                  <a:pt x="28732" y="394365"/>
                </a:lnTo>
                <a:lnTo>
                  <a:pt x="30778" y="390594"/>
                </a:lnTo>
                <a:lnTo>
                  <a:pt x="28732" y="390364"/>
                </a:lnTo>
                <a:lnTo>
                  <a:pt x="19198" y="389294"/>
                </a:lnTo>
                <a:lnTo>
                  <a:pt x="17278" y="385295"/>
                </a:lnTo>
                <a:lnTo>
                  <a:pt x="17393" y="379542"/>
                </a:lnTo>
                <a:lnTo>
                  <a:pt x="20088" y="375760"/>
                </a:lnTo>
                <a:lnTo>
                  <a:pt x="28732" y="373370"/>
                </a:lnTo>
                <a:lnTo>
                  <a:pt x="31759" y="372534"/>
                </a:lnTo>
                <a:lnTo>
                  <a:pt x="41424" y="374549"/>
                </a:lnTo>
                <a:lnTo>
                  <a:pt x="48624" y="379542"/>
                </a:lnTo>
                <a:lnTo>
                  <a:pt x="59922" y="381317"/>
                </a:lnTo>
                <a:lnTo>
                  <a:pt x="63345" y="383562"/>
                </a:lnTo>
                <a:lnTo>
                  <a:pt x="65291" y="379542"/>
                </a:lnTo>
                <a:lnTo>
                  <a:pt x="65888" y="377950"/>
                </a:lnTo>
                <a:lnTo>
                  <a:pt x="70214" y="374770"/>
                </a:lnTo>
                <a:lnTo>
                  <a:pt x="79834" y="372408"/>
                </a:lnTo>
                <a:lnTo>
                  <a:pt x="82977" y="369186"/>
                </a:lnTo>
                <a:lnTo>
                  <a:pt x="88678" y="368845"/>
                </a:lnTo>
                <a:lnTo>
                  <a:pt x="97192" y="365280"/>
                </a:lnTo>
                <a:lnTo>
                  <a:pt x="99775" y="366623"/>
                </a:lnTo>
                <a:lnTo>
                  <a:pt x="101424" y="370839"/>
                </a:lnTo>
                <a:lnTo>
                  <a:pt x="102779" y="369732"/>
                </a:lnTo>
                <a:lnTo>
                  <a:pt x="109925" y="363898"/>
                </a:lnTo>
                <a:lnTo>
                  <a:pt x="116609" y="363765"/>
                </a:lnTo>
                <a:lnTo>
                  <a:pt x="125035" y="366548"/>
                </a:lnTo>
                <a:lnTo>
                  <a:pt x="139724" y="366261"/>
                </a:lnTo>
                <a:lnTo>
                  <a:pt x="150077" y="369183"/>
                </a:lnTo>
                <a:lnTo>
                  <a:pt x="154127" y="375009"/>
                </a:lnTo>
                <a:lnTo>
                  <a:pt x="161514" y="374799"/>
                </a:lnTo>
                <a:lnTo>
                  <a:pt x="162075" y="377801"/>
                </a:lnTo>
                <a:lnTo>
                  <a:pt x="161458" y="379542"/>
                </a:lnTo>
                <a:lnTo>
                  <a:pt x="160298" y="382811"/>
                </a:lnTo>
                <a:lnTo>
                  <a:pt x="161650" y="383749"/>
                </a:lnTo>
                <a:lnTo>
                  <a:pt x="164158" y="379542"/>
                </a:lnTo>
                <a:lnTo>
                  <a:pt x="168032" y="373043"/>
                </a:lnTo>
                <a:lnTo>
                  <a:pt x="176457" y="368957"/>
                </a:lnTo>
                <a:lnTo>
                  <a:pt x="179781" y="368402"/>
                </a:lnTo>
                <a:lnTo>
                  <a:pt x="182532" y="367381"/>
                </a:lnTo>
                <a:lnTo>
                  <a:pt x="188704" y="357548"/>
                </a:lnTo>
                <a:lnTo>
                  <a:pt x="209192" y="361160"/>
                </a:lnTo>
                <a:lnTo>
                  <a:pt x="212174" y="363884"/>
                </a:lnTo>
                <a:lnTo>
                  <a:pt x="215488" y="370181"/>
                </a:lnTo>
                <a:lnTo>
                  <a:pt x="222776" y="372314"/>
                </a:lnTo>
                <a:lnTo>
                  <a:pt x="226525" y="376487"/>
                </a:lnTo>
                <a:lnTo>
                  <a:pt x="228044" y="385654"/>
                </a:lnTo>
                <a:lnTo>
                  <a:pt x="225795" y="391638"/>
                </a:lnTo>
                <a:lnTo>
                  <a:pt x="235084" y="392135"/>
                </a:lnTo>
                <a:lnTo>
                  <a:pt x="240719" y="397327"/>
                </a:lnTo>
                <a:lnTo>
                  <a:pt x="242668" y="404633"/>
                </a:lnTo>
                <a:lnTo>
                  <a:pt x="244644" y="402069"/>
                </a:lnTo>
                <a:lnTo>
                  <a:pt x="244995" y="396823"/>
                </a:lnTo>
                <a:lnTo>
                  <a:pt x="234478" y="387209"/>
                </a:lnTo>
                <a:lnTo>
                  <a:pt x="231113" y="378176"/>
                </a:lnTo>
                <a:lnTo>
                  <a:pt x="230438" y="372401"/>
                </a:lnTo>
                <a:lnTo>
                  <a:pt x="231741" y="369247"/>
                </a:lnTo>
                <a:lnTo>
                  <a:pt x="246400" y="365380"/>
                </a:lnTo>
                <a:lnTo>
                  <a:pt x="253495" y="361757"/>
                </a:lnTo>
                <a:lnTo>
                  <a:pt x="271320" y="366419"/>
                </a:lnTo>
                <a:lnTo>
                  <a:pt x="271744" y="365101"/>
                </a:lnTo>
                <a:lnTo>
                  <a:pt x="270212" y="360356"/>
                </a:lnTo>
                <a:lnTo>
                  <a:pt x="271006" y="358787"/>
                </a:lnTo>
                <a:lnTo>
                  <a:pt x="281123" y="353072"/>
                </a:lnTo>
                <a:lnTo>
                  <a:pt x="291933" y="350932"/>
                </a:lnTo>
                <a:lnTo>
                  <a:pt x="296102" y="347063"/>
                </a:lnTo>
                <a:lnTo>
                  <a:pt x="295029" y="345697"/>
                </a:lnTo>
                <a:lnTo>
                  <a:pt x="288239" y="348685"/>
                </a:lnTo>
                <a:lnTo>
                  <a:pt x="270865" y="349509"/>
                </a:lnTo>
                <a:lnTo>
                  <a:pt x="268446" y="347234"/>
                </a:lnTo>
                <a:lnTo>
                  <a:pt x="265554" y="339884"/>
                </a:lnTo>
                <a:lnTo>
                  <a:pt x="262491" y="335289"/>
                </a:lnTo>
                <a:lnTo>
                  <a:pt x="267119" y="327307"/>
                </a:lnTo>
                <a:lnTo>
                  <a:pt x="272006" y="319015"/>
                </a:lnTo>
                <a:lnTo>
                  <a:pt x="283395" y="305453"/>
                </a:lnTo>
                <a:lnTo>
                  <a:pt x="277159" y="308037"/>
                </a:lnTo>
                <a:lnTo>
                  <a:pt x="268364" y="316279"/>
                </a:lnTo>
                <a:lnTo>
                  <a:pt x="262362" y="319274"/>
                </a:lnTo>
                <a:lnTo>
                  <a:pt x="259977" y="327307"/>
                </a:lnTo>
                <a:lnTo>
                  <a:pt x="255534" y="333226"/>
                </a:lnTo>
                <a:lnTo>
                  <a:pt x="260918" y="340913"/>
                </a:lnTo>
                <a:lnTo>
                  <a:pt x="265318" y="352201"/>
                </a:lnTo>
                <a:lnTo>
                  <a:pt x="261547" y="356913"/>
                </a:lnTo>
                <a:lnTo>
                  <a:pt x="251518" y="355472"/>
                </a:lnTo>
                <a:lnTo>
                  <a:pt x="242703" y="360585"/>
                </a:lnTo>
                <a:lnTo>
                  <a:pt x="231683" y="362584"/>
                </a:lnTo>
                <a:lnTo>
                  <a:pt x="223955" y="365885"/>
                </a:lnTo>
                <a:lnTo>
                  <a:pt x="221042" y="364237"/>
                </a:lnTo>
                <a:lnTo>
                  <a:pt x="221351" y="360935"/>
                </a:lnTo>
                <a:lnTo>
                  <a:pt x="231801" y="353343"/>
                </a:lnTo>
                <a:lnTo>
                  <a:pt x="239762" y="350612"/>
                </a:lnTo>
                <a:lnTo>
                  <a:pt x="240974" y="342716"/>
                </a:lnTo>
                <a:lnTo>
                  <a:pt x="239291" y="342982"/>
                </a:lnTo>
                <a:lnTo>
                  <a:pt x="233987" y="349601"/>
                </a:lnTo>
                <a:lnTo>
                  <a:pt x="222398" y="357604"/>
                </a:lnTo>
                <a:lnTo>
                  <a:pt x="208291" y="353964"/>
                </a:lnTo>
                <a:lnTo>
                  <a:pt x="197020" y="353488"/>
                </a:lnTo>
                <a:lnTo>
                  <a:pt x="184039" y="347679"/>
                </a:lnTo>
                <a:lnTo>
                  <a:pt x="184138" y="343715"/>
                </a:lnTo>
                <a:lnTo>
                  <a:pt x="191327" y="336693"/>
                </a:lnTo>
                <a:lnTo>
                  <a:pt x="196810" y="327307"/>
                </a:lnTo>
                <a:lnTo>
                  <a:pt x="197515" y="323072"/>
                </a:lnTo>
                <a:lnTo>
                  <a:pt x="197194" y="322012"/>
                </a:lnTo>
                <a:lnTo>
                  <a:pt x="193473" y="327307"/>
                </a:lnTo>
                <a:lnTo>
                  <a:pt x="187419" y="336501"/>
                </a:lnTo>
                <a:lnTo>
                  <a:pt x="182622" y="339384"/>
                </a:lnTo>
                <a:lnTo>
                  <a:pt x="179781" y="337215"/>
                </a:lnTo>
                <a:lnTo>
                  <a:pt x="179131" y="336595"/>
                </a:lnTo>
                <a:lnTo>
                  <a:pt x="177167" y="337641"/>
                </a:lnTo>
                <a:lnTo>
                  <a:pt x="177970" y="344850"/>
                </a:lnTo>
                <a:lnTo>
                  <a:pt x="175695" y="348902"/>
                </a:lnTo>
                <a:lnTo>
                  <a:pt x="176292" y="359785"/>
                </a:lnTo>
                <a:lnTo>
                  <a:pt x="168178" y="365318"/>
                </a:lnTo>
                <a:lnTo>
                  <a:pt x="158287" y="365595"/>
                </a:lnTo>
                <a:lnTo>
                  <a:pt x="150657" y="362670"/>
                </a:lnTo>
                <a:lnTo>
                  <a:pt x="141897" y="355830"/>
                </a:lnTo>
                <a:lnTo>
                  <a:pt x="128775" y="359619"/>
                </a:lnTo>
                <a:lnTo>
                  <a:pt x="122736" y="357797"/>
                </a:lnTo>
                <a:lnTo>
                  <a:pt x="123064" y="355549"/>
                </a:lnTo>
                <a:lnTo>
                  <a:pt x="126560" y="352206"/>
                </a:lnTo>
                <a:lnTo>
                  <a:pt x="126222" y="350210"/>
                </a:lnTo>
                <a:lnTo>
                  <a:pt x="112036" y="357064"/>
                </a:lnTo>
                <a:lnTo>
                  <a:pt x="102779" y="356537"/>
                </a:lnTo>
                <a:lnTo>
                  <a:pt x="99996" y="351648"/>
                </a:lnTo>
                <a:lnTo>
                  <a:pt x="96327" y="356950"/>
                </a:lnTo>
                <a:lnTo>
                  <a:pt x="91799" y="357543"/>
                </a:lnTo>
                <a:lnTo>
                  <a:pt x="87108" y="360865"/>
                </a:lnTo>
                <a:lnTo>
                  <a:pt x="78926" y="360755"/>
                </a:lnTo>
                <a:lnTo>
                  <a:pt x="70940" y="366718"/>
                </a:lnTo>
                <a:lnTo>
                  <a:pt x="56472" y="372389"/>
                </a:lnTo>
                <a:lnTo>
                  <a:pt x="51653" y="368820"/>
                </a:lnTo>
                <a:lnTo>
                  <a:pt x="49077" y="363727"/>
                </a:lnTo>
                <a:lnTo>
                  <a:pt x="38704" y="366517"/>
                </a:lnTo>
                <a:lnTo>
                  <a:pt x="34023" y="361853"/>
                </a:lnTo>
                <a:lnTo>
                  <a:pt x="28732" y="358474"/>
                </a:lnTo>
                <a:lnTo>
                  <a:pt x="22577" y="354545"/>
                </a:lnTo>
                <a:lnTo>
                  <a:pt x="24064" y="351560"/>
                </a:lnTo>
                <a:lnTo>
                  <a:pt x="27201" y="350625"/>
                </a:lnTo>
                <a:lnTo>
                  <a:pt x="28732" y="351104"/>
                </a:lnTo>
                <a:lnTo>
                  <a:pt x="41782" y="355187"/>
                </a:lnTo>
                <a:lnTo>
                  <a:pt x="42776" y="352990"/>
                </a:lnTo>
                <a:lnTo>
                  <a:pt x="41632" y="351064"/>
                </a:lnTo>
                <a:lnTo>
                  <a:pt x="31688" y="346596"/>
                </a:lnTo>
                <a:lnTo>
                  <a:pt x="28732" y="346655"/>
                </a:lnTo>
                <a:lnTo>
                  <a:pt x="17011" y="346895"/>
                </a:lnTo>
                <a:lnTo>
                  <a:pt x="14188" y="340864"/>
                </a:lnTo>
                <a:lnTo>
                  <a:pt x="9045" y="340446"/>
                </a:lnTo>
                <a:lnTo>
                  <a:pt x="9967" y="337984"/>
                </a:lnTo>
                <a:lnTo>
                  <a:pt x="17670" y="334323"/>
                </a:lnTo>
                <a:lnTo>
                  <a:pt x="28732" y="332628"/>
                </a:lnTo>
                <a:lnTo>
                  <a:pt x="34046" y="331815"/>
                </a:lnTo>
                <a:lnTo>
                  <a:pt x="36376" y="327307"/>
                </a:lnTo>
                <a:lnTo>
                  <a:pt x="36886" y="326322"/>
                </a:lnTo>
                <a:lnTo>
                  <a:pt x="51866" y="323306"/>
                </a:lnTo>
                <a:lnTo>
                  <a:pt x="56010" y="320572"/>
                </a:lnTo>
                <a:lnTo>
                  <a:pt x="54709" y="319376"/>
                </a:lnTo>
                <a:lnTo>
                  <a:pt x="37059" y="322960"/>
                </a:lnTo>
                <a:lnTo>
                  <a:pt x="29300" y="327307"/>
                </a:lnTo>
                <a:lnTo>
                  <a:pt x="28732" y="327412"/>
                </a:lnTo>
                <a:lnTo>
                  <a:pt x="23645" y="328344"/>
                </a:lnTo>
                <a:lnTo>
                  <a:pt x="22558" y="327307"/>
                </a:lnTo>
                <a:lnTo>
                  <a:pt x="18743" y="323668"/>
                </a:lnTo>
                <a:lnTo>
                  <a:pt x="17701" y="320026"/>
                </a:lnTo>
                <a:lnTo>
                  <a:pt x="20084" y="317035"/>
                </a:lnTo>
                <a:lnTo>
                  <a:pt x="23737" y="316362"/>
                </a:lnTo>
                <a:lnTo>
                  <a:pt x="24841" y="313234"/>
                </a:lnTo>
                <a:lnTo>
                  <a:pt x="16409" y="314004"/>
                </a:lnTo>
                <a:lnTo>
                  <a:pt x="15233" y="312942"/>
                </a:lnTo>
                <a:lnTo>
                  <a:pt x="19069" y="309793"/>
                </a:lnTo>
                <a:lnTo>
                  <a:pt x="28732" y="307416"/>
                </a:lnTo>
                <a:lnTo>
                  <a:pt x="40572" y="302990"/>
                </a:lnTo>
                <a:lnTo>
                  <a:pt x="48547" y="304313"/>
                </a:lnTo>
                <a:lnTo>
                  <a:pt x="60071" y="303120"/>
                </a:lnTo>
                <a:lnTo>
                  <a:pt x="39964" y="298416"/>
                </a:lnTo>
                <a:lnTo>
                  <a:pt x="34861" y="295862"/>
                </a:lnTo>
                <a:lnTo>
                  <a:pt x="33439" y="293359"/>
                </a:lnTo>
                <a:lnTo>
                  <a:pt x="34518" y="290632"/>
                </a:lnTo>
                <a:lnTo>
                  <a:pt x="41503" y="290364"/>
                </a:lnTo>
                <a:lnTo>
                  <a:pt x="43281" y="288907"/>
                </a:lnTo>
                <a:lnTo>
                  <a:pt x="36234" y="282408"/>
                </a:lnTo>
                <a:lnTo>
                  <a:pt x="35466" y="279436"/>
                </a:lnTo>
                <a:lnTo>
                  <a:pt x="36212" y="276130"/>
                </a:lnTo>
                <a:lnTo>
                  <a:pt x="28732" y="275354"/>
                </a:lnTo>
                <a:lnTo>
                  <a:pt x="14749" y="274412"/>
                </a:lnTo>
                <a:lnTo>
                  <a:pt x="11376" y="266835"/>
                </a:lnTo>
                <a:lnTo>
                  <a:pt x="12294" y="258917"/>
                </a:lnTo>
                <a:lnTo>
                  <a:pt x="18190" y="254801"/>
                </a:lnTo>
                <a:lnTo>
                  <a:pt x="21908" y="255559"/>
                </a:lnTo>
                <a:lnTo>
                  <a:pt x="25412" y="258547"/>
                </a:lnTo>
                <a:lnTo>
                  <a:pt x="28732" y="258898"/>
                </a:lnTo>
                <a:lnTo>
                  <a:pt x="31910" y="259234"/>
                </a:lnTo>
                <a:lnTo>
                  <a:pt x="31245" y="252888"/>
                </a:lnTo>
                <a:lnTo>
                  <a:pt x="28732" y="252254"/>
                </a:lnTo>
                <a:lnTo>
                  <a:pt x="26800" y="251768"/>
                </a:lnTo>
                <a:lnTo>
                  <a:pt x="26019" y="249812"/>
                </a:lnTo>
                <a:lnTo>
                  <a:pt x="28732" y="247724"/>
                </a:lnTo>
                <a:lnTo>
                  <a:pt x="33572" y="244112"/>
                </a:lnTo>
                <a:lnTo>
                  <a:pt x="42803" y="240611"/>
                </a:lnTo>
                <a:lnTo>
                  <a:pt x="42460" y="238717"/>
                </a:lnTo>
                <a:lnTo>
                  <a:pt x="43290" y="237694"/>
                </a:lnTo>
                <a:lnTo>
                  <a:pt x="45058" y="239362"/>
                </a:lnTo>
                <a:lnTo>
                  <a:pt x="45859" y="236536"/>
                </a:lnTo>
                <a:lnTo>
                  <a:pt x="42950" y="232285"/>
                </a:lnTo>
                <a:lnTo>
                  <a:pt x="43290" y="231139"/>
                </a:lnTo>
                <a:lnTo>
                  <a:pt x="59667" y="226794"/>
                </a:lnTo>
                <a:lnTo>
                  <a:pt x="86265" y="231592"/>
                </a:lnTo>
                <a:lnTo>
                  <a:pt x="89542" y="235110"/>
                </a:lnTo>
                <a:lnTo>
                  <a:pt x="87500" y="238818"/>
                </a:lnTo>
                <a:lnTo>
                  <a:pt x="87908" y="240263"/>
                </a:lnTo>
                <a:lnTo>
                  <a:pt x="102822" y="237211"/>
                </a:lnTo>
                <a:lnTo>
                  <a:pt x="115170" y="238869"/>
                </a:lnTo>
                <a:lnTo>
                  <a:pt x="116196" y="242859"/>
                </a:lnTo>
                <a:lnTo>
                  <a:pt x="113302" y="250841"/>
                </a:lnTo>
                <a:lnTo>
                  <a:pt x="113382" y="252947"/>
                </a:lnTo>
                <a:lnTo>
                  <a:pt x="115610" y="250629"/>
                </a:lnTo>
                <a:lnTo>
                  <a:pt x="119162" y="242506"/>
                </a:lnTo>
                <a:lnTo>
                  <a:pt x="122156" y="240022"/>
                </a:lnTo>
                <a:lnTo>
                  <a:pt x="125485" y="241066"/>
                </a:lnTo>
                <a:lnTo>
                  <a:pt x="133367" y="248738"/>
                </a:lnTo>
                <a:lnTo>
                  <a:pt x="137220" y="250229"/>
                </a:lnTo>
                <a:lnTo>
                  <a:pt x="138521" y="248744"/>
                </a:lnTo>
                <a:lnTo>
                  <a:pt x="132893" y="243326"/>
                </a:lnTo>
                <a:lnTo>
                  <a:pt x="132056" y="240736"/>
                </a:lnTo>
                <a:lnTo>
                  <a:pt x="149936" y="238479"/>
                </a:lnTo>
                <a:lnTo>
                  <a:pt x="162242" y="243029"/>
                </a:lnTo>
                <a:lnTo>
                  <a:pt x="171756" y="244488"/>
                </a:lnTo>
                <a:lnTo>
                  <a:pt x="177153" y="242744"/>
                </a:lnTo>
                <a:lnTo>
                  <a:pt x="181615" y="239175"/>
                </a:lnTo>
                <a:lnTo>
                  <a:pt x="184967" y="234454"/>
                </a:lnTo>
                <a:lnTo>
                  <a:pt x="196804" y="234652"/>
                </a:lnTo>
                <a:lnTo>
                  <a:pt x="203503" y="237039"/>
                </a:lnTo>
                <a:lnTo>
                  <a:pt x="205113" y="235488"/>
                </a:lnTo>
                <a:lnTo>
                  <a:pt x="191895" y="229769"/>
                </a:lnTo>
                <a:lnTo>
                  <a:pt x="181509" y="232395"/>
                </a:lnTo>
                <a:lnTo>
                  <a:pt x="174170" y="239016"/>
                </a:lnTo>
                <a:lnTo>
                  <a:pt x="168303" y="240052"/>
                </a:lnTo>
                <a:lnTo>
                  <a:pt x="153834" y="235668"/>
                </a:lnTo>
                <a:lnTo>
                  <a:pt x="135493" y="236945"/>
                </a:lnTo>
                <a:lnTo>
                  <a:pt x="120807" y="232734"/>
                </a:lnTo>
                <a:lnTo>
                  <a:pt x="112589" y="232245"/>
                </a:lnTo>
                <a:lnTo>
                  <a:pt x="101372" y="234116"/>
                </a:lnTo>
                <a:lnTo>
                  <a:pt x="99149" y="232432"/>
                </a:lnTo>
                <a:lnTo>
                  <a:pt x="107685" y="226771"/>
                </a:lnTo>
                <a:lnTo>
                  <a:pt x="106670" y="225648"/>
                </a:lnTo>
                <a:lnTo>
                  <a:pt x="86024" y="226274"/>
                </a:lnTo>
                <a:lnTo>
                  <a:pt x="61068" y="222618"/>
                </a:lnTo>
                <a:lnTo>
                  <a:pt x="48054" y="226127"/>
                </a:lnTo>
                <a:lnTo>
                  <a:pt x="32400" y="227618"/>
                </a:lnTo>
                <a:lnTo>
                  <a:pt x="28732" y="224082"/>
                </a:lnTo>
                <a:lnTo>
                  <a:pt x="28095" y="223297"/>
                </a:lnTo>
                <a:lnTo>
                  <a:pt x="28732" y="221733"/>
                </a:lnTo>
                <a:lnTo>
                  <a:pt x="31240" y="215571"/>
                </a:lnTo>
                <a:lnTo>
                  <a:pt x="39367" y="215312"/>
                </a:lnTo>
                <a:lnTo>
                  <a:pt x="43800" y="217250"/>
                </a:lnTo>
                <a:lnTo>
                  <a:pt x="48288" y="209779"/>
                </a:lnTo>
                <a:lnTo>
                  <a:pt x="49373" y="203331"/>
                </a:lnTo>
                <a:lnTo>
                  <a:pt x="47203" y="199287"/>
                </a:lnTo>
                <a:lnTo>
                  <a:pt x="38803" y="194083"/>
                </a:lnTo>
                <a:lnTo>
                  <a:pt x="28732" y="192298"/>
                </a:lnTo>
                <a:lnTo>
                  <a:pt x="27331" y="192050"/>
                </a:lnTo>
                <a:lnTo>
                  <a:pt x="26916" y="190131"/>
                </a:lnTo>
                <a:lnTo>
                  <a:pt x="27830" y="187379"/>
                </a:lnTo>
                <a:lnTo>
                  <a:pt x="25405" y="183421"/>
                </a:lnTo>
                <a:lnTo>
                  <a:pt x="24885" y="178831"/>
                </a:lnTo>
                <a:lnTo>
                  <a:pt x="26844" y="176788"/>
                </a:lnTo>
                <a:lnTo>
                  <a:pt x="28732" y="176256"/>
                </a:lnTo>
                <a:lnTo>
                  <a:pt x="33432" y="174930"/>
                </a:lnTo>
                <a:lnTo>
                  <a:pt x="37845" y="176546"/>
                </a:lnTo>
                <a:lnTo>
                  <a:pt x="45975" y="182585"/>
                </a:lnTo>
                <a:lnTo>
                  <a:pt x="48262" y="189751"/>
                </a:lnTo>
                <a:lnTo>
                  <a:pt x="62569" y="200969"/>
                </a:lnTo>
                <a:lnTo>
                  <a:pt x="64062" y="203697"/>
                </a:lnTo>
                <a:lnTo>
                  <a:pt x="64411" y="207617"/>
                </a:lnTo>
                <a:lnTo>
                  <a:pt x="65496" y="208385"/>
                </a:lnTo>
                <a:lnTo>
                  <a:pt x="70095" y="199416"/>
                </a:lnTo>
                <a:lnTo>
                  <a:pt x="74838" y="197583"/>
                </a:lnTo>
                <a:lnTo>
                  <a:pt x="72206" y="194471"/>
                </a:lnTo>
                <a:lnTo>
                  <a:pt x="62155" y="192585"/>
                </a:lnTo>
                <a:lnTo>
                  <a:pt x="58997" y="189991"/>
                </a:lnTo>
                <a:lnTo>
                  <a:pt x="58730" y="186926"/>
                </a:lnTo>
                <a:lnTo>
                  <a:pt x="60893" y="181075"/>
                </a:lnTo>
                <a:lnTo>
                  <a:pt x="65679" y="177673"/>
                </a:lnTo>
                <a:lnTo>
                  <a:pt x="80462" y="182478"/>
                </a:lnTo>
                <a:lnTo>
                  <a:pt x="86120" y="190301"/>
                </a:lnTo>
                <a:lnTo>
                  <a:pt x="89454" y="192870"/>
                </a:lnTo>
                <a:lnTo>
                  <a:pt x="87643" y="186863"/>
                </a:lnTo>
                <a:lnTo>
                  <a:pt x="88230" y="181420"/>
                </a:lnTo>
                <a:lnTo>
                  <a:pt x="102228" y="176583"/>
                </a:lnTo>
                <a:lnTo>
                  <a:pt x="108784" y="178299"/>
                </a:lnTo>
                <a:lnTo>
                  <a:pt x="112522" y="183475"/>
                </a:lnTo>
                <a:lnTo>
                  <a:pt x="112835" y="188282"/>
                </a:lnTo>
                <a:lnTo>
                  <a:pt x="106441" y="202540"/>
                </a:lnTo>
                <a:lnTo>
                  <a:pt x="106521" y="204536"/>
                </a:lnTo>
                <a:lnTo>
                  <a:pt x="113385" y="196593"/>
                </a:lnTo>
                <a:lnTo>
                  <a:pt x="116497" y="189517"/>
                </a:lnTo>
                <a:lnTo>
                  <a:pt x="118596" y="187654"/>
                </a:lnTo>
                <a:lnTo>
                  <a:pt x="124957" y="191292"/>
                </a:lnTo>
                <a:lnTo>
                  <a:pt x="129840" y="198471"/>
                </a:lnTo>
                <a:lnTo>
                  <a:pt x="147585" y="197313"/>
                </a:lnTo>
                <a:lnTo>
                  <a:pt x="146664" y="195881"/>
                </a:lnTo>
                <a:lnTo>
                  <a:pt x="133470" y="192491"/>
                </a:lnTo>
                <a:lnTo>
                  <a:pt x="118191" y="178808"/>
                </a:lnTo>
                <a:lnTo>
                  <a:pt x="115377" y="173642"/>
                </a:lnTo>
                <a:lnTo>
                  <a:pt x="117381" y="172507"/>
                </a:lnTo>
                <a:lnTo>
                  <a:pt x="122319" y="175631"/>
                </a:lnTo>
                <a:lnTo>
                  <a:pt x="127290" y="175971"/>
                </a:lnTo>
                <a:lnTo>
                  <a:pt x="121725" y="171974"/>
                </a:lnTo>
                <a:lnTo>
                  <a:pt x="118728" y="165039"/>
                </a:lnTo>
                <a:lnTo>
                  <a:pt x="121725" y="161964"/>
                </a:lnTo>
                <a:lnTo>
                  <a:pt x="138645" y="151962"/>
                </a:lnTo>
                <a:lnTo>
                  <a:pt x="152826" y="146816"/>
                </a:lnTo>
                <a:lnTo>
                  <a:pt x="158613" y="150354"/>
                </a:lnTo>
                <a:lnTo>
                  <a:pt x="165783" y="164237"/>
                </a:lnTo>
                <a:lnTo>
                  <a:pt x="179087" y="184050"/>
                </a:lnTo>
                <a:lnTo>
                  <a:pt x="179892" y="188415"/>
                </a:lnTo>
                <a:lnTo>
                  <a:pt x="180841" y="188424"/>
                </a:lnTo>
                <a:lnTo>
                  <a:pt x="182266" y="186370"/>
                </a:lnTo>
                <a:lnTo>
                  <a:pt x="181377" y="175680"/>
                </a:lnTo>
                <a:lnTo>
                  <a:pt x="174372" y="169096"/>
                </a:lnTo>
                <a:lnTo>
                  <a:pt x="165491" y="152240"/>
                </a:lnTo>
                <a:lnTo>
                  <a:pt x="164676" y="145811"/>
                </a:lnTo>
                <a:lnTo>
                  <a:pt x="170365" y="141699"/>
                </a:lnTo>
                <a:lnTo>
                  <a:pt x="175298" y="142518"/>
                </a:lnTo>
                <a:lnTo>
                  <a:pt x="179832" y="145742"/>
                </a:lnTo>
                <a:lnTo>
                  <a:pt x="182387" y="137819"/>
                </a:lnTo>
                <a:lnTo>
                  <a:pt x="194988" y="133096"/>
                </a:lnTo>
                <a:lnTo>
                  <a:pt x="209244" y="135559"/>
                </a:lnTo>
                <a:lnTo>
                  <a:pt x="213708" y="138200"/>
                </a:lnTo>
                <a:lnTo>
                  <a:pt x="216504" y="149494"/>
                </a:lnTo>
                <a:lnTo>
                  <a:pt x="225475" y="163049"/>
                </a:lnTo>
                <a:lnTo>
                  <a:pt x="226648" y="172161"/>
                </a:lnTo>
                <a:lnTo>
                  <a:pt x="226117" y="178633"/>
                </a:lnTo>
                <a:lnTo>
                  <a:pt x="218863" y="190483"/>
                </a:lnTo>
                <a:lnTo>
                  <a:pt x="218785" y="193133"/>
                </a:lnTo>
                <a:lnTo>
                  <a:pt x="229682" y="195255"/>
                </a:lnTo>
                <a:lnTo>
                  <a:pt x="237675" y="192251"/>
                </a:lnTo>
                <a:lnTo>
                  <a:pt x="238295" y="191242"/>
                </a:lnTo>
                <a:lnTo>
                  <a:pt x="230888" y="192949"/>
                </a:lnTo>
                <a:lnTo>
                  <a:pt x="225046" y="189412"/>
                </a:lnTo>
                <a:lnTo>
                  <a:pt x="225711" y="185868"/>
                </a:lnTo>
                <a:lnTo>
                  <a:pt x="229165" y="179247"/>
                </a:lnTo>
                <a:lnTo>
                  <a:pt x="230272" y="168192"/>
                </a:lnTo>
                <a:lnTo>
                  <a:pt x="232212" y="164056"/>
                </a:lnTo>
                <a:lnTo>
                  <a:pt x="239872" y="162804"/>
                </a:lnTo>
                <a:lnTo>
                  <a:pt x="248951" y="164768"/>
                </a:lnTo>
                <a:lnTo>
                  <a:pt x="260529" y="161111"/>
                </a:lnTo>
                <a:lnTo>
                  <a:pt x="244587" y="160420"/>
                </a:lnTo>
                <a:lnTo>
                  <a:pt x="226469" y="155704"/>
                </a:lnTo>
                <a:lnTo>
                  <a:pt x="221814" y="149901"/>
                </a:lnTo>
                <a:lnTo>
                  <a:pt x="221240" y="142374"/>
                </a:lnTo>
                <a:lnTo>
                  <a:pt x="218184" y="136476"/>
                </a:lnTo>
                <a:lnTo>
                  <a:pt x="212210" y="131579"/>
                </a:lnTo>
                <a:lnTo>
                  <a:pt x="201818" y="127379"/>
                </a:lnTo>
                <a:lnTo>
                  <a:pt x="192650" y="127465"/>
                </a:lnTo>
                <a:lnTo>
                  <a:pt x="176153" y="134338"/>
                </a:lnTo>
                <a:lnTo>
                  <a:pt x="159747" y="136246"/>
                </a:lnTo>
                <a:lnTo>
                  <a:pt x="148128" y="140104"/>
                </a:lnTo>
                <a:lnTo>
                  <a:pt x="134175" y="140438"/>
                </a:lnTo>
                <a:lnTo>
                  <a:pt x="130541" y="137207"/>
                </a:lnTo>
                <a:lnTo>
                  <a:pt x="141759" y="133294"/>
                </a:lnTo>
                <a:lnTo>
                  <a:pt x="150207" y="134786"/>
                </a:lnTo>
                <a:lnTo>
                  <a:pt x="151787" y="132190"/>
                </a:lnTo>
                <a:lnTo>
                  <a:pt x="152473" y="134980"/>
                </a:lnTo>
                <a:lnTo>
                  <a:pt x="154477" y="132778"/>
                </a:lnTo>
                <a:lnTo>
                  <a:pt x="151225" y="129591"/>
                </a:lnTo>
                <a:lnTo>
                  <a:pt x="151793" y="128191"/>
                </a:lnTo>
                <a:lnTo>
                  <a:pt x="169179" y="123872"/>
                </a:lnTo>
                <a:lnTo>
                  <a:pt x="180457" y="123571"/>
                </a:lnTo>
                <a:lnTo>
                  <a:pt x="182138" y="122389"/>
                </a:lnTo>
                <a:lnTo>
                  <a:pt x="175514" y="116607"/>
                </a:lnTo>
                <a:lnTo>
                  <a:pt x="150233" y="116405"/>
                </a:lnTo>
                <a:lnTo>
                  <a:pt x="149686" y="109121"/>
                </a:lnTo>
                <a:lnTo>
                  <a:pt x="155395" y="105125"/>
                </a:lnTo>
                <a:lnTo>
                  <a:pt x="164137" y="104539"/>
                </a:lnTo>
                <a:lnTo>
                  <a:pt x="168077" y="107111"/>
                </a:lnTo>
                <a:lnTo>
                  <a:pt x="171407" y="103922"/>
                </a:lnTo>
                <a:lnTo>
                  <a:pt x="176906" y="103157"/>
                </a:lnTo>
                <a:lnTo>
                  <a:pt x="184345" y="108846"/>
                </a:lnTo>
                <a:lnTo>
                  <a:pt x="188990" y="102078"/>
                </a:lnTo>
                <a:lnTo>
                  <a:pt x="202683" y="97768"/>
                </a:lnTo>
                <a:lnTo>
                  <a:pt x="207504" y="99491"/>
                </a:lnTo>
                <a:lnTo>
                  <a:pt x="216443" y="106245"/>
                </a:lnTo>
                <a:lnTo>
                  <a:pt x="219339" y="98576"/>
                </a:lnTo>
                <a:lnTo>
                  <a:pt x="231679" y="97395"/>
                </a:lnTo>
                <a:lnTo>
                  <a:pt x="235315" y="100642"/>
                </a:lnTo>
                <a:lnTo>
                  <a:pt x="240335" y="112337"/>
                </a:lnTo>
                <a:lnTo>
                  <a:pt x="241585" y="105946"/>
                </a:lnTo>
                <a:lnTo>
                  <a:pt x="243209" y="103149"/>
                </a:lnTo>
                <a:lnTo>
                  <a:pt x="255759" y="103456"/>
                </a:lnTo>
                <a:lnTo>
                  <a:pt x="262710" y="105543"/>
                </a:lnTo>
                <a:lnTo>
                  <a:pt x="272191" y="114909"/>
                </a:lnTo>
                <a:lnTo>
                  <a:pt x="284899" y="120762"/>
                </a:lnTo>
                <a:lnTo>
                  <a:pt x="296223" y="111689"/>
                </a:lnTo>
                <a:lnTo>
                  <a:pt x="280970" y="112110"/>
                </a:lnTo>
                <a:lnTo>
                  <a:pt x="273227" y="107660"/>
                </a:lnTo>
                <a:lnTo>
                  <a:pt x="271209" y="102891"/>
                </a:lnTo>
                <a:lnTo>
                  <a:pt x="276495" y="101046"/>
                </a:lnTo>
                <a:lnTo>
                  <a:pt x="281811" y="105024"/>
                </a:lnTo>
                <a:lnTo>
                  <a:pt x="282369" y="103266"/>
                </a:lnTo>
                <a:lnTo>
                  <a:pt x="281660" y="98272"/>
                </a:lnTo>
                <a:lnTo>
                  <a:pt x="283023" y="95167"/>
                </a:lnTo>
                <a:lnTo>
                  <a:pt x="294898" y="90617"/>
                </a:lnTo>
                <a:lnTo>
                  <a:pt x="314455" y="83513"/>
                </a:lnTo>
                <a:lnTo>
                  <a:pt x="331189" y="81829"/>
                </a:lnTo>
                <a:lnTo>
                  <a:pt x="335372" y="84071"/>
                </a:lnTo>
                <a:lnTo>
                  <a:pt x="343719" y="88495"/>
                </a:lnTo>
                <a:lnTo>
                  <a:pt x="345695" y="88175"/>
                </a:lnTo>
                <a:lnTo>
                  <a:pt x="343492" y="84094"/>
                </a:lnTo>
                <a:lnTo>
                  <a:pt x="338798" y="80721"/>
                </a:lnTo>
                <a:lnTo>
                  <a:pt x="337447" y="77328"/>
                </a:lnTo>
                <a:lnTo>
                  <a:pt x="335372" y="76072"/>
                </a:lnTo>
                <a:lnTo>
                  <a:pt x="317820" y="78215"/>
                </a:lnTo>
                <a:lnTo>
                  <a:pt x="278305" y="90054"/>
                </a:lnTo>
                <a:lnTo>
                  <a:pt x="269269" y="88145"/>
                </a:lnTo>
                <a:lnTo>
                  <a:pt x="268465" y="82526"/>
                </a:lnTo>
                <a:lnTo>
                  <a:pt x="285188" y="75052"/>
                </a:lnTo>
                <a:lnTo>
                  <a:pt x="243798" y="82168"/>
                </a:lnTo>
                <a:lnTo>
                  <a:pt x="228713" y="83207"/>
                </a:lnTo>
                <a:lnTo>
                  <a:pt x="225694" y="80900"/>
                </a:lnTo>
                <a:lnTo>
                  <a:pt x="225083" y="76227"/>
                </a:lnTo>
                <a:lnTo>
                  <a:pt x="228640" y="68085"/>
                </a:lnTo>
                <a:lnTo>
                  <a:pt x="239595" y="66517"/>
                </a:lnTo>
                <a:lnTo>
                  <a:pt x="244533" y="68396"/>
                </a:lnTo>
                <a:lnTo>
                  <a:pt x="245474" y="66848"/>
                </a:lnTo>
                <a:lnTo>
                  <a:pt x="242111" y="63459"/>
                </a:lnTo>
                <a:lnTo>
                  <a:pt x="227251" y="62720"/>
                </a:lnTo>
                <a:lnTo>
                  <a:pt x="219844" y="51264"/>
                </a:lnTo>
                <a:lnTo>
                  <a:pt x="229104" y="43621"/>
                </a:lnTo>
                <a:lnTo>
                  <a:pt x="239118" y="38721"/>
                </a:lnTo>
                <a:lnTo>
                  <a:pt x="254092" y="35550"/>
                </a:lnTo>
                <a:lnTo>
                  <a:pt x="258203" y="36724"/>
                </a:lnTo>
                <a:lnTo>
                  <a:pt x="262596" y="41078"/>
                </a:lnTo>
                <a:lnTo>
                  <a:pt x="270777" y="45424"/>
                </a:lnTo>
                <a:lnTo>
                  <a:pt x="276861" y="52147"/>
                </a:lnTo>
                <a:lnTo>
                  <a:pt x="287361" y="49066"/>
                </a:lnTo>
                <a:lnTo>
                  <a:pt x="301179" y="41746"/>
                </a:lnTo>
                <a:lnTo>
                  <a:pt x="306408" y="43409"/>
                </a:lnTo>
                <a:lnTo>
                  <a:pt x="303063" y="48855"/>
                </a:lnTo>
                <a:lnTo>
                  <a:pt x="303213" y="50854"/>
                </a:lnTo>
                <a:lnTo>
                  <a:pt x="315454" y="45363"/>
                </a:lnTo>
                <a:lnTo>
                  <a:pt x="331195" y="41966"/>
                </a:lnTo>
                <a:lnTo>
                  <a:pt x="335372" y="42680"/>
                </a:lnTo>
                <a:lnTo>
                  <a:pt x="342397" y="49047"/>
                </a:lnTo>
                <a:lnTo>
                  <a:pt x="344225" y="57788"/>
                </a:lnTo>
                <a:lnTo>
                  <a:pt x="348867" y="67617"/>
                </a:lnTo>
                <a:lnTo>
                  <a:pt x="360524" y="73637"/>
                </a:lnTo>
                <a:lnTo>
                  <a:pt x="366748" y="75096"/>
                </a:lnTo>
                <a:lnTo>
                  <a:pt x="373861" y="79708"/>
                </a:lnTo>
                <a:lnTo>
                  <a:pt x="377634" y="83838"/>
                </a:lnTo>
                <a:lnTo>
                  <a:pt x="384233" y="84844"/>
                </a:lnTo>
                <a:lnTo>
                  <a:pt x="387476" y="90617"/>
                </a:lnTo>
                <a:lnTo>
                  <a:pt x="389652" y="92366"/>
                </a:lnTo>
                <a:lnTo>
                  <a:pt x="390574" y="90617"/>
                </a:lnTo>
                <a:lnTo>
                  <a:pt x="391785" y="88324"/>
                </a:lnTo>
                <a:lnTo>
                  <a:pt x="391064" y="85247"/>
                </a:lnTo>
                <a:lnTo>
                  <a:pt x="389091" y="82901"/>
                </a:lnTo>
                <a:lnTo>
                  <a:pt x="380733" y="79677"/>
                </a:lnTo>
                <a:lnTo>
                  <a:pt x="369757" y="72710"/>
                </a:lnTo>
                <a:lnTo>
                  <a:pt x="358775" y="68796"/>
                </a:lnTo>
                <a:lnTo>
                  <a:pt x="352773" y="64806"/>
                </a:lnTo>
                <a:lnTo>
                  <a:pt x="350497" y="61511"/>
                </a:lnTo>
                <a:lnTo>
                  <a:pt x="349676" y="58122"/>
                </a:lnTo>
                <a:lnTo>
                  <a:pt x="351589" y="52292"/>
                </a:lnTo>
                <a:lnTo>
                  <a:pt x="345626" y="44910"/>
                </a:lnTo>
                <a:lnTo>
                  <a:pt x="335372" y="36369"/>
                </a:lnTo>
                <a:lnTo>
                  <a:pt x="331943" y="33512"/>
                </a:lnTo>
                <a:lnTo>
                  <a:pt x="324262" y="36346"/>
                </a:lnTo>
                <a:lnTo>
                  <a:pt x="322362" y="34712"/>
                </a:lnTo>
                <a:lnTo>
                  <a:pt x="322317" y="32630"/>
                </a:lnTo>
                <a:lnTo>
                  <a:pt x="323703" y="30215"/>
                </a:lnTo>
                <a:lnTo>
                  <a:pt x="328769" y="26713"/>
                </a:lnTo>
                <a:lnTo>
                  <a:pt x="332338" y="20051"/>
                </a:lnTo>
                <a:lnTo>
                  <a:pt x="335372" y="19646"/>
                </a:lnTo>
                <a:lnTo>
                  <a:pt x="343451" y="18949"/>
                </a:lnTo>
                <a:lnTo>
                  <a:pt x="345972" y="22124"/>
                </a:lnTo>
                <a:lnTo>
                  <a:pt x="348433" y="29996"/>
                </a:lnTo>
                <a:lnTo>
                  <a:pt x="365068" y="41765"/>
                </a:lnTo>
                <a:lnTo>
                  <a:pt x="364937" y="49100"/>
                </a:lnTo>
                <a:lnTo>
                  <a:pt x="367951" y="57809"/>
                </a:lnTo>
                <a:lnTo>
                  <a:pt x="372616" y="57605"/>
                </a:lnTo>
                <a:lnTo>
                  <a:pt x="381304" y="62392"/>
                </a:lnTo>
                <a:lnTo>
                  <a:pt x="385828" y="62590"/>
                </a:lnTo>
                <a:lnTo>
                  <a:pt x="385229" y="60601"/>
                </a:lnTo>
                <a:lnTo>
                  <a:pt x="380994" y="57026"/>
                </a:lnTo>
                <a:lnTo>
                  <a:pt x="381815" y="56273"/>
                </a:lnTo>
                <a:lnTo>
                  <a:pt x="394009" y="60155"/>
                </a:lnTo>
                <a:lnTo>
                  <a:pt x="400987" y="64668"/>
                </a:lnTo>
                <a:lnTo>
                  <a:pt x="400924" y="63167"/>
                </a:lnTo>
                <a:lnTo>
                  <a:pt x="397412" y="58416"/>
                </a:lnTo>
                <a:lnTo>
                  <a:pt x="385003" y="53452"/>
                </a:lnTo>
                <a:lnTo>
                  <a:pt x="379828" y="45949"/>
                </a:lnTo>
                <a:lnTo>
                  <a:pt x="383596" y="43553"/>
                </a:lnTo>
                <a:lnTo>
                  <a:pt x="399965" y="41001"/>
                </a:lnTo>
                <a:lnTo>
                  <a:pt x="400771" y="39201"/>
                </a:lnTo>
                <a:lnTo>
                  <a:pt x="396726" y="38343"/>
                </a:lnTo>
                <a:lnTo>
                  <a:pt x="385468" y="40325"/>
                </a:lnTo>
                <a:lnTo>
                  <a:pt x="386650" y="35338"/>
                </a:lnTo>
                <a:lnTo>
                  <a:pt x="371955" y="39977"/>
                </a:lnTo>
                <a:lnTo>
                  <a:pt x="369157" y="37231"/>
                </a:lnTo>
                <a:lnTo>
                  <a:pt x="369527" y="33970"/>
                </a:lnTo>
                <a:lnTo>
                  <a:pt x="364286" y="33837"/>
                </a:lnTo>
                <a:lnTo>
                  <a:pt x="358095" y="30888"/>
                </a:lnTo>
                <a:lnTo>
                  <a:pt x="356355" y="25245"/>
                </a:lnTo>
                <a:lnTo>
                  <a:pt x="352413" y="20413"/>
                </a:lnTo>
                <a:lnTo>
                  <a:pt x="350961" y="15893"/>
                </a:lnTo>
                <a:lnTo>
                  <a:pt x="357477" y="13297"/>
                </a:lnTo>
                <a:lnTo>
                  <a:pt x="365327" y="21949"/>
                </a:lnTo>
                <a:lnTo>
                  <a:pt x="366588" y="20657"/>
                </a:lnTo>
                <a:lnTo>
                  <a:pt x="366400" y="18521"/>
                </a:lnTo>
                <a:lnTo>
                  <a:pt x="361152" y="13761"/>
                </a:lnTo>
                <a:lnTo>
                  <a:pt x="360578" y="11650"/>
                </a:lnTo>
                <a:lnTo>
                  <a:pt x="366436" y="10525"/>
                </a:lnTo>
                <a:lnTo>
                  <a:pt x="373024" y="12337"/>
                </a:lnTo>
                <a:lnTo>
                  <a:pt x="384691" y="12615"/>
                </a:lnTo>
                <a:lnTo>
                  <a:pt x="389255" y="10810"/>
                </a:lnTo>
                <a:lnTo>
                  <a:pt x="397499" y="17172"/>
                </a:lnTo>
                <a:lnTo>
                  <a:pt x="397282" y="15393"/>
                </a:lnTo>
                <a:lnTo>
                  <a:pt x="393581" y="11825"/>
                </a:lnTo>
                <a:lnTo>
                  <a:pt x="393350" y="8490"/>
                </a:lnTo>
                <a:lnTo>
                  <a:pt x="404067" y="4686"/>
                </a:lnTo>
                <a:lnTo>
                  <a:pt x="413996" y="3769"/>
                </a:lnTo>
                <a:lnTo>
                  <a:pt x="415057" y="4992"/>
                </a:lnTo>
                <a:lnTo>
                  <a:pt x="418520" y="8984"/>
                </a:lnTo>
                <a:lnTo>
                  <a:pt x="420510" y="13943"/>
                </a:lnTo>
                <a:lnTo>
                  <a:pt x="424610" y="15335"/>
                </a:lnTo>
                <a:lnTo>
                  <a:pt x="434283" y="13483"/>
                </a:lnTo>
                <a:lnTo>
                  <a:pt x="438755" y="14732"/>
                </a:lnTo>
                <a:lnTo>
                  <a:pt x="444485" y="13145"/>
                </a:lnTo>
                <a:lnTo>
                  <a:pt x="455763" y="12376"/>
                </a:lnTo>
                <a:lnTo>
                  <a:pt x="457281" y="10565"/>
                </a:lnTo>
                <a:lnTo>
                  <a:pt x="457032" y="5002"/>
                </a:lnTo>
                <a:lnTo>
                  <a:pt x="464748" y="650"/>
                </a:lnTo>
                <a:lnTo>
                  <a:pt x="476389" y="0"/>
                </a:lnTo>
                <a:lnTo>
                  <a:pt x="487007" y="5629"/>
                </a:lnTo>
                <a:lnTo>
                  <a:pt x="486493" y="26644"/>
                </a:lnTo>
                <a:lnTo>
                  <a:pt x="487912" y="28084"/>
                </a:lnTo>
                <a:lnTo>
                  <a:pt x="494721" y="34994"/>
                </a:lnTo>
                <a:lnTo>
                  <a:pt x="487912" y="42724"/>
                </a:lnTo>
                <a:lnTo>
                  <a:pt x="485360" y="45619"/>
                </a:lnTo>
                <a:lnTo>
                  <a:pt x="485074" y="49794"/>
                </a:lnTo>
                <a:lnTo>
                  <a:pt x="487516" y="60867"/>
                </a:lnTo>
                <a:lnTo>
                  <a:pt x="484281" y="66979"/>
                </a:lnTo>
                <a:lnTo>
                  <a:pt x="475763" y="72540"/>
                </a:lnTo>
                <a:lnTo>
                  <a:pt x="475170" y="72710"/>
                </a:lnTo>
                <a:lnTo>
                  <a:pt x="455977" y="78225"/>
                </a:lnTo>
                <a:lnTo>
                  <a:pt x="447763" y="78529"/>
                </a:lnTo>
                <a:lnTo>
                  <a:pt x="444485" y="79490"/>
                </a:lnTo>
                <a:lnTo>
                  <a:pt x="439101" y="81069"/>
                </a:lnTo>
                <a:lnTo>
                  <a:pt x="431896" y="86126"/>
                </a:lnTo>
                <a:lnTo>
                  <a:pt x="434568" y="90617"/>
                </a:lnTo>
                <a:lnTo>
                  <a:pt x="436464" y="93802"/>
                </a:lnTo>
                <a:lnTo>
                  <a:pt x="441736" y="96276"/>
                </a:lnTo>
                <a:lnTo>
                  <a:pt x="444485" y="99244"/>
                </a:lnTo>
                <a:lnTo>
                  <a:pt x="453380" y="108849"/>
                </a:lnTo>
                <a:lnTo>
                  <a:pt x="456045" y="110466"/>
                </a:lnTo>
                <a:lnTo>
                  <a:pt x="462319" y="110866"/>
                </a:lnTo>
                <a:lnTo>
                  <a:pt x="464550" y="113830"/>
                </a:lnTo>
                <a:lnTo>
                  <a:pt x="464256" y="116272"/>
                </a:lnTo>
                <a:lnTo>
                  <a:pt x="461584" y="120477"/>
                </a:lnTo>
                <a:lnTo>
                  <a:pt x="459532" y="130836"/>
                </a:lnTo>
                <a:lnTo>
                  <a:pt x="458473" y="136182"/>
                </a:lnTo>
                <a:lnTo>
                  <a:pt x="453239" y="141895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583" name="pg1583"/>
          <p:cNvSpPr/>
          <p:nvPr/>
        </p:nvSpPr>
        <p:spPr>
          <a:xfrm>
            <a:off x="4467847" y="1517968"/>
            <a:ext cx="68252" cy="46359"/>
          </a:xfrm>
          <a:custGeom>
            <a:avLst/>
            <a:gdLst/>
            <a:ahLst/>
            <a:cxnLst/>
            <a:rect l="0" t="0" r="0" b="0"/>
            <a:pathLst>
              <a:path w="68252" h="46359">
                <a:moveTo>
                  <a:pt x="61350" y="38968"/>
                </a:moveTo>
                <a:lnTo>
                  <a:pt x="55161" y="39400"/>
                </a:lnTo>
                <a:lnTo>
                  <a:pt x="38496" y="40563"/>
                </a:lnTo>
                <a:lnTo>
                  <a:pt x="27373" y="27012"/>
                </a:lnTo>
                <a:lnTo>
                  <a:pt x="26925" y="28241"/>
                </a:lnTo>
                <a:lnTo>
                  <a:pt x="27961" y="31815"/>
                </a:lnTo>
                <a:lnTo>
                  <a:pt x="33091" y="39187"/>
                </a:lnTo>
                <a:lnTo>
                  <a:pt x="33034" y="42928"/>
                </a:lnTo>
                <a:lnTo>
                  <a:pt x="24405" y="46359"/>
                </a:lnTo>
                <a:lnTo>
                  <a:pt x="12169" y="45990"/>
                </a:lnTo>
                <a:lnTo>
                  <a:pt x="1606" y="35921"/>
                </a:lnTo>
                <a:lnTo>
                  <a:pt x="728" y="35083"/>
                </a:lnTo>
                <a:lnTo>
                  <a:pt x="1606" y="32720"/>
                </a:lnTo>
                <a:lnTo>
                  <a:pt x="2023" y="31598"/>
                </a:lnTo>
                <a:lnTo>
                  <a:pt x="1606" y="30890"/>
                </a:lnTo>
                <a:lnTo>
                  <a:pt x="0" y="28157"/>
                </a:lnTo>
                <a:lnTo>
                  <a:pt x="603" y="26907"/>
                </a:lnTo>
                <a:lnTo>
                  <a:pt x="1606" y="27232"/>
                </a:lnTo>
                <a:lnTo>
                  <a:pt x="8004" y="29301"/>
                </a:lnTo>
                <a:lnTo>
                  <a:pt x="20132" y="25240"/>
                </a:lnTo>
                <a:lnTo>
                  <a:pt x="24799" y="30262"/>
                </a:lnTo>
                <a:lnTo>
                  <a:pt x="26299" y="24230"/>
                </a:lnTo>
                <a:lnTo>
                  <a:pt x="33140" y="19827"/>
                </a:lnTo>
                <a:lnTo>
                  <a:pt x="32631" y="15599"/>
                </a:lnTo>
                <a:lnTo>
                  <a:pt x="30438" y="14543"/>
                </a:lnTo>
                <a:lnTo>
                  <a:pt x="29944" y="17583"/>
                </a:lnTo>
                <a:lnTo>
                  <a:pt x="24585" y="17398"/>
                </a:lnTo>
                <a:lnTo>
                  <a:pt x="19986" y="20943"/>
                </a:lnTo>
                <a:lnTo>
                  <a:pt x="13878" y="21243"/>
                </a:lnTo>
                <a:lnTo>
                  <a:pt x="11829" y="19904"/>
                </a:lnTo>
                <a:lnTo>
                  <a:pt x="13778" y="17763"/>
                </a:lnTo>
                <a:lnTo>
                  <a:pt x="26472" y="13458"/>
                </a:lnTo>
                <a:lnTo>
                  <a:pt x="26627" y="9173"/>
                </a:lnTo>
                <a:lnTo>
                  <a:pt x="27731" y="8072"/>
                </a:lnTo>
                <a:lnTo>
                  <a:pt x="33921" y="6143"/>
                </a:lnTo>
                <a:lnTo>
                  <a:pt x="39977" y="7416"/>
                </a:lnTo>
                <a:lnTo>
                  <a:pt x="45960" y="11985"/>
                </a:lnTo>
                <a:lnTo>
                  <a:pt x="47454" y="16668"/>
                </a:lnTo>
                <a:lnTo>
                  <a:pt x="53382" y="15141"/>
                </a:lnTo>
                <a:lnTo>
                  <a:pt x="53219" y="14009"/>
                </a:lnTo>
                <a:lnTo>
                  <a:pt x="48385" y="12864"/>
                </a:lnTo>
                <a:lnTo>
                  <a:pt x="42634" y="4712"/>
                </a:lnTo>
                <a:lnTo>
                  <a:pt x="44226" y="2496"/>
                </a:lnTo>
                <a:lnTo>
                  <a:pt x="50651" y="778"/>
                </a:lnTo>
                <a:lnTo>
                  <a:pt x="53560" y="0"/>
                </a:lnTo>
                <a:lnTo>
                  <a:pt x="54315" y="778"/>
                </a:lnTo>
                <a:lnTo>
                  <a:pt x="55161" y="1649"/>
                </a:lnTo>
                <a:lnTo>
                  <a:pt x="57496" y="4058"/>
                </a:lnTo>
                <a:lnTo>
                  <a:pt x="58592" y="8830"/>
                </a:lnTo>
                <a:lnTo>
                  <a:pt x="64941" y="9983"/>
                </a:lnTo>
                <a:lnTo>
                  <a:pt x="68252" y="12664"/>
                </a:lnTo>
                <a:lnTo>
                  <a:pt x="65074" y="17634"/>
                </a:lnTo>
                <a:lnTo>
                  <a:pt x="64610" y="22479"/>
                </a:lnTo>
                <a:lnTo>
                  <a:pt x="60071" y="27528"/>
                </a:lnTo>
                <a:lnTo>
                  <a:pt x="61033" y="31346"/>
                </a:lnTo>
                <a:lnTo>
                  <a:pt x="64404" y="34504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584" name="pg1584"/>
          <p:cNvSpPr/>
          <p:nvPr/>
        </p:nvSpPr>
        <p:spPr>
          <a:xfrm>
            <a:off x="4417891" y="1510038"/>
            <a:ext cx="43946" cy="28138"/>
          </a:xfrm>
          <a:custGeom>
            <a:avLst/>
            <a:gdLst/>
            <a:ahLst/>
            <a:cxnLst/>
            <a:rect l="0" t="0" r="0" b="0"/>
            <a:pathLst>
              <a:path w="43946" h="28138">
                <a:moveTo>
                  <a:pt x="35461" y="0"/>
                </a:moveTo>
                <a:lnTo>
                  <a:pt x="35721" y="1980"/>
                </a:lnTo>
                <a:lnTo>
                  <a:pt x="39672" y="7591"/>
                </a:lnTo>
                <a:lnTo>
                  <a:pt x="40874" y="11695"/>
                </a:lnTo>
                <a:lnTo>
                  <a:pt x="43727" y="14230"/>
                </a:lnTo>
                <a:lnTo>
                  <a:pt x="43946" y="17574"/>
                </a:lnTo>
                <a:lnTo>
                  <a:pt x="37903" y="24085"/>
                </a:lnTo>
                <a:lnTo>
                  <a:pt x="33848" y="24760"/>
                </a:lnTo>
                <a:lnTo>
                  <a:pt x="29686" y="24939"/>
                </a:lnTo>
                <a:lnTo>
                  <a:pt x="26782" y="28138"/>
                </a:lnTo>
                <a:lnTo>
                  <a:pt x="25431" y="28101"/>
                </a:lnTo>
                <a:lnTo>
                  <a:pt x="22830" y="28030"/>
                </a:lnTo>
                <a:lnTo>
                  <a:pt x="22028" y="25735"/>
                </a:lnTo>
                <a:lnTo>
                  <a:pt x="14694" y="21685"/>
                </a:lnTo>
                <a:lnTo>
                  <a:pt x="2795" y="25313"/>
                </a:lnTo>
                <a:lnTo>
                  <a:pt x="3092" y="22759"/>
                </a:lnTo>
                <a:lnTo>
                  <a:pt x="5893" y="22241"/>
                </a:lnTo>
                <a:lnTo>
                  <a:pt x="6522" y="20020"/>
                </a:lnTo>
                <a:lnTo>
                  <a:pt x="2226" y="19647"/>
                </a:lnTo>
                <a:lnTo>
                  <a:pt x="0" y="18057"/>
                </a:lnTo>
                <a:lnTo>
                  <a:pt x="1812" y="10572"/>
                </a:lnTo>
                <a:lnTo>
                  <a:pt x="3554" y="8709"/>
                </a:lnTo>
                <a:lnTo>
                  <a:pt x="6547" y="6739"/>
                </a:lnTo>
                <a:lnTo>
                  <a:pt x="11933" y="6627"/>
                </a:lnTo>
                <a:lnTo>
                  <a:pt x="14139" y="4283"/>
                </a:lnTo>
                <a:lnTo>
                  <a:pt x="16315" y="5539"/>
                </a:lnTo>
                <a:lnTo>
                  <a:pt x="20115" y="264"/>
                </a:lnTo>
                <a:lnTo>
                  <a:pt x="25431" y="1306"/>
                </a:lnTo>
                <a:lnTo>
                  <a:pt x="27039" y="1623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585" name="pg1585"/>
          <p:cNvSpPr/>
          <p:nvPr/>
        </p:nvSpPr>
        <p:spPr>
          <a:xfrm>
            <a:off x="4149589" y="2120482"/>
            <a:ext cx="28792" cy="40658"/>
          </a:xfrm>
          <a:custGeom>
            <a:avLst/>
            <a:gdLst/>
            <a:ahLst/>
            <a:cxnLst/>
            <a:rect l="0" t="0" r="0" b="0"/>
            <a:pathLst>
              <a:path w="28792" h="40658">
                <a:moveTo>
                  <a:pt x="6380" y="2090"/>
                </a:moveTo>
                <a:lnTo>
                  <a:pt x="8552" y="2389"/>
                </a:lnTo>
                <a:lnTo>
                  <a:pt x="9378" y="1548"/>
                </a:lnTo>
                <a:lnTo>
                  <a:pt x="12971" y="3837"/>
                </a:lnTo>
                <a:lnTo>
                  <a:pt x="14092" y="5389"/>
                </a:lnTo>
                <a:lnTo>
                  <a:pt x="16927" y="6493"/>
                </a:lnTo>
                <a:lnTo>
                  <a:pt x="19537" y="7507"/>
                </a:lnTo>
                <a:lnTo>
                  <a:pt x="22166" y="9967"/>
                </a:lnTo>
                <a:lnTo>
                  <a:pt x="25244" y="13000"/>
                </a:lnTo>
                <a:lnTo>
                  <a:pt x="27395" y="17336"/>
                </a:lnTo>
                <a:lnTo>
                  <a:pt x="28190" y="23609"/>
                </a:lnTo>
                <a:lnTo>
                  <a:pt x="27747" y="27752"/>
                </a:lnTo>
                <a:lnTo>
                  <a:pt x="28792" y="32753"/>
                </a:lnTo>
                <a:lnTo>
                  <a:pt x="25824" y="34303"/>
                </a:lnTo>
                <a:lnTo>
                  <a:pt x="25849" y="36603"/>
                </a:lnTo>
                <a:lnTo>
                  <a:pt x="23571" y="39475"/>
                </a:lnTo>
                <a:lnTo>
                  <a:pt x="19476" y="40658"/>
                </a:lnTo>
                <a:lnTo>
                  <a:pt x="15338" y="39937"/>
                </a:lnTo>
                <a:lnTo>
                  <a:pt x="12238" y="36101"/>
                </a:lnTo>
                <a:lnTo>
                  <a:pt x="7391" y="33510"/>
                </a:lnTo>
                <a:lnTo>
                  <a:pt x="7576" y="30986"/>
                </a:lnTo>
                <a:lnTo>
                  <a:pt x="9358" y="31646"/>
                </a:lnTo>
                <a:lnTo>
                  <a:pt x="9417" y="25855"/>
                </a:lnTo>
                <a:lnTo>
                  <a:pt x="7964" y="29123"/>
                </a:lnTo>
                <a:lnTo>
                  <a:pt x="5847" y="28278"/>
                </a:lnTo>
                <a:lnTo>
                  <a:pt x="0" y="12498"/>
                </a:lnTo>
                <a:lnTo>
                  <a:pt x="4888" y="9967"/>
                </a:lnTo>
                <a:lnTo>
                  <a:pt x="4563" y="8452"/>
                </a:lnTo>
                <a:lnTo>
                  <a:pt x="5621" y="8459"/>
                </a:lnTo>
                <a:lnTo>
                  <a:pt x="6704" y="7116"/>
                </a:lnTo>
                <a:lnTo>
                  <a:pt x="5605" y="4696"/>
                </a:lnTo>
                <a:lnTo>
                  <a:pt x="4549" y="4775"/>
                </a:lnTo>
                <a:lnTo>
                  <a:pt x="2167" y="3533"/>
                </a:lnTo>
                <a:lnTo>
                  <a:pt x="5354" y="0"/>
                </a:lnTo>
                <a:lnTo>
                  <a:pt x="6227" y="488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586" name="pg1586"/>
          <p:cNvSpPr/>
          <p:nvPr/>
        </p:nvSpPr>
        <p:spPr>
          <a:xfrm>
            <a:off x="4146186" y="2165872"/>
            <a:ext cx="32017" cy="42348"/>
          </a:xfrm>
          <a:custGeom>
            <a:avLst/>
            <a:gdLst/>
            <a:ahLst/>
            <a:cxnLst/>
            <a:rect l="0" t="0" r="0" b="0"/>
            <a:pathLst>
              <a:path w="32017" h="42348">
                <a:moveTo>
                  <a:pt x="23615" y="38987"/>
                </a:moveTo>
                <a:lnTo>
                  <a:pt x="20330" y="38992"/>
                </a:lnTo>
                <a:lnTo>
                  <a:pt x="16109" y="40925"/>
                </a:lnTo>
                <a:lnTo>
                  <a:pt x="13395" y="40133"/>
                </a:lnTo>
                <a:lnTo>
                  <a:pt x="9064" y="42348"/>
                </a:lnTo>
                <a:lnTo>
                  <a:pt x="7179" y="41933"/>
                </a:lnTo>
                <a:lnTo>
                  <a:pt x="5784" y="39573"/>
                </a:lnTo>
                <a:lnTo>
                  <a:pt x="601" y="37100"/>
                </a:lnTo>
                <a:lnTo>
                  <a:pt x="0" y="33449"/>
                </a:lnTo>
                <a:lnTo>
                  <a:pt x="1058" y="30641"/>
                </a:lnTo>
                <a:lnTo>
                  <a:pt x="4704" y="26839"/>
                </a:lnTo>
                <a:lnTo>
                  <a:pt x="9992" y="17688"/>
                </a:lnTo>
                <a:lnTo>
                  <a:pt x="14968" y="13785"/>
                </a:lnTo>
                <a:lnTo>
                  <a:pt x="17751" y="13527"/>
                </a:lnTo>
                <a:lnTo>
                  <a:pt x="21220" y="17700"/>
                </a:lnTo>
                <a:lnTo>
                  <a:pt x="23710" y="17777"/>
                </a:lnTo>
                <a:lnTo>
                  <a:pt x="23874" y="15732"/>
                </a:lnTo>
                <a:lnTo>
                  <a:pt x="20985" y="9465"/>
                </a:lnTo>
                <a:lnTo>
                  <a:pt x="24433" y="3778"/>
                </a:lnTo>
                <a:lnTo>
                  <a:pt x="30604" y="0"/>
                </a:lnTo>
                <a:lnTo>
                  <a:pt x="32017" y="3624"/>
                </a:lnTo>
                <a:lnTo>
                  <a:pt x="30341" y="14832"/>
                </a:lnTo>
                <a:lnTo>
                  <a:pt x="31238" y="26839"/>
                </a:lnTo>
                <a:lnTo>
                  <a:pt x="27871" y="33494"/>
                </a:lnTo>
                <a:lnTo>
                  <a:pt x="23652" y="32672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587" name="pg1587"/>
          <p:cNvSpPr/>
          <p:nvPr/>
        </p:nvSpPr>
        <p:spPr>
          <a:xfrm>
            <a:off x="4113751" y="2030605"/>
            <a:ext cx="24227" cy="57577"/>
          </a:xfrm>
          <a:custGeom>
            <a:avLst/>
            <a:gdLst/>
            <a:ahLst/>
            <a:cxnLst/>
            <a:rect l="0" t="0" r="0" b="0"/>
            <a:pathLst>
              <a:path w="24227" h="57577">
                <a:moveTo>
                  <a:pt x="8549" y="13848"/>
                </a:moveTo>
                <a:lnTo>
                  <a:pt x="15537" y="22635"/>
                </a:lnTo>
                <a:lnTo>
                  <a:pt x="18805" y="22633"/>
                </a:lnTo>
                <a:lnTo>
                  <a:pt x="17745" y="20244"/>
                </a:lnTo>
                <a:lnTo>
                  <a:pt x="19342" y="17415"/>
                </a:lnTo>
                <a:lnTo>
                  <a:pt x="22931" y="18981"/>
                </a:lnTo>
                <a:lnTo>
                  <a:pt x="23539" y="19247"/>
                </a:lnTo>
                <a:lnTo>
                  <a:pt x="24227" y="22343"/>
                </a:lnTo>
                <a:lnTo>
                  <a:pt x="23696" y="26483"/>
                </a:lnTo>
                <a:lnTo>
                  <a:pt x="22931" y="26700"/>
                </a:lnTo>
                <a:lnTo>
                  <a:pt x="20589" y="27363"/>
                </a:lnTo>
                <a:lnTo>
                  <a:pt x="21692" y="30806"/>
                </a:lnTo>
                <a:lnTo>
                  <a:pt x="21866" y="36321"/>
                </a:lnTo>
                <a:lnTo>
                  <a:pt x="19604" y="39529"/>
                </a:lnTo>
                <a:lnTo>
                  <a:pt x="22931" y="45916"/>
                </a:lnTo>
                <a:lnTo>
                  <a:pt x="23955" y="47882"/>
                </a:lnTo>
                <a:lnTo>
                  <a:pt x="23655" y="52705"/>
                </a:lnTo>
                <a:lnTo>
                  <a:pt x="22931" y="53099"/>
                </a:lnTo>
                <a:lnTo>
                  <a:pt x="18480" y="55520"/>
                </a:lnTo>
                <a:lnTo>
                  <a:pt x="15939" y="52694"/>
                </a:lnTo>
                <a:lnTo>
                  <a:pt x="15440" y="57180"/>
                </a:lnTo>
                <a:lnTo>
                  <a:pt x="11814" y="57577"/>
                </a:lnTo>
                <a:lnTo>
                  <a:pt x="12172" y="53064"/>
                </a:lnTo>
                <a:lnTo>
                  <a:pt x="14428" y="49488"/>
                </a:lnTo>
                <a:lnTo>
                  <a:pt x="14340" y="47882"/>
                </a:lnTo>
                <a:lnTo>
                  <a:pt x="13777" y="45626"/>
                </a:lnTo>
                <a:lnTo>
                  <a:pt x="13020" y="45178"/>
                </a:lnTo>
                <a:lnTo>
                  <a:pt x="12980" y="47882"/>
                </a:lnTo>
                <a:lnTo>
                  <a:pt x="11490" y="50240"/>
                </a:lnTo>
                <a:lnTo>
                  <a:pt x="7449" y="48986"/>
                </a:lnTo>
                <a:lnTo>
                  <a:pt x="6442" y="47882"/>
                </a:lnTo>
                <a:lnTo>
                  <a:pt x="5247" y="42983"/>
                </a:lnTo>
                <a:lnTo>
                  <a:pt x="3076" y="40635"/>
                </a:lnTo>
                <a:lnTo>
                  <a:pt x="2548" y="36641"/>
                </a:lnTo>
                <a:lnTo>
                  <a:pt x="4006" y="34686"/>
                </a:lnTo>
                <a:lnTo>
                  <a:pt x="7375" y="36076"/>
                </a:lnTo>
                <a:lnTo>
                  <a:pt x="9903" y="34143"/>
                </a:lnTo>
                <a:lnTo>
                  <a:pt x="6195" y="27769"/>
                </a:lnTo>
                <a:lnTo>
                  <a:pt x="4074" y="29751"/>
                </a:lnTo>
                <a:lnTo>
                  <a:pt x="260" y="26833"/>
                </a:lnTo>
                <a:lnTo>
                  <a:pt x="1161" y="23943"/>
                </a:lnTo>
                <a:lnTo>
                  <a:pt x="5157" y="24801"/>
                </a:lnTo>
                <a:lnTo>
                  <a:pt x="4153" y="17891"/>
                </a:lnTo>
                <a:lnTo>
                  <a:pt x="1921" y="16046"/>
                </a:lnTo>
                <a:lnTo>
                  <a:pt x="3264" y="13569"/>
                </a:lnTo>
                <a:lnTo>
                  <a:pt x="3247" y="10320"/>
                </a:lnTo>
                <a:lnTo>
                  <a:pt x="0" y="5149"/>
                </a:lnTo>
                <a:lnTo>
                  <a:pt x="1166" y="0"/>
                </a:lnTo>
                <a:lnTo>
                  <a:pt x="3227" y="1220"/>
                </a:lnTo>
                <a:lnTo>
                  <a:pt x="3920" y="7222"/>
                </a:lnTo>
                <a:lnTo>
                  <a:pt x="7065" y="8543"/>
                </a:lnTo>
                <a:lnTo>
                  <a:pt x="8383" y="10637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588" name="pg1588"/>
          <p:cNvSpPr/>
          <p:nvPr/>
        </p:nvSpPr>
        <p:spPr>
          <a:xfrm>
            <a:off x="4128126" y="2134207"/>
            <a:ext cx="33450" cy="55995"/>
          </a:xfrm>
          <a:custGeom>
            <a:avLst/>
            <a:gdLst/>
            <a:ahLst/>
            <a:cxnLst/>
            <a:rect l="0" t="0" r="0" b="0"/>
            <a:pathLst>
              <a:path w="33450" h="55995">
                <a:moveTo>
                  <a:pt x="8953" y="9778"/>
                </a:moveTo>
                <a:lnTo>
                  <a:pt x="9296" y="14240"/>
                </a:lnTo>
                <a:lnTo>
                  <a:pt x="12066" y="11403"/>
                </a:lnTo>
                <a:lnTo>
                  <a:pt x="10157" y="6916"/>
                </a:lnTo>
                <a:lnTo>
                  <a:pt x="11321" y="3977"/>
                </a:lnTo>
                <a:lnTo>
                  <a:pt x="18475" y="9157"/>
                </a:lnTo>
                <a:lnTo>
                  <a:pt x="19647" y="12622"/>
                </a:lnTo>
                <a:lnTo>
                  <a:pt x="21791" y="12374"/>
                </a:lnTo>
                <a:lnTo>
                  <a:pt x="21366" y="16971"/>
                </a:lnTo>
                <a:lnTo>
                  <a:pt x="25390" y="18568"/>
                </a:lnTo>
                <a:lnTo>
                  <a:pt x="29809" y="27834"/>
                </a:lnTo>
                <a:lnTo>
                  <a:pt x="30825" y="31661"/>
                </a:lnTo>
                <a:lnTo>
                  <a:pt x="33450" y="35071"/>
                </a:lnTo>
                <a:lnTo>
                  <a:pt x="26713" y="38903"/>
                </a:lnTo>
                <a:lnTo>
                  <a:pt x="25959" y="37296"/>
                </a:lnTo>
                <a:lnTo>
                  <a:pt x="27867" y="36839"/>
                </a:lnTo>
                <a:lnTo>
                  <a:pt x="28783" y="35025"/>
                </a:lnTo>
                <a:lnTo>
                  <a:pt x="27045" y="29468"/>
                </a:lnTo>
                <a:lnTo>
                  <a:pt x="24102" y="30120"/>
                </a:lnTo>
                <a:lnTo>
                  <a:pt x="21722" y="28273"/>
                </a:lnTo>
                <a:lnTo>
                  <a:pt x="20310" y="32821"/>
                </a:lnTo>
                <a:lnTo>
                  <a:pt x="21341" y="33582"/>
                </a:lnTo>
                <a:lnTo>
                  <a:pt x="19943" y="36332"/>
                </a:lnTo>
                <a:lnTo>
                  <a:pt x="20450" y="40553"/>
                </a:lnTo>
                <a:lnTo>
                  <a:pt x="17834" y="43929"/>
                </a:lnTo>
                <a:lnTo>
                  <a:pt x="18942" y="52322"/>
                </a:lnTo>
                <a:lnTo>
                  <a:pt x="15198" y="55995"/>
                </a:lnTo>
                <a:lnTo>
                  <a:pt x="12923" y="55773"/>
                </a:lnTo>
                <a:lnTo>
                  <a:pt x="11500" y="47618"/>
                </a:lnTo>
                <a:lnTo>
                  <a:pt x="9813" y="43686"/>
                </a:lnTo>
                <a:lnTo>
                  <a:pt x="9776" y="39391"/>
                </a:lnTo>
                <a:lnTo>
                  <a:pt x="11481" y="32429"/>
                </a:lnTo>
                <a:lnTo>
                  <a:pt x="16527" y="27834"/>
                </a:lnTo>
                <a:lnTo>
                  <a:pt x="15545" y="26104"/>
                </a:lnTo>
                <a:lnTo>
                  <a:pt x="10156" y="23856"/>
                </a:lnTo>
                <a:lnTo>
                  <a:pt x="8556" y="24620"/>
                </a:lnTo>
                <a:lnTo>
                  <a:pt x="7399" y="25173"/>
                </a:lnTo>
                <a:lnTo>
                  <a:pt x="5753" y="24174"/>
                </a:lnTo>
                <a:lnTo>
                  <a:pt x="5266" y="21750"/>
                </a:lnTo>
                <a:lnTo>
                  <a:pt x="6788" y="14585"/>
                </a:lnTo>
                <a:lnTo>
                  <a:pt x="1528" y="10334"/>
                </a:lnTo>
                <a:lnTo>
                  <a:pt x="2518" y="4422"/>
                </a:lnTo>
                <a:lnTo>
                  <a:pt x="0" y="2142"/>
                </a:lnTo>
                <a:lnTo>
                  <a:pt x="302" y="0"/>
                </a:lnTo>
                <a:lnTo>
                  <a:pt x="3716" y="3"/>
                </a:lnTo>
                <a:lnTo>
                  <a:pt x="5616" y="1840"/>
                </a:lnTo>
                <a:lnTo>
                  <a:pt x="8556" y="8832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589" name="pg1589"/>
          <p:cNvSpPr/>
          <p:nvPr/>
        </p:nvSpPr>
        <p:spPr>
          <a:xfrm>
            <a:off x="4372377" y="1572346"/>
            <a:ext cx="37707" cy="31037"/>
          </a:xfrm>
          <a:custGeom>
            <a:avLst/>
            <a:gdLst/>
            <a:ahLst/>
            <a:cxnLst/>
            <a:rect l="0" t="0" r="0" b="0"/>
            <a:pathLst>
              <a:path w="37707" h="31037">
                <a:moveTo>
                  <a:pt x="31885" y="736"/>
                </a:moveTo>
                <a:lnTo>
                  <a:pt x="33463" y="13827"/>
                </a:lnTo>
                <a:lnTo>
                  <a:pt x="37707" y="18244"/>
                </a:lnTo>
                <a:lnTo>
                  <a:pt x="37645" y="20244"/>
                </a:lnTo>
                <a:lnTo>
                  <a:pt x="18851" y="30076"/>
                </a:lnTo>
                <a:lnTo>
                  <a:pt x="14831" y="31037"/>
                </a:lnTo>
                <a:lnTo>
                  <a:pt x="12046" y="27054"/>
                </a:lnTo>
                <a:lnTo>
                  <a:pt x="1487" y="24248"/>
                </a:lnTo>
                <a:lnTo>
                  <a:pt x="0" y="22761"/>
                </a:lnTo>
                <a:lnTo>
                  <a:pt x="6990" y="16597"/>
                </a:lnTo>
                <a:lnTo>
                  <a:pt x="7010" y="13523"/>
                </a:lnTo>
                <a:lnTo>
                  <a:pt x="4935" y="13138"/>
                </a:lnTo>
                <a:lnTo>
                  <a:pt x="4960" y="11545"/>
                </a:lnTo>
                <a:lnTo>
                  <a:pt x="14723" y="7911"/>
                </a:lnTo>
                <a:lnTo>
                  <a:pt x="15980" y="5956"/>
                </a:lnTo>
                <a:lnTo>
                  <a:pt x="16782" y="7224"/>
                </a:lnTo>
                <a:lnTo>
                  <a:pt x="15576" y="9169"/>
                </a:lnTo>
                <a:lnTo>
                  <a:pt x="16677" y="11560"/>
                </a:lnTo>
                <a:lnTo>
                  <a:pt x="20567" y="12699"/>
                </a:lnTo>
                <a:lnTo>
                  <a:pt x="20792" y="10873"/>
                </a:lnTo>
                <a:lnTo>
                  <a:pt x="21714" y="10523"/>
                </a:lnTo>
                <a:lnTo>
                  <a:pt x="21673" y="14343"/>
                </a:lnTo>
                <a:lnTo>
                  <a:pt x="23558" y="16280"/>
                </a:lnTo>
                <a:lnTo>
                  <a:pt x="23406" y="10644"/>
                </a:lnTo>
                <a:lnTo>
                  <a:pt x="21676" y="8039"/>
                </a:lnTo>
                <a:lnTo>
                  <a:pt x="22043" y="5693"/>
                </a:lnTo>
                <a:lnTo>
                  <a:pt x="23776" y="5188"/>
                </a:lnTo>
                <a:lnTo>
                  <a:pt x="25824" y="8671"/>
                </a:lnTo>
                <a:lnTo>
                  <a:pt x="27514" y="8770"/>
                </a:lnTo>
                <a:lnTo>
                  <a:pt x="28032" y="7897"/>
                </a:lnTo>
                <a:lnTo>
                  <a:pt x="26985" y="6157"/>
                </a:lnTo>
                <a:lnTo>
                  <a:pt x="27622" y="3666"/>
                </a:lnTo>
                <a:lnTo>
                  <a:pt x="25689" y="2102"/>
                </a:lnTo>
                <a:lnTo>
                  <a:pt x="25745" y="1222"/>
                </a:lnTo>
                <a:lnTo>
                  <a:pt x="28663" y="0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590" name="pg1590"/>
          <p:cNvSpPr/>
          <p:nvPr/>
        </p:nvSpPr>
        <p:spPr>
          <a:xfrm>
            <a:off x="4205017" y="1693215"/>
            <a:ext cx="31834" cy="33804"/>
          </a:xfrm>
          <a:custGeom>
            <a:avLst/>
            <a:gdLst/>
            <a:ahLst/>
            <a:cxnLst/>
            <a:rect l="0" t="0" r="0" b="0"/>
            <a:pathLst>
              <a:path w="31834" h="33804">
                <a:moveTo>
                  <a:pt x="31826" y="13801"/>
                </a:moveTo>
                <a:lnTo>
                  <a:pt x="19077" y="22950"/>
                </a:lnTo>
                <a:lnTo>
                  <a:pt x="10792" y="33804"/>
                </a:lnTo>
                <a:lnTo>
                  <a:pt x="9196" y="32846"/>
                </a:lnTo>
                <a:lnTo>
                  <a:pt x="9598" y="30402"/>
                </a:lnTo>
                <a:lnTo>
                  <a:pt x="5393" y="29840"/>
                </a:lnTo>
                <a:lnTo>
                  <a:pt x="5279" y="28948"/>
                </a:lnTo>
                <a:lnTo>
                  <a:pt x="7956" y="26742"/>
                </a:lnTo>
                <a:lnTo>
                  <a:pt x="8339" y="25115"/>
                </a:lnTo>
                <a:lnTo>
                  <a:pt x="6266" y="23006"/>
                </a:lnTo>
                <a:lnTo>
                  <a:pt x="5712" y="20734"/>
                </a:lnTo>
                <a:lnTo>
                  <a:pt x="554" y="21486"/>
                </a:lnTo>
                <a:lnTo>
                  <a:pt x="0" y="18517"/>
                </a:lnTo>
                <a:lnTo>
                  <a:pt x="824" y="16999"/>
                </a:lnTo>
                <a:lnTo>
                  <a:pt x="5712" y="16717"/>
                </a:lnTo>
                <a:lnTo>
                  <a:pt x="6748" y="16224"/>
                </a:lnTo>
                <a:lnTo>
                  <a:pt x="3853" y="11891"/>
                </a:lnTo>
                <a:lnTo>
                  <a:pt x="3370" y="8524"/>
                </a:lnTo>
                <a:lnTo>
                  <a:pt x="7212" y="2919"/>
                </a:lnTo>
                <a:lnTo>
                  <a:pt x="14963" y="0"/>
                </a:lnTo>
                <a:lnTo>
                  <a:pt x="22365" y="377"/>
                </a:lnTo>
                <a:lnTo>
                  <a:pt x="26205" y="8524"/>
                </a:lnTo>
                <a:lnTo>
                  <a:pt x="31834" y="12944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591" name="pg1591"/>
          <p:cNvSpPr/>
          <p:nvPr/>
        </p:nvSpPr>
        <p:spPr>
          <a:xfrm>
            <a:off x="4103363" y="1780776"/>
            <a:ext cx="45110" cy="26193"/>
          </a:xfrm>
          <a:custGeom>
            <a:avLst/>
            <a:gdLst/>
            <a:ahLst/>
            <a:cxnLst/>
            <a:rect l="0" t="0" r="0" b="0"/>
            <a:pathLst>
              <a:path w="45110" h="26193">
                <a:moveTo>
                  <a:pt x="30423" y="3881"/>
                </a:moveTo>
                <a:lnTo>
                  <a:pt x="33319" y="8104"/>
                </a:lnTo>
                <a:lnTo>
                  <a:pt x="34298" y="7833"/>
                </a:lnTo>
                <a:lnTo>
                  <a:pt x="33552" y="6316"/>
                </a:lnTo>
                <a:lnTo>
                  <a:pt x="34176" y="5321"/>
                </a:lnTo>
                <a:lnTo>
                  <a:pt x="35443" y="6276"/>
                </a:lnTo>
                <a:lnTo>
                  <a:pt x="35733" y="8403"/>
                </a:lnTo>
                <a:lnTo>
                  <a:pt x="42419" y="9573"/>
                </a:lnTo>
                <a:lnTo>
                  <a:pt x="44533" y="10364"/>
                </a:lnTo>
                <a:lnTo>
                  <a:pt x="45110" y="11391"/>
                </a:lnTo>
                <a:lnTo>
                  <a:pt x="44410" y="15237"/>
                </a:lnTo>
                <a:lnTo>
                  <a:pt x="33319" y="16502"/>
                </a:lnTo>
                <a:lnTo>
                  <a:pt x="33319" y="15330"/>
                </a:lnTo>
                <a:lnTo>
                  <a:pt x="34606" y="13602"/>
                </a:lnTo>
                <a:lnTo>
                  <a:pt x="33959" y="12153"/>
                </a:lnTo>
                <a:lnTo>
                  <a:pt x="33319" y="13740"/>
                </a:lnTo>
                <a:lnTo>
                  <a:pt x="28496" y="18250"/>
                </a:lnTo>
                <a:lnTo>
                  <a:pt x="19271" y="23459"/>
                </a:lnTo>
                <a:lnTo>
                  <a:pt x="14438" y="25074"/>
                </a:lnTo>
                <a:lnTo>
                  <a:pt x="12403" y="23534"/>
                </a:lnTo>
                <a:lnTo>
                  <a:pt x="10915" y="26193"/>
                </a:lnTo>
                <a:lnTo>
                  <a:pt x="8429" y="19084"/>
                </a:lnTo>
                <a:lnTo>
                  <a:pt x="12980" y="18780"/>
                </a:lnTo>
                <a:lnTo>
                  <a:pt x="14469" y="15279"/>
                </a:lnTo>
                <a:lnTo>
                  <a:pt x="8201" y="14860"/>
                </a:lnTo>
                <a:lnTo>
                  <a:pt x="0" y="11714"/>
                </a:lnTo>
                <a:lnTo>
                  <a:pt x="2913" y="8776"/>
                </a:lnTo>
                <a:lnTo>
                  <a:pt x="8969" y="6979"/>
                </a:lnTo>
                <a:lnTo>
                  <a:pt x="8834" y="4537"/>
                </a:lnTo>
                <a:lnTo>
                  <a:pt x="11337" y="2818"/>
                </a:lnTo>
                <a:lnTo>
                  <a:pt x="26534" y="7476"/>
                </a:lnTo>
                <a:lnTo>
                  <a:pt x="29777" y="6398"/>
                </a:lnTo>
                <a:lnTo>
                  <a:pt x="29014" y="4920"/>
                </a:lnTo>
                <a:lnTo>
                  <a:pt x="21289" y="3367"/>
                </a:lnTo>
                <a:lnTo>
                  <a:pt x="19740" y="1625"/>
                </a:lnTo>
                <a:lnTo>
                  <a:pt x="20630" y="0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592" name="pg1592"/>
          <p:cNvSpPr/>
          <p:nvPr/>
        </p:nvSpPr>
        <p:spPr>
          <a:xfrm>
            <a:off x="4177648" y="1711832"/>
            <a:ext cx="31899" cy="22530"/>
          </a:xfrm>
          <a:custGeom>
            <a:avLst/>
            <a:gdLst/>
            <a:ahLst/>
            <a:cxnLst/>
            <a:rect l="0" t="0" r="0" b="0"/>
            <a:pathLst>
              <a:path w="31899" h="22530">
                <a:moveTo>
                  <a:pt x="17380" y="627"/>
                </a:moveTo>
                <a:lnTo>
                  <a:pt x="16924" y="2795"/>
                </a:lnTo>
                <a:lnTo>
                  <a:pt x="18652" y="3694"/>
                </a:lnTo>
                <a:lnTo>
                  <a:pt x="19655" y="3479"/>
                </a:lnTo>
                <a:lnTo>
                  <a:pt x="19714" y="1931"/>
                </a:lnTo>
                <a:lnTo>
                  <a:pt x="21192" y="1906"/>
                </a:lnTo>
                <a:lnTo>
                  <a:pt x="22222" y="1026"/>
                </a:lnTo>
                <a:lnTo>
                  <a:pt x="23135" y="2475"/>
                </a:lnTo>
                <a:lnTo>
                  <a:pt x="21507" y="5317"/>
                </a:lnTo>
                <a:lnTo>
                  <a:pt x="21690" y="5930"/>
                </a:lnTo>
                <a:lnTo>
                  <a:pt x="24470" y="5319"/>
                </a:lnTo>
                <a:lnTo>
                  <a:pt x="25294" y="6003"/>
                </a:lnTo>
                <a:lnTo>
                  <a:pt x="27770" y="4710"/>
                </a:lnTo>
                <a:lnTo>
                  <a:pt x="28840" y="5877"/>
                </a:lnTo>
                <a:lnTo>
                  <a:pt x="31439" y="5067"/>
                </a:lnTo>
                <a:lnTo>
                  <a:pt x="31899" y="6517"/>
                </a:lnTo>
                <a:lnTo>
                  <a:pt x="30928" y="6941"/>
                </a:lnTo>
                <a:lnTo>
                  <a:pt x="31101" y="8212"/>
                </a:lnTo>
                <a:lnTo>
                  <a:pt x="28626" y="9549"/>
                </a:lnTo>
                <a:lnTo>
                  <a:pt x="27334" y="11424"/>
                </a:lnTo>
                <a:lnTo>
                  <a:pt x="27339" y="12983"/>
                </a:lnTo>
                <a:lnTo>
                  <a:pt x="29660" y="13353"/>
                </a:lnTo>
                <a:lnTo>
                  <a:pt x="29947" y="15150"/>
                </a:lnTo>
                <a:lnTo>
                  <a:pt x="27722" y="17879"/>
                </a:lnTo>
                <a:lnTo>
                  <a:pt x="24554" y="19656"/>
                </a:lnTo>
                <a:lnTo>
                  <a:pt x="20298" y="19959"/>
                </a:lnTo>
                <a:lnTo>
                  <a:pt x="15522" y="21094"/>
                </a:lnTo>
                <a:lnTo>
                  <a:pt x="9264" y="22075"/>
                </a:lnTo>
                <a:lnTo>
                  <a:pt x="8091" y="22530"/>
                </a:lnTo>
                <a:lnTo>
                  <a:pt x="5372" y="21320"/>
                </a:lnTo>
                <a:lnTo>
                  <a:pt x="4390" y="19509"/>
                </a:lnTo>
                <a:lnTo>
                  <a:pt x="2069" y="17261"/>
                </a:lnTo>
                <a:lnTo>
                  <a:pt x="204" y="16023"/>
                </a:lnTo>
                <a:lnTo>
                  <a:pt x="1410" y="14606"/>
                </a:lnTo>
                <a:lnTo>
                  <a:pt x="5484" y="16063"/>
                </a:lnTo>
                <a:lnTo>
                  <a:pt x="7387" y="15577"/>
                </a:lnTo>
                <a:lnTo>
                  <a:pt x="8836" y="15925"/>
                </a:lnTo>
                <a:lnTo>
                  <a:pt x="8693" y="14832"/>
                </a:lnTo>
                <a:lnTo>
                  <a:pt x="4643" y="14188"/>
                </a:lnTo>
                <a:lnTo>
                  <a:pt x="324" y="12145"/>
                </a:lnTo>
                <a:lnTo>
                  <a:pt x="0" y="11368"/>
                </a:lnTo>
                <a:lnTo>
                  <a:pt x="224" y="10261"/>
                </a:lnTo>
                <a:lnTo>
                  <a:pt x="2086" y="10033"/>
                </a:lnTo>
                <a:lnTo>
                  <a:pt x="4458" y="10794"/>
                </a:lnTo>
                <a:lnTo>
                  <a:pt x="4750" y="9879"/>
                </a:lnTo>
                <a:lnTo>
                  <a:pt x="1911" y="7873"/>
                </a:lnTo>
                <a:lnTo>
                  <a:pt x="1945" y="5625"/>
                </a:lnTo>
                <a:lnTo>
                  <a:pt x="4409" y="3794"/>
                </a:lnTo>
                <a:lnTo>
                  <a:pt x="8543" y="3561"/>
                </a:lnTo>
                <a:lnTo>
                  <a:pt x="10603" y="3816"/>
                </a:lnTo>
                <a:lnTo>
                  <a:pt x="12501" y="2713"/>
                </a:lnTo>
                <a:lnTo>
                  <a:pt x="15848" y="3379"/>
                </a:lnTo>
                <a:lnTo>
                  <a:pt x="15966" y="2025"/>
                </a:lnTo>
                <a:lnTo>
                  <a:pt x="14804" y="2055"/>
                </a:lnTo>
                <a:lnTo>
                  <a:pt x="15708" y="0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593" name="pg1593"/>
          <p:cNvSpPr/>
          <p:nvPr/>
        </p:nvSpPr>
        <p:spPr>
          <a:xfrm>
            <a:off x="4097546" y="1905055"/>
            <a:ext cx="25685" cy="29849"/>
          </a:xfrm>
          <a:custGeom>
            <a:avLst/>
            <a:gdLst/>
            <a:ahLst/>
            <a:cxnLst/>
            <a:rect l="0" t="0" r="0" b="0"/>
            <a:pathLst>
              <a:path w="25685" h="29849">
                <a:moveTo>
                  <a:pt x="15687" y="1581"/>
                </a:moveTo>
                <a:lnTo>
                  <a:pt x="17263" y="8134"/>
                </a:lnTo>
                <a:lnTo>
                  <a:pt x="17803" y="8100"/>
                </a:lnTo>
                <a:lnTo>
                  <a:pt x="18279" y="5597"/>
                </a:lnTo>
                <a:lnTo>
                  <a:pt x="20145" y="4733"/>
                </a:lnTo>
                <a:lnTo>
                  <a:pt x="19925" y="2427"/>
                </a:lnTo>
                <a:lnTo>
                  <a:pt x="22954" y="3271"/>
                </a:lnTo>
                <a:lnTo>
                  <a:pt x="25066" y="10149"/>
                </a:lnTo>
                <a:lnTo>
                  <a:pt x="25685" y="16588"/>
                </a:lnTo>
                <a:lnTo>
                  <a:pt x="24187" y="19778"/>
                </a:lnTo>
                <a:lnTo>
                  <a:pt x="18995" y="22782"/>
                </a:lnTo>
                <a:lnTo>
                  <a:pt x="16298" y="26181"/>
                </a:lnTo>
                <a:lnTo>
                  <a:pt x="14337" y="20888"/>
                </a:lnTo>
                <a:lnTo>
                  <a:pt x="12542" y="19869"/>
                </a:lnTo>
                <a:lnTo>
                  <a:pt x="10940" y="22661"/>
                </a:lnTo>
                <a:lnTo>
                  <a:pt x="13650" y="27767"/>
                </a:lnTo>
                <a:lnTo>
                  <a:pt x="11474" y="29849"/>
                </a:lnTo>
                <a:lnTo>
                  <a:pt x="9860" y="28953"/>
                </a:lnTo>
                <a:lnTo>
                  <a:pt x="9234" y="25670"/>
                </a:lnTo>
                <a:lnTo>
                  <a:pt x="7447" y="27991"/>
                </a:lnTo>
                <a:lnTo>
                  <a:pt x="5534" y="26818"/>
                </a:lnTo>
                <a:lnTo>
                  <a:pt x="5007" y="16509"/>
                </a:lnTo>
                <a:lnTo>
                  <a:pt x="4140" y="16829"/>
                </a:lnTo>
                <a:lnTo>
                  <a:pt x="1064" y="16425"/>
                </a:lnTo>
                <a:lnTo>
                  <a:pt x="0" y="14036"/>
                </a:lnTo>
                <a:lnTo>
                  <a:pt x="621" y="12792"/>
                </a:lnTo>
                <a:lnTo>
                  <a:pt x="2053" y="13514"/>
                </a:lnTo>
                <a:lnTo>
                  <a:pt x="3028" y="11727"/>
                </a:lnTo>
                <a:lnTo>
                  <a:pt x="7917" y="8804"/>
                </a:lnTo>
                <a:lnTo>
                  <a:pt x="9828" y="5375"/>
                </a:lnTo>
                <a:lnTo>
                  <a:pt x="12734" y="11991"/>
                </a:lnTo>
                <a:lnTo>
                  <a:pt x="13243" y="11588"/>
                </a:lnTo>
                <a:lnTo>
                  <a:pt x="11615" y="1943"/>
                </a:lnTo>
                <a:lnTo>
                  <a:pt x="13384" y="0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594" name="pg1594"/>
          <p:cNvSpPr/>
          <p:nvPr/>
        </p:nvSpPr>
        <p:spPr>
          <a:xfrm>
            <a:off x="4408172" y="1568151"/>
            <a:ext cx="21577" cy="20896"/>
          </a:xfrm>
          <a:custGeom>
            <a:avLst/>
            <a:gdLst/>
            <a:ahLst/>
            <a:cxnLst/>
            <a:rect l="0" t="0" r="0" b="0"/>
            <a:pathLst>
              <a:path w="21577" h="20896">
                <a:moveTo>
                  <a:pt x="15081" y="0"/>
                </a:moveTo>
                <a:lnTo>
                  <a:pt x="18049" y="1738"/>
                </a:lnTo>
                <a:lnTo>
                  <a:pt x="18855" y="3750"/>
                </a:lnTo>
                <a:lnTo>
                  <a:pt x="17093" y="5030"/>
                </a:lnTo>
                <a:lnTo>
                  <a:pt x="17627" y="6048"/>
                </a:lnTo>
                <a:lnTo>
                  <a:pt x="18912" y="5653"/>
                </a:lnTo>
                <a:lnTo>
                  <a:pt x="21566" y="6839"/>
                </a:lnTo>
                <a:lnTo>
                  <a:pt x="21577" y="8441"/>
                </a:lnTo>
                <a:lnTo>
                  <a:pt x="20249" y="10488"/>
                </a:lnTo>
                <a:lnTo>
                  <a:pt x="21075" y="11392"/>
                </a:lnTo>
                <a:lnTo>
                  <a:pt x="19476" y="14511"/>
                </a:lnTo>
                <a:lnTo>
                  <a:pt x="17967" y="15858"/>
                </a:lnTo>
                <a:lnTo>
                  <a:pt x="13660" y="18302"/>
                </a:lnTo>
                <a:lnTo>
                  <a:pt x="12248" y="19999"/>
                </a:lnTo>
                <a:lnTo>
                  <a:pt x="9664" y="19646"/>
                </a:lnTo>
                <a:lnTo>
                  <a:pt x="9499" y="20531"/>
                </a:lnTo>
                <a:lnTo>
                  <a:pt x="6743" y="20896"/>
                </a:lnTo>
                <a:lnTo>
                  <a:pt x="5682" y="20569"/>
                </a:lnTo>
                <a:lnTo>
                  <a:pt x="3630" y="18510"/>
                </a:lnTo>
                <a:lnTo>
                  <a:pt x="532" y="18071"/>
                </a:lnTo>
                <a:lnTo>
                  <a:pt x="962" y="16623"/>
                </a:lnTo>
                <a:lnTo>
                  <a:pt x="325" y="13598"/>
                </a:lnTo>
                <a:lnTo>
                  <a:pt x="1775" y="13691"/>
                </a:lnTo>
                <a:lnTo>
                  <a:pt x="2584" y="15732"/>
                </a:lnTo>
                <a:lnTo>
                  <a:pt x="3176" y="14186"/>
                </a:lnTo>
                <a:lnTo>
                  <a:pt x="1245" y="11651"/>
                </a:lnTo>
                <a:lnTo>
                  <a:pt x="1565" y="10201"/>
                </a:lnTo>
                <a:lnTo>
                  <a:pt x="2612" y="9250"/>
                </a:lnTo>
                <a:lnTo>
                  <a:pt x="4761" y="8431"/>
                </a:lnTo>
                <a:lnTo>
                  <a:pt x="9882" y="9139"/>
                </a:lnTo>
                <a:lnTo>
                  <a:pt x="9942" y="7927"/>
                </a:lnTo>
                <a:lnTo>
                  <a:pt x="11476" y="6633"/>
                </a:lnTo>
                <a:lnTo>
                  <a:pt x="11242" y="5700"/>
                </a:lnTo>
                <a:lnTo>
                  <a:pt x="9344" y="5888"/>
                </a:lnTo>
                <a:lnTo>
                  <a:pt x="8159" y="5413"/>
                </a:lnTo>
                <a:lnTo>
                  <a:pt x="5581" y="5429"/>
                </a:lnTo>
                <a:lnTo>
                  <a:pt x="4075" y="6461"/>
                </a:lnTo>
                <a:lnTo>
                  <a:pt x="2066" y="6365"/>
                </a:lnTo>
                <a:lnTo>
                  <a:pt x="2316" y="5426"/>
                </a:lnTo>
                <a:lnTo>
                  <a:pt x="0" y="3738"/>
                </a:lnTo>
                <a:lnTo>
                  <a:pt x="140" y="1946"/>
                </a:lnTo>
                <a:lnTo>
                  <a:pt x="1114" y="1259"/>
                </a:lnTo>
                <a:lnTo>
                  <a:pt x="3542" y="1646"/>
                </a:lnTo>
                <a:lnTo>
                  <a:pt x="4735" y="823"/>
                </a:lnTo>
                <a:lnTo>
                  <a:pt x="7398" y="3750"/>
                </a:lnTo>
                <a:lnTo>
                  <a:pt x="9771" y="2001"/>
                </a:lnTo>
                <a:lnTo>
                  <a:pt x="12295" y="682"/>
                </a:lnTo>
                <a:lnTo>
                  <a:pt x="14318" y="1112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595" name="pg1595"/>
          <p:cNvSpPr/>
          <p:nvPr/>
        </p:nvSpPr>
        <p:spPr>
          <a:xfrm>
            <a:off x="4429910" y="1551605"/>
            <a:ext cx="29283" cy="15430"/>
          </a:xfrm>
          <a:custGeom>
            <a:avLst/>
            <a:gdLst/>
            <a:ahLst/>
            <a:cxnLst/>
            <a:rect l="0" t="0" r="0" b="0"/>
            <a:pathLst>
              <a:path w="29283" h="15430">
                <a:moveTo>
                  <a:pt x="13412" y="15029"/>
                </a:moveTo>
                <a:lnTo>
                  <a:pt x="6737" y="15430"/>
                </a:lnTo>
                <a:lnTo>
                  <a:pt x="0" y="11963"/>
                </a:lnTo>
                <a:lnTo>
                  <a:pt x="8329" y="4878"/>
                </a:lnTo>
                <a:lnTo>
                  <a:pt x="13412" y="4259"/>
                </a:lnTo>
                <a:lnTo>
                  <a:pt x="21834" y="0"/>
                </a:lnTo>
                <a:lnTo>
                  <a:pt x="24368" y="19"/>
                </a:lnTo>
                <a:lnTo>
                  <a:pt x="28702" y="7142"/>
                </a:lnTo>
                <a:lnTo>
                  <a:pt x="29283" y="12867"/>
                </a:lnTo>
                <a:lnTo>
                  <a:pt x="21834" y="14286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596" name="pg1596"/>
          <p:cNvSpPr/>
          <p:nvPr/>
        </p:nvSpPr>
        <p:spPr>
          <a:xfrm>
            <a:off x="4117952" y="2019926"/>
            <a:ext cx="29466" cy="27878"/>
          </a:xfrm>
          <a:custGeom>
            <a:avLst/>
            <a:gdLst/>
            <a:ahLst/>
            <a:cxnLst/>
            <a:rect l="0" t="0" r="0" b="0"/>
            <a:pathLst>
              <a:path w="29466" h="27878">
                <a:moveTo>
                  <a:pt x="899" y="0"/>
                </a:moveTo>
                <a:lnTo>
                  <a:pt x="11220" y="6283"/>
                </a:lnTo>
                <a:lnTo>
                  <a:pt x="14538" y="6208"/>
                </a:lnTo>
                <a:lnTo>
                  <a:pt x="18730" y="8277"/>
                </a:lnTo>
                <a:lnTo>
                  <a:pt x="25903" y="11957"/>
                </a:lnTo>
                <a:lnTo>
                  <a:pt x="29466" y="24620"/>
                </a:lnTo>
                <a:lnTo>
                  <a:pt x="21335" y="27878"/>
                </a:lnTo>
                <a:lnTo>
                  <a:pt x="18970" y="24085"/>
                </a:lnTo>
                <a:lnTo>
                  <a:pt x="20464" y="21876"/>
                </a:lnTo>
                <a:lnTo>
                  <a:pt x="20227" y="20398"/>
                </a:lnTo>
                <a:lnTo>
                  <a:pt x="18730" y="19941"/>
                </a:lnTo>
                <a:lnTo>
                  <a:pt x="12317" y="19122"/>
                </a:lnTo>
                <a:lnTo>
                  <a:pt x="12207" y="16401"/>
                </a:lnTo>
                <a:lnTo>
                  <a:pt x="9864" y="15052"/>
                </a:lnTo>
                <a:lnTo>
                  <a:pt x="11536" y="10831"/>
                </a:lnTo>
                <a:lnTo>
                  <a:pt x="5394" y="7897"/>
                </a:lnTo>
                <a:lnTo>
                  <a:pt x="0" y="334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597" name="pg1597"/>
          <p:cNvSpPr/>
          <p:nvPr/>
        </p:nvSpPr>
        <p:spPr>
          <a:xfrm>
            <a:off x="4117384" y="2010172"/>
            <a:ext cx="30069" cy="17737"/>
          </a:xfrm>
          <a:custGeom>
            <a:avLst/>
            <a:gdLst/>
            <a:ahLst/>
            <a:cxnLst/>
            <a:rect l="0" t="0" r="0" b="0"/>
            <a:pathLst>
              <a:path w="30069" h="17737">
                <a:moveTo>
                  <a:pt x="19298" y="3592"/>
                </a:moveTo>
                <a:lnTo>
                  <a:pt x="29616" y="12178"/>
                </a:lnTo>
                <a:lnTo>
                  <a:pt x="30069" y="16039"/>
                </a:lnTo>
                <a:lnTo>
                  <a:pt x="28623" y="17737"/>
                </a:lnTo>
                <a:lnTo>
                  <a:pt x="19298" y="14982"/>
                </a:lnTo>
                <a:lnTo>
                  <a:pt x="9903" y="12106"/>
                </a:lnTo>
                <a:lnTo>
                  <a:pt x="7327" y="8616"/>
                </a:lnTo>
                <a:lnTo>
                  <a:pt x="4862" y="9115"/>
                </a:lnTo>
                <a:lnTo>
                  <a:pt x="4045" y="5321"/>
                </a:lnTo>
                <a:lnTo>
                  <a:pt x="0" y="645"/>
                </a:lnTo>
                <a:lnTo>
                  <a:pt x="8712" y="0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598" name="pg1598"/>
          <p:cNvSpPr/>
          <p:nvPr/>
        </p:nvSpPr>
        <p:spPr>
          <a:xfrm>
            <a:off x="4298019" y="1636395"/>
            <a:ext cx="28993" cy="14751"/>
          </a:xfrm>
          <a:custGeom>
            <a:avLst/>
            <a:gdLst/>
            <a:ahLst/>
            <a:cxnLst/>
            <a:rect l="0" t="0" r="0" b="0"/>
            <a:pathLst>
              <a:path w="28993" h="14751">
                <a:moveTo>
                  <a:pt x="28993" y="2438"/>
                </a:moveTo>
                <a:lnTo>
                  <a:pt x="28533" y="7102"/>
                </a:lnTo>
                <a:lnTo>
                  <a:pt x="19231" y="10444"/>
                </a:lnTo>
                <a:lnTo>
                  <a:pt x="18224" y="10806"/>
                </a:lnTo>
                <a:lnTo>
                  <a:pt x="13403" y="11239"/>
                </a:lnTo>
                <a:lnTo>
                  <a:pt x="2635" y="14751"/>
                </a:lnTo>
                <a:lnTo>
                  <a:pt x="0" y="10806"/>
                </a:lnTo>
                <a:lnTo>
                  <a:pt x="486" y="10444"/>
                </a:lnTo>
                <a:lnTo>
                  <a:pt x="3335" y="8326"/>
                </a:lnTo>
                <a:lnTo>
                  <a:pt x="2348" y="5604"/>
                </a:lnTo>
                <a:lnTo>
                  <a:pt x="4935" y="1695"/>
                </a:lnTo>
                <a:lnTo>
                  <a:pt x="7349" y="2288"/>
                </a:lnTo>
                <a:lnTo>
                  <a:pt x="7606" y="5242"/>
                </a:lnTo>
                <a:lnTo>
                  <a:pt x="11447" y="2669"/>
                </a:lnTo>
                <a:lnTo>
                  <a:pt x="26718" y="0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599" name="pg1599"/>
          <p:cNvSpPr/>
          <p:nvPr/>
        </p:nvSpPr>
        <p:spPr>
          <a:xfrm>
            <a:off x="4132728" y="2095716"/>
            <a:ext cx="20454" cy="26371"/>
          </a:xfrm>
          <a:custGeom>
            <a:avLst/>
            <a:gdLst/>
            <a:ahLst/>
            <a:cxnLst/>
            <a:rect l="0" t="0" r="0" b="0"/>
            <a:pathLst>
              <a:path w="20454" h="26371">
                <a:moveTo>
                  <a:pt x="20454" y="11314"/>
                </a:moveTo>
                <a:lnTo>
                  <a:pt x="20297" y="13887"/>
                </a:lnTo>
                <a:lnTo>
                  <a:pt x="20140" y="16471"/>
                </a:lnTo>
                <a:lnTo>
                  <a:pt x="17397" y="21983"/>
                </a:lnTo>
                <a:lnTo>
                  <a:pt x="11279" y="19490"/>
                </a:lnTo>
                <a:lnTo>
                  <a:pt x="11076" y="23476"/>
                </a:lnTo>
                <a:lnTo>
                  <a:pt x="8030" y="25682"/>
                </a:lnTo>
                <a:lnTo>
                  <a:pt x="3954" y="26232"/>
                </a:lnTo>
                <a:lnTo>
                  <a:pt x="2918" y="26371"/>
                </a:lnTo>
                <a:lnTo>
                  <a:pt x="0" y="23781"/>
                </a:lnTo>
                <a:lnTo>
                  <a:pt x="638" y="21358"/>
                </a:lnTo>
                <a:lnTo>
                  <a:pt x="3954" y="20065"/>
                </a:lnTo>
                <a:lnTo>
                  <a:pt x="9575" y="17874"/>
                </a:lnTo>
                <a:lnTo>
                  <a:pt x="9726" y="15491"/>
                </a:lnTo>
                <a:lnTo>
                  <a:pt x="8996" y="13887"/>
                </a:lnTo>
                <a:lnTo>
                  <a:pt x="7502" y="10605"/>
                </a:lnTo>
                <a:lnTo>
                  <a:pt x="9894" y="6297"/>
                </a:lnTo>
                <a:lnTo>
                  <a:pt x="12496" y="13411"/>
                </a:lnTo>
                <a:lnTo>
                  <a:pt x="14449" y="13226"/>
                </a:lnTo>
                <a:lnTo>
                  <a:pt x="11416" y="4546"/>
                </a:lnTo>
                <a:lnTo>
                  <a:pt x="10242" y="1140"/>
                </a:lnTo>
                <a:lnTo>
                  <a:pt x="11285" y="0"/>
                </a:lnTo>
                <a:lnTo>
                  <a:pt x="13693" y="1927"/>
                </a:lnTo>
                <a:lnTo>
                  <a:pt x="14884" y="4546"/>
                </a:lnTo>
                <a:lnTo>
                  <a:pt x="19268" y="8275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600" name="pg1600"/>
          <p:cNvSpPr/>
          <p:nvPr/>
        </p:nvSpPr>
        <p:spPr>
          <a:xfrm>
            <a:off x="4119827" y="1761909"/>
            <a:ext cx="16856" cy="18496"/>
          </a:xfrm>
          <a:custGeom>
            <a:avLst/>
            <a:gdLst/>
            <a:ahLst/>
            <a:cxnLst/>
            <a:rect l="0" t="0" r="0" b="0"/>
            <a:pathLst>
              <a:path w="16856" h="18496">
                <a:moveTo>
                  <a:pt x="5094" y="1116"/>
                </a:moveTo>
                <a:lnTo>
                  <a:pt x="9794" y="4278"/>
                </a:lnTo>
                <a:lnTo>
                  <a:pt x="14545" y="414"/>
                </a:lnTo>
                <a:lnTo>
                  <a:pt x="16856" y="5106"/>
                </a:lnTo>
                <a:lnTo>
                  <a:pt x="16856" y="6566"/>
                </a:lnTo>
                <a:lnTo>
                  <a:pt x="16156" y="8681"/>
                </a:lnTo>
                <a:lnTo>
                  <a:pt x="16262" y="12664"/>
                </a:lnTo>
                <a:lnTo>
                  <a:pt x="13068" y="17606"/>
                </a:lnTo>
                <a:lnTo>
                  <a:pt x="10940" y="18496"/>
                </a:lnTo>
                <a:lnTo>
                  <a:pt x="3153" y="15475"/>
                </a:lnTo>
                <a:lnTo>
                  <a:pt x="3989" y="12454"/>
                </a:lnTo>
                <a:lnTo>
                  <a:pt x="5126" y="11952"/>
                </a:lnTo>
                <a:lnTo>
                  <a:pt x="6710" y="13604"/>
                </a:lnTo>
                <a:lnTo>
                  <a:pt x="8085" y="10756"/>
                </a:lnTo>
                <a:lnTo>
                  <a:pt x="6623" y="8681"/>
                </a:lnTo>
                <a:lnTo>
                  <a:pt x="885" y="6304"/>
                </a:lnTo>
                <a:lnTo>
                  <a:pt x="0" y="3069"/>
                </a:lnTo>
                <a:lnTo>
                  <a:pt x="572" y="0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601" name="pg1601"/>
          <p:cNvSpPr/>
          <p:nvPr/>
        </p:nvSpPr>
        <p:spPr>
          <a:xfrm>
            <a:off x="4113022" y="1939835"/>
            <a:ext cx="11544" cy="28952"/>
          </a:xfrm>
          <a:custGeom>
            <a:avLst/>
            <a:gdLst/>
            <a:ahLst/>
            <a:cxnLst/>
            <a:rect l="0" t="0" r="0" b="0"/>
            <a:pathLst>
              <a:path w="11544" h="28952">
                <a:moveTo>
                  <a:pt x="9071" y="844"/>
                </a:moveTo>
                <a:lnTo>
                  <a:pt x="9474" y="3948"/>
                </a:lnTo>
                <a:lnTo>
                  <a:pt x="10320" y="4172"/>
                </a:lnTo>
                <a:lnTo>
                  <a:pt x="11348" y="6019"/>
                </a:lnTo>
                <a:lnTo>
                  <a:pt x="11117" y="6804"/>
                </a:lnTo>
                <a:lnTo>
                  <a:pt x="8060" y="6453"/>
                </a:lnTo>
                <a:lnTo>
                  <a:pt x="3958" y="7074"/>
                </a:lnTo>
                <a:lnTo>
                  <a:pt x="3157" y="6271"/>
                </a:lnTo>
                <a:lnTo>
                  <a:pt x="2516" y="7876"/>
                </a:lnTo>
                <a:lnTo>
                  <a:pt x="5182" y="8760"/>
                </a:lnTo>
                <a:lnTo>
                  <a:pt x="5469" y="10175"/>
                </a:lnTo>
                <a:lnTo>
                  <a:pt x="6555" y="10640"/>
                </a:lnTo>
                <a:lnTo>
                  <a:pt x="6420" y="12564"/>
                </a:lnTo>
                <a:lnTo>
                  <a:pt x="7691" y="12255"/>
                </a:lnTo>
                <a:lnTo>
                  <a:pt x="10243" y="17560"/>
                </a:lnTo>
                <a:lnTo>
                  <a:pt x="11544" y="28399"/>
                </a:lnTo>
                <a:lnTo>
                  <a:pt x="7619" y="28952"/>
                </a:lnTo>
                <a:lnTo>
                  <a:pt x="4880" y="26321"/>
                </a:lnTo>
                <a:lnTo>
                  <a:pt x="5100" y="22614"/>
                </a:lnTo>
                <a:lnTo>
                  <a:pt x="3614" y="13250"/>
                </a:lnTo>
                <a:lnTo>
                  <a:pt x="4911" y="12934"/>
                </a:lnTo>
                <a:lnTo>
                  <a:pt x="4438" y="9899"/>
                </a:lnTo>
                <a:lnTo>
                  <a:pt x="1334" y="10903"/>
                </a:lnTo>
                <a:lnTo>
                  <a:pt x="1510" y="9309"/>
                </a:lnTo>
                <a:lnTo>
                  <a:pt x="761" y="8769"/>
                </a:lnTo>
                <a:lnTo>
                  <a:pt x="1507" y="7311"/>
                </a:lnTo>
                <a:lnTo>
                  <a:pt x="641" y="6229"/>
                </a:lnTo>
                <a:lnTo>
                  <a:pt x="0" y="3617"/>
                </a:lnTo>
                <a:lnTo>
                  <a:pt x="774" y="664"/>
                </a:lnTo>
                <a:lnTo>
                  <a:pt x="3529" y="17"/>
                </a:lnTo>
                <a:lnTo>
                  <a:pt x="5360" y="1175"/>
                </a:lnTo>
                <a:lnTo>
                  <a:pt x="5816" y="239"/>
                </a:lnTo>
                <a:lnTo>
                  <a:pt x="7512" y="0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602" name="pg1602"/>
          <p:cNvSpPr/>
          <p:nvPr/>
        </p:nvSpPr>
        <p:spPr>
          <a:xfrm>
            <a:off x="4310682" y="1617505"/>
            <a:ext cx="18883" cy="14162"/>
          </a:xfrm>
          <a:custGeom>
            <a:avLst/>
            <a:gdLst/>
            <a:ahLst/>
            <a:cxnLst/>
            <a:rect l="0" t="0" r="0" b="0"/>
            <a:pathLst>
              <a:path w="18883" h="14162">
                <a:moveTo>
                  <a:pt x="18883" y="1243"/>
                </a:moveTo>
                <a:lnTo>
                  <a:pt x="18431" y="5786"/>
                </a:lnTo>
                <a:lnTo>
                  <a:pt x="13438" y="8032"/>
                </a:lnTo>
                <a:lnTo>
                  <a:pt x="13365" y="9976"/>
                </a:lnTo>
                <a:lnTo>
                  <a:pt x="15086" y="11427"/>
                </a:lnTo>
                <a:lnTo>
                  <a:pt x="14557" y="12564"/>
                </a:lnTo>
                <a:lnTo>
                  <a:pt x="14444" y="14162"/>
                </a:lnTo>
                <a:lnTo>
                  <a:pt x="11412" y="13693"/>
                </a:lnTo>
                <a:lnTo>
                  <a:pt x="8757" y="12713"/>
                </a:lnTo>
                <a:lnTo>
                  <a:pt x="8968" y="11798"/>
                </a:lnTo>
                <a:lnTo>
                  <a:pt x="7764" y="11427"/>
                </a:lnTo>
                <a:lnTo>
                  <a:pt x="0" y="8461"/>
                </a:lnTo>
                <a:lnTo>
                  <a:pt x="226" y="6914"/>
                </a:lnTo>
                <a:lnTo>
                  <a:pt x="3506" y="5660"/>
                </a:lnTo>
                <a:lnTo>
                  <a:pt x="846" y="2067"/>
                </a:lnTo>
                <a:lnTo>
                  <a:pt x="3835" y="920"/>
                </a:lnTo>
                <a:lnTo>
                  <a:pt x="9404" y="3356"/>
                </a:lnTo>
                <a:lnTo>
                  <a:pt x="15220" y="0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603" name="pg1603"/>
          <p:cNvSpPr/>
          <p:nvPr/>
        </p:nvSpPr>
        <p:spPr>
          <a:xfrm>
            <a:off x="4457618" y="1548034"/>
            <a:ext cx="17010" cy="16840"/>
          </a:xfrm>
          <a:custGeom>
            <a:avLst/>
            <a:gdLst/>
            <a:ahLst/>
            <a:cxnLst/>
            <a:rect l="0" t="0" r="0" b="0"/>
            <a:pathLst>
              <a:path w="17010" h="16840">
                <a:moveTo>
                  <a:pt x="11835" y="15776"/>
                </a:moveTo>
                <a:lnTo>
                  <a:pt x="5948" y="16840"/>
                </a:lnTo>
                <a:lnTo>
                  <a:pt x="3638" y="15885"/>
                </a:lnTo>
                <a:lnTo>
                  <a:pt x="2025" y="8599"/>
                </a:lnTo>
                <a:lnTo>
                  <a:pt x="329" y="7074"/>
                </a:lnTo>
                <a:lnTo>
                  <a:pt x="2310" y="5002"/>
                </a:lnTo>
                <a:lnTo>
                  <a:pt x="0" y="2534"/>
                </a:lnTo>
                <a:lnTo>
                  <a:pt x="983" y="148"/>
                </a:lnTo>
                <a:lnTo>
                  <a:pt x="2695" y="0"/>
                </a:lnTo>
                <a:lnTo>
                  <a:pt x="11835" y="9570"/>
                </a:lnTo>
                <a:lnTo>
                  <a:pt x="12851" y="9701"/>
                </a:lnTo>
                <a:lnTo>
                  <a:pt x="16873" y="13453"/>
                </a:lnTo>
                <a:lnTo>
                  <a:pt x="17010" y="15573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604" name="pg1604"/>
          <p:cNvSpPr/>
          <p:nvPr/>
        </p:nvSpPr>
        <p:spPr>
          <a:xfrm>
            <a:off x="4220662" y="2088158"/>
            <a:ext cx="13345" cy="16446"/>
          </a:xfrm>
          <a:custGeom>
            <a:avLst/>
            <a:gdLst/>
            <a:ahLst/>
            <a:cxnLst/>
            <a:rect l="0" t="0" r="0" b="0"/>
            <a:pathLst>
              <a:path w="13345" h="16446">
                <a:moveTo>
                  <a:pt x="4470" y="16406"/>
                </a:moveTo>
                <a:lnTo>
                  <a:pt x="3457" y="16446"/>
                </a:lnTo>
                <a:lnTo>
                  <a:pt x="4388" y="13011"/>
                </a:lnTo>
                <a:lnTo>
                  <a:pt x="2534" y="12935"/>
                </a:lnTo>
                <a:lnTo>
                  <a:pt x="2585" y="12106"/>
                </a:lnTo>
                <a:lnTo>
                  <a:pt x="315" y="8615"/>
                </a:lnTo>
                <a:lnTo>
                  <a:pt x="0" y="4388"/>
                </a:lnTo>
                <a:lnTo>
                  <a:pt x="8352" y="0"/>
                </a:lnTo>
                <a:lnTo>
                  <a:pt x="12146" y="1859"/>
                </a:lnTo>
                <a:lnTo>
                  <a:pt x="13345" y="4395"/>
                </a:lnTo>
                <a:lnTo>
                  <a:pt x="10440" y="10744"/>
                </a:lnTo>
                <a:lnTo>
                  <a:pt x="8037" y="12248"/>
                </a:lnTo>
                <a:lnTo>
                  <a:pt x="5849" y="14132"/>
                </a:lnTo>
                <a:lnTo>
                  <a:pt x="6263" y="14861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605" name="pg1605"/>
          <p:cNvSpPr/>
          <p:nvPr/>
        </p:nvSpPr>
        <p:spPr>
          <a:xfrm>
            <a:off x="4108357" y="1875578"/>
            <a:ext cx="15494" cy="11576"/>
          </a:xfrm>
          <a:custGeom>
            <a:avLst/>
            <a:gdLst/>
            <a:ahLst/>
            <a:cxnLst/>
            <a:rect l="0" t="0" r="0" b="0"/>
            <a:pathLst>
              <a:path w="15494" h="11576">
                <a:moveTo>
                  <a:pt x="5010" y="0"/>
                </a:moveTo>
                <a:lnTo>
                  <a:pt x="9789" y="1985"/>
                </a:lnTo>
                <a:lnTo>
                  <a:pt x="12928" y="97"/>
                </a:lnTo>
                <a:lnTo>
                  <a:pt x="14991" y="2639"/>
                </a:lnTo>
                <a:lnTo>
                  <a:pt x="15396" y="7952"/>
                </a:lnTo>
                <a:lnTo>
                  <a:pt x="15494" y="9234"/>
                </a:lnTo>
                <a:lnTo>
                  <a:pt x="13732" y="10364"/>
                </a:lnTo>
                <a:lnTo>
                  <a:pt x="7885" y="11576"/>
                </a:lnTo>
                <a:lnTo>
                  <a:pt x="5610" y="8529"/>
                </a:lnTo>
                <a:lnTo>
                  <a:pt x="3604" y="7952"/>
                </a:lnTo>
                <a:lnTo>
                  <a:pt x="837" y="7156"/>
                </a:lnTo>
                <a:lnTo>
                  <a:pt x="0" y="5370"/>
                </a:lnTo>
                <a:lnTo>
                  <a:pt x="325" y="4614"/>
                </a:lnTo>
                <a:lnTo>
                  <a:pt x="2045" y="4032"/>
                </a:lnTo>
                <a:lnTo>
                  <a:pt x="3287" y="2639"/>
                </a:lnTo>
                <a:lnTo>
                  <a:pt x="3548" y="355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606" name="pg1606"/>
          <p:cNvSpPr/>
          <p:nvPr/>
        </p:nvSpPr>
        <p:spPr>
          <a:xfrm>
            <a:off x="4157747" y="2102428"/>
            <a:ext cx="10261" cy="15440"/>
          </a:xfrm>
          <a:custGeom>
            <a:avLst/>
            <a:gdLst/>
            <a:ahLst/>
            <a:cxnLst/>
            <a:rect l="0" t="0" r="0" b="0"/>
            <a:pathLst>
              <a:path w="10261" h="15440">
                <a:moveTo>
                  <a:pt x="8769" y="11825"/>
                </a:moveTo>
                <a:lnTo>
                  <a:pt x="6878" y="13164"/>
                </a:lnTo>
                <a:lnTo>
                  <a:pt x="3851" y="12344"/>
                </a:lnTo>
                <a:lnTo>
                  <a:pt x="3663" y="14660"/>
                </a:lnTo>
                <a:lnTo>
                  <a:pt x="2699" y="15440"/>
                </a:lnTo>
                <a:lnTo>
                  <a:pt x="0" y="10185"/>
                </a:lnTo>
                <a:lnTo>
                  <a:pt x="762" y="7175"/>
                </a:lnTo>
                <a:lnTo>
                  <a:pt x="1426" y="4553"/>
                </a:lnTo>
                <a:lnTo>
                  <a:pt x="1556" y="972"/>
                </a:lnTo>
                <a:lnTo>
                  <a:pt x="2922" y="0"/>
                </a:lnTo>
                <a:lnTo>
                  <a:pt x="8769" y="549"/>
                </a:lnTo>
                <a:lnTo>
                  <a:pt x="9572" y="624"/>
                </a:lnTo>
                <a:lnTo>
                  <a:pt x="9984" y="3187"/>
                </a:lnTo>
                <a:lnTo>
                  <a:pt x="9262" y="4553"/>
                </a:lnTo>
                <a:lnTo>
                  <a:pt x="9684" y="7175"/>
                </a:lnTo>
                <a:lnTo>
                  <a:pt x="10261" y="10766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607" name="pg1607"/>
          <p:cNvSpPr/>
          <p:nvPr/>
        </p:nvSpPr>
        <p:spPr>
          <a:xfrm>
            <a:off x="4083554" y="1923761"/>
            <a:ext cx="10145" cy="20331"/>
          </a:xfrm>
          <a:custGeom>
            <a:avLst/>
            <a:gdLst/>
            <a:ahLst/>
            <a:cxnLst/>
            <a:rect l="0" t="0" r="0" b="0"/>
            <a:pathLst>
              <a:path w="10145" h="20331">
                <a:moveTo>
                  <a:pt x="10145" y="15717"/>
                </a:moveTo>
                <a:lnTo>
                  <a:pt x="8936" y="18613"/>
                </a:lnTo>
                <a:lnTo>
                  <a:pt x="6584" y="20331"/>
                </a:lnTo>
                <a:lnTo>
                  <a:pt x="6068" y="16768"/>
                </a:lnTo>
                <a:lnTo>
                  <a:pt x="3896" y="18762"/>
                </a:lnTo>
                <a:lnTo>
                  <a:pt x="519" y="14506"/>
                </a:lnTo>
                <a:lnTo>
                  <a:pt x="228" y="12003"/>
                </a:lnTo>
                <a:lnTo>
                  <a:pt x="71" y="10642"/>
                </a:lnTo>
                <a:lnTo>
                  <a:pt x="0" y="8183"/>
                </a:lnTo>
                <a:lnTo>
                  <a:pt x="2584" y="6059"/>
                </a:lnTo>
                <a:lnTo>
                  <a:pt x="5171" y="0"/>
                </a:lnTo>
                <a:lnTo>
                  <a:pt x="5802" y="893"/>
                </a:lnTo>
                <a:lnTo>
                  <a:pt x="4486" y="3320"/>
                </a:lnTo>
                <a:lnTo>
                  <a:pt x="6162" y="4278"/>
                </a:lnTo>
                <a:lnTo>
                  <a:pt x="7230" y="10642"/>
                </a:lnTo>
                <a:lnTo>
                  <a:pt x="8602" y="12003"/>
                </a:lnTo>
                <a:lnTo>
                  <a:pt x="9610" y="13002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608" name="pg1608"/>
          <p:cNvSpPr/>
          <p:nvPr/>
        </p:nvSpPr>
        <p:spPr>
          <a:xfrm>
            <a:off x="4190958" y="2149613"/>
            <a:ext cx="18770" cy="15629"/>
          </a:xfrm>
          <a:custGeom>
            <a:avLst/>
            <a:gdLst/>
            <a:ahLst/>
            <a:cxnLst/>
            <a:rect l="0" t="0" r="0" b="0"/>
            <a:pathLst>
              <a:path w="18770" h="15629">
                <a:moveTo>
                  <a:pt x="1825" y="0"/>
                </a:moveTo>
                <a:lnTo>
                  <a:pt x="3990" y="3447"/>
                </a:lnTo>
                <a:lnTo>
                  <a:pt x="5811" y="461"/>
                </a:lnTo>
                <a:lnTo>
                  <a:pt x="7386" y="176"/>
                </a:lnTo>
                <a:lnTo>
                  <a:pt x="10247" y="3486"/>
                </a:lnTo>
                <a:lnTo>
                  <a:pt x="16417" y="5433"/>
                </a:lnTo>
                <a:lnTo>
                  <a:pt x="18770" y="8809"/>
                </a:lnTo>
                <a:lnTo>
                  <a:pt x="15230" y="10084"/>
                </a:lnTo>
                <a:lnTo>
                  <a:pt x="12483" y="14881"/>
                </a:lnTo>
                <a:lnTo>
                  <a:pt x="10606" y="15629"/>
                </a:lnTo>
                <a:lnTo>
                  <a:pt x="9412" y="14912"/>
                </a:lnTo>
                <a:lnTo>
                  <a:pt x="8815" y="12446"/>
                </a:lnTo>
                <a:lnTo>
                  <a:pt x="8848" y="6017"/>
                </a:lnTo>
                <a:lnTo>
                  <a:pt x="6291" y="4145"/>
                </a:lnTo>
                <a:lnTo>
                  <a:pt x="1994" y="4801"/>
                </a:lnTo>
                <a:lnTo>
                  <a:pt x="0" y="2027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609" name="pg1609"/>
          <p:cNvSpPr/>
          <p:nvPr/>
        </p:nvSpPr>
        <p:spPr>
          <a:xfrm>
            <a:off x="4098307" y="1952005"/>
            <a:ext cx="14887" cy="14798"/>
          </a:xfrm>
          <a:custGeom>
            <a:avLst/>
            <a:gdLst/>
            <a:ahLst/>
            <a:cxnLst/>
            <a:rect l="0" t="0" r="0" b="0"/>
            <a:pathLst>
              <a:path w="14887" h="14798">
                <a:moveTo>
                  <a:pt x="5827" y="0"/>
                </a:moveTo>
                <a:lnTo>
                  <a:pt x="8876" y="5552"/>
                </a:lnTo>
                <a:lnTo>
                  <a:pt x="10731" y="5300"/>
                </a:lnTo>
                <a:lnTo>
                  <a:pt x="12211" y="6509"/>
                </a:lnTo>
                <a:lnTo>
                  <a:pt x="14259" y="10476"/>
                </a:lnTo>
                <a:lnTo>
                  <a:pt x="14887" y="14798"/>
                </a:lnTo>
                <a:lnTo>
                  <a:pt x="10731" y="14298"/>
                </a:lnTo>
                <a:lnTo>
                  <a:pt x="9597" y="12444"/>
                </a:lnTo>
                <a:lnTo>
                  <a:pt x="9696" y="10476"/>
                </a:lnTo>
                <a:lnTo>
                  <a:pt x="5590" y="8378"/>
                </a:lnTo>
                <a:lnTo>
                  <a:pt x="4366" y="4806"/>
                </a:lnTo>
                <a:lnTo>
                  <a:pt x="2245" y="5506"/>
                </a:lnTo>
                <a:lnTo>
                  <a:pt x="1704" y="5062"/>
                </a:lnTo>
                <a:lnTo>
                  <a:pt x="0" y="2366"/>
                </a:lnTo>
                <a:lnTo>
                  <a:pt x="2245" y="1306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610" name="pg1610"/>
          <p:cNvSpPr/>
          <p:nvPr/>
        </p:nvSpPr>
        <p:spPr>
          <a:xfrm>
            <a:off x="4229680" y="1664040"/>
            <a:ext cx="12813" cy="16464"/>
          </a:xfrm>
          <a:custGeom>
            <a:avLst/>
            <a:gdLst/>
            <a:ahLst/>
            <a:cxnLst/>
            <a:rect l="0" t="0" r="0" b="0"/>
            <a:pathLst>
              <a:path w="12813" h="16464">
                <a:moveTo>
                  <a:pt x="10684" y="2735"/>
                </a:moveTo>
                <a:lnTo>
                  <a:pt x="12072" y="5043"/>
                </a:lnTo>
                <a:lnTo>
                  <a:pt x="11097" y="7032"/>
                </a:lnTo>
                <a:lnTo>
                  <a:pt x="11939" y="9020"/>
                </a:lnTo>
                <a:lnTo>
                  <a:pt x="11293" y="10756"/>
                </a:lnTo>
                <a:lnTo>
                  <a:pt x="12813" y="11786"/>
                </a:lnTo>
                <a:lnTo>
                  <a:pt x="12091" y="13815"/>
                </a:lnTo>
                <a:lnTo>
                  <a:pt x="12533" y="15641"/>
                </a:lnTo>
                <a:lnTo>
                  <a:pt x="10728" y="16464"/>
                </a:lnTo>
                <a:lnTo>
                  <a:pt x="8826" y="15773"/>
                </a:lnTo>
                <a:lnTo>
                  <a:pt x="8100" y="14856"/>
                </a:lnTo>
                <a:lnTo>
                  <a:pt x="8088" y="13231"/>
                </a:lnTo>
                <a:lnTo>
                  <a:pt x="8822" y="10973"/>
                </a:lnTo>
                <a:lnTo>
                  <a:pt x="10547" y="9641"/>
                </a:lnTo>
                <a:lnTo>
                  <a:pt x="7931" y="6502"/>
                </a:lnTo>
                <a:lnTo>
                  <a:pt x="4929" y="7173"/>
                </a:lnTo>
                <a:lnTo>
                  <a:pt x="4446" y="8525"/>
                </a:lnTo>
                <a:lnTo>
                  <a:pt x="2119" y="8942"/>
                </a:lnTo>
                <a:lnTo>
                  <a:pt x="0" y="6706"/>
                </a:lnTo>
                <a:lnTo>
                  <a:pt x="1913" y="4705"/>
                </a:lnTo>
                <a:lnTo>
                  <a:pt x="4971" y="3304"/>
                </a:lnTo>
                <a:lnTo>
                  <a:pt x="8426" y="3330"/>
                </a:lnTo>
                <a:lnTo>
                  <a:pt x="7931" y="2106"/>
                </a:lnTo>
                <a:lnTo>
                  <a:pt x="6593" y="1397"/>
                </a:lnTo>
                <a:lnTo>
                  <a:pt x="6729" y="390"/>
                </a:lnTo>
                <a:lnTo>
                  <a:pt x="10100" y="0"/>
                </a:lnTo>
                <a:lnTo>
                  <a:pt x="11304" y="781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611" name="pg1611"/>
          <p:cNvSpPr/>
          <p:nvPr/>
        </p:nvSpPr>
        <p:spPr>
          <a:xfrm>
            <a:off x="4099672" y="2015442"/>
            <a:ext cx="12709" cy="15725"/>
          </a:xfrm>
          <a:custGeom>
            <a:avLst/>
            <a:gdLst/>
            <a:ahLst/>
            <a:cxnLst/>
            <a:rect l="0" t="0" r="0" b="0"/>
            <a:pathLst>
              <a:path w="12709" h="15725">
                <a:moveTo>
                  <a:pt x="6565" y="0"/>
                </a:moveTo>
                <a:lnTo>
                  <a:pt x="12709" y="13222"/>
                </a:lnTo>
                <a:lnTo>
                  <a:pt x="10451" y="14253"/>
                </a:lnTo>
                <a:lnTo>
                  <a:pt x="10156" y="15725"/>
                </a:lnTo>
                <a:lnTo>
                  <a:pt x="4224" y="6906"/>
                </a:lnTo>
                <a:lnTo>
                  <a:pt x="2584" y="4689"/>
                </a:lnTo>
                <a:lnTo>
                  <a:pt x="0" y="4716"/>
                </a:lnTo>
                <a:lnTo>
                  <a:pt x="429" y="1819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612" name="pg1612"/>
          <p:cNvSpPr/>
          <p:nvPr/>
        </p:nvSpPr>
        <p:spPr>
          <a:xfrm>
            <a:off x="4097611" y="1999412"/>
            <a:ext cx="8184" cy="15050"/>
          </a:xfrm>
          <a:custGeom>
            <a:avLst/>
            <a:gdLst/>
            <a:ahLst/>
            <a:cxnLst/>
            <a:rect l="0" t="0" r="0" b="0"/>
            <a:pathLst>
              <a:path w="8184" h="15050">
                <a:moveTo>
                  <a:pt x="7485" y="14020"/>
                </a:moveTo>
                <a:lnTo>
                  <a:pt x="6524" y="15050"/>
                </a:lnTo>
                <a:lnTo>
                  <a:pt x="2702" y="14872"/>
                </a:lnTo>
                <a:lnTo>
                  <a:pt x="946" y="14020"/>
                </a:lnTo>
                <a:lnTo>
                  <a:pt x="0" y="13520"/>
                </a:lnTo>
                <a:lnTo>
                  <a:pt x="736" y="12699"/>
                </a:lnTo>
                <a:lnTo>
                  <a:pt x="1781" y="12697"/>
                </a:lnTo>
                <a:lnTo>
                  <a:pt x="1697" y="11345"/>
                </a:lnTo>
                <a:lnTo>
                  <a:pt x="676" y="10233"/>
                </a:lnTo>
                <a:lnTo>
                  <a:pt x="1929" y="8295"/>
                </a:lnTo>
                <a:lnTo>
                  <a:pt x="1237" y="6316"/>
                </a:lnTo>
                <a:lnTo>
                  <a:pt x="713" y="2406"/>
                </a:lnTo>
                <a:lnTo>
                  <a:pt x="1753" y="0"/>
                </a:lnTo>
                <a:lnTo>
                  <a:pt x="2595" y="386"/>
                </a:lnTo>
                <a:lnTo>
                  <a:pt x="4911" y="3197"/>
                </a:lnTo>
                <a:lnTo>
                  <a:pt x="8184" y="9851"/>
                </a:lnTo>
                <a:lnTo>
                  <a:pt x="6967" y="11072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613" name="pg1613"/>
          <p:cNvSpPr/>
          <p:nvPr/>
        </p:nvSpPr>
        <p:spPr>
          <a:xfrm>
            <a:off x="4093072" y="1924638"/>
            <a:ext cx="8769" cy="13116"/>
          </a:xfrm>
          <a:custGeom>
            <a:avLst/>
            <a:gdLst/>
            <a:ahLst/>
            <a:cxnLst/>
            <a:rect l="0" t="0" r="0" b="0"/>
            <a:pathLst>
              <a:path w="8769" h="13116">
                <a:moveTo>
                  <a:pt x="5006" y="0"/>
                </a:moveTo>
                <a:lnTo>
                  <a:pt x="6780" y="1834"/>
                </a:lnTo>
                <a:lnTo>
                  <a:pt x="7768" y="1014"/>
                </a:lnTo>
                <a:lnTo>
                  <a:pt x="8769" y="5272"/>
                </a:lnTo>
                <a:lnTo>
                  <a:pt x="7741" y="8090"/>
                </a:lnTo>
                <a:lnTo>
                  <a:pt x="5708" y="6629"/>
                </a:lnTo>
                <a:lnTo>
                  <a:pt x="5000" y="11127"/>
                </a:lnTo>
                <a:lnTo>
                  <a:pt x="4011" y="13116"/>
                </a:lnTo>
                <a:lnTo>
                  <a:pt x="3355" y="12439"/>
                </a:lnTo>
                <a:lnTo>
                  <a:pt x="2880" y="11127"/>
                </a:lnTo>
                <a:lnTo>
                  <a:pt x="471" y="8275"/>
                </a:lnTo>
                <a:lnTo>
                  <a:pt x="0" y="3320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614" name="pg1614"/>
          <p:cNvSpPr/>
          <p:nvPr/>
        </p:nvSpPr>
        <p:spPr>
          <a:xfrm>
            <a:off x="4185762" y="1702656"/>
            <a:ext cx="14784" cy="8660"/>
          </a:xfrm>
          <a:custGeom>
            <a:avLst/>
            <a:gdLst/>
            <a:ahLst/>
            <a:cxnLst/>
            <a:rect l="0" t="0" r="0" b="0"/>
            <a:pathLst>
              <a:path w="14784" h="8660">
                <a:moveTo>
                  <a:pt x="11163" y="0"/>
                </a:moveTo>
                <a:lnTo>
                  <a:pt x="12426" y="1563"/>
                </a:lnTo>
                <a:lnTo>
                  <a:pt x="14134" y="918"/>
                </a:lnTo>
                <a:lnTo>
                  <a:pt x="14784" y="2434"/>
                </a:lnTo>
                <a:lnTo>
                  <a:pt x="12757" y="8018"/>
                </a:lnTo>
                <a:lnTo>
                  <a:pt x="5617" y="7189"/>
                </a:lnTo>
                <a:lnTo>
                  <a:pt x="3514" y="8660"/>
                </a:lnTo>
                <a:lnTo>
                  <a:pt x="204" y="7016"/>
                </a:lnTo>
                <a:lnTo>
                  <a:pt x="0" y="6544"/>
                </a:lnTo>
                <a:lnTo>
                  <a:pt x="1443" y="4855"/>
                </a:lnTo>
                <a:lnTo>
                  <a:pt x="5817" y="4135"/>
                </a:lnTo>
                <a:lnTo>
                  <a:pt x="8192" y="6321"/>
                </a:lnTo>
                <a:lnTo>
                  <a:pt x="8253" y="4184"/>
                </a:lnTo>
                <a:lnTo>
                  <a:pt x="7132" y="2120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615" name="pg1615"/>
          <p:cNvSpPr/>
          <p:nvPr/>
        </p:nvSpPr>
        <p:spPr>
          <a:xfrm>
            <a:off x="4358117" y="1648238"/>
            <a:ext cx="16216" cy="5615"/>
          </a:xfrm>
          <a:custGeom>
            <a:avLst/>
            <a:gdLst/>
            <a:ahLst/>
            <a:cxnLst/>
            <a:rect l="0" t="0" r="0" b="0"/>
            <a:pathLst>
              <a:path w="16216" h="5615">
                <a:moveTo>
                  <a:pt x="10862" y="5455"/>
                </a:moveTo>
                <a:lnTo>
                  <a:pt x="6128" y="5615"/>
                </a:lnTo>
                <a:lnTo>
                  <a:pt x="1676" y="5048"/>
                </a:lnTo>
                <a:lnTo>
                  <a:pt x="0" y="2888"/>
                </a:lnTo>
                <a:lnTo>
                  <a:pt x="1246" y="1131"/>
                </a:lnTo>
                <a:lnTo>
                  <a:pt x="4609" y="0"/>
                </a:lnTo>
                <a:lnTo>
                  <a:pt x="7577" y="537"/>
                </a:lnTo>
                <a:lnTo>
                  <a:pt x="9909" y="1920"/>
                </a:lnTo>
                <a:lnTo>
                  <a:pt x="15203" y="2373"/>
                </a:lnTo>
                <a:lnTo>
                  <a:pt x="16216" y="3033"/>
                </a:lnTo>
                <a:lnTo>
                  <a:pt x="15835" y="4231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616" name="pg1616"/>
          <p:cNvSpPr/>
          <p:nvPr/>
        </p:nvSpPr>
        <p:spPr>
          <a:xfrm>
            <a:off x="4251938" y="1676982"/>
            <a:ext cx="20463" cy="4455"/>
          </a:xfrm>
          <a:custGeom>
            <a:avLst/>
            <a:gdLst/>
            <a:ahLst/>
            <a:cxnLst/>
            <a:rect l="0" t="0" r="0" b="0"/>
            <a:pathLst>
              <a:path w="20463" h="4455">
                <a:moveTo>
                  <a:pt x="6377" y="0"/>
                </a:moveTo>
                <a:lnTo>
                  <a:pt x="11552" y="1548"/>
                </a:lnTo>
                <a:lnTo>
                  <a:pt x="20377" y="811"/>
                </a:lnTo>
                <a:lnTo>
                  <a:pt x="20463" y="1742"/>
                </a:lnTo>
                <a:lnTo>
                  <a:pt x="15862" y="3671"/>
                </a:lnTo>
                <a:lnTo>
                  <a:pt x="5361" y="4455"/>
                </a:lnTo>
                <a:lnTo>
                  <a:pt x="222" y="3363"/>
                </a:lnTo>
                <a:lnTo>
                  <a:pt x="0" y="2314"/>
                </a:lnTo>
                <a:lnTo>
                  <a:pt x="1315" y="606"/>
                </a:lnTo>
                <a:lnTo>
                  <a:pt x="3760" y="722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617" name="pg1617"/>
          <p:cNvSpPr/>
          <p:nvPr/>
        </p:nvSpPr>
        <p:spPr>
          <a:xfrm>
            <a:off x="4141341" y="2125737"/>
            <a:ext cx="9538" cy="15886"/>
          </a:xfrm>
          <a:custGeom>
            <a:avLst/>
            <a:gdLst/>
            <a:ahLst/>
            <a:cxnLst/>
            <a:rect l="0" t="0" r="0" b="0"/>
            <a:pathLst>
              <a:path w="9538" h="15886">
                <a:moveTo>
                  <a:pt x="7144" y="8595"/>
                </a:moveTo>
                <a:lnTo>
                  <a:pt x="6571" y="11123"/>
                </a:lnTo>
                <a:lnTo>
                  <a:pt x="8328" y="15251"/>
                </a:lnTo>
                <a:lnTo>
                  <a:pt x="7809" y="15886"/>
                </a:lnTo>
                <a:lnTo>
                  <a:pt x="4500" y="12855"/>
                </a:lnTo>
                <a:lnTo>
                  <a:pt x="1837" y="8595"/>
                </a:lnTo>
                <a:lnTo>
                  <a:pt x="707" y="7238"/>
                </a:lnTo>
                <a:lnTo>
                  <a:pt x="1607" y="6145"/>
                </a:lnTo>
                <a:lnTo>
                  <a:pt x="880" y="4712"/>
                </a:lnTo>
                <a:lnTo>
                  <a:pt x="0" y="2977"/>
                </a:lnTo>
                <a:lnTo>
                  <a:pt x="2776" y="2511"/>
                </a:lnTo>
                <a:lnTo>
                  <a:pt x="3168" y="3624"/>
                </a:lnTo>
                <a:lnTo>
                  <a:pt x="2430" y="4712"/>
                </a:lnTo>
                <a:lnTo>
                  <a:pt x="2807" y="7920"/>
                </a:lnTo>
                <a:lnTo>
                  <a:pt x="4174" y="9314"/>
                </a:lnTo>
                <a:lnTo>
                  <a:pt x="4638" y="4712"/>
                </a:lnTo>
                <a:lnTo>
                  <a:pt x="8197" y="0"/>
                </a:lnTo>
                <a:lnTo>
                  <a:pt x="9538" y="1742"/>
                </a:lnTo>
                <a:lnTo>
                  <a:pt x="7634" y="4712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618" name="pg1618"/>
          <p:cNvSpPr/>
          <p:nvPr/>
        </p:nvSpPr>
        <p:spPr>
          <a:xfrm>
            <a:off x="4099930" y="1800538"/>
            <a:ext cx="11301" cy="9813"/>
          </a:xfrm>
          <a:custGeom>
            <a:avLst/>
            <a:gdLst/>
            <a:ahLst/>
            <a:cxnLst/>
            <a:rect l="0" t="0" r="0" b="0"/>
            <a:pathLst>
              <a:path w="11301" h="9813">
                <a:moveTo>
                  <a:pt x="11301" y="3752"/>
                </a:moveTo>
                <a:lnTo>
                  <a:pt x="6065" y="9813"/>
                </a:lnTo>
                <a:lnTo>
                  <a:pt x="3858" y="5737"/>
                </a:lnTo>
                <a:lnTo>
                  <a:pt x="622" y="3942"/>
                </a:lnTo>
                <a:lnTo>
                  <a:pt x="99" y="3629"/>
                </a:lnTo>
                <a:lnTo>
                  <a:pt x="0" y="3222"/>
                </a:lnTo>
                <a:lnTo>
                  <a:pt x="130" y="2844"/>
                </a:lnTo>
                <a:lnTo>
                  <a:pt x="622" y="2517"/>
                </a:lnTo>
                <a:lnTo>
                  <a:pt x="4859" y="0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619" name="pg1619"/>
          <p:cNvSpPr/>
          <p:nvPr/>
        </p:nvSpPr>
        <p:spPr>
          <a:xfrm>
            <a:off x="4245048" y="1646056"/>
            <a:ext cx="11490" cy="10810"/>
          </a:xfrm>
          <a:custGeom>
            <a:avLst/>
            <a:gdLst/>
            <a:ahLst/>
            <a:cxnLst/>
            <a:rect l="0" t="0" r="0" b="0"/>
            <a:pathLst>
              <a:path w="11490" h="10810">
                <a:moveTo>
                  <a:pt x="11490" y="9939"/>
                </a:moveTo>
                <a:lnTo>
                  <a:pt x="9752" y="10810"/>
                </a:lnTo>
                <a:lnTo>
                  <a:pt x="2627" y="6479"/>
                </a:lnTo>
                <a:lnTo>
                  <a:pt x="0" y="4341"/>
                </a:lnTo>
                <a:lnTo>
                  <a:pt x="784" y="2050"/>
                </a:lnTo>
                <a:lnTo>
                  <a:pt x="2230" y="783"/>
                </a:lnTo>
                <a:lnTo>
                  <a:pt x="2627" y="437"/>
                </a:lnTo>
                <a:lnTo>
                  <a:pt x="4384" y="0"/>
                </a:lnTo>
                <a:lnTo>
                  <a:pt x="4357" y="783"/>
                </a:lnTo>
                <a:lnTo>
                  <a:pt x="4285" y="2867"/>
                </a:lnTo>
                <a:lnTo>
                  <a:pt x="8316" y="5574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620" name="pg1620"/>
          <p:cNvSpPr/>
          <p:nvPr/>
        </p:nvSpPr>
        <p:spPr>
          <a:xfrm>
            <a:off x="4123644" y="1912158"/>
            <a:ext cx="7973" cy="9776"/>
          </a:xfrm>
          <a:custGeom>
            <a:avLst/>
            <a:gdLst/>
            <a:ahLst/>
            <a:cxnLst/>
            <a:rect l="0" t="0" r="0" b="0"/>
            <a:pathLst>
              <a:path w="7973" h="9776">
                <a:moveTo>
                  <a:pt x="7973" y="7910"/>
                </a:moveTo>
                <a:lnTo>
                  <a:pt x="6800" y="9776"/>
                </a:lnTo>
                <a:lnTo>
                  <a:pt x="3958" y="9757"/>
                </a:lnTo>
                <a:lnTo>
                  <a:pt x="860" y="8525"/>
                </a:lnTo>
                <a:lnTo>
                  <a:pt x="669" y="5338"/>
                </a:lnTo>
                <a:lnTo>
                  <a:pt x="132" y="3953"/>
                </a:lnTo>
                <a:lnTo>
                  <a:pt x="566" y="2557"/>
                </a:lnTo>
                <a:lnTo>
                  <a:pt x="0" y="1193"/>
                </a:lnTo>
                <a:lnTo>
                  <a:pt x="137" y="0"/>
                </a:lnTo>
                <a:lnTo>
                  <a:pt x="3908" y="1681"/>
                </a:lnTo>
                <a:lnTo>
                  <a:pt x="4405" y="3423"/>
                </a:lnTo>
                <a:lnTo>
                  <a:pt x="6644" y="5606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621" name="pg1621"/>
          <p:cNvSpPr/>
          <p:nvPr/>
        </p:nvSpPr>
        <p:spPr>
          <a:xfrm>
            <a:off x="4271918" y="1629466"/>
            <a:ext cx="7611" cy="10857"/>
          </a:xfrm>
          <a:custGeom>
            <a:avLst/>
            <a:gdLst/>
            <a:ahLst/>
            <a:cxnLst/>
            <a:rect l="0" t="0" r="0" b="0"/>
            <a:pathLst>
              <a:path w="7611" h="10857">
                <a:moveTo>
                  <a:pt x="5339" y="10205"/>
                </a:moveTo>
                <a:lnTo>
                  <a:pt x="3898" y="10857"/>
                </a:lnTo>
                <a:lnTo>
                  <a:pt x="1201" y="9115"/>
                </a:lnTo>
                <a:lnTo>
                  <a:pt x="1631" y="6652"/>
                </a:lnTo>
                <a:lnTo>
                  <a:pt x="3208" y="6199"/>
                </a:lnTo>
                <a:lnTo>
                  <a:pt x="3254" y="5205"/>
                </a:lnTo>
                <a:lnTo>
                  <a:pt x="0" y="3818"/>
                </a:lnTo>
                <a:lnTo>
                  <a:pt x="357" y="3038"/>
                </a:lnTo>
                <a:lnTo>
                  <a:pt x="3070" y="1815"/>
                </a:lnTo>
                <a:lnTo>
                  <a:pt x="3520" y="404"/>
                </a:lnTo>
                <a:lnTo>
                  <a:pt x="5925" y="0"/>
                </a:lnTo>
                <a:lnTo>
                  <a:pt x="6292" y="1236"/>
                </a:lnTo>
                <a:lnTo>
                  <a:pt x="5621" y="2337"/>
                </a:lnTo>
                <a:lnTo>
                  <a:pt x="6255" y="4520"/>
                </a:lnTo>
                <a:lnTo>
                  <a:pt x="7611" y="6139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622" name="pg1622"/>
          <p:cNvSpPr/>
          <p:nvPr/>
        </p:nvSpPr>
        <p:spPr>
          <a:xfrm>
            <a:off x="4175996" y="1701933"/>
            <a:ext cx="9287" cy="7383"/>
          </a:xfrm>
          <a:custGeom>
            <a:avLst/>
            <a:gdLst/>
            <a:ahLst/>
            <a:cxnLst/>
            <a:rect l="0" t="0" r="0" b="0"/>
            <a:pathLst>
              <a:path w="9287" h="7383">
                <a:moveTo>
                  <a:pt x="8754" y="5744"/>
                </a:moveTo>
                <a:lnTo>
                  <a:pt x="2359" y="7383"/>
                </a:lnTo>
                <a:lnTo>
                  <a:pt x="1110" y="6458"/>
                </a:lnTo>
                <a:lnTo>
                  <a:pt x="137" y="5384"/>
                </a:lnTo>
                <a:lnTo>
                  <a:pt x="0" y="1770"/>
                </a:lnTo>
                <a:lnTo>
                  <a:pt x="1110" y="711"/>
                </a:lnTo>
                <a:lnTo>
                  <a:pt x="3789" y="0"/>
                </a:lnTo>
                <a:lnTo>
                  <a:pt x="5173" y="2386"/>
                </a:lnTo>
                <a:lnTo>
                  <a:pt x="8357" y="3173"/>
                </a:lnTo>
                <a:lnTo>
                  <a:pt x="9287" y="4504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623" name="pg1623"/>
          <p:cNvSpPr/>
          <p:nvPr/>
        </p:nvSpPr>
        <p:spPr>
          <a:xfrm>
            <a:off x="4190648" y="2159475"/>
            <a:ext cx="7130" cy="9017"/>
          </a:xfrm>
          <a:custGeom>
            <a:avLst/>
            <a:gdLst/>
            <a:ahLst/>
            <a:cxnLst/>
            <a:rect l="0" t="0" r="0" b="0"/>
            <a:pathLst>
              <a:path w="7130" h="9017">
                <a:moveTo>
                  <a:pt x="6790" y="7570"/>
                </a:moveTo>
                <a:lnTo>
                  <a:pt x="6020" y="9017"/>
                </a:lnTo>
                <a:lnTo>
                  <a:pt x="396" y="6876"/>
                </a:lnTo>
                <a:lnTo>
                  <a:pt x="0" y="3678"/>
                </a:lnTo>
                <a:lnTo>
                  <a:pt x="1060" y="2566"/>
                </a:lnTo>
                <a:lnTo>
                  <a:pt x="2188" y="2079"/>
                </a:lnTo>
                <a:lnTo>
                  <a:pt x="2189" y="416"/>
                </a:lnTo>
                <a:lnTo>
                  <a:pt x="3061" y="0"/>
                </a:lnTo>
                <a:lnTo>
                  <a:pt x="6804" y="813"/>
                </a:lnTo>
                <a:lnTo>
                  <a:pt x="7130" y="2566"/>
                </a:lnTo>
                <a:lnTo>
                  <a:pt x="5130" y="4224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624" name="pg1624"/>
          <p:cNvSpPr/>
          <p:nvPr/>
        </p:nvSpPr>
        <p:spPr>
          <a:xfrm>
            <a:off x="4103223" y="1816869"/>
            <a:ext cx="7416" cy="9848"/>
          </a:xfrm>
          <a:custGeom>
            <a:avLst/>
            <a:gdLst/>
            <a:ahLst/>
            <a:cxnLst/>
            <a:rect l="0" t="0" r="0" b="0"/>
            <a:pathLst>
              <a:path w="7416" h="9848">
                <a:moveTo>
                  <a:pt x="4887" y="2107"/>
                </a:moveTo>
                <a:lnTo>
                  <a:pt x="6020" y="5707"/>
                </a:lnTo>
                <a:lnTo>
                  <a:pt x="6838" y="6300"/>
                </a:lnTo>
                <a:lnTo>
                  <a:pt x="7416" y="8779"/>
                </a:lnTo>
                <a:lnTo>
                  <a:pt x="6792" y="9516"/>
                </a:lnTo>
                <a:lnTo>
                  <a:pt x="5010" y="8847"/>
                </a:lnTo>
                <a:lnTo>
                  <a:pt x="3017" y="9848"/>
                </a:lnTo>
                <a:lnTo>
                  <a:pt x="139" y="6370"/>
                </a:lnTo>
                <a:lnTo>
                  <a:pt x="0" y="4140"/>
                </a:lnTo>
                <a:lnTo>
                  <a:pt x="1426" y="2616"/>
                </a:lnTo>
                <a:lnTo>
                  <a:pt x="3377" y="3033"/>
                </a:lnTo>
                <a:lnTo>
                  <a:pt x="3175" y="1093"/>
                </a:lnTo>
                <a:lnTo>
                  <a:pt x="4427" y="0"/>
                </a:lnTo>
                <a:lnTo>
                  <a:pt x="5658" y="1033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625" name="pg1625"/>
          <p:cNvSpPr/>
          <p:nvPr/>
        </p:nvSpPr>
        <p:spPr>
          <a:xfrm>
            <a:off x="4120794" y="1835059"/>
            <a:ext cx="14985" cy="5679"/>
          </a:xfrm>
          <a:custGeom>
            <a:avLst/>
            <a:gdLst/>
            <a:ahLst/>
            <a:cxnLst/>
            <a:rect l="0" t="0" r="0" b="0"/>
            <a:pathLst>
              <a:path w="14985" h="5679">
                <a:moveTo>
                  <a:pt x="8186" y="0"/>
                </a:moveTo>
                <a:lnTo>
                  <a:pt x="14120" y="288"/>
                </a:lnTo>
                <a:lnTo>
                  <a:pt x="14784" y="101"/>
                </a:lnTo>
                <a:lnTo>
                  <a:pt x="14985" y="1995"/>
                </a:lnTo>
                <a:lnTo>
                  <a:pt x="11550" y="2389"/>
                </a:lnTo>
                <a:lnTo>
                  <a:pt x="9557" y="3078"/>
                </a:lnTo>
                <a:lnTo>
                  <a:pt x="5367" y="3739"/>
                </a:lnTo>
                <a:lnTo>
                  <a:pt x="4419" y="4779"/>
                </a:lnTo>
                <a:lnTo>
                  <a:pt x="1875" y="5679"/>
                </a:lnTo>
                <a:lnTo>
                  <a:pt x="160" y="4556"/>
                </a:lnTo>
                <a:lnTo>
                  <a:pt x="0" y="3598"/>
                </a:lnTo>
                <a:lnTo>
                  <a:pt x="530" y="2323"/>
                </a:lnTo>
                <a:lnTo>
                  <a:pt x="7643" y="1173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626" name="pg1626"/>
          <p:cNvSpPr/>
          <p:nvPr/>
        </p:nvSpPr>
        <p:spPr>
          <a:xfrm>
            <a:off x="4127675" y="1840267"/>
            <a:ext cx="11900" cy="6979"/>
          </a:xfrm>
          <a:custGeom>
            <a:avLst/>
            <a:gdLst/>
            <a:ahLst/>
            <a:cxnLst/>
            <a:rect l="0" t="0" r="0" b="0"/>
            <a:pathLst>
              <a:path w="11900" h="6979">
                <a:moveTo>
                  <a:pt x="11900" y="6320"/>
                </a:moveTo>
                <a:lnTo>
                  <a:pt x="11280" y="6979"/>
                </a:lnTo>
                <a:lnTo>
                  <a:pt x="9007" y="6694"/>
                </a:lnTo>
                <a:lnTo>
                  <a:pt x="0" y="3351"/>
                </a:lnTo>
                <a:lnTo>
                  <a:pt x="1781" y="1506"/>
                </a:lnTo>
                <a:lnTo>
                  <a:pt x="7228" y="0"/>
                </a:lnTo>
                <a:lnTo>
                  <a:pt x="8481" y="671"/>
                </a:lnTo>
                <a:lnTo>
                  <a:pt x="7233" y="2380"/>
                </a:lnTo>
                <a:lnTo>
                  <a:pt x="9007" y="3739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627" name="pg1627"/>
          <p:cNvSpPr/>
          <p:nvPr/>
        </p:nvSpPr>
        <p:spPr>
          <a:xfrm>
            <a:off x="4163693" y="1720288"/>
            <a:ext cx="9570" cy="5583"/>
          </a:xfrm>
          <a:custGeom>
            <a:avLst/>
            <a:gdLst/>
            <a:ahLst/>
            <a:cxnLst/>
            <a:rect l="0" t="0" r="0" b="0"/>
            <a:pathLst>
              <a:path w="9570" h="5583">
                <a:moveTo>
                  <a:pt x="3180" y="0"/>
                </a:moveTo>
                <a:lnTo>
                  <a:pt x="6204" y="475"/>
                </a:lnTo>
                <a:lnTo>
                  <a:pt x="7868" y="241"/>
                </a:lnTo>
                <a:lnTo>
                  <a:pt x="8851" y="808"/>
                </a:lnTo>
                <a:lnTo>
                  <a:pt x="9177" y="2538"/>
                </a:lnTo>
                <a:lnTo>
                  <a:pt x="8642" y="3232"/>
                </a:lnTo>
                <a:lnTo>
                  <a:pt x="9570" y="5023"/>
                </a:lnTo>
                <a:lnTo>
                  <a:pt x="8269" y="5583"/>
                </a:lnTo>
                <a:lnTo>
                  <a:pt x="7258" y="4656"/>
                </a:lnTo>
                <a:lnTo>
                  <a:pt x="6014" y="5396"/>
                </a:lnTo>
                <a:lnTo>
                  <a:pt x="3519" y="4513"/>
                </a:lnTo>
                <a:lnTo>
                  <a:pt x="679" y="4135"/>
                </a:lnTo>
                <a:lnTo>
                  <a:pt x="1041" y="3167"/>
                </a:lnTo>
                <a:lnTo>
                  <a:pt x="0" y="1700"/>
                </a:lnTo>
                <a:lnTo>
                  <a:pt x="1593" y="153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628" name="pg1628"/>
          <p:cNvSpPr/>
          <p:nvPr/>
        </p:nvSpPr>
        <p:spPr>
          <a:xfrm>
            <a:off x="4252522" y="1646100"/>
            <a:ext cx="11598" cy="6729"/>
          </a:xfrm>
          <a:custGeom>
            <a:avLst/>
            <a:gdLst/>
            <a:ahLst/>
            <a:cxnLst/>
            <a:rect l="0" t="0" r="0" b="0"/>
            <a:pathLst>
              <a:path w="11598" h="6729">
                <a:moveTo>
                  <a:pt x="11598" y="5095"/>
                </a:moveTo>
                <a:lnTo>
                  <a:pt x="10136" y="6729"/>
                </a:lnTo>
                <a:lnTo>
                  <a:pt x="8043" y="6654"/>
                </a:lnTo>
                <a:lnTo>
                  <a:pt x="0" y="739"/>
                </a:lnTo>
                <a:lnTo>
                  <a:pt x="575" y="0"/>
                </a:lnTo>
                <a:lnTo>
                  <a:pt x="4482" y="739"/>
                </a:lnTo>
                <a:lnTo>
                  <a:pt x="10237" y="2723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629" name="pg1629"/>
          <p:cNvSpPr/>
          <p:nvPr/>
        </p:nvSpPr>
        <p:spPr>
          <a:xfrm>
            <a:off x="4288965" y="1644874"/>
            <a:ext cx="8757" cy="7661"/>
          </a:xfrm>
          <a:custGeom>
            <a:avLst/>
            <a:gdLst/>
            <a:ahLst/>
            <a:cxnLst/>
            <a:rect l="0" t="0" r="0" b="0"/>
            <a:pathLst>
              <a:path w="8757" h="7661">
                <a:moveTo>
                  <a:pt x="3743" y="7611"/>
                </a:moveTo>
                <a:lnTo>
                  <a:pt x="0" y="7661"/>
                </a:lnTo>
                <a:lnTo>
                  <a:pt x="3548" y="1966"/>
                </a:lnTo>
                <a:lnTo>
                  <a:pt x="6391" y="0"/>
                </a:lnTo>
                <a:lnTo>
                  <a:pt x="6798" y="1966"/>
                </a:lnTo>
                <a:lnTo>
                  <a:pt x="8757" y="6453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630" name="pg1630"/>
          <p:cNvSpPr/>
          <p:nvPr/>
        </p:nvSpPr>
        <p:spPr>
          <a:xfrm>
            <a:off x="4220559" y="1681201"/>
            <a:ext cx="11800" cy="5193"/>
          </a:xfrm>
          <a:custGeom>
            <a:avLst/>
            <a:gdLst/>
            <a:ahLst/>
            <a:cxnLst/>
            <a:rect l="0" t="0" r="0" b="0"/>
            <a:pathLst>
              <a:path w="11800" h="5193">
                <a:moveTo>
                  <a:pt x="4791" y="1072"/>
                </a:moveTo>
                <a:lnTo>
                  <a:pt x="8167" y="1553"/>
                </a:lnTo>
                <a:lnTo>
                  <a:pt x="11800" y="1548"/>
                </a:lnTo>
                <a:lnTo>
                  <a:pt x="11628" y="3255"/>
                </a:lnTo>
                <a:lnTo>
                  <a:pt x="10493" y="4700"/>
                </a:lnTo>
                <a:lnTo>
                  <a:pt x="9603" y="4112"/>
                </a:lnTo>
                <a:lnTo>
                  <a:pt x="7277" y="4161"/>
                </a:lnTo>
                <a:lnTo>
                  <a:pt x="3743" y="5193"/>
                </a:lnTo>
                <a:lnTo>
                  <a:pt x="830" y="4883"/>
                </a:lnTo>
                <a:lnTo>
                  <a:pt x="0" y="4329"/>
                </a:lnTo>
                <a:lnTo>
                  <a:pt x="1058" y="2634"/>
                </a:lnTo>
                <a:lnTo>
                  <a:pt x="3274" y="1154"/>
                </a:lnTo>
                <a:lnTo>
                  <a:pt x="3755" y="0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631" name="pg1631"/>
          <p:cNvSpPr/>
          <p:nvPr/>
        </p:nvSpPr>
        <p:spPr>
          <a:xfrm>
            <a:off x="4126970" y="1853387"/>
            <a:ext cx="9712" cy="5420"/>
          </a:xfrm>
          <a:custGeom>
            <a:avLst/>
            <a:gdLst/>
            <a:ahLst/>
            <a:cxnLst/>
            <a:rect l="0" t="0" r="0" b="0"/>
            <a:pathLst>
              <a:path w="9712" h="5420">
                <a:moveTo>
                  <a:pt x="5466" y="0"/>
                </a:moveTo>
                <a:lnTo>
                  <a:pt x="6518" y="1572"/>
                </a:lnTo>
                <a:lnTo>
                  <a:pt x="9712" y="1925"/>
                </a:lnTo>
                <a:lnTo>
                  <a:pt x="9712" y="2896"/>
                </a:lnTo>
                <a:lnTo>
                  <a:pt x="8054" y="2954"/>
                </a:lnTo>
                <a:lnTo>
                  <a:pt x="6156" y="5263"/>
                </a:lnTo>
                <a:lnTo>
                  <a:pt x="1072" y="5420"/>
                </a:lnTo>
                <a:lnTo>
                  <a:pt x="0" y="2160"/>
                </a:lnTo>
                <a:lnTo>
                  <a:pt x="1443" y="857"/>
                </a:lnTo>
                <a:lnTo>
                  <a:pt x="4446" y="1514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632" name="pg1632"/>
          <p:cNvSpPr/>
          <p:nvPr/>
        </p:nvSpPr>
        <p:spPr>
          <a:xfrm>
            <a:off x="4242300" y="1656270"/>
            <a:ext cx="8582" cy="5905"/>
          </a:xfrm>
          <a:custGeom>
            <a:avLst/>
            <a:gdLst/>
            <a:ahLst/>
            <a:cxnLst/>
            <a:rect l="0" t="0" r="0" b="0"/>
            <a:pathLst>
              <a:path w="8582" h="5905">
                <a:moveTo>
                  <a:pt x="8308" y="5475"/>
                </a:moveTo>
                <a:lnTo>
                  <a:pt x="7146" y="5905"/>
                </a:lnTo>
                <a:lnTo>
                  <a:pt x="5374" y="5267"/>
                </a:lnTo>
                <a:lnTo>
                  <a:pt x="1231" y="3199"/>
                </a:lnTo>
                <a:lnTo>
                  <a:pt x="0" y="965"/>
                </a:lnTo>
                <a:lnTo>
                  <a:pt x="5374" y="0"/>
                </a:lnTo>
                <a:lnTo>
                  <a:pt x="7724" y="1889"/>
                </a:lnTo>
                <a:lnTo>
                  <a:pt x="8582" y="4012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633" name="pg1633"/>
          <p:cNvSpPr/>
          <p:nvPr/>
        </p:nvSpPr>
        <p:spPr>
          <a:xfrm>
            <a:off x="4110923" y="1953366"/>
            <a:ext cx="5489" cy="9115"/>
          </a:xfrm>
          <a:custGeom>
            <a:avLst/>
            <a:gdLst/>
            <a:ahLst/>
            <a:cxnLst/>
            <a:rect l="0" t="0" r="0" b="0"/>
            <a:pathLst>
              <a:path w="5489" h="9115">
                <a:moveTo>
                  <a:pt x="4440" y="9115"/>
                </a:moveTo>
                <a:lnTo>
                  <a:pt x="2732" y="9115"/>
                </a:lnTo>
                <a:lnTo>
                  <a:pt x="2244" y="5674"/>
                </a:lnTo>
                <a:lnTo>
                  <a:pt x="58" y="2793"/>
                </a:lnTo>
                <a:lnTo>
                  <a:pt x="0" y="38"/>
                </a:lnTo>
                <a:lnTo>
                  <a:pt x="2267" y="0"/>
                </a:lnTo>
                <a:lnTo>
                  <a:pt x="4919" y="2900"/>
                </a:lnTo>
                <a:lnTo>
                  <a:pt x="5489" y="8083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634" name="pg1634"/>
          <p:cNvSpPr/>
          <p:nvPr/>
        </p:nvSpPr>
        <p:spPr>
          <a:xfrm>
            <a:off x="4418140" y="1592389"/>
            <a:ext cx="8772" cy="5854"/>
          </a:xfrm>
          <a:custGeom>
            <a:avLst/>
            <a:gdLst/>
            <a:ahLst/>
            <a:cxnLst/>
            <a:rect l="0" t="0" r="0" b="0"/>
            <a:pathLst>
              <a:path w="8772" h="5854">
                <a:moveTo>
                  <a:pt x="4906" y="4854"/>
                </a:moveTo>
                <a:lnTo>
                  <a:pt x="2145" y="5854"/>
                </a:lnTo>
                <a:lnTo>
                  <a:pt x="0" y="4233"/>
                </a:lnTo>
                <a:lnTo>
                  <a:pt x="477" y="2527"/>
                </a:lnTo>
                <a:lnTo>
                  <a:pt x="1412" y="1754"/>
                </a:lnTo>
                <a:lnTo>
                  <a:pt x="5879" y="0"/>
                </a:lnTo>
                <a:lnTo>
                  <a:pt x="6741" y="428"/>
                </a:lnTo>
                <a:lnTo>
                  <a:pt x="7069" y="2518"/>
                </a:lnTo>
                <a:lnTo>
                  <a:pt x="8772" y="3173"/>
                </a:lnTo>
                <a:lnTo>
                  <a:pt x="8312" y="4381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635" name="pg1635"/>
          <p:cNvSpPr/>
          <p:nvPr/>
        </p:nvSpPr>
        <p:spPr>
          <a:xfrm>
            <a:off x="4133290" y="2090739"/>
            <a:ext cx="6475" cy="10060"/>
          </a:xfrm>
          <a:custGeom>
            <a:avLst/>
            <a:gdLst/>
            <a:ahLst/>
            <a:cxnLst/>
            <a:rect l="0" t="0" r="0" b="0"/>
            <a:pathLst>
              <a:path w="6475" h="10060">
                <a:moveTo>
                  <a:pt x="6475" y="8032"/>
                </a:moveTo>
                <a:lnTo>
                  <a:pt x="4958" y="10060"/>
                </a:lnTo>
                <a:lnTo>
                  <a:pt x="3392" y="9523"/>
                </a:lnTo>
                <a:lnTo>
                  <a:pt x="2523" y="9523"/>
                </a:lnTo>
                <a:lnTo>
                  <a:pt x="2094" y="7290"/>
                </a:lnTo>
                <a:lnTo>
                  <a:pt x="2255" y="5373"/>
                </a:lnTo>
                <a:lnTo>
                  <a:pt x="0" y="2765"/>
                </a:lnTo>
                <a:lnTo>
                  <a:pt x="202" y="1215"/>
                </a:lnTo>
                <a:lnTo>
                  <a:pt x="2301" y="1151"/>
                </a:lnTo>
                <a:lnTo>
                  <a:pt x="3392" y="358"/>
                </a:lnTo>
                <a:lnTo>
                  <a:pt x="3887" y="0"/>
                </a:lnTo>
                <a:lnTo>
                  <a:pt x="4643" y="1635"/>
                </a:lnTo>
                <a:lnTo>
                  <a:pt x="3392" y="3013"/>
                </a:lnTo>
                <a:lnTo>
                  <a:pt x="3392" y="3390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636" name="pg1636"/>
          <p:cNvSpPr/>
          <p:nvPr/>
        </p:nvSpPr>
        <p:spPr>
          <a:xfrm>
            <a:off x="4088664" y="1886446"/>
            <a:ext cx="8928" cy="5963"/>
          </a:xfrm>
          <a:custGeom>
            <a:avLst/>
            <a:gdLst/>
            <a:ahLst/>
            <a:cxnLst/>
            <a:rect l="0" t="0" r="0" b="0"/>
            <a:pathLst>
              <a:path w="8928" h="5963">
                <a:moveTo>
                  <a:pt x="8928" y="4924"/>
                </a:moveTo>
                <a:lnTo>
                  <a:pt x="8891" y="5566"/>
                </a:lnTo>
                <a:lnTo>
                  <a:pt x="6190" y="5963"/>
                </a:lnTo>
                <a:lnTo>
                  <a:pt x="5787" y="5247"/>
                </a:lnTo>
                <a:lnTo>
                  <a:pt x="644" y="5436"/>
                </a:lnTo>
                <a:lnTo>
                  <a:pt x="283" y="4924"/>
                </a:lnTo>
                <a:lnTo>
                  <a:pt x="0" y="2538"/>
                </a:lnTo>
                <a:lnTo>
                  <a:pt x="2624" y="0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637" name="pg1637"/>
          <p:cNvSpPr/>
          <p:nvPr/>
        </p:nvSpPr>
        <p:spPr>
          <a:xfrm>
            <a:off x="4262674" y="1642531"/>
            <a:ext cx="10829" cy="4308"/>
          </a:xfrm>
          <a:custGeom>
            <a:avLst/>
            <a:gdLst/>
            <a:ahLst/>
            <a:cxnLst/>
            <a:rect l="0" t="0" r="0" b="0"/>
            <a:pathLst>
              <a:path w="10829" h="4308">
                <a:moveTo>
                  <a:pt x="10059" y="767"/>
                </a:moveTo>
                <a:lnTo>
                  <a:pt x="10829" y="2261"/>
                </a:lnTo>
                <a:lnTo>
                  <a:pt x="10258" y="3627"/>
                </a:lnTo>
                <a:lnTo>
                  <a:pt x="8334" y="4308"/>
                </a:lnTo>
                <a:lnTo>
                  <a:pt x="8029" y="4308"/>
                </a:lnTo>
                <a:lnTo>
                  <a:pt x="5679" y="3920"/>
                </a:lnTo>
                <a:lnTo>
                  <a:pt x="2393" y="2401"/>
                </a:lnTo>
                <a:lnTo>
                  <a:pt x="0" y="1654"/>
                </a:lnTo>
                <a:lnTo>
                  <a:pt x="537" y="892"/>
                </a:lnTo>
                <a:lnTo>
                  <a:pt x="2320" y="1051"/>
                </a:lnTo>
                <a:lnTo>
                  <a:pt x="8335" y="0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638" name="pg1638"/>
          <p:cNvSpPr/>
          <p:nvPr/>
        </p:nvSpPr>
        <p:spPr>
          <a:xfrm>
            <a:off x="4112783" y="1847819"/>
            <a:ext cx="7399" cy="7723"/>
          </a:xfrm>
          <a:custGeom>
            <a:avLst/>
            <a:gdLst/>
            <a:ahLst/>
            <a:cxnLst/>
            <a:rect l="0" t="0" r="0" b="0"/>
            <a:pathLst>
              <a:path w="7399" h="7723">
                <a:moveTo>
                  <a:pt x="7399" y="4754"/>
                </a:moveTo>
                <a:lnTo>
                  <a:pt x="4286" y="7723"/>
                </a:lnTo>
                <a:lnTo>
                  <a:pt x="628" y="4138"/>
                </a:lnTo>
                <a:lnTo>
                  <a:pt x="0" y="1028"/>
                </a:lnTo>
                <a:lnTo>
                  <a:pt x="551" y="0"/>
                </a:lnTo>
                <a:lnTo>
                  <a:pt x="1795" y="1028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639" name="pg1639"/>
          <p:cNvSpPr/>
          <p:nvPr/>
        </p:nvSpPr>
        <p:spPr>
          <a:xfrm>
            <a:off x="4126342" y="2111265"/>
            <a:ext cx="5346" cy="8884"/>
          </a:xfrm>
          <a:custGeom>
            <a:avLst/>
            <a:gdLst/>
            <a:ahLst/>
            <a:cxnLst/>
            <a:rect l="0" t="0" r="0" b="0"/>
            <a:pathLst>
              <a:path w="5346" h="8884">
                <a:moveTo>
                  <a:pt x="4426" y="8807"/>
                </a:moveTo>
                <a:lnTo>
                  <a:pt x="2946" y="8884"/>
                </a:lnTo>
                <a:lnTo>
                  <a:pt x="207" y="7726"/>
                </a:lnTo>
                <a:lnTo>
                  <a:pt x="0" y="6892"/>
                </a:lnTo>
                <a:lnTo>
                  <a:pt x="1708" y="4602"/>
                </a:lnTo>
                <a:lnTo>
                  <a:pt x="380" y="935"/>
                </a:lnTo>
                <a:lnTo>
                  <a:pt x="2137" y="0"/>
                </a:lnTo>
                <a:lnTo>
                  <a:pt x="2488" y="1931"/>
                </a:lnTo>
                <a:lnTo>
                  <a:pt x="2008" y="3050"/>
                </a:lnTo>
                <a:lnTo>
                  <a:pt x="5346" y="4261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640" name="pg1640"/>
          <p:cNvSpPr/>
          <p:nvPr/>
        </p:nvSpPr>
        <p:spPr>
          <a:xfrm>
            <a:off x="4087140" y="1976873"/>
            <a:ext cx="6652" cy="8302"/>
          </a:xfrm>
          <a:custGeom>
            <a:avLst/>
            <a:gdLst/>
            <a:ahLst/>
            <a:cxnLst/>
            <a:rect l="0" t="0" r="0" b="0"/>
            <a:pathLst>
              <a:path w="6652" h="8302">
                <a:moveTo>
                  <a:pt x="6652" y="6918"/>
                </a:moveTo>
                <a:lnTo>
                  <a:pt x="3187" y="8302"/>
                </a:lnTo>
                <a:lnTo>
                  <a:pt x="713" y="2424"/>
                </a:lnTo>
                <a:lnTo>
                  <a:pt x="0" y="1353"/>
                </a:lnTo>
                <a:lnTo>
                  <a:pt x="1894" y="0"/>
                </a:lnTo>
                <a:lnTo>
                  <a:pt x="2138" y="2424"/>
                </a:lnTo>
                <a:lnTo>
                  <a:pt x="5695" y="3648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641" name="pg1641"/>
          <p:cNvSpPr/>
          <p:nvPr/>
        </p:nvSpPr>
        <p:spPr>
          <a:xfrm>
            <a:off x="4157942" y="1728340"/>
            <a:ext cx="7775" cy="4955"/>
          </a:xfrm>
          <a:custGeom>
            <a:avLst/>
            <a:gdLst/>
            <a:ahLst/>
            <a:cxnLst/>
            <a:rect l="0" t="0" r="0" b="0"/>
            <a:pathLst>
              <a:path w="7775" h="4955">
                <a:moveTo>
                  <a:pt x="7775" y="4464"/>
                </a:moveTo>
                <a:lnTo>
                  <a:pt x="6275" y="4955"/>
                </a:lnTo>
                <a:lnTo>
                  <a:pt x="199" y="1681"/>
                </a:lnTo>
                <a:lnTo>
                  <a:pt x="0" y="1215"/>
                </a:lnTo>
                <a:lnTo>
                  <a:pt x="595" y="360"/>
                </a:lnTo>
                <a:lnTo>
                  <a:pt x="4735" y="0"/>
                </a:lnTo>
                <a:lnTo>
                  <a:pt x="6880" y="1179"/>
                </a:lnTo>
                <a:lnTo>
                  <a:pt x="7727" y="2291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642" name="pg1642"/>
          <p:cNvSpPr/>
          <p:nvPr/>
        </p:nvSpPr>
        <p:spPr>
          <a:xfrm>
            <a:off x="4453187" y="1535541"/>
            <a:ext cx="11181" cy="7530"/>
          </a:xfrm>
          <a:custGeom>
            <a:avLst/>
            <a:gdLst/>
            <a:ahLst/>
            <a:cxnLst/>
            <a:rect l="0" t="0" r="0" b="0"/>
            <a:pathLst>
              <a:path w="11181" h="7530">
                <a:moveTo>
                  <a:pt x="2031" y="6456"/>
                </a:moveTo>
                <a:lnTo>
                  <a:pt x="769" y="7530"/>
                </a:lnTo>
                <a:lnTo>
                  <a:pt x="0" y="6918"/>
                </a:lnTo>
                <a:lnTo>
                  <a:pt x="4178" y="3181"/>
                </a:lnTo>
                <a:lnTo>
                  <a:pt x="6814" y="3068"/>
                </a:lnTo>
                <a:lnTo>
                  <a:pt x="6966" y="1841"/>
                </a:lnTo>
                <a:lnTo>
                  <a:pt x="9352" y="0"/>
                </a:lnTo>
                <a:lnTo>
                  <a:pt x="10606" y="430"/>
                </a:lnTo>
                <a:lnTo>
                  <a:pt x="11181" y="1841"/>
                </a:lnTo>
                <a:lnTo>
                  <a:pt x="10526" y="2679"/>
                </a:lnTo>
                <a:lnTo>
                  <a:pt x="6078" y="4981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643" name="pg1643"/>
          <p:cNvSpPr/>
          <p:nvPr/>
        </p:nvSpPr>
        <p:spPr>
          <a:xfrm>
            <a:off x="4148354" y="1762638"/>
            <a:ext cx="6264" cy="5141"/>
          </a:xfrm>
          <a:custGeom>
            <a:avLst/>
            <a:gdLst/>
            <a:ahLst/>
            <a:cxnLst/>
            <a:rect l="0" t="0" r="0" b="0"/>
            <a:pathLst>
              <a:path w="6264" h="5141">
                <a:moveTo>
                  <a:pt x="4887" y="4854"/>
                </a:moveTo>
                <a:lnTo>
                  <a:pt x="1519" y="5141"/>
                </a:lnTo>
                <a:lnTo>
                  <a:pt x="0" y="2595"/>
                </a:lnTo>
                <a:lnTo>
                  <a:pt x="1311" y="0"/>
                </a:lnTo>
                <a:lnTo>
                  <a:pt x="5515" y="753"/>
                </a:lnTo>
                <a:lnTo>
                  <a:pt x="6264" y="2204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644" name="pg1644"/>
          <p:cNvSpPr/>
          <p:nvPr/>
        </p:nvSpPr>
        <p:spPr>
          <a:xfrm>
            <a:off x="4101118" y="1835136"/>
            <a:ext cx="8454" cy="4049"/>
          </a:xfrm>
          <a:custGeom>
            <a:avLst/>
            <a:gdLst/>
            <a:ahLst/>
            <a:cxnLst/>
            <a:rect l="0" t="0" r="0" b="0"/>
            <a:pathLst>
              <a:path w="8454" h="4049">
                <a:moveTo>
                  <a:pt x="7153" y="3584"/>
                </a:moveTo>
                <a:lnTo>
                  <a:pt x="301" y="4049"/>
                </a:lnTo>
                <a:lnTo>
                  <a:pt x="0" y="3612"/>
                </a:lnTo>
                <a:lnTo>
                  <a:pt x="168" y="3139"/>
                </a:lnTo>
                <a:lnTo>
                  <a:pt x="4339" y="0"/>
                </a:lnTo>
                <a:lnTo>
                  <a:pt x="7153" y="85"/>
                </a:lnTo>
                <a:lnTo>
                  <a:pt x="8454" y="2083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645" name="pg1645"/>
          <p:cNvSpPr/>
          <p:nvPr/>
        </p:nvSpPr>
        <p:spPr>
          <a:xfrm>
            <a:off x="4153824" y="2085593"/>
            <a:ext cx="6928" cy="6549"/>
          </a:xfrm>
          <a:custGeom>
            <a:avLst/>
            <a:gdLst/>
            <a:ahLst/>
            <a:cxnLst/>
            <a:rect l="0" t="0" r="0" b="0"/>
            <a:pathLst>
              <a:path w="6928" h="6549">
                <a:moveTo>
                  <a:pt x="6928" y="1754"/>
                </a:moveTo>
                <a:lnTo>
                  <a:pt x="5919" y="5319"/>
                </a:lnTo>
                <a:lnTo>
                  <a:pt x="4793" y="6549"/>
                </a:lnTo>
                <a:lnTo>
                  <a:pt x="2063" y="4437"/>
                </a:lnTo>
                <a:lnTo>
                  <a:pt x="450" y="4976"/>
                </a:lnTo>
                <a:lnTo>
                  <a:pt x="0" y="3976"/>
                </a:lnTo>
                <a:lnTo>
                  <a:pt x="2057" y="3509"/>
                </a:lnTo>
                <a:lnTo>
                  <a:pt x="2923" y="1628"/>
                </a:lnTo>
                <a:lnTo>
                  <a:pt x="4506" y="0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646" name="pg1646"/>
          <p:cNvSpPr/>
          <p:nvPr/>
        </p:nvSpPr>
        <p:spPr>
          <a:xfrm>
            <a:off x="4125159" y="2092036"/>
            <a:ext cx="8002" cy="5149"/>
          </a:xfrm>
          <a:custGeom>
            <a:avLst/>
            <a:gdLst/>
            <a:ahLst/>
            <a:cxnLst/>
            <a:rect l="0" t="0" r="0" b="0"/>
            <a:pathLst>
              <a:path w="8002" h="5149">
                <a:moveTo>
                  <a:pt x="5435" y="0"/>
                </a:moveTo>
                <a:lnTo>
                  <a:pt x="6020" y="1775"/>
                </a:lnTo>
                <a:lnTo>
                  <a:pt x="7279" y="1084"/>
                </a:lnTo>
                <a:lnTo>
                  <a:pt x="8002" y="3745"/>
                </a:lnTo>
                <a:lnTo>
                  <a:pt x="7104" y="4028"/>
                </a:lnTo>
                <a:lnTo>
                  <a:pt x="5606" y="2179"/>
                </a:lnTo>
                <a:lnTo>
                  <a:pt x="4189" y="3404"/>
                </a:lnTo>
                <a:lnTo>
                  <a:pt x="2939" y="2784"/>
                </a:lnTo>
                <a:lnTo>
                  <a:pt x="1959" y="5149"/>
                </a:lnTo>
                <a:lnTo>
                  <a:pt x="457" y="4544"/>
                </a:lnTo>
                <a:lnTo>
                  <a:pt x="688" y="3003"/>
                </a:lnTo>
                <a:lnTo>
                  <a:pt x="0" y="2232"/>
                </a:lnTo>
                <a:lnTo>
                  <a:pt x="325" y="1383"/>
                </a:lnTo>
                <a:lnTo>
                  <a:pt x="3945" y="26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647" name="pg1647"/>
          <p:cNvSpPr/>
          <p:nvPr/>
        </p:nvSpPr>
        <p:spPr>
          <a:xfrm>
            <a:off x="4111320" y="2000671"/>
            <a:ext cx="9098" cy="5751"/>
          </a:xfrm>
          <a:custGeom>
            <a:avLst/>
            <a:gdLst/>
            <a:ahLst/>
            <a:cxnLst/>
            <a:rect l="0" t="0" r="0" b="0"/>
            <a:pathLst>
              <a:path w="9098" h="5751">
                <a:moveTo>
                  <a:pt x="1578" y="0"/>
                </a:moveTo>
                <a:lnTo>
                  <a:pt x="4160" y="1703"/>
                </a:lnTo>
                <a:lnTo>
                  <a:pt x="4267" y="657"/>
                </a:lnTo>
                <a:lnTo>
                  <a:pt x="8748" y="4371"/>
                </a:lnTo>
                <a:lnTo>
                  <a:pt x="9098" y="5751"/>
                </a:lnTo>
                <a:lnTo>
                  <a:pt x="6020" y="5431"/>
                </a:lnTo>
                <a:lnTo>
                  <a:pt x="5535" y="4675"/>
                </a:lnTo>
                <a:lnTo>
                  <a:pt x="3882" y="4509"/>
                </a:lnTo>
                <a:lnTo>
                  <a:pt x="2650" y="2162"/>
                </a:lnTo>
                <a:lnTo>
                  <a:pt x="359" y="1313"/>
                </a:lnTo>
                <a:lnTo>
                  <a:pt x="0" y="482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648" name="pg1648"/>
          <p:cNvSpPr/>
          <p:nvPr/>
        </p:nvSpPr>
        <p:spPr>
          <a:xfrm>
            <a:off x="4183314" y="1694831"/>
            <a:ext cx="8190" cy="4772"/>
          </a:xfrm>
          <a:custGeom>
            <a:avLst/>
            <a:gdLst/>
            <a:ahLst/>
            <a:cxnLst/>
            <a:rect l="0" t="0" r="0" b="0"/>
            <a:pathLst>
              <a:path w="8190" h="4772">
                <a:moveTo>
                  <a:pt x="4346" y="1563"/>
                </a:moveTo>
                <a:lnTo>
                  <a:pt x="6399" y="1980"/>
                </a:lnTo>
                <a:lnTo>
                  <a:pt x="7908" y="1339"/>
                </a:lnTo>
                <a:lnTo>
                  <a:pt x="8190" y="2609"/>
                </a:lnTo>
                <a:lnTo>
                  <a:pt x="6378" y="4325"/>
                </a:lnTo>
                <a:lnTo>
                  <a:pt x="3262" y="4772"/>
                </a:lnTo>
                <a:lnTo>
                  <a:pt x="3059" y="3729"/>
                </a:lnTo>
                <a:lnTo>
                  <a:pt x="211" y="1084"/>
                </a:lnTo>
                <a:lnTo>
                  <a:pt x="0" y="0"/>
                </a:lnTo>
                <a:lnTo>
                  <a:pt x="3015" y="400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649" name="pg1649"/>
          <p:cNvSpPr/>
          <p:nvPr/>
        </p:nvSpPr>
        <p:spPr>
          <a:xfrm>
            <a:off x="4123316" y="1907152"/>
            <a:ext cx="5272" cy="5114"/>
          </a:xfrm>
          <a:custGeom>
            <a:avLst/>
            <a:gdLst/>
            <a:ahLst/>
            <a:cxnLst/>
            <a:rect l="0" t="0" r="0" b="0"/>
            <a:pathLst>
              <a:path w="5272" h="5114">
                <a:moveTo>
                  <a:pt x="4622" y="2783"/>
                </a:moveTo>
                <a:lnTo>
                  <a:pt x="4787" y="5114"/>
                </a:lnTo>
                <a:lnTo>
                  <a:pt x="1622" y="4224"/>
                </a:lnTo>
                <a:lnTo>
                  <a:pt x="0" y="1504"/>
                </a:lnTo>
                <a:lnTo>
                  <a:pt x="160" y="0"/>
                </a:lnTo>
                <a:lnTo>
                  <a:pt x="3090" y="82"/>
                </a:lnTo>
                <a:lnTo>
                  <a:pt x="5272" y="1289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650" name="pg1650"/>
          <p:cNvSpPr/>
          <p:nvPr/>
        </p:nvSpPr>
        <p:spPr>
          <a:xfrm>
            <a:off x="4442780" y="1539365"/>
            <a:ext cx="7575" cy="4095"/>
          </a:xfrm>
          <a:custGeom>
            <a:avLst/>
            <a:gdLst/>
            <a:ahLst/>
            <a:cxnLst/>
            <a:rect l="0" t="0" r="0" b="0"/>
            <a:pathLst>
              <a:path w="7575" h="4095">
                <a:moveTo>
                  <a:pt x="6262" y="2174"/>
                </a:moveTo>
                <a:lnTo>
                  <a:pt x="1762" y="3313"/>
                </a:lnTo>
                <a:lnTo>
                  <a:pt x="542" y="3906"/>
                </a:lnTo>
                <a:lnTo>
                  <a:pt x="152" y="4095"/>
                </a:lnTo>
                <a:lnTo>
                  <a:pt x="0" y="2041"/>
                </a:lnTo>
                <a:lnTo>
                  <a:pt x="542" y="1562"/>
                </a:lnTo>
                <a:lnTo>
                  <a:pt x="1125" y="1046"/>
                </a:lnTo>
                <a:lnTo>
                  <a:pt x="1569" y="2197"/>
                </a:lnTo>
                <a:lnTo>
                  <a:pt x="2180" y="355"/>
                </a:lnTo>
                <a:lnTo>
                  <a:pt x="7415" y="0"/>
                </a:lnTo>
                <a:lnTo>
                  <a:pt x="7575" y="860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651" name="pg1651"/>
          <p:cNvSpPr/>
          <p:nvPr/>
        </p:nvSpPr>
        <p:spPr>
          <a:xfrm>
            <a:off x="4216216" y="2118525"/>
            <a:ext cx="6863" cy="5268"/>
          </a:xfrm>
          <a:custGeom>
            <a:avLst/>
            <a:gdLst/>
            <a:ahLst/>
            <a:cxnLst/>
            <a:rect l="0" t="0" r="0" b="0"/>
            <a:pathLst>
              <a:path w="6863" h="5268">
                <a:moveTo>
                  <a:pt x="6863" y="3117"/>
                </a:moveTo>
                <a:lnTo>
                  <a:pt x="6047" y="4616"/>
                </a:lnTo>
                <a:lnTo>
                  <a:pt x="3810" y="4392"/>
                </a:lnTo>
                <a:lnTo>
                  <a:pt x="329" y="5268"/>
                </a:lnTo>
                <a:lnTo>
                  <a:pt x="0" y="4850"/>
                </a:lnTo>
                <a:lnTo>
                  <a:pt x="177" y="4362"/>
                </a:lnTo>
                <a:lnTo>
                  <a:pt x="3810" y="1952"/>
                </a:lnTo>
                <a:lnTo>
                  <a:pt x="6092" y="0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652" name="pg1652"/>
          <p:cNvSpPr/>
          <p:nvPr/>
        </p:nvSpPr>
        <p:spPr>
          <a:xfrm>
            <a:off x="4137199" y="2058357"/>
            <a:ext cx="4154" cy="8144"/>
          </a:xfrm>
          <a:custGeom>
            <a:avLst/>
            <a:gdLst/>
            <a:ahLst/>
            <a:cxnLst/>
            <a:rect l="0" t="0" r="0" b="0"/>
            <a:pathLst>
              <a:path w="4154" h="8144">
                <a:moveTo>
                  <a:pt x="1707" y="7549"/>
                </a:moveTo>
                <a:lnTo>
                  <a:pt x="0" y="8144"/>
                </a:lnTo>
                <a:lnTo>
                  <a:pt x="0" y="7110"/>
                </a:lnTo>
                <a:lnTo>
                  <a:pt x="1092" y="5805"/>
                </a:lnTo>
                <a:lnTo>
                  <a:pt x="1442" y="3983"/>
                </a:lnTo>
                <a:lnTo>
                  <a:pt x="702" y="2564"/>
                </a:lnTo>
                <a:lnTo>
                  <a:pt x="2770" y="0"/>
                </a:lnTo>
                <a:lnTo>
                  <a:pt x="3705" y="577"/>
                </a:lnTo>
                <a:lnTo>
                  <a:pt x="4154" y="2846"/>
                </a:lnTo>
                <a:lnTo>
                  <a:pt x="3348" y="4626"/>
                </a:lnTo>
                <a:lnTo>
                  <a:pt x="1658" y="6171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653" name="pg1653"/>
          <p:cNvSpPr/>
          <p:nvPr/>
        </p:nvSpPr>
        <p:spPr>
          <a:xfrm>
            <a:off x="4092128" y="1902870"/>
            <a:ext cx="5526" cy="5214"/>
          </a:xfrm>
          <a:custGeom>
            <a:avLst/>
            <a:gdLst/>
            <a:ahLst/>
            <a:cxnLst/>
            <a:rect l="0" t="0" r="0" b="0"/>
            <a:pathLst>
              <a:path w="5526" h="5214">
                <a:moveTo>
                  <a:pt x="5526" y="3187"/>
                </a:moveTo>
                <a:lnTo>
                  <a:pt x="5518" y="5214"/>
                </a:lnTo>
                <a:lnTo>
                  <a:pt x="3842" y="4077"/>
                </a:lnTo>
                <a:lnTo>
                  <a:pt x="2758" y="4950"/>
                </a:lnTo>
                <a:lnTo>
                  <a:pt x="1185" y="3187"/>
                </a:lnTo>
                <a:lnTo>
                  <a:pt x="1363" y="1591"/>
                </a:lnTo>
                <a:lnTo>
                  <a:pt x="0" y="1089"/>
                </a:lnTo>
                <a:lnTo>
                  <a:pt x="501" y="0"/>
                </a:lnTo>
                <a:lnTo>
                  <a:pt x="2713" y="704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654" name="pg1654"/>
          <p:cNvSpPr/>
          <p:nvPr/>
        </p:nvSpPr>
        <p:spPr>
          <a:xfrm>
            <a:off x="4101292" y="1943028"/>
            <a:ext cx="5257" cy="4255"/>
          </a:xfrm>
          <a:custGeom>
            <a:avLst/>
            <a:gdLst/>
            <a:ahLst/>
            <a:cxnLst/>
            <a:rect l="0" t="0" r="0" b="0"/>
            <a:pathLst>
              <a:path w="5257" h="4255">
                <a:moveTo>
                  <a:pt x="4703" y="648"/>
                </a:moveTo>
                <a:lnTo>
                  <a:pt x="5257" y="1754"/>
                </a:lnTo>
                <a:lnTo>
                  <a:pt x="4069" y="3160"/>
                </a:lnTo>
                <a:lnTo>
                  <a:pt x="2053" y="4255"/>
                </a:lnTo>
                <a:lnTo>
                  <a:pt x="0" y="2490"/>
                </a:lnTo>
                <a:lnTo>
                  <a:pt x="312" y="1283"/>
                </a:lnTo>
                <a:lnTo>
                  <a:pt x="1166" y="1560"/>
                </a:lnTo>
                <a:lnTo>
                  <a:pt x="2101" y="0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655" name="pg1655"/>
          <p:cNvSpPr/>
          <p:nvPr/>
        </p:nvSpPr>
        <p:spPr>
          <a:xfrm>
            <a:off x="4362687" y="1638316"/>
            <a:ext cx="6817" cy="3321"/>
          </a:xfrm>
          <a:custGeom>
            <a:avLst/>
            <a:gdLst/>
            <a:ahLst/>
            <a:cxnLst/>
            <a:rect l="0" t="0" r="0" b="0"/>
            <a:pathLst>
              <a:path w="6817" h="3321">
                <a:moveTo>
                  <a:pt x="6817" y="1474"/>
                </a:moveTo>
                <a:lnTo>
                  <a:pt x="4910" y="1959"/>
                </a:lnTo>
                <a:lnTo>
                  <a:pt x="2342" y="1890"/>
                </a:lnTo>
                <a:lnTo>
                  <a:pt x="850" y="3321"/>
                </a:lnTo>
                <a:lnTo>
                  <a:pt x="0" y="1399"/>
                </a:lnTo>
                <a:lnTo>
                  <a:pt x="235" y="876"/>
                </a:lnTo>
                <a:lnTo>
                  <a:pt x="3078" y="0"/>
                </a:lnTo>
                <a:lnTo>
                  <a:pt x="6469" y="286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656" name="pg1656"/>
          <p:cNvSpPr/>
          <p:nvPr/>
        </p:nvSpPr>
        <p:spPr>
          <a:xfrm>
            <a:off x="4186478" y="1701036"/>
            <a:ext cx="6494" cy="3062"/>
          </a:xfrm>
          <a:custGeom>
            <a:avLst/>
            <a:gdLst/>
            <a:ahLst/>
            <a:cxnLst/>
            <a:rect l="0" t="0" r="0" b="0"/>
            <a:pathLst>
              <a:path w="6494" h="3062">
                <a:moveTo>
                  <a:pt x="1640" y="0"/>
                </a:moveTo>
                <a:lnTo>
                  <a:pt x="2779" y="1341"/>
                </a:lnTo>
                <a:lnTo>
                  <a:pt x="6270" y="703"/>
                </a:lnTo>
                <a:lnTo>
                  <a:pt x="6494" y="2214"/>
                </a:lnTo>
                <a:lnTo>
                  <a:pt x="3779" y="3062"/>
                </a:lnTo>
                <a:lnTo>
                  <a:pt x="577" y="2580"/>
                </a:lnTo>
                <a:lnTo>
                  <a:pt x="0" y="1479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657" name="pg1657"/>
          <p:cNvSpPr/>
          <p:nvPr/>
        </p:nvSpPr>
        <p:spPr>
          <a:xfrm>
            <a:off x="4102437" y="1879272"/>
            <a:ext cx="4094" cy="4121"/>
          </a:xfrm>
          <a:custGeom>
            <a:avLst/>
            <a:gdLst/>
            <a:ahLst/>
            <a:cxnLst/>
            <a:rect l="0" t="0" r="0" b="0"/>
            <a:pathLst>
              <a:path w="4094" h="4121">
                <a:moveTo>
                  <a:pt x="3045" y="3320"/>
                </a:moveTo>
                <a:lnTo>
                  <a:pt x="606" y="4121"/>
                </a:lnTo>
                <a:lnTo>
                  <a:pt x="0" y="2637"/>
                </a:lnTo>
                <a:lnTo>
                  <a:pt x="238" y="1166"/>
                </a:lnTo>
                <a:lnTo>
                  <a:pt x="3345" y="0"/>
                </a:lnTo>
                <a:lnTo>
                  <a:pt x="4094" y="1166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658" name="pg1658"/>
          <p:cNvSpPr/>
          <p:nvPr/>
        </p:nvSpPr>
        <p:spPr>
          <a:xfrm>
            <a:off x="4094491" y="1883642"/>
            <a:ext cx="4556" cy="3675"/>
          </a:xfrm>
          <a:custGeom>
            <a:avLst/>
            <a:gdLst/>
            <a:ahLst/>
            <a:cxnLst/>
            <a:rect l="0" t="0" r="0" b="0"/>
            <a:pathLst>
              <a:path w="4556" h="3675">
                <a:moveTo>
                  <a:pt x="2925" y="3481"/>
                </a:moveTo>
                <a:lnTo>
                  <a:pt x="1133" y="3675"/>
                </a:lnTo>
                <a:lnTo>
                  <a:pt x="118" y="2200"/>
                </a:lnTo>
                <a:lnTo>
                  <a:pt x="0" y="995"/>
                </a:lnTo>
                <a:lnTo>
                  <a:pt x="1574" y="0"/>
                </a:lnTo>
                <a:lnTo>
                  <a:pt x="3768" y="1280"/>
                </a:lnTo>
                <a:lnTo>
                  <a:pt x="4556" y="2373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659" name="pg1659"/>
          <p:cNvSpPr/>
          <p:nvPr/>
        </p:nvSpPr>
        <p:spPr>
          <a:xfrm>
            <a:off x="4236900" y="1684759"/>
            <a:ext cx="5287" cy="2998"/>
          </a:xfrm>
          <a:custGeom>
            <a:avLst/>
            <a:gdLst/>
            <a:ahLst/>
            <a:cxnLst/>
            <a:rect l="0" t="0" r="0" b="0"/>
            <a:pathLst>
              <a:path w="5287" h="2998">
                <a:moveTo>
                  <a:pt x="5276" y="2571"/>
                </a:moveTo>
                <a:lnTo>
                  <a:pt x="1801" y="2998"/>
                </a:lnTo>
                <a:lnTo>
                  <a:pt x="0" y="2412"/>
                </a:lnTo>
                <a:lnTo>
                  <a:pt x="1260" y="0"/>
                </a:lnTo>
                <a:lnTo>
                  <a:pt x="2857" y="22"/>
                </a:lnTo>
                <a:lnTo>
                  <a:pt x="3084" y="792"/>
                </a:lnTo>
                <a:lnTo>
                  <a:pt x="5287" y="1618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660" name="pg1660"/>
          <p:cNvSpPr/>
          <p:nvPr/>
        </p:nvSpPr>
        <p:spPr>
          <a:xfrm>
            <a:off x="4089582" y="1919299"/>
            <a:ext cx="3551" cy="5335"/>
          </a:xfrm>
          <a:custGeom>
            <a:avLst/>
            <a:gdLst/>
            <a:ahLst/>
            <a:cxnLst/>
            <a:rect l="0" t="0" r="0" b="0"/>
            <a:pathLst>
              <a:path w="3551" h="5335">
                <a:moveTo>
                  <a:pt x="3064" y="2882"/>
                </a:moveTo>
                <a:lnTo>
                  <a:pt x="3394" y="5016"/>
                </a:lnTo>
                <a:lnTo>
                  <a:pt x="2127" y="5335"/>
                </a:lnTo>
                <a:lnTo>
                  <a:pt x="1750" y="3836"/>
                </a:lnTo>
                <a:lnTo>
                  <a:pt x="0" y="3911"/>
                </a:lnTo>
                <a:lnTo>
                  <a:pt x="1696" y="0"/>
                </a:lnTo>
                <a:lnTo>
                  <a:pt x="3551" y="2034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661" name="pg1661"/>
          <p:cNvSpPr/>
          <p:nvPr/>
        </p:nvSpPr>
        <p:spPr>
          <a:xfrm>
            <a:off x="4097185" y="1827036"/>
            <a:ext cx="4036" cy="3892"/>
          </a:xfrm>
          <a:custGeom>
            <a:avLst/>
            <a:gdLst/>
            <a:ahLst/>
            <a:cxnLst/>
            <a:rect l="0" t="0" r="0" b="0"/>
            <a:pathLst>
              <a:path w="4036" h="3892">
                <a:moveTo>
                  <a:pt x="3723" y="3764"/>
                </a:moveTo>
                <a:lnTo>
                  <a:pt x="1925" y="3892"/>
                </a:lnTo>
                <a:lnTo>
                  <a:pt x="0" y="2368"/>
                </a:lnTo>
                <a:lnTo>
                  <a:pt x="2253" y="0"/>
                </a:lnTo>
                <a:lnTo>
                  <a:pt x="3374" y="808"/>
                </a:lnTo>
                <a:lnTo>
                  <a:pt x="4036" y="3062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662" name="pg1662"/>
          <p:cNvSpPr/>
          <p:nvPr/>
        </p:nvSpPr>
        <p:spPr>
          <a:xfrm>
            <a:off x="4138840" y="2130659"/>
            <a:ext cx="4402" cy="6752"/>
          </a:xfrm>
          <a:custGeom>
            <a:avLst/>
            <a:gdLst/>
            <a:ahLst/>
            <a:cxnLst/>
            <a:rect l="0" t="0" r="0" b="0"/>
            <a:pathLst>
              <a:path w="4402" h="6752">
                <a:moveTo>
                  <a:pt x="4377" y="6482"/>
                </a:moveTo>
                <a:lnTo>
                  <a:pt x="2394" y="6752"/>
                </a:lnTo>
                <a:lnTo>
                  <a:pt x="1557" y="3673"/>
                </a:lnTo>
                <a:lnTo>
                  <a:pt x="0" y="472"/>
                </a:lnTo>
                <a:lnTo>
                  <a:pt x="621" y="0"/>
                </a:lnTo>
                <a:lnTo>
                  <a:pt x="2094" y="2102"/>
                </a:lnTo>
                <a:lnTo>
                  <a:pt x="2393" y="3673"/>
                </a:lnTo>
                <a:lnTo>
                  <a:pt x="4402" y="5455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663" name="pg1663"/>
          <p:cNvSpPr/>
          <p:nvPr/>
        </p:nvSpPr>
        <p:spPr>
          <a:xfrm>
            <a:off x="4105768" y="1948820"/>
            <a:ext cx="3271" cy="6563"/>
          </a:xfrm>
          <a:custGeom>
            <a:avLst/>
            <a:gdLst/>
            <a:ahLst/>
            <a:cxnLst/>
            <a:rect l="0" t="0" r="0" b="0"/>
            <a:pathLst>
              <a:path w="3271" h="6563">
                <a:moveTo>
                  <a:pt x="3271" y="4826"/>
                </a:moveTo>
                <a:lnTo>
                  <a:pt x="3271" y="6563"/>
                </a:lnTo>
                <a:lnTo>
                  <a:pt x="1676" y="5755"/>
                </a:lnTo>
                <a:lnTo>
                  <a:pt x="0" y="1555"/>
                </a:lnTo>
                <a:lnTo>
                  <a:pt x="1784" y="0"/>
                </a:lnTo>
                <a:lnTo>
                  <a:pt x="1715" y="2382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664" name="pg1664"/>
          <p:cNvSpPr/>
          <p:nvPr/>
        </p:nvSpPr>
        <p:spPr>
          <a:xfrm>
            <a:off x="4127886" y="2146942"/>
            <a:ext cx="4427" cy="4693"/>
          </a:xfrm>
          <a:custGeom>
            <a:avLst/>
            <a:gdLst/>
            <a:ahLst/>
            <a:cxnLst/>
            <a:rect l="0" t="0" r="0" b="0"/>
            <a:pathLst>
              <a:path w="4427" h="4693">
                <a:moveTo>
                  <a:pt x="817" y="0"/>
                </a:moveTo>
                <a:lnTo>
                  <a:pt x="3411" y="3311"/>
                </a:lnTo>
                <a:lnTo>
                  <a:pt x="3997" y="2676"/>
                </a:lnTo>
                <a:lnTo>
                  <a:pt x="4427" y="4586"/>
                </a:lnTo>
                <a:lnTo>
                  <a:pt x="1709" y="4693"/>
                </a:lnTo>
                <a:lnTo>
                  <a:pt x="1167" y="2805"/>
                </a:lnTo>
                <a:lnTo>
                  <a:pt x="0" y="1509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665" name="pg1665"/>
          <p:cNvSpPr/>
          <p:nvPr/>
        </p:nvSpPr>
        <p:spPr>
          <a:xfrm>
            <a:off x="4172107" y="1707632"/>
            <a:ext cx="3641" cy="3806"/>
          </a:xfrm>
          <a:custGeom>
            <a:avLst/>
            <a:gdLst/>
            <a:ahLst/>
            <a:cxnLst/>
            <a:rect l="0" t="0" r="0" b="0"/>
            <a:pathLst>
              <a:path w="3641" h="3806">
                <a:moveTo>
                  <a:pt x="3593" y="2445"/>
                </a:moveTo>
                <a:lnTo>
                  <a:pt x="909" y="3806"/>
                </a:lnTo>
                <a:lnTo>
                  <a:pt x="0" y="2797"/>
                </a:lnTo>
                <a:lnTo>
                  <a:pt x="67" y="1240"/>
                </a:lnTo>
                <a:lnTo>
                  <a:pt x="1995" y="0"/>
                </a:lnTo>
                <a:lnTo>
                  <a:pt x="3641" y="1506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666" name="pg1666"/>
          <p:cNvSpPr/>
          <p:nvPr/>
        </p:nvSpPr>
        <p:spPr>
          <a:xfrm>
            <a:off x="4110080" y="1945914"/>
            <a:ext cx="1997" cy="5461"/>
          </a:xfrm>
          <a:custGeom>
            <a:avLst/>
            <a:gdLst/>
            <a:ahLst/>
            <a:cxnLst/>
            <a:rect l="0" t="0" r="0" b="0"/>
            <a:pathLst>
              <a:path w="1997" h="5461">
                <a:moveTo>
                  <a:pt x="1997" y="2130"/>
                </a:moveTo>
                <a:lnTo>
                  <a:pt x="1786" y="5461"/>
                </a:lnTo>
                <a:lnTo>
                  <a:pt x="285" y="4817"/>
                </a:lnTo>
                <a:lnTo>
                  <a:pt x="208" y="2959"/>
                </a:lnTo>
                <a:lnTo>
                  <a:pt x="833" y="2200"/>
                </a:lnTo>
                <a:lnTo>
                  <a:pt x="0" y="1343"/>
                </a:lnTo>
                <a:lnTo>
                  <a:pt x="136" y="0"/>
                </a:lnTo>
                <a:lnTo>
                  <a:pt x="1748" y="104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667" name="pg1667"/>
          <p:cNvSpPr/>
          <p:nvPr/>
        </p:nvSpPr>
        <p:spPr>
          <a:xfrm>
            <a:off x="4092837" y="1842368"/>
            <a:ext cx="4339" cy="3202"/>
          </a:xfrm>
          <a:custGeom>
            <a:avLst/>
            <a:gdLst/>
            <a:ahLst/>
            <a:cxnLst/>
            <a:rect l="0" t="0" r="0" b="0"/>
            <a:pathLst>
              <a:path w="4339" h="3202">
                <a:moveTo>
                  <a:pt x="4339" y="2167"/>
                </a:moveTo>
                <a:lnTo>
                  <a:pt x="2218" y="3202"/>
                </a:lnTo>
                <a:lnTo>
                  <a:pt x="0" y="2786"/>
                </a:lnTo>
                <a:lnTo>
                  <a:pt x="270" y="1819"/>
                </a:lnTo>
                <a:lnTo>
                  <a:pt x="1145" y="1243"/>
                </a:lnTo>
                <a:lnTo>
                  <a:pt x="3035" y="0"/>
                </a:lnTo>
                <a:lnTo>
                  <a:pt x="3783" y="1243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668" name="pg1668"/>
          <p:cNvSpPr/>
          <p:nvPr/>
        </p:nvSpPr>
        <p:spPr>
          <a:xfrm>
            <a:off x="4099644" y="1841890"/>
            <a:ext cx="5723" cy="2504"/>
          </a:xfrm>
          <a:custGeom>
            <a:avLst/>
            <a:gdLst/>
            <a:ahLst/>
            <a:cxnLst/>
            <a:rect l="0" t="0" r="0" b="0"/>
            <a:pathLst>
              <a:path w="5723" h="2504">
                <a:moveTo>
                  <a:pt x="5641" y="1301"/>
                </a:moveTo>
                <a:lnTo>
                  <a:pt x="848" y="2504"/>
                </a:lnTo>
                <a:lnTo>
                  <a:pt x="0" y="1838"/>
                </a:lnTo>
                <a:lnTo>
                  <a:pt x="315" y="1329"/>
                </a:lnTo>
                <a:lnTo>
                  <a:pt x="3946" y="0"/>
                </a:lnTo>
                <a:lnTo>
                  <a:pt x="5723" y="472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669" name="pg1669"/>
          <p:cNvSpPr/>
          <p:nvPr/>
        </p:nvSpPr>
        <p:spPr>
          <a:xfrm>
            <a:off x="4230689" y="1677261"/>
            <a:ext cx="3838" cy="3040"/>
          </a:xfrm>
          <a:custGeom>
            <a:avLst/>
            <a:gdLst/>
            <a:ahLst/>
            <a:cxnLst/>
            <a:rect l="0" t="0" r="0" b="0"/>
            <a:pathLst>
              <a:path w="3838" h="3040">
                <a:moveTo>
                  <a:pt x="3312" y="0"/>
                </a:moveTo>
                <a:lnTo>
                  <a:pt x="3838" y="2181"/>
                </a:lnTo>
                <a:lnTo>
                  <a:pt x="1792" y="3040"/>
                </a:lnTo>
                <a:lnTo>
                  <a:pt x="0" y="2457"/>
                </a:lnTo>
                <a:lnTo>
                  <a:pt x="325" y="606"/>
                </a:lnTo>
                <a:lnTo>
                  <a:pt x="1954" y="813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670" name="pg1670"/>
          <p:cNvSpPr/>
          <p:nvPr/>
        </p:nvSpPr>
        <p:spPr>
          <a:xfrm>
            <a:off x="4102138" y="1903249"/>
            <a:ext cx="2679" cy="4177"/>
          </a:xfrm>
          <a:custGeom>
            <a:avLst/>
            <a:gdLst/>
            <a:ahLst/>
            <a:cxnLst/>
            <a:rect l="0" t="0" r="0" b="0"/>
            <a:pathLst>
              <a:path w="2679" h="4177">
                <a:moveTo>
                  <a:pt x="2679" y="2795"/>
                </a:moveTo>
                <a:lnTo>
                  <a:pt x="1899" y="4177"/>
                </a:lnTo>
                <a:lnTo>
                  <a:pt x="416" y="2795"/>
                </a:lnTo>
                <a:lnTo>
                  <a:pt x="0" y="913"/>
                </a:lnTo>
                <a:lnTo>
                  <a:pt x="1144" y="0"/>
                </a:lnTo>
                <a:lnTo>
                  <a:pt x="2383" y="745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671" name="pg1671"/>
          <p:cNvSpPr/>
          <p:nvPr/>
        </p:nvSpPr>
        <p:spPr>
          <a:xfrm>
            <a:off x="4289859" y="1656309"/>
            <a:ext cx="2458" cy="4840"/>
          </a:xfrm>
          <a:custGeom>
            <a:avLst/>
            <a:gdLst/>
            <a:ahLst/>
            <a:cxnLst/>
            <a:rect l="0" t="0" r="0" b="0"/>
            <a:pathLst>
              <a:path w="2458" h="4840">
                <a:moveTo>
                  <a:pt x="2047" y="3993"/>
                </a:moveTo>
                <a:lnTo>
                  <a:pt x="893" y="4840"/>
                </a:lnTo>
                <a:lnTo>
                  <a:pt x="0" y="3993"/>
                </a:lnTo>
                <a:lnTo>
                  <a:pt x="1709" y="0"/>
                </a:lnTo>
                <a:lnTo>
                  <a:pt x="2458" y="780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672" name="pg1672"/>
          <p:cNvSpPr/>
          <p:nvPr/>
        </p:nvSpPr>
        <p:spPr>
          <a:xfrm>
            <a:off x="4105853" y="1970862"/>
            <a:ext cx="2623" cy="3540"/>
          </a:xfrm>
          <a:custGeom>
            <a:avLst/>
            <a:gdLst/>
            <a:ahLst/>
            <a:cxnLst/>
            <a:rect l="0" t="0" r="0" b="0"/>
            <a:pathLst>
              <a:path w="2623" h="3540">
                <a:moveTo>
                  <a:pt x="2623" y="2135"/>
                </a:moveTo>
                <a:lnTo>
                  <a:pt x="2085" y="3540"/>
                </a:lnTo>
                <a:lnTo>
                  <a:pt x="1049" y="3068"/>
                </a:lnTo>
                <a:lnTo>
                  <a:pt x="0" y="1154"/>
                </a:lnTo>
                <a:lnTo>
                  <a:pt x="1130" y="0"/>
                </a:lnTo>
                <a:lnTo>
                  <a:pt x="2556" y="257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673" name="pg1673"/>
          <p:cNvSpPr/>
          <p:nvPr/>
        </p:nvSpPr>
        <p:spPr>
          <a:xfrm>
            <a:off x="4110613" y="2037102"/>
            <a:ext cx="2677" cy="4192"/>
          </a:xfrm>
          <a:custGeom>
            <a:avLst/>
            <a:gdLst/>
            <a:ahLst/>
            <a:cxnLst/>
            <a:rect l="0" t="0" r="0" b="0"/>
            <a:pathLst>
              <a:path w="2677" h="4192">
                <a:moveTo>
                  <a:pt x="2677" y="2218"/>
                </a:moveTo>
                <a:lnTo>
                  <a:pt x="796" y="4192"/>
                </a:lnTo>
                <a:lnTo>
                  <a:pt x="0" y="3362"/>
                </a:lnTo>
                <a:lnTo>
                  <a:pt x="685" y="2198"/>
                </a:lnTo>
                <a:lnTo>
                  <a:pt x="373" y="216"/>
                </a:lnTo>
                <a:lnTo>
                  <a:pt x="1461" y="0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674" name="pg1674"/>
          <p:cNvSpPr/>
          <p:nvPr/>
        </p:nvSpPr>
        <p:spPr>
          <a:xfrm>
            <a:off x="4115803" y="1830259"/>
            <a:ext cx="2857" cy="3241"/>
          </a:xfrm>
          <a:custGeom>
            <a:avLst/>
            <a:gdLst/>
            <a:ahLst/>
            <a:cxnLst/>
            <a:rect l="0" t="0" r="0" b="0"/>
            <a:pathLst>
              <a:path w="2857" h="3241">
                <a:moveTo>
                  <a:pt x="2433" y="2662"/>
                </a:moveTo>
                <a:lnTo>
                  <a:pt x="1244" y="3241"/>
                </a:lnTo>
                <a:lnTo>
                  <a:pt x="0" y="2275"/>
                </a:lnTo>
                <a:lnTo>
                  <a:pt x="1395" y="61"/>
                </a:lnTo>
                <a:lnTo>
                  <a:pt x="2857" y="0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675" name="pg1675"/>
          <p:cNvSpPr/>
          <p:nvPr/>
        </p:nvSpPr>
        <p:spPr>
          <a:xfrm>
            <a:off x="4134614" y="2160656"/>
            <a:ext cx="3864" cy="3972"/>
          </a:xfrm>
          <a:custGeom>
            <a:avLst/>
            <a:gdLst/>
            <a:ahLst/>
            <a:cxnLst/>
            <a:rect l="0" t="0" r="0" b="0"/>
            <a:pathLst>
              <a:path w="3864" h="3972">
                <a:moveTo>
                  <a:pt x="3864" y="1194"/>
                </a:moveTo>
                <a:lnTo>
                  <a:pt x="3519" y="2148"/>
                </a:lnTo>
                <a:lnTo>
                  <a:pt x="2069" y="1649"/>
                </a:lnTo>
                <a:lnTo>
                  <a:pt x="1376" y="3965"/>
                </a:lnTo>
                <a:lnTo>
                  <a:pt x="77" y="3972"/>
                </a:lnTo>
                <a:lnTo>
                  <a:pt x="0" y="3094"/>
                </a:lnTo>
                <a:lnTo>
                  <a:pt x="976" y="2420"/>
                </a:lnTo>
                <a:lnTo>
                  <a:pt x="2069" y="0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676" name="pg1676"/>
          <p:cNvSpPr/>
          <p:nvPr/>
        </p:nvSpPr>
        <p:spPr>
          <a:xfrm>
            <a:off x="4130249" y="2169819"/>
            <a:ext cx="4100" cy="2686"/>
          </a:xfrm>
          <a:custGeom>
            <a:avLst/>
            <a:gdLst/>
            <a:ahLst/>
            <a:cxnLst/>
            <a:rect l="0" t="0" r="0" b="0"/>
            <a:pathLst>
              <a:path w="4100" h="2686">
                <a:moveTo>
                  <a:pt x="3043" y="0"/>
                </a:moveTo>
                <a:lnTo>
                  <a:pt x="4100" y="1252"/>
                </a:lnTo>
                <a:lnTo>
                  <a:pt x="1061" y="2686"/>
                </a:lnTo>
                <a:lnTo>
                  <a:pt x="0" y="1035"/>
                </a:lnTo>
                <a:lnTo>
                  <a:pt x="1560" y="15"/>
                </a:lnTo>
                <a:lnTo>
                  <a:pt x="2374" y="998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677" name="pg1677"/>
          <p:cNvSpPr/>
          <p:nvPr/>
        </p:nvSpPr>
        <p:spPr>
          <a:xfrm>
            <a:off x="4138704" y="2074552"/>
            <a:ext cx="3540" cy="2588"/>
          </a:xfrm>
          <a:custGeom>
            <a:avLst/>
            <a:gdLst/>
            <a:ahLst/>
            <a:cxnLst/>
            <a:rect l="0" t="0" r="0" b="0"/>
            <a:pathLst>
              <a:path w="3540" h="2588">
                <a:moveTo>
                  <a:pt x="3540" y="1553"/>
                </a:moveTo>
                <a:lnTo>
                  <a:pt x="2600" y="2588"/>
                </a:lnTo>
                <a:lnTo>
                  <a:pt x="573" y="2043"/>
                </a:lnTo>
                <a:lnTo>
                  <a:pt x="0" y="540"/>
                </a:lnTo>
                <a:lnTo>
                  <a:pt x="300" y="0"/>
                </a:lnTo>
                <a:lnTo>
                  <a:pt x="2400" y="454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678" name="pg1678"/>
          <p:cNvSpPr/>
          <p:nvPr/>
        </p:nvSpPr>
        <p:spPr>
          <a:xfrm>
            <a:off x="4246511" y="1679186"/>
            <a:ext cx="4334" cy="2232"/>
          </a:xfrm>
          <a:custGeom>
            <a:avLst/>
            <a:gdLst/>
            <a:ahLst/>
            <a:cxnLst/>
            <a:rect l="0" t="0" r="0" b="0"/>
            <a:pathLst>
              <a:path w="4334" h="2232">
                <a:moveTo>
                  <a:pt x="4334" y="1005"/>
                </a:moveTo>
                <a:lnTo>
                  <a:pt x="1638" y="2232"/>
                </a:lnTo>
                <a:lnTo>
                  <a:pt x="0" y="1257"/>
                </a:lnTo>
                <a:lnTo>
                  <a:pt x="345" y="608"/>
                </a:lnTo>
                <a:lnTo>
                  <a:pt x="4223" y="0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679" name="pg1679"/>
          <p:cNvSpPr/>
          <p:nvPr/>
        </p:nvSpPr>
        <p:spPr>
          <a:xfrm>
            <a:off x="4196333" y="2127764"/>
            <a:ext cx="2908" cy="3969"/>
          </a:xfrm>
          <a:custGeom>
            <a:avLst/>
            <a:gdLst/>
            <a:ahLst/>
            <a:cxnLst/>
            <a:rect l="0" t="0" r="0" b="0"/>
            <a:pathLst>
              <a:path w="2908" h="3969">
                <a:moveTo>
                  <a:pt x="2120" y="2685"/>
                </a:moveTo>
                <a:lnTo>
                  <a:pt x="972" y="3969"/>
                </a:lnTo>
                <a:lnTo>
                  <a:pt x="263" y="2685"/>
                </a:lnTo>
                <a:lnTo>
                  <a:pt x="0" y="2209"/>
                </a:lnTo>
                <a:lnTo>
                  <a:pt x="1500" y="0"/>
                </a:lnTo>
                <a:lnTo>
                  <a:pt x="2908" y="1803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680" name="pg1680"/>
          <p:cNvSpPr/>
          <p:nvPr/>
        </p:nvSpPr>
        <p:spPr>
          <a:xfrm>
            <a:off x="4098545" y="1832009"/>
            <a:ext cx="3716" cy="3773"/>
          </a:xfrm>
          <a:custGeom>
            <a:avLst/>
            <a:gdLst/>
            <a:ahLst/>
            <a:cxnLst/>
            <a:rect l="0" t="0" r="0" b="0"/>
            <a:pathLst>
              <a:path w="3716" h="3773">
                <a:moveTo>
                  <a:pt x="3716" y="883"/>
                </a:moveTo>
                <a:lnTo>
                  <a:pt x="3434" y="1920"/>
                </a:lnTo>
                <a:lnTo>
                  <a:pt x="2008" y="1586"/>
                </a:lnTo>
                <a:lnTo>
                  <a:pt x="1266" y="3773"/>
                </a:lnTo>
                <a:lnTo>
                  <a:pt x="0" y="2992"/>
                </a:lnTo>
                <a:lnTo>
                  <a:pt x="2008" y="0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681" name="pg1681"/>
          <p:cNvSpPr/>
          <p:nvPr/>
        </p:nvSpPr>
        <p:spPr>
          <a:xfrm>
            <a:off x="4152037" y="1757528"/>
            <a:ext cx="3451" cy="2445"/>
          </a:xfrm>
          <a:custGeom>
            <a:avLst/>
            <a:gdLst/>
            <a:ahLst/>
            <a:cxnLst/>
            <a:rect l="0" t="0" r="0" b="0"/>
            <a:pathLst>
              <a:path w="3451" h="2445">
                <a:moveTo>
                  <a:pt x="3451" y="699"/>
                </a:moveTo>
                <a:lnTo>
                  <a:pt x="3117" y="2445"/>
                </a:lnTo>
                <a:lnTo>
                  <a:pt x="673" y="1646"/>
                </a:lnTo>
                <a:lnTo>
                  <a:pt x="0" y="596"/>
                </a:lnTo>
                <a:lnTo>
                  <a:pt x="2446" y="0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682" name="pg1682"/>
          <p:cNvSpPr/>
          <p:nvPr/>
        </p:nvSpPr>
        <p:spPr>
          <a:xfrm>
            <a:off x="4085181" y="1888669"/>
            <a:ext cx="2451" cy="3383"/>
          </a:xfrm>
          <a:custGeom>
            <a:avLst/>
            <a:gdLst/>
            <a:ahLst/>
            <a:cxnLst/>
            <a:rect l="0" t="0" r="0" b="0"/>
            <a:pathLst>
              <a:path w="2451" h="3383">
                <a:moveTo>
                  <a:pt x="2451" y="2249"/>
                </a:moveTo>
                <a:lnTo>
                  <a:pt x="1298" y="3383"/>
                </a:lnTo>
                <a:lnTo>
                  <a:pt x="0" y="1091"/>
                </a:lnTo>
                <a:lnTo>
                  <a:pt x="461" y="0"/>
                </a:lnTo>
                <a:lnTo>
                  <a:pt x="1927" y="148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683" name="pg1683"/>
          <p:cNvSpPr/>
          <p:nvPr/>
        </p:nvSpPr>
        <p:spPr>
          <a:xfrm>
            <a:off x="4101541" y="1976888"/>
            <a:ext cx="2168" cy="3787"/>
          </a:xfrm>
          <a:custGeom>
            <a:avLst/>
            <a:gdLst/>
            <a:ahLst/>
            <a:cxnLst/>
            <a:rect l="0" t="0" r="0" b="0"/>
            <a:pathLst>
              <a:path w="2168" h="3787">
                <a:moveTo>
                  <a:pt x="2168" y="1182"/>
                </a:moveTo>
                <a:lnTo>
                  <a:pt x="1674" y="3787"/>
                </a:lnTo>
                <a:lnTo>
                  <a:pt x="552" y="3307"/>
                </a:lnTo>
                <a:lnTo>
                  <a:pt x="0" y="636"/>
                </a:lnTo>
                <a:lnTo>
                  <a:pt x="379" y="0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684" name="pg1684"/>
          <p:cNvSpPr/>
          <p:nvPr/>
        </p:nvSpPr>
        <p:spPr>
          <a:xfrm>
            <a:off x="4159387" y="2091117"/>
            <a:ext cx="2760" cy="2854"/>
          </a:xfrm>
          <a:custGeom>
            <a:avLst/>
            <a:gdLst/>
            <a:ahLst/>
            <a:cxnLst/>
            <a:rect l="0" t="0" r="0" b="0"/>
            <a:pathLst>
              <a:path w="2760" h="2854">
                <a:moveTo>
                  <a:pt x="2633" y="2599"/>
                </a:moveTo>
                <a:lnTo>
                  <a:pt x="0" y="2854"/>
                </a:lnTo>
                <a:lnTo>
                  <a:pt x="37" y="1689"/>
                </a:lnTo>
                <a:lnTo>
                  <a:pt x="1578" y="0"/>
                </a:lnTo>
                <a:lnTo>
                  <a:pt x="2760" y="1654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685" name="pg1685"/>
          <p:cNvSpPr/>
          <p:nvPr/>
        </p:nvSpPr>
        <p:spPr>
          <a:xfrm>
            <a:off x="4251582" y="1667158"/>
            <a:ext cx="2479" cy="3970"/>
          </a:xfrm>
          <a:custGeom>
            <a:avLst/>
            <a:gdLst/>
            <a:ahLst/>
            <a:cxnLst/>
            <a:rect l="0" t="0" r="0" b="0"/>
            <a:pathLst>
              <a:path w="2479" h="3970">
                <a:moveTo>
                  <a:pt x="2479" y="0"/>
                </a:moveTo>
                <a:lnTo>
                  <a:pt x="1252" y="3970"/>
                </a:lnTo>
                <a:lnTo>
                  <a:pt x="0" y="3519"/>
                </a:lnTo>
                <a:lnTo>
                  <a:pt x="1255" y="0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686" name="pg1686"/>
          <p:cNvSpPr/>
          <p:nvPr/>
        </p:nvSpPr>
        <p:spPr>
          <a:xfrm>
            <a:off x="4103545" y="1829950"/>
            <a:ext cx="2298" cy="3820"/>
          </a:xfrm>
          <a:custGeom>
            <a:avLst/>
            <a:gdLst/>
            <a:ahLst/>
            <a:cxnLst/>
            <a:rect l="0" t="0" r="0" b="0"/>
            <a:pathLst>
              <a:path w="2298" h="3820">
                <a:moveTo>
                  <a:pt x="2298" y="1925"/>
                </a:moveTo>
                <a:lnTo>
                  <a:pt x="1385" y="3820"/>
                </a:lnTo>
                <a:lnTo>
                  <a:pt x="256" y="2819"/>
                </a:lnTo>
                <a:lnTo>
                  <a:pt x="833" y="1952"/>
                </a:lnTo>
                <a:lnTo>
                  <a:pt x="0" y="1023"/>
                </a:lnTo>
                <a:lnTo>
                  <a:pt x="1737" y="0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687" name="pg1687"/>
          <p:cNvSpPr/>
          <p:nvPr/>
        </p:nvSpPr>
        <p:spPr>
          <a:xfrm>
            <a:off x="4130977" y="2099414"/>
            <a:ext cx="2587" cy="3470"/>
          </a:xfrm>
          <a:custGeom>
            <a:avLst/>
            <a:gdLst/>
            <a:ahLst/>
            <a:cxnLst/>
            <a:rect l="0" t="0" r="0" b="0"/>
            <a:pathLst>
              <a:path w="2587" h="3470">
                <a:moveTo>
                  <a:pt x="2587" y="2832"/>
                </a:moveTo>
                <a:lnTo>
                  <a:pt x="2171" y="3470"/>
                </a:lnTo>
                <a:lnTo>
                  <a:pt x="21" y="1455"/>
                </a:lnTo>
                <a:lnTo>
                  <a:pt x="0" y="848"/>
                </a:lnTo>
                <a:lnTo>
                  <a:pt x="247" y="0"/>
                </a:lnTo>
                <a:lnTo>
                  <a:pt x="2054" y="848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688" name="pg1688"/>
          <p:cNvSpPr/>
          <p:nvPr/>
        </p:nvSpPr>
        <p:spPr>
          <a:xfrm>
            <a:off x="4111672" y="2043285"/>
            <a:ext cx="2454" cy="3122"/>
          </a:xfrm>
          <a:custGeom>
            <a:avLst/>
            <a:gdLst/>
            <a:ahLst/>
            <a:cxnLst/>
            <a:rect l="0" t="0" r="0" b="0"/>
            <a:pathLst>
              <a:path w="2454" h="3122">
                <a:moveTo>
                  <a:pt x="2454" y="2100"/>
                </a:moveTo>
                <a:lnTo>
                  <a:pt x="1880" y="3122"/>
                </a:lnTo>
                <a:lnTo>
                  <a:pt x="832" y="2944"/>
                </a:lnTo>
                <a:lnTo>
                  <a:pt x="0" y="0"/>
                </a:lnTo>
                <a:lnTo>
                  <a:pt x="1782" y="388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689" name="pg1689"/>
          <p:cNvSpPr/>
          <p:nvPr/>
        </p:nvSpPr>
        <p:spPr>
          <a:xfrm>
            <a:off x="4080360" y="1889881"/>
            <a:ext cx="3530" cy="2786"/>
          </a:xfrm>
          <a:custGeom>
            <a:avLst/>
            <a:gdLst/>
            <a:ahLst/>
            <a:cxnLst/>
            <a:rect l="0" t="0" r="0" b="0"/>
            <a:pathLst>
              <a:path w="3530" h="2786">
                <a:moveTo>
                  <a:pt x="3530" y="1488"/>
                </a:moveTo>
                <a:lnTo>
                  <a:pt x="3228" y="2786"/>
                </a:lnTo>
                <a:lnTo>
                  <a:pt x="1784" y="1488"/>
                </a:lnTo>
                <a:lnTo>
                  <a:pt x="517" y="2534"/>
                </a:lnTo>
                <a:lnTo>
                  <a:pt x="0" y="1488"/>
                </a:lnTo>
                <a:lnTo>
                  <a:pt x="1719" y="0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690" name="pg1690"/>
          <p:cNvSpPr/>
          <p:nvPr/>
        </p:nvSpPr>
        <p:spPr>
          <a:xfrm>
            <a:off x="4283007" y="1652689"/>
            <a:ext cx="3648" cy="2608"/>
          </a:xfrm>
          <a:custGeom>
            <a:avLst/>
            <a:gdLst/>
            <a:ahLst/>
            <a:cxnLst/>
            <a:rect l="0" t="0" r="0" b="0"/>
            <a:pathLst>
              <a:path w="3648" h="2608">
                <a:moveTo>
                  <a:pt x="1052" y="2333"/>
                </a:moveTo>
                <a:lnTo>
                  <a:pt x="383" y="2608"/>
                </a:lnTo>
                <a:lnTo>
                  <a:pt x="0" y="2037"/>
                </a:lnTo>
                <a:lnTo>
                  <a:pt x="1052" y="927"/>
                </a:lnTo>
                <a:lnTo>
                  <a:pt x="1518" y="435"/>
                </a:lnTo>
                <a:lnTo>
                  <a:pt x="2991" y="0"/>
                </a:lnTo>
                <a:lnTo>
                  <a:pt x="3648" y="1264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691" name="pg1691"/>
          <p:cNvSpPr/>
          <p:nvPr/>
        </p:nvSpPr>
        <p:spPr>
          <a:xfrm>
            <a:off x="4105614" y="1903611"/>
            <a:ext cx="2326" cy="4065"/>
          </a:xfrm>
          <a:custGeom>
            <a:avLst/>
            <a:gdLst/>
            <a:ahLst/>
            <a:cxnLst/>
            <a:rect l="0" t="0" r="0" b="0"/>
            <a:pathLst>
              <a:path w="2326" h="4065">
                <a:moveTo>
                  <a:pt x="2326" y="3022"/>
                </a:moveTo>
                <a:lnTo>
                  <a:pt x="2062" y="4065"/>
                </a:lnTo>
                <a:lnTo>
                  <a:pt x="0" y="1987"/>
                </a:lnTo>
                <a:lnTo>
                  <a:pt x="388" y="0"/>
                </a:lnTo>
                <a:lnTo>
                  <a:pt x="1628" y="1241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692" name="pg1692"/>
          <p:cNvSpPr/>
          <p:nvPr/>
        </p:nvSpPr>
        <p:spPr>
          <a:xfrm>
            <a:off x="4159207" y="2162795"/>
            <a:ext cx="2763" cy="3171"/>
          </a:xfrm>
          <a:custGeom>
            <a:avLst/>
            <a:gdLst/>
            <a:ahLst/>
            <a:cxnLst/>
            <a:rect l="0" t="0" r="0" b="0"/>
            <a:pathLst>
              <a:path w="2763" h="3171">
                <a:moveTo>
                  <a:pt x="2763" y="1929"/>
                </a:moveTo>
                <a:lnTo>
                  <a:pt x="1889" y="3171"/>
                </a:lnTo>
                <a:lnTo>
                  <a:pt x="0" y="1224"/>
                </a:lnTo>
                <a:lnTo>
                  <a:pt x="1435" y="0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693" name="pg1693"/>
          <p:cNvSpPr/>
          <p:nvPr/>
        </p:nvSpPr>
        <p:spPr>
          <a:xfrm>
            <a:off x="4099725" y="1948947"/>
            <a:ext cx="2793" cy="2256"/>
          </a:xfrm>
          <a:custGeom>
            <a:avLst/>
            <a:gdLst/>
            <a:ahLst/>
            <a:cxnLst/>
            <a:rect l="0" t="0" r="0" b="0"/>
            <a:pathLst>
              <a:path w="2793" h="2256">
                <a:moveTo>
                  <a:pt x="2793" y="1759"/>
                </a:moveTo>
                <a:lnTo>
                  <a:pt x="1891" y="2256"/>
                </a:lnTo>
                <a:lnTo>
                  <a:pt x="0" y="1439"/>
                </a:lnTo>
                <a:lnTo>
                  <a:pt x="440" y="0"/>
                </a:lnTo>
                <a:lnTo>
                  <a:pt x="2071" y="241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694" name="pg1694"/>
          <p:cNvSpPr/>
          <p:nvPr/>
        </p:nvSpPr>
        <p:spPr>
          <a:xfrm>
            <a:off x="4091795" y="1991316"/>
            <a:ext cx="2429" cy="3302"/>
          </a:xfrm>
          <a:custGeom>
            <a:avLst/>
            <a:gdLst/>
            <a:ahLst/>
            <a:cxnLst/>
            <a:rect l="0" t="0" r="0" b="0"/>
            <a:pathLst>
              <a:path w="2429" h="3302">
                <a:moveTo>
                  <a:pt x="2429" y="2036"/>
                </a:moveTo>
                <a:lnTo>
                  <a:pt x="2189" y="3302"/>
                </a:lnTo>
                <a:lnTo>
                  <a:pt x="135" y="2036"/>
                </a:lnTo>
                <a:lnTo>
                  <a:pt x="0" y="745"/>
                </a:lnTo>
                <a:lnTo>
                  <a:pt x="273" y="0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695" name="pg1695"/>
          <p:cNvSpPr/>
          <p:nvPr/>
        </p:nvSpPr>
        <p:spPr>
          <a:xfrm>
            <a:off x="4135078" y="2135456"/>
            <a:ext cx="2331" cy="2496"/>
          </a:xfrm>
          <a:custGeom>
            <a:avLst/>
            <a:gdLst/>
            <a:ahLst/>
            <a:cxnLst/>
            <a:rect l="0" t="0" r="0" b="0"/>
            <a:pathLst>
              <a:path w="2331" h="2496">
                <a:moveTo>
                  <a:pt x="1604" y="2489"/>
                </a:moveTo>
                <a:lnTo>
                  <a:pt x="600" y="2496"/>
                </a:lnTo>
                <a:lnTo>
                  <a:pt x="0" y="1268"/>
                </a:lnTo>
                <a:lnTo>
                  <a:pt x="198" y="0"/>
                </a:lnTo>
                <a:lnTo>
                  <a:pt x="1604" y="533"/>
                </a:lnTo>
                <a:lnTo>
                  <a:pt x="1938" y="948"/>
                </a:lnTo>
                <a:lnTo>
                  <a:pt x="2331" y="2246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696" name="pg1696"/>
          <p:cNvSpPr/>
          <p:nvPr/>
        </p:nvSpPr>
        <p:spPr>
          <a:xfrm>
            <a:off x="4097929" y="1963935"/>
            <a:ext cx="2944" cy="2156"/>
          </a:xfrm>
          <a:custGeom>
            <a:avLst/>
            <a:gdLst/>
            <a:ahLst/>
            <a:cxnLst/>
            <a:rect l="0" t="0" r="0" b="0"/>
            <a:pathLst>
              <a:path w="2944" h="2156">
                <a:moveTo>
                  <a:pt x="2944" y="1077"/>
                </a:moveTo>
                <a:lnTo>
                  <a:pt x="2657" y="2156"/>
                </a:lnTo>
                <a:lnTo>
                  <a:pt x="947" y="2060"/>
                </a:lnTo>
                <a:lnTo>
                  <a:pt x="0" y="1054"/>
                </a:lnTo>
                <a:lnTo>
                  <a:pt x="1079" y="0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697" name="pg1697"/>
          <p:cNvSpPr/>
          <p:nvPr/>
        </p:nvSpPr>
        <p:spPr>
          <a:xfrm>
            <a:off x="4192934" y="2129103"/>
            <a:ext cx="1532" cy="3591"/>
          </a:xfrm>
          <a:custGeom>
            <a:avLst/>
            <a:gdLst/>
            <a:ahLst/>
            <a:cxnLst/>
            <a:rect l="0" t="0" r="0" b="0"/>
            <a:pathLst>
              <a:path w="1532" h="3591">
                <a:moveTo>
                  <a:pt x="1473" y="1346"/>
                </a:moveTo>
                <a:lnTo>
                  <a:pt x="1374" y="3591"/>
                </a:lnTo>
                <a:lnTo>
                  <a:pt x="409" y="3040"/>
                </a:lnTo>
                <a:lnTo>
                  <a:pt x="161" y="1346"/>
                </a:lnTo>
                <a:lnTo>
                  <a:pt x="0" y="244"/>
                </a:lnTo>
                <a:lnTo>
                  <a:pt x="1532" y="0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698" name="pg1698"/>
          <p:cNvSpPr/>
          <p:nvPr/>
        </p:nvSpPr>
        <p:spPr>
          <a:xfrm>
            <a:off x="4481173" y="1606311"/>
            <a:ext cx="2976" cy="3428"/>
          </a:xfrm>
          <a:custGeom>
            <a:avLst/>
            <a:gdLst/>
            <a:ahLst/>
            <a:cxnLst/>
            <a:rect l="0" t="0" r="0" b="0"/>
            <a:pathLst>
              <a:path w="2976" h="3428">
                <a:moveTo>
                  <a:pt x="2976" y="2247"/>
                </a:moveTo>
                <a:lnTo>
                  <a:pt x="2335" y="3428"/>
                </a:lnTo>
                <a:lnTo>
                  <a:pt x="0" y="843"/>
                </a:lnTo>
                <a:lnTo>
                  <a:pt x="711" y="0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699" name="pg1699"/>
          <p:cNvSpPr/>
          <p:nvPr/>
        </p:nvSpPr>
        <p:spPr>
          <a:xfrm>
            <a:off x="4147776" y="1768148"/>
            <a:ext cx="1988" cy="2441"/>
          </a:xfrm>
          <a:custGeom>
            <a:avLst/>
            <a:gdLst/>
            <a:ahLst/>
            <a:cxnLst/>
            <a:rect l="0" t="0" r="0" b="0"/>
            <a:pathLst>
              <a:path w="1988" h="2441">
                <a:moveTo>
                  <a:pt x="1988" y="2441"/>
                </a:moveTo>
                <a:lnTo>
                  <a:pt x="1224" y="2441"/>
                </a:lnTo>
                <a:lnTo>
                  <a:pt x="403" y="2251"/>
                </a:lnTo>
                <a:lnTo>
                  <a:pt x="0" y="178"/>
                </a:lnTo>
                <a:lnTo>
                  <a:pt x="1840" y="0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700" name="pg1700"/>
          <p:cNvSpPr/>
          <p:nvPr/>
        </p:nvSpPr>
        <p:spPr>
          <a:xfrm>
            <a:off x="4148044" y="2021334"/>
            <a:ext cx="2055" cy="2713"/>
          </a:xfrm>
          <a:custGeom>
            <a:avLst/>
            <a:gdLst/>
            <a:ahLst/>
            <a:cxnLst/>
            <a:rect l="0" t="0" r="0" b="0"/>
            <a:pathLst>
              <a:path w="2055" h="2713">
                <a:moveTo>
                  <a:pt x="2055" y="2352"/>
                </a:moveTo>
                <a:lnTo>
                  <a:pt x="435" y="2713"/>
                </a:lnTo>
                <a:lnTo>
                  <a:pt x="0" y="998"/>
                </a:lnTo>
                <a:lnTo>
                  <a:pt x="743" y="0"/>
                </a:lnTo>
                <a:lnTo>
                  <a:pt x="2029" y="998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701" name="pg1701"/>
          <p:cNvSpPr/>
          <p:nvPr/>
        </p:nvSpPr>
        <p:spPr>
          <a:xfrm>
            <a:off x="4169345" y="1728272"/>
            <a:ext cx="2554" cy="1871"/>
          </a:xfrm>
          <a:custGeom>
            <a:avLst/>
            <a:gdLst/>
            <a:ahLst/>
            <a:cxnLst/>
            <a:rect l="0" t="0" r="0" b="0"/>
            <a:pathLst>
              <a:path w="2554" h="1871">
                <a:moveTo>
                  <a:pt x="2213" y="0"/>
                </a:moveTo>
                <a:lnTo>
                  <a:pt x="2554" y="1871"/>
                </a:lnTo>
                <a:lnTo>
                  <a:pt x="260" y="1812"/>
                </a:lnTo>
                <a:lnTo>
                  <a:pt x="0" y="472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702" name="pg1702"/>
          <p:cNvSpPr/>
          <p:nvPr/>
        </p:nvSpPr>
        <p:spPr>
          <a:xfrm>
            <a:off x="4143029" y="2073242"/>
            <a:ext cx="1781" cy="2917"/>
          </a:xfrm>
          <a:custGeom>
            <a:avLst/>
            <a:gdLst/>
            <a:ahLst/>
            <a:cxnLst/>
            <a:rect l="0" t="0" r="0" b="0"/>
            <a:pathLst>
              <a:path w="1781" h="2917">
                <a:moveTo>
                  <a:pt x="1338" y="2720"/>
                </a:moveTo>
                <a:lnTo>
                  <a:pt x="203" y="2917"/>
                </a:lnTo>
                <a:lnTo>
                  <a:pt x="0" y="977"/>
                </a:lnTo>
                <a:lnTo>
                  <a:pt x="946" y="0"/>
                </a:lnTo>
                <a:lnTo>
                  <a:pt x="1781" y="568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703" name="pg1703"/>
          <p:cNvSpPr/>
          <p:nvPr/>
        </p:nvSpPr>
        <p:spPr>
          <a:xfrm>
            <a:off x="4129849" y="2104323"/>
            <a:ext cx="2036" cy="2744"/>
          </a:xfrm>
          <a:custGeom>
            <a:avLst/>
            <a:gdLst/>
            <a:ahLst/>
            <a:cxnLst/>
            <a:rect l="0" t="0" r="0" b="0"/>
            <a:pathLst>
              <a:path w="2036" h="2744">
                <a:moveTo>
                  <a:pt x="2036" y="2097"/>
                </a:moveTo>
                <a:lnTo>
                  <a:pt x="975" y="2744"/>
                </a:lnTo>
                <a:lnTo>
                  <a:pt x="0" y="2036"/>
                </a:lnTo>
                <a:lnTo>
                  <a:pt x="83" y="234"/>
                </a:lnTo>
                <a:lnTo>
                  <a:pt x="982" y="0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704" name="pg1704"/>
          <p:cNvSpPr/>
          <p:nvPr/>
        </p:nvSpPr>
        <p:spPr>
          <a:xfrm>
            <a:off x="4099634" y="1971987"/>
            <a:ext cx="2211" cy="3223"/>
          </a:xfrm>
          <a:custGeom>
            <a:avLst/>
            <a:gdLst/>
            <a:ahLst/>
            <a:cxnLst/>
            <a:rect l="0" t="0" r="0" b="0"/>
            <a:pathLst>
              <a:path w="2211" h="3223">
                <a:moveTo>
                  <a:pt x="2211" y="1380"/>
                </a:moveTo>
                <a:lnTo>
                  <a:pt x="915" y="3223"/>
                </a:lnTo>
                <a:lnTo>
                  <a:pt x="0" y="1576"/>
                </a:lnTo>
                <a:lnTo>
                  <a:pt x="915" y="0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705" name="pg1705"/>
          <p:cNvSpPr/>
          <p:nvPr/>
        </p:nvSpPr>
        <p:spPr>
          <a:xfrm>
            <a:off x="4142109" y="2089132"/>
            <a:ext cx="2127" cy="3278"/>
          </a:xfrm>
          <a:custGeom>
            <a:avLst/>
            <a:gdLst/>
            <a:ahLst/>
            <a:cxnLst/>
            <a:rect l="0" t="0" r="0" b="0"/>
            <a:pathLst>
              <a:path w="2127" h="3278">
                <a:moveTo>
                  <a:pt x="2127" y="3199"/>
                </a:moveTo>
                <a:lnTo>
                  <a:pt x="1085" y="3278"/>
                </a:lnTo>
                <a:lnTo>
                  <a:pt x="0" y="582"/>
                </a:lnTo>
                <a:lnTo>
                  <a:pt x="1048" y="0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706" name="pg1706"/>
          <p:cNvSpPr/>
          <p:nvPr/>
        </p:nvSpPr>
        <p:spPr>
          <a:xfrm>
            <a:off x="4117388" y="2015290"/>
            <a:ext cx="2536" cy="2020"/>
          </a:xfrm>
          <a:custGeom>
            <a:avLst/>
            <a:gdLst/>
            <a:ahLst/>
            <a:cxnLst/>
            <a:rect l="0" t="0" r="0" b="0"/>
            <a:pathLst>
              <a:path w="2536" h="2020">
                <a:moveTo>
                  <a:pt x="2455" y="925"/>
                </a:moveTo>
                <a:lnTo>
                  <a:pt x="2536" y="2020"/>
                </a:lnTo>
                <a:lnTo>
                  <a:pt x="320" y="1742"/>
                </a:lnTo>
                <a:lnTo>
                  <a:pt x="0" y="474"/>
                </a:lnTo>
                <a:lnTo>
                  <a:pt x="641" y="0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707" name="pg1707"/>
          <p:cNvSpPr/>
          <p:nvPr/>
        </p:nvSpPr>
        <p:spPr>
          <a:xfrm>
            <a:off x="4121010" y="2113422"/>
            <a:ext cx="2468" cy="2039"/>
          </a:xfrm>
          <a:custGeom>
            <a:avLst/>
            <a:gdLst/>
            <a:ahLst/>
            <a:cxnLst/>
            <a:rect l="0" t="0" r="0" b="0"/>
            <a:pathLst>
              <a:path w="2468" h="2039">
                <a:moveTo>
                  <a:pt x="2468" y="0"/>
                </a:moveTo>
                <a:lnTo>
                  <a:pt x="2246" y="2039"/>
                </a:lnTo>
                <a:lnTo>
                  <a:pt x="0" y="1492"/>
                </a:lnTo>
                <a:lnTo>
                  <a:pt x="931" y="69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708" name="pg1708"/>
          <p:cNvSpPr/>
          <p:nvPr/>
        </p:nvSpPr>
        <p:spPr>
          <a:xfrm>
            <a:off x="4102206" y="1965126"/>
            <a:ext cx="2656" cy="2356"/>
          </a:xfrm>
          <a:custGeom>
            <a:avLst/>
            <a:gdLst/>
            <a:ahLst/>
            <a:cxnLst/>
            <a:rect l="0" t="0" r="0" b="0"/>
            <a:pathLst>
              <a:path w="2656" h="2356">
                <a:moveTo>
                  <a:pt x="2656" y="1616"/>
                </a:moveTo>
                <a:lnTo>
                  <a:pt x="988" y="2356"/>
                </a:lnTo>
                <a:lnTo>
                  <a:pt x="0" y="400"/>
                </a:lnTo>
                <a:lnTo>
                  <a:pt x="1400" y="0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709" name="pg1709"/>
          <p:cNvSpPr/>
          <p:nvPr/>
        </p:nvSpPr>
        <p:spPr>
          <a:xfrm>
            <a:off x="4295696" y="1641052"/>
            <a:ext cx="2269" cy="2184"/>
          </a:xfrm>
          <a:custGeom>
            <a:avLst/>
            <a:gdLst/>
            <a:ahLst/>
            <a:cxnLst/>
            <a:rect l="0" t="0" r="0" b="0"/>
            <a:pathLst>
              <a:path w="2269" h="2184">
                <a:moveTo>
                  <a:pt x="2269" y="1770"/>
                </a:moveTo>
                <a:lnTo>
                  <a:pt x="751" y="2184"/>
                </a:lnTo>
                <a:lnTo>
                  <a:pt x="0" y="878"/>
                </a:lnTo>
                <a:lnTo>
                  <a:pt x="537" y="0"/>
                </a:lnTo>
                <a:lnTo>
                  <a:pt x="2068" y="411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710" name="pg1710"/>
          <p:cNvSpPr/>
          <p:nvPr/>
        </p:nvSpPr>
        <p:spPr>
          <a:xfrm>
            <a:off x="4203420" y="1700270"/>
            <a:ext cx="1837" cy="3307"/>
          </a:xfrm>
          <a:custGeom>
            <a:avLst/>
            <a:gdLst/>
            <a:ahLst/>
            <a:cxnLst/>
            <a:rect l="0" t="0" r="0" b="0"/>
            <a:pathLst>
              <a:path w="1837" h="3307">
                <a:moveTo>
                  <a:pt x="1837" y="328"/>
                </a:moveTo>
                <a:lnTo>
                  <a:pt x="1238" y="3307"/>
                </a:lnTo>
                <a:lnTo>
                  <a:pt x="0" y="1946"/>
                </a:lnTo>
                <a:lnTo>
                  <a:pt x="813" y="0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711" name="pg1711"/>
          <p:cNvSpPr/>
          <p:nvPr/>
        </p:nvSpPr>
        <p:spPr>
          <a:xfrm>
            <a:off x="4128678" y="2108841"/>
            <a:ext cx="2310" cy="2300"/>
          </a:xfrm>
          <a:custGeom>
            <a:avLst/>
            <a:gdLst/>
            <a:ahLst/>
            <a:cxnLst/>
            <a:rect l="0" t="0" r="0" b="0"/>
            <a:pathLst>
              <a:path w="2310" h="2300">
                <a:moveTo>
                  <a:pt x="2310" y="1955"/>
                </a:moveTo>
                <a:lnTo>
                  <a:pt x="1014" y="2300"/>
                </a:lnTo>
                <a:lnTo>
                  <a:pt x="0" y="711"/>
                </a:lnTo>
                <a:lnTo>
                  <a:pt x="2178" y="0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712" name="pg1712"/>
          <p:cNvSpPr/>
          <p:nvPr/>
        </p:nvSpPr>
        <p:spPr>
          <a:xfrm>
            <a:off x="4288841" y="1622445"/>
            <a:ext cx="2488" cy="2721"/>
          </a:xfrm>
          <a:custGeom>
            <a:avLst/>
            <a:gdLst/>
            <a:ahLst/>
            <a:cxnLst/>
            <a:rect l="0" t="0" r="0" b="0"/>
            <a:pathLst>
              <a:path w="2488" h="2721">
                <a:moveTo>
                  <a:pt x="2488" y="1647"/>
                </a:moveTo>
                <a:lnTo>
                  <a:pt x="2174" y="2721"/>
                </a:lnTo>
                <a:lnTo>
                  <a:pt x="157" y="1339"/>
                </a:lnTo>
                <a:lnTo>
                  <a:pt x="0" y="486"/>
                </a:lnTo>
                <a:lnTo>
                  <a:pt x="871" y="0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713" name="pg1713"/>
          <p:cNvSpPr/>
          <p:nvPr/>
        </p:nvSpPr>
        <p:spPr>
          <a:xfrm>
            <a:off x="4435630" y="1574193"/>
            <a:ext cx="2568" cy="2737"/>
          </a:xfrm>
          <a:custGeom>
            <a:avLst/>
            <a:gdLst/>
            <a:ahLst/>
            <a:cxnLst/>
            <a:rect l="0" t="0" r="0" b="0"/>
            <a:pathLst>
              <a:path w="2568" h="2737">
                <a:moveTo>
                  <a:pt x="2568" y="1843"/>
                </a:moveTo>
                <a:lnTo>
                  <a:pt x="436" y="2737"/>
                </a:lnTo>
                <a:lnTo>
                  <a:pt x="0" y="2004"/>
                </a:lnTo>
                <a:lnTo>
                  <a:pt x="2085" y="0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714" name="pg1714"/>
          <p:cNvSpPr/>
          <p:nvPr/>
        </p:nvSpPr>
        <p:spPr>
          <a:xfrm>
            <a:off x="4116383" y="1838950"/>
            <a:ext cx="1846" cy="2758"/>
          </a:xfrm>
          <a:custGeom>
            <a:avLst/>
            <a:gdLst/>
            <a:ahLst/>
            <a:cxnLst/>
            <a:rect l="0" t="0" r="0" b="0"/>
            <a:pathLst>
              <a:path w="1846" h="2758">
                <a:moveTo>
                  <a:pt x="1846" y="1159"/>
                </a:moveTo>
                <a:lnTo>
                  <a:pt x="1830" y="2758"/>
                </a:lnTo>
                <a:lnTo>
                  <a:pt x="598" y="2594"/>
                </a:lnTo>
                <a:lnTo>
                  <a:pt x="0" y="1149"/>
                </a:lnTo>
                <a:lnTo>
                  <a:pt x="581" y="0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715" name="pg1715"/>
          <p:cNvSpPr/>
          <p:nvPr/>
        </p:nvSpPr>
        <p:spPr>
          <a:xfrm>
            <a:off x="4117170" y="1873589"/>
            <a:ext cx="2743" cy="2573"/>
          </a:xfrm>
          <a:custGeom>
            <a:avLst/>
            <a:gdLst/>
            <a:ahLst/>
            <a:cxnLst/>
            <a:rect l="0" t="0" r="0" b="0"/>
            <a:pathLst>
              <a:path w="2743" h="2573">
                <a:moveTo>
                  <a:pt x="2743" y="1231"/>
                </a:moveTo>
                <a:lnTo>
                  <a:pt x="1973" y="2573"/>
                </a:lnTo>
                <a:lnTo>
                  <a:pt x="0" y="858"/>
                </a:lnTo>
                <a:lnTo>
                  <a:pt x="1180" y="0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716" name="pg1716"/>
          <p:cNvSpPr/>
          <p:nvPr/>
        </p:nvSpPr>
        <p:spPr>
          <a:xfrm>
            <a:off x="4133752" y="2130679"/>
            <a:ext cx="1914" cy="3131"/>
          </a:xfrm>
          <a:custGeom>
            <a:avLst/>
            <a:gdLst/>
            <a:ahLst/>
            <a:cxnLst/>
            <a:rect l="0" t="0" r="0" b="0"/>
            <a:pathLst>
              <a:path w="1914" h="3131">
                <a:moveTo>
                  <a:pt x="1914" y="1011"/>
                </a:moveTo>
                <a:lnTo>
                  <a:pt x="808" y="3131"/>
                </a:lnTo>
                <a:lnTo>
                  <a:pt x="0" y="2218"/>
                </a:lnTo>
                <a:lnTo>
                  <a:pt x="169" y="0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717" name="pg1717"/>
          <p:cNvSpPr/>
          <p:nvPr/>
        </p:nvSpPr>
        <p:spPr>
          <a:xfrm>
            <a:off x="4099180" y="1906991"/>
            <a:ext cx="2216" cy="3131"/>
          </a:xfrm>
          <a:custGeom>
            <a:avLst/>
            <a:gdLst/>
            <a:ahLst/>
            <a:cxnLst/>
            <a:rect l="0" t="0" r="0" b="0"/>
            <a:pathLst>
              <a:path w="2216" h="3131">
                <a:moveTo>
                  <a:pt x="2216" y="1434"/>
                </a:moveTo>
                <a:lnTo>
                  <a:pt x="1412" y="3131"/>
                </a:lnTo>
                <a:lnTo>
                  <a:pt x="0" y="1070"/>
                </a:lnTo>
                <a:lnTo>
                  <a:pt x="409" y="0"/>
                </a:lnTo>
                <a:lnTo>
                  <a:pt x="1412" y="689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718" name="pg1718"/>
          <p:cNvSpPr/>
          <p:nvPr/>
        </p:nvSpPr>
        <p:spPr>
          <a:xfrm>
            <a:off x="4424435" y="1561040"/>
            <a:ext cx="1834" cy="2574"/>
          </a:xfrm>
          <a:custGeom>
            <a:avLst/>
            <a:gdLst/>
            <a:ahLst/>
            <a:cxnLst/>
            <a:rect l="0" t="0" r="0" b="0"/>
            <a:pathLst>
              <a:path w="1834" h="2574">
                <a:moveTo>
                  <a:pt x="1834" y="1539"/>
                </a:moveTo>
                <a:lnTo>
                  <a:pt x="1131" y="2574"/>
                </a:lnTo>
                <a:lnTo>
                  <a:pt x="230" y="1995"/>
                </a:lnTo>
                <a:lnTo>
                  <a:pt x="0" y="907"/>
                </a:lnTo>
                <a:lnTo>
                  <a:pt x="432" y="0"/>
                </a:lnTo>
                <a:lnTo>
                  <a:pt x="1695" y="220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719" name="pg1719"/>
          <p:cNvSpPr/>
          <p:nvPr/>
        </p:nvSpPr>
        <p:spPr>
          <a:xfrm>
            <a:off x="4092451" y="1995277"/>
            <a:ext cx="2316" cy="2541"/>
          </a:xfrm>
          <a:custGeom>
            <a:avLst/>
            <a:gdLst/>
            <a:ahLst/>
            <a:cxnLst/>
            <a:rect l="0" t="0" r="0" b="0"/>
            <a:pathLst>
              <a:path w="2316" h="2541">
                <a:moveTo>
                  <a:pt x="2316" y="1983"/>
                </a:moveTo>
                <a:lnTo>
                  <a:pt x="275" y="2541"/>
                </a:lnTo>
                <a:lnTo>
                  <a:pt x="0" y="1371"/>
                </a:lnTo>
                <a:lnTo>
                  <a:pt x="1712" y="0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720" name="pg1720"/>
          <p:cNvSpPr/>
          <p:nvPr/>
        </p:nvSpPr>
        <p:spPr>
          <a:xfrm>
            <a:off x="4256101" y="2051776"/>
            <a:ext cx="2278" cy="2786"/>
          </a:xfrm>
          <a:custGeom>
            <a:avLst/>
            <a:gdLst/>
            <a:ahLst/>
            <a:cxnLst/>
            <a:rect l="0" t="0" r="0" b="0"/>
            <a:pathLst>
              <a:path w="2278" h="2786">
                <a:moveTo>
                  <a:pt x="2278" y="1656"/>
                </a:moveTo>
                <a:lnTo>
                  <a:pt x="644" y="2786"/>
                </a:lnTo>
                <a:lnTo>
                  <a:pt x="0" y="1345"/>
                </a:lnTo>
                <a:lnTo>
                  <a:pt x="1983" y="0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721" name="pg1721"/>
          <p:cNvSpPr/>
          <p:nvPr/>
        </p:nvSpPr>
        <p:spPr>
          <a:xfrm>
            <a:off x="4097372" y="1975994"/>
            <a:ext cx="2391" cy="2503"/>
          </a:xfrm>
          <a:custGeom>
            <a:avLst/>
            <a:gdLst/>
            <a:ahLst/>
            <a:cxnLst/>
            <a:rect l="0" t="0" r="0" b="0"/>
            <a:pathLst>
              <a:path w="2391" h="2503">
                <a:moveTo>
                  <a:pt x="2391" y="801"/>
                </a:moveTo>
                <a:lnTo>
                  <a:pt x="1354" y="2503"/>
                </a:lnTo>
                <a:lnTo>
                  <a:pt x="0" y="2240"/>
                </a:lnTo>
                <a:lnTo>
                  <a:pt x="813" y="0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722" name="pg1722"/>
          <p:cNvSpPr/>
          <p:nvPr/>
        </p:nvSpPr>
        <p:spPr>
          <a:xfrm>
            <a:off x="4357521" y="1638982"/>
            <a:ext cx="2282" cy="2760"/>
          </a:xfrm>
          <a:custGeom>
            <a:avLst/>
            <a:gdLst/>
            <a:ahLst/>
            <a:cxnLst/>
            <a:rect l="0" t="0" r="0" b="0"/>
            <a:pathLst>
              <a:path w="2282" h="2760">
                <a:moveTo>
                  <a:pt x="2282" y="2050"/>
                </a:moveTo>
                <a:lnTo>
                  <a:pt x="753" y="2760"/>
                </a:lnTo>
                <a:lnTo>
                  <a:pt x="0" y="1523"/>
                </a:lnTo>
                <a:lnTo>
                  <a:pt x="1636" y="0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723" name="pg1723"/>
          <p:cNvSpPr/>
          <p:nvPr/>
        </p:nvSpPr>
        <p:spPr>
          <a:xfrm>
            <a:off x="4115046" y="2015463"/>
            <a:ext cx="1974" cy="2933"/>
          </a:xfrm>
          <a:custGeom>
            <a:avLst/>
            <a:gdLst/>
            <a:ahLst/>
            <a:cxnLst/>
            <a:rect l="0" t="0" r="0" b="0"/>
            <a:pathLst>
              <a:path w="1974" h="2933">
                <a:moveTo>
                  <a:pt x="1974" y="0"/>
                </a:moveTo>
                <a:lnTo>
                  <a:pt x="1321" y="2933"/>
                </a:lnTo>
                <a:lnTo>
                  <a:pt x="495" y="2489"/>
                </a:lnTo>
                <a:lnTo>
                  <a:pt x="0" y="584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724" name="pg1724"/>
          <p:cNvSpPr/>
          <p:nvPr/>
        </p:nvSpPr>
        <p:spPr>
          <a:xfrm>
            <a:off x="4114430" y="2050372"/>
            <a:ext cx="1606" cy="2912"/>
          </a:xfrm>
          <a:custGeom>
            <a:avLst/>
            <a:gdLst/>
            <a:ahLst/>
            <a:cxnLst/>
            <a:rect l="0" t="0" r="0" b="0"/>
            <a:pathLst>
              <a:path w="1606" h="2912">
                <a:moveTo>
                  <a:pt x="1606" y="2085"/>
                </a:moveTo>
                <a:lnTo>
                  <a:pt x="0" y="2912"/>
                </a:lnTo>
                <a:lnTo>
                  <a:pt x="179" y="0"/>
                </a:lnTo>
                <a:lnTo>
                  <a:pt x="1302" y="76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725" name="pg1725"/>
          <p:cNvSpPr/>
          <p:nvPr/>
        </p:nvSpPr>
        <p:spPr>
          <a:xfrm>
            <a:off x="4124294" y="1842252"/>
            <a:ext cx="2442" cy="2197"/>
          </a:xfrm>
          <a:custGeom>
            <a:avLst/>
            <a:gdLst/>
            <a:ahLst/>
            <a:cxnLst/>
            <a:rect l="0" t="0" r="0" b="0"/>
            <a:pathLst>
              <a:path w="2442" h="2197">
                <a:moveTo>
                  <a:pt x="2309" y="720"/>
                </a:moveTo>
                <a:lnTo>
                  <a:pt x="2442" y="2197"/>
                </a:lnTo>
                <a:lnTo>
                  <a:pt x="0" y="1555"/>
                </a:lnTo>
                <a:lnTo>
                  <a:pt x="419" y="0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726" name="pg1726"/>
          <p:cNvSpPr/>
          <p:nvPr/>
        </p:nvSpPr>
        <p:spPr>
          <a:xfrm>
            <a:off x="4127929" y="2046214"/>
            <a:ext cx="2093" cy="3131"/>
          </a:xfrm>
          <a:custGeom>
            <a:avLst/>
            <a:gdLst/>
            <a:ahLst/>
            <a:cxnLst/>
            <a:rect l="0" t="0" r="0" b="0"/>
            <a:pathLst>
              <a:path w="2093" h="3131">
                <a:moveTo>
                  <a:pt x="2093" y="2260"/>
                </a:moveTo>
                <a:lnTo>
                  <a:pt x="269" y="3131"/>
                </a:lnTo>
                <a:lnTo>
                  <a:pt x="0" y="1686"/>
                </a:lnTo>
                <a:lnTo>
                  <a:pt x="635" y="0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727" name="pg1727"/>
          <p:cNvSpPr/>
          <p:nvPr/>
        </p:nvSpPr>
        <p:spPr>
          <a:xfrm>
            <a:off x="4103614" y="1963235"/>
            <a:ext cx="2455" cy="2172"/>
          </a:xfrm>
          <a:custGeom>
            <a:avLst/>
            <a:gdLst/>
            <a:ahLst/>
            <a:cxnLst/>
            <a:rect l="0" t="0" r="0" b="0"/>
            <a:pathLst>
              <a:path w="2455" h="2172">
                <a:moveTo>
                  <a:pt x="2455" y="1394"/>
                </a:moveTo>
                <a:lnTo>
                  <a:pt x="1566" y="2172"/>
                </a:lnTo>
                <a:lnTo>
                  <a:pt x="20" y="1011"/>
                </a:lnTo>
                <a:lnTo>
                  <a:pt x="0" y="113"/>
                </a:lnTo>
                <a:lnTo>
                  <a:pt x="1615" y="0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728" name="pg1728"/>
          <p:cNvSpPr/>
          <p:nvPr/>
        </p:nvSpPr>
        <p:spPr>
          <a:xfrm>
            <a:off x="4099611" y="1903799"/>
            <a:ext cx="1901" cy="2975"/>
          </a:xfrm>
          <a:custGeom>
            <a:avLst/>
            <a:gdLst/>
            <a:ahLst/>
            <a:cxnLst/>
            <a:rect l="0" t="0" r="0" b="0"/>
            <a:pathLst>
              <a:path w="1901" h="2975">
                <a:moveTo>
                  <a:pt x="1901" y="2695"/>
                </a:moveTo>
                <a:lnTo>
                  <a:pt x="911" y="2975"/>
                </a:lnTo>
                <a:lnTo>
                  <a:pt x="0" y="1070"/>
                </a:lnTo>
                <a:lnTo>
                  <a:pt x="466" y="0"/>
                </a:lnTo>
                <a:lnTo>
                  <a:pt x="1496" y="662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729" name="pg1729"/>
          <p:cNvSpPr/>
          <p:nvPr/>
        </p:nvSpPr>
        <p:spPr>
          <a:xfrm>
            <a:off x="4110415" y="1887957"/>
            <a:ext cx="2322" cy="2162"/>
          </a:xfrm>
          <a:custGeom>
            <a:avLst/>
            <a:gdLst/>
            <a:ahLst/>
            <a:cxnLst/>
            <a:rect l="0" t="0" r="0" b="0"/>
            <a:pathLst>
              <a:path w="2322" h="2162">
                <a:moveTo>
                  <a:pt x="1908" y="1847"/>
                </a:moveTo>
                <a:lnTo>
                  <a:pt x="0" y="2162"/>
                </a:lnTo>
                <a:lnTo>
                  <a:pt x="187" y="549"/>
                </a:lnTo>
                <a:lnTo>
                  <a:pt x="725" y="0"/>
                </a:lnTo>
                <a:lnTo>
                  <a:pt x="2322" y="715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730" name="pg1730"/>
          <p:cNvSpPr/>
          <p:nvPr/>
        </p:nvSpPr>
        <p:spPr>
          <a:xfrm>
            <a:off x="4091474" y="1999333"/>
            <a:ext cx="2192" cy="2380"/>
          </a:xfrm>
          <a:custGeom>
            <a:avLst/>
            <a:gdLst/>
            <a:ahLst/>
            <a:cxnLst/>
            <a:rect l="0" t="0" r="0" b="0"/>
            <a:pathLst>
              <a:path w="2192" h="2380">
                <a:moveTo>
                  <a:pt x="2192" y="1682"/>
                </a:moveTo>
                <a:lnTo>
                  <a:pt x="1038" y="2380"/>
                </a:lnTo>
                <a:lnTo>
                  <a:pt x="0" y="1383"/>
                </a:lnTo>
                <a:lnTo>
                  <a:pt x="619" y="0"/>
                </a:lnTo>
                <a:lnTo>
                  <a:pt x="2068" y="488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731" name="pg1731"/>
          <p:cNvSpPr/>
          <p:nvPr/>
        </p:nvSpPr>
        <p:spPr>
          <a:xfrm>
            <a:off x="4146240" y="2091388"/>
            <a:ext cx="2498" cy="2602"/>
          </a:xfrm>
          <a:custGeom>
            <a:avLst/>
            <a:gdLst/>
            <a:ahLst/>
            <a:cxnLst/>
            <a:rect l="0" t="0" r="0" b="0"/>
            <a:pathLst>
              <a:path w="2498" h="2602">
                <a:moveTo>
                  <a:pt x="2498" y="1556"/>
                </a:moveTo>
                <a:lnTo>
                  <a:pt x="2239" y="2602"/>
                </a:lnTo>
                <a:lnTo>
                  <a:pt x="0" y="1763"/>
                </a:lnTo>
                <a:lnTo>
                  <a:pt x="976" y="0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732" name="pg1732"/>
          <p:cNvSpPr/>
          <p:nvPr/>
        </p:nvSpPr>
        <p:spPr>
          <a:xfrm>
            <a:off x="4203495" y="1705145"/>
            <a:ext cx="2053" cy="2737"/>
          </a:xfrm>
          <a:custGeom>
            <a:avLst/>
            <a:gdLst/>
            <a:ahLst/>
            <a:cxnLst/>
            <a:rect l="0" t="0" r="0" b="0"/>
            <a:pathLst>
              <a:path w="2053" h="2737">
                <a:moveTo>
                  <a:pt x="2053" y="970"/>
                </a:moveTo>
                <a:lnTo>
                  <a:pt x="1416" y="2737"/>
                </a:lnTo>
                <a:lnTo>
                  <a:pt x="330" y="2574"/>
                </a:lnTo>
                <a:lnTo>
                  <a:pt x="0" y="1597"/>
                </a:lnTo>
                <a:lnTo>
                  <a:pt x="1193" y="0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733" name="pg1733"/>
          <p:cNvSpPr/>
          <p:nvPr/>
        </p:nvSpPr>
        <p:spPr>
          <a:xfrm>
            <a:off x="4094006" y="1961824"/>
            <a:ext cx="1884" cy="2784"/>
          </a:xfrm>
          <a:custGeom>
            <a:avLst/>
            <a:gdLst/>
            <a:ahLst/>
            <a:cxnLst/>
            <a:rect l="0" t="0" r="0" b="0"/>
            <a:pathLst>
              <a:path w="1884" h="2784">
                <a:moveTo>
                  <a:pt x="1884" y="1939"/>
                </a:moveTo>
                <a:lnTo>
                  <a:pt x="1084" y="2784"/>
                </a:lnTo>
                <a:lnTo>
                  <a:pt x="0" y="0"/>
                </a:lnTo>
                <a:lnTo>
                  <a:pt x="1867" y="0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734" name="pg1734"/>
          <p:cNvSpPr/>
          <p:nvPr/>
        </p:nvSpPr>
        <p:spPr>
          <a:xfrm>
            <a:off x="4143571" y="1977329"/>
            <a:ext cx="2060" cy="2508"/>
          </a:xfrm>
          <a:custGeom>
            <a:avLst/>
            <a:gdLst/>
            <a:ahLst/>
            <a:cxnLst/>
            <a:rect l="0" t="0" r="0" b="0"/>
            <a:pathLst>
              <a:path w="2060" h="2508">
                <a:moveTo>
                  <a:pt x="2060" y="1504"/>
                </a:moveTo>
                <a:lnTo>
                  <a:pt x="994" y="2508"/>
                </a:lnTo>
                <a:lnTo>
                  <a:pt x="0" y="2008"/>
                </a:lnTo>
                <a:lnTo>
                  <a:pt x="57" y="493"/>
                </a:lnTo>
                <a:lnTo>
                  <a:pt x="1192" y="0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735" name="pg1735"/>
          <p:cNvSpPr/>
          <p:nvPr/>
        </p:nvSpPr>
        <p:spPr>
          <a:xfrm>
            <a:off x="4070332" y="1932336"/>
            <a:ext cx="2095" cy="2330"/>
          </a:xfrm>
          <a:custGeom>
            <a:avLst/>
            <a:gdLst/>
            <a:ahLst/>
            <a:cxnLst/>
            <a:rect l="0" t="0" r="0" b="0"/>
            <a:pathLst>
              <a:path w="2095" h="2330">
                <a:moveTo>
                  <a:pt x="2095" y="2064"/>
                </a:moveTo>
                <a:lnTo>
                  <a:pt x="943" y="2330"/>
                </a:lnTo>
                <a:lnTo>
                  <a:pt x="0" y="920"/>
                </a:lnTo>
                <a:lnTo>
                  <a:pt x="559" y="0"/>
                </a:lnTo>
                <a:lnTo>
                  <a:pt x="2076" y="526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736" name="pg1736"/>
          <p:cNvSpPr/>
          <p:nvPr/>
        </p:nvSpPr>
        <p:spPr>
          <a:xfrm>
            <a:off x="4118059" y="2061490"/>
            <a:ext cx="2113" cy="2148"/>
          </a:xfrm>
          <a:custGeom>
            <a:avLst/>
            <a:gdLst/>
            <a:ahLst/>
            <a:cxnLst/>
            <a:rect l="0" t="0" r="0" b="0"/>
            <a:pathLst>
              <a:path w="2113" h="2148">
                <a:moveTo>
                  <a:pt x="1986" y="0"/>
                </a:moveTo>
                <a:lnTo>
                  <a:pt x="2113" y="2148"/>
                </a:lnTo>
                <a:lnTo>
                  <a:pt x="253" y="2095"/>
                </a:lnTo>
                <a:lnTo>
                  <a:pt x="0" y="801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737" name="pg1737"/>
          <p:cNvSpPr/>
          <p:nvPr/>
        </p:nvSpPr>
        <p:spPr>
          <a:xfrm>
            <a:off x="4109605" y="2058035"/>
            <a:ext cx="1712" cy="2728"/>
          </a:xfrm>
          <a:custGeom>
            <a:avLst/>
            <a:gdLst/>
            <a:ahLst/>
            <a:cxnLst/>
            <a:rect l="0" t="0" r="0" b="0"/>
            <a:pathLst>
              <a:path w="1712" h="2728">
                <a:moveTo>
                  <a:pt x="1712" y="2562"/>
                </a:moveTo>
                <a:lnTo>
                  <a:pt x="628" y="2728"/>
                </a:lnTo>
                <a:lnTo>
                  <a:pt x="0" y="1422"/>
                </a:lnTo>
                <a:lnTo>
                  <a:pt x="598" y="0"/>
                </a:lnTo>
                <a:lnTo>
                  <a:pt x="1665" y="544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738" name="pg1738"/>
          <p:cNvSpPr/>
          <p:nvPr/>
        </p:nvSpPr>
        <p:spPr>
          <a:xfrm>
            <a:off x="4324643" y="1632258"/>
            <a:ext cx="2152" cy="3251"/>
          </a:xfrm>
          <a:custGeom>
            <a:avLst/>
            <a:gdLst/>
            <a:ahLst/>
            <a:cxnLst/>
            <a:rect l="0" t="0" r="0" b="0"/>
            <a:pathLst>
              <a:path w="2152" h="3251">
                <a:moveTo>
                  <a:pt x="2152" y="1123"/>
                </a:moveTo>
                <a:lnTo>
                  <a:pt x="733" y="3251"/>
                </a:lnTo>
                <a:lnTo>
                  <a:pt x="0" y="2363"/>
                </a:lnTo>
                <a:lnTo>
                  <a:pt x="924" y="0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739" name="pg1739"/>
          <p:cNvSpPr/>
          <p:nvPr/>
        </p:nvSpPr>
        <p:spPr>
          <a:xfrm>
            <a:off x="4147500" y="1980334"/>
            <a:ext cx="2202" cy="3024"/>
          </a:xfrm>
          <a:custGeom>
            <a:avLst/>
            <a:gdLst/>
            <a:ahLst/>
            <a:cxnLst/>
            <a:rect l="0" t="0" r="0" b="0"/>
            <a:pathLst>
              <a:path w="2202" h="3024">
                <a:moveTo>
                  <a:pt x="2202" y="876"/>
                </a:moveTo>
                <a:lnTo>
                  <a:pt x="1354" y="3024"/>
                </a:lnTo>
                <a:lnTo>
                  <a:pt x="0" y="970"/>
                </a:lnTo>
                <a:lnTo>
                  <a:pt x="254" y="0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740" name="pg1740"/>
          <p:cNvSpPr/>
          <p:nvPr/>
        </p:nvSpPr>
        <p:spPr>
          <a:xfrm>
            <a:off x="4121366" y="2081841"/>
            <a:ext cx="2752" cy="2163"/>
          </a:xfrm>
          <a:custGeom>
            <a:avLst/>
            <a:gdLst/>
            <a:ahLst/>
            <a:cxnLst/>
            <a:rect l="0" t="0" r="0" b="0"/>
            <a:pathLst>
              <a:path w="2752" h="2163">
                <a:moveTo>
                  <a:pt x="2752" y="1507"/>
                </a:moveTo>
                <a:lnTo>
                  <a:pt x="579" y="2163"/>
                </a:lnTo>
                <a:lnTo>
                  <a:pt x="0" y="1009"/>
                </a:lnTo>
                <a:lnTo>
                  <a:pt x="2194" y="0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741" name="pg1741"/>
          <p:cNvSpPr/>
          <p:nvPr/>
        </p:nvSpPr>
        <p:spPr>
          <a:xfrm>
            <a:off x="4492140" y="1536452"/>
            <a:ext cx="1774" cy="2926"/>
          </a:xfrm>
          <a:custGeom>
            <a:avLst/>
            <a:gdLst/>
            <a:ahLst/>
            <a:cxnLst/>
            <a:rect l="0" t="0" r="0" b="0"/>
            <a:pathLst>
              <a:path w="1774" h="2926">
                <a:moveTo>
                  <a:pt x="1774" y="2552"/>
                </a:moveTo>
                <a:lnTo>
                  <a:pt x="649" y="2926"/>
                </a:lnTo>
                <a:lnTo>
                  <a:pt x="0" y="1140"/>
                </a:lnTo>
                <a:lnTo>
                  <a:pt x="783" y="0"/>
                </a:lnTo>
                <a:lnTo>
                  <a:pt x="1566" y="620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742" name="pg1742"/>
          <p:cNvSpPr/>
          <p:nvPr/>
        </p:nvSpPr>
        <p:spPr>
          <a:xfrm>
            <a:off x="4165467" y="2163579"/>
            <a:ext cx="2388" cy="2839"/>
          </a:xfrm>
          <a:custGeom>
            <a:avLst/>
            <a:gdLst/>
            <a:ahLst/>
            <a:cxnLst/>
            <a:rect l="0" t="0" r="0" b="0"/>
            <a:pathLst>
              <a:path w="2388" h="2839">
                <a:moveTo>
                  <a:pt x="2388" y="1786"/>
                </a:moveTo>
                <a:lnTo>
                  <a:pt x="1584" y="2839"/>
                </a:lnTo>
                <a:lnTo>
                  <a:pt x="0" y="1852"/>
                </a:lnTo>
                <a:lnTo>
                  <a:pt x="1860" y="0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743" name="pg1743"/>
          <p:cNvSpPr/>
          <p:nvPr/>
        </p:nvSpPr>
        <p:spPr>
          <a:xfrm>
            <a:off x="4134560" y="1972204"/>
            <a:ext cx="1907" cy="2919"/>
          </a:xfrm>
          <a:custGeom>
            <a:avLst/>
            <a:gdLst/>
            <a:ahLst/>
            <a:cxnLst/>
            <a:rect l="0" t="0" r="0" b="0"/>
            <a:pathLst>
              <a:path w="1907" h="2919">
                <a:moveTo>
                  <a:pt x="1907" y="865"/>
                </a:moveTo>
                <a:lnTo>
                  <a:pt x="1458" y="2919"/>
                </a:lnTo>
                <a:lnTo>
                  <a:pt x="0" y="1959"/>
                </a:lnTo>
                <a:lnTo>
                  <a:pt x="363" y="0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744" name="pg1744"/>
          <p:cNvSpPr/>
          <p:nvPr/>
        </p:nvSpPr>
        <p:spPr>
          <a:xfrm>
            <a:off x="4294529" y="1629590"/>
            <a:ext cx="2605" cy="1728"/>
          </a:xfrm>
          <a:custGeom>
            <a:avLst/>
            <a:gdLst/>
            <a:ahLst/>
            <a:cxnLst/>
            <a:rect l="0" t="0" r="0" b="0"/>
            <a:pathLst>
              <a:path w="2605" h="1728">
                <a:moveTo>
                  <a:pt x="2605" y="1586"/>
                </a:moveTo>
                <a:lnTo>
                  <a:pt x="488" y="1728"/>
                </a:lnTo>
                <a:lnTo>
                  <a:pt x="0" y="643"/>
                </a:lnTo>
                <a:lnTo>
                  <a:pt x="402" y="0"/>
                </a:lnTo>
                <a:lnTo>
                  <a:pt x="2492" y="439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745" name="pg1745"/>
          <p:cNvSpPr/>
          <p:nvPr/>
        </p:nvSpPr>
        <p:spPr>
          <a:xfrm>
            <a:off x="4113570" y="1839378"/>
            <a:ext cx="2142" cy="2441"/>
          </a:xfrm>
          <a:custGeom>
            <a:avLst/>
            <a:gdLst/>
            <a:ahLst/>
            <a:cxnLst/>
            <a:rect l="0" t="0" r="0" b="0"/>
            <a:pathLst>
              <a:path w="2142" h="2441">
                <a:moveTo>
                  <a:pt x="2142" y="836"/>
                </a:moveTo>
                <a:lnTo>
                  <a:pt x="1598" y="2441"/>
                </a:lnTo>
                <a:lnTo>
                  <a:pt x="0" y="2100"/>
                </a:lnTo>
                <a:lnTo>
                  <a:pt x="388" y="0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746" name="pg1746"/>
          <p:cNvSpPr/>
          <p:nvPr/>
        </p:nvSpPr>
        <p:spPr>
          <a:xfrm>
            <a:off x="4136033" y="2166404"/>
            <a:ext cx="2013" cy="2786"/>
          </a:xfrm>
          <a:custGeom>
            <a:avLst/>
            <a:gdLst/>
            <a:ahLst/>
            <a:cxnLst/>
            <a:rect l="0" t="0" r="0" b="0"/>
            <a:pathLst>
              <a:path w="2013" h="2786">
                <a:moveTo>
                  <a:pt x="2013" y="337"/>
                </a:moveTo>
                <a:lnTo>
                  <a:pt x="1434" y="2786"/>
                </a:lnTo>
                <a:lnTo>
                  <a:pt x="649" y="2153"/>
                </a:lnTo>
                <a:lnTo>
                  <a:pt x="0" y="1630"/>
                </a:lnTo>
                <a:lnTo>
                  <a:pt x="649" y="0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747" name="pg1747"/>
          <p:cNvSpPr/>
          <p:nvPr/>
        </p:nvSpPr>
        <p:spPr>
          <a:xfrm>
            <a:off x="4106853" y="1891949"/>
            <a:ext cx="1971" cy="2559"/>
          </a:xfrm>
          <a:custGeom>
            <a:avLst/>
            <a:gdLst/>
            <a:ahLst/>
            <a:cxnLst/>
            <a:rect l="0" t="0" r="0" b="0"/>
            <a:pathLst>
              <a:path w="1971" h="2559">
                <a:moveTo>
                  <a:pt x="1971" y="388"/>
                </a:moveTo>
                <a:lnTo>
                  <a:pt x="1273" y="2559"/>
                </a:lnTo>
                <a:lnTo>
                  <a:pt x="200" y="2141"/>
                </a:lnTo>
                <a:lnTo>
                  <a:pt x="0" y="0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748" name="pg1748"/>
          <p:cNvSpPr/>
          <p:nvPr/>
        </p:nvSpPr>
        <p:spPr>
          <a:xfrm>
            <a:off x="4414404" y="1528610"/>
            <a:ext cx="2247" cy="2569"/>
          </a:xfrm>
          <a:custGeom>
            <a:avLst/>
            <a:gdLst/>
            <a:ahLst/>
            <a:cxnLst/>
            <a:rect l="0" t="0" r="0" b="0"/>
            <a:pathLst>
              <a:path w="2247" h="2569">
                <a:moveTo>
                  <a:pt x="2247" y="1859"/>
                </a:moveTo>
                <a:lnTo>
                  <a:pt x="423" y="2569"/>
                </a:lnTo>
                <a:lnTo>
                  <a:pt x="0" y="703"/>
                </a:lnTo>
                <a:lnTo>
                  <a:pt x="1281" y="0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749" name="pg1749"/>
          <p:cNvSpPr/>
          <p:nvPr/>
        </p:nvSpPr>
        <p:spPr>
          <a:xfrm>
            <a:off x="4117496" y="1900893"/>
            <a:ext cx="2408" cy="2302"/>
          </a:xfrm>
          <a:custGeom>
            <a:avLst/>
            <a:gdLst/>
            <a:ahLst/>
            <a:cxnLst/>
            <a:rect l="0" t="0" r="0" b="0"/>
            <a:pathLst>
              <a:path w="2408" h="2302">
                <a:moveTo>
                  <a:pt x="2408" y="1773"/>
                </a:moveTo>
                <a:lnTo>
                  <a:pt x="0" y="2302"/>
                </a:lnTo>
                <a:lnTo>
                  <a:pt x="725" y="0"/>
                </a:lnTo>
                <a:lnTo>
                  <a:pt x="1829" y="211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750" name="pg1750"/>
          <p:cNvSpPr/>
          <p:nvPr/>
        </p:nvSpPr>
        <p:spPr>
          <a:xfrm>
            <a:off x="4078515" y="1939258"/>
            <a:ext cx="2315" cy="2468"/>
          </a:xfrm>
          <a:custGeom>
            <a:avLst/>
            <a:gdLst/>
            <a:ahLst/>
            <a:cxnLst/>
            <a:rect l="0" t="0" r="0" b="0"/>
            <a:pathLst>
              <a:path w="2315" h="2468">
                <a:moveTo>
                  <a:pt x="2315" y="1037"/>
                </a:moveTo>
                <a:lnTo>
                  <a:pt x="1956" y="2468"/>
                </a:lnTo>
                <a:lnTo>
                  <a:pt x="0" y="2067"/>
                </a:lnTo>
                <a:lnTo>
                  <a:pt x="939" y="0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751" name="pg1751"/>
          <p:cNvSpPr/>
          <p:nvPr/>
        </p:nvSpPr>
        <p:spPr>
          <a:xfrm>
            <a:off x="4112590" y="2061922"/>
            <a:ext cx="2666" cy="2545"/>
          </a:xfrm>
          <a:custGeom>
            <a:avLst/>
            <a:gdLst/>
            <a:ahLst/>
            <a:cxnLst/>
            <a:rect l="0" t="0" r="0" b="0"/>
            <a:pathLst>
              <a:path w="2666" h="2545">
                <a:moveTo>
                  <a:pt x="2666" y="1820"/>
                </a:moveTo>
                <a:lnTo>
                  <a:pt x="1589" y="2545"/>
                </a:lnTo>
                <a:lnTo>
                  <a:pt x="0" y="1731"/>
                </a:lnTo>
                <a:lnTo>
                  <a:pt x="1396" y="0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752" name="pg1752"/>
          <p:cNvSpPr/>
          <p:nvPr/>
        </p:nvSpPr>
        <p:spPr>
          <a:xfrm>
            <a:off x="4133006" y="2042243"/>
            <a:ext cx="2157" cy="2945"/>
          </a:xfrm>
          <a:custGeom>
            <a:avLst/>
            <a:gdLst/>
            <a:ahLst/>
            <a:cxnLst/>
            <a:rect l="0" t="0" r="0" b="0"/>
            <a:pathLst>
              <a:path w="2157" h="2945">
                <a:moveTo>
                  <a:pt x="2157" y="899"/>
                </a:moveTo>
                <a:lnTo>
                  <a:pt x="1518" y="2945"/>
                </a:lnTo>
                <a:lnTo>
                  <a:pt x="0" y="2380"/>
                </a:lnTo>
                <a:lnTo>
                  <a:pt x="1241" y="0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753" name="pg1753"/>
          <p:cNvSpPr/>
          <p:nvPr/>
        </p:nvSpPr>
        <p:spPr>
          <a:xfrm>
            <a:off x="4157802" y="1724997"/>
            <a:ext cx="2383" cy="2025"/>
          </a:xfrm>
          <a:custGeom>
            <a:avLst/>
            <a:gdLst/>
            <a:ahLst/>
            <a:cxnLst/>
            <a:rect l="0" t="0" r="0" b="0"/>
            <a:pathLst>
              <a:path w="2383" h="2025">
                <a:moveTo>
                  <a:pt x="2383" y="1429"/>
                </a:moveTo>
                <a:lnTo>
                  <a:pt x="1878" y="2025"/>
                </a:lnTo>
                <a:lnTo>
                  <a:pt x="224" y="1465"/>
                </a:lnTo>
                <a:lnTo>
                  <a:pt x="0" y="858"/>
                </a:lnTo>
                <a:lnTo>
                  <a:pt x="182" y="216"/>
                </a:lnTo>
                <a:lnTo>
                  <a:pt x="1884" y="0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754" name="pg1754"/>
          <p:cNvSpPr/>
          <p:nvPr/>
        </p:nvSpPr>
        <p:spPr>
          <a:xfrm>
            <a:off x="4425541" y="1541487"/>
            <a:ext cx="1584" cy="2975"/>
          </a:xfrm>
          <a:custGeom>
            <a:avLst/>
            <a:gdLst/>
            <a:ahLst/>
            <a:cxnLst/>
            <a:rect l="0" t="0" r="0" b="0"/>
            <a:pathLst>
              <a:path w="1584" h="2975">
                <a:moveTo>
                  <a:pt x="1584" y="0"/>
                </a:moveTo>
                <a:lnTo>
                  <a:pt x="1551" y="2975"/>
                </a:lnTo>
                <a:lnTo>
                  <a:pt x="0" y="1915"/>
                </a:lnTo>
                <a:lnTo>
                  <a:pt x="125" y="433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755" name="pg1755"/>
          <p:cNvSpPr/>
          <p:nvPr/>
        </p:nvSpPr>
        <p:spPr>
          <a:xfrm>
            <a:off x="4284479" y="1615290"/>
            <a:ext cx="2221" cy="2977"/>
          </a:xfrm>
          <a:custGeom>
            <a:avLst/>
            <a:gdLst/>
            <a:ahLst/>
            <a:cxnLst/>
            <a:rect l="0" t="0" r="0" b="0"/>
            <a:pathLst>
              <a:path w="2221" h="2977">
                <a:moveTo>
                  <a:pt x="2221" y="1287"/>
                </a:moveTo>
                <a:lnTo>
                  <a:pt x="1837" y="2977"/>
                </a:lnTo>
                <a:lnTo>
                  <a:pt x="0" y="1560"/>
                </a:lnTo>
                <a:lnTo>
                  <a:pt x="1282" y="0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756" name="pg1756"/>
          <p:cNvSpPr/>
          <p:nvPr/>
        </p:nvSpPr>
        <p:spPr>
          <a:xfrm>
            <a:off x="4136972" y="2133801"/>
            <a:ext cx="2044" cy="2937"/>
          </a:xfrm>
          <a:custGeom>
            <a:avLst/>
            <a:gdLst/>
            <a:ahLst/>
            <a:cxnLst/>
            <a:rect l="0" t="0" r="0" b="0"/>
            <a:pathLst>
              <a:path w="2044" h="2937">
                <a:moveTo>
                  <a:pt x="2033" y="507"/>
                </a:moveTo>
                <a:lnTo>
                  <a:pt x="2044" y="2937"/>
                </a:lnTo>
                <a:lnTo>
                  <a:pt x="277" y="1224"/>
                </a:lnTo>
                <a:lnTo>
                  <a:pt x="0" y="510"/>
                </a:lnTo>
                <a:lnTo>
                  <a:pt x="350" y="0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757" name="pg1757"/>
          <p:cNvSpPr/>
          <p:nvPr/>
        </p:nvSpPr>
        <p:spPr>
          <a:xfrm>
            <a:off x="4090123" y="1960573"/>
            <a:ext cx="2426" cy="3342"/>
          </a:xfrm>
          <a:custGeom>
            <a:avLst/>
            <a:gdLst/>
            <a:ahLst/>
            <a:cxnLst/>
            <a:rect l="0" t="0" r="0" b="0"/>
            <a:pathLst>
              <a:path w="2426" h="3342">
                <a:moveTo>
                  <a:pt x="2426" y="2036"/>
                </a:moveTo>
                <a:lnTo>
                  <a:pt x="1519" y="3342"/>
                </a:lnTo>
                <a:lnTo>
                  <a:pt x="1030" y="2036"/>
                </a:lnTo>
                <a:lnTo>
                  <a:pt x="0" y="2036"/>
                </a:lnTo>
                <a:lnTo>
                  <a:pt x="878" y="0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758" name="pg1758"/>
          <p:cNvSpPr/>
          <p:nvPr/>
        </p:nvSpPr>
        <p:spPr>
          <a:xfrm>
            <a:off x="4253513" y="1668499"/>
            <a:ext cx="2424" cy="2921"/>
          </a:xfrm>
          <a:custGeom>
            <a:avLst/>
            <a:gdLst/>
            <a:ahLst/>
            <a:cxnLst/>
            <a:rect l="0" t="0" r="0" b="0"/>
            <a:pathLst>
              <a:path w="2424" h="2921">
                <a:moveTo>
                  <a:pt x="2424" y="1131"/>
                </a:moveTo>
                <a:lnTo>
                  <a:pt x="1284" y="2921"/>
                </a:lnTo>
                <a:lnTo>
                  <a:pt x="0" y="2420"/>
                </a:lnTo>
                <a:lnTo>
                  <a:pt x="1534" y="0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760" name="pg1760"/>
          <p:cNvSpPr/>
          <p:nvPr/>
        </p:nvSpPr>
        <p:spPr>
          <a:xfrm>
            <a:off x="4248237" y="1672775"/>
            <a:ext cx="2093" cy="3250"/>
          </a:xfrm>
          <a:custGeom>
            <a:avLst/>
            <a:gdLst/>
            <a:ahLst/>
            <a:cxnLst/>
            <a:rect l="0" t="0" r="0" b="0"/>
            <a:pathLst>
              <a:path w="2093" h="3250">
                <a:moveTo>
                  <a:pt x="2093" y="1875"/>
                </a:moveTo>
                <a:lnTo>
                  <a:pt x="1022" y="3250"/>
                </a:lnTo>
                <a:lnTo>
                  <a:pt x="0" y="1625"/>
                </a:lnTo>
                <a:lnTo>
                  <a:pt x="844" y="0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761" name="pg1761"/>
          <p:cNvSpPr/>
          <p:nvPr/>
        </p:nvSpPr>
        <p:spPr>
          <a:xfrm>
            <a:off x="4110199" y="1970859"/>
            <a:ext cx="1752" cy="2676"/>
          </a:xfrm>
          <a:custGeom>
            <a:avLst/>
            <a:gdLst/>
            <a:ahLst/>
            <a:cxnLst/>
            <a:rect l="0" t="0" r="0" b="0"/>
            <a:pathLst>
              <a:path w="1752" h="2676">
                <a:moveTo>
                  <a:pt x="1752" y="811"/>
                </a:moveTo>
                <a:lnTo>
                  <a:pt x="1456" y="2676"/>
                </a:lnTo>
                <a:lnTo>
                  <a:pt x="331" y="2580"/>
                </a:lnTo>
                <a:lnTo>
                  <a:pt x="0" y="493"/>
                </a:lnTo>
                <a:lnTo>
                  <a:pt x="685" y="0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762" name="pg1762"/>
          <p:cNvSpPr/>
          <p:nvPr/>
        </p:nvSpPr>
        <p:spPr>
          <a:xfrm>
            <a:off x="4377958" y="1648558"/>
            <a:ext cx="2416" cy="2406"/>
          </a:xfrm>
          <a:custGeom>
            <a:avLst/>
            <a:gdLst/>
            <a:ahLst/>
            <a:cxnLst/>
            <a:rect l="0" t="0" r="0" b="0"/>
            <a:pathLst>
              <a:path w="2416" h="2406">
                <a:moveTo>
                  <a:pt x="2416" y="1495"/>
                </a:moveTo>
                <a:lnTo>
                  <a:pt x="912" y="2406"/>
                </a:lnTo>
                <a:lnTo>
                  <a:pt x="0" y="1896"/>
                </a:lnTo>
                <a:lnTo>
                  <a:pt x="912" y="467"/>
                </a:lnTo>
                <a:lnTo>
                  <a:pt x="2250" y="0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763" name="pg1763"/>
          <p:cNvSpPr/>
          <p:nvPr/>
        </p:nvSpPr>
        <p:spPr>
          <a:xfrm>
            <a:off x="4439029" y="1540306"/>
            <a:ext cx="2759" cy="2170"/>
          </a:xfrm>
          <a:custGeom>
            <a:avLst/>
            <a:gdLst/>
            <a:ahLst/>
            <a:cxnLst/>
            <a:rect l="0" t="0" r="0" b="0"/>
            <a:pathLst>
              <a:path w="2759" h="2170">
                <a:moveTo>
                  <a:pt x="2759" y="1488"/>
                </a:moveTo>
                <a:lnTo>
                  <a:pt x="1959" y="2170"/>
                </a:lnTo>
                <a:lnTo>
                  <a:pt x="0" y="1124"/>
                </a:lnTo>
                <a:lnTo>
                  <a:pt x="421" y="0"/>
                </a:lnTo>
                <a:lnTo>
                  <a:pt x="1473" y="99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764" name="pg1764"/>
          <p:cNvSpPr/>
          <p:nvPr/>
        </p:nvSpPr>
        <p:spPr>
          <a:xfrm>
            <a:off x="4123868" y="2113426"/>
            <a:ext cx="2800" cy="2272"/>
          </a:xfrm>
          <a:custGeom>
            <a:avLst/>
            <a:gdLst/>
            <a:ahLst/>
            <a:cxnLst/>
            <a:rect l="0" t="0" r="0" b="0"/>
            <a:pathLst>
              <a:path w="2800" h="2272">
                <a:moveTo>
                  <a:pt x="2800" y="1264"/>
                </a:moveTo>
                <a:lnTo>
                  <a:pt x="648" y="2272"/>
                </a:lnTo>
                <a:lnTo>
                  <a:pt x="0" y="1032"/>
                </a:lnTo>
                <a:lnTo>
                  <a:pt x="2351" y="0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765" name="pg1765"/>
          <p:cNvSpPr/>
          <p:nvPr/>
        </p:nvSpPr>
        <p:spPr>
          <a:xfrm>
            <a:off x="4279846" y="1626401"/>
            <a:ext cx="2189" cy="1943"/>
          </a:xfrm>
          <a:custGeom>
            <a:avLst/>
            <a:gdLst/>
            <a:ahLst/>
            <a:cxnLst/>
            <a:rect l="0" t="0" r="0" b="0"/>
            <a:pathLst>
              <a:path w="2189" h="1943">
                <a:moveTo>
                  <a:pt x="2189" y="157"/>
                </a:moveTo>
                <a:lnTo>
                  <a:pt x="2082" y="1943"/>
                </a:lnTo>
                <a:lnTo>
                  <a:pt x="0" y="1409"/>
                </a:lnTo>
                <a:lnTo>
                  <a:pt x="78" y="0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766" name="pg1766"/>
          <p:cNvSpPr/>
          <p:nvPr/>
        </p:nvSpPr>
        <p:spPr>
          <a:xfrm>
            <a:off x="4152808" y="2085948"/>
            <a:ext cx="2449" cy="2214"/>
          </a:xfrm>
          <a:custGeom>
            <a:avLst/>
            <a:gdLst/>
            <a:ahLst/>
            <a:cxnLst/>
            <a:rect l="0" t="0" r="0" b="0"/>
            <a:pathLst>
              <a:path w="2449" h="2214">
                <a:moveTo>
                  <a:pt x="2334" y="1513"/>
                </a:moveTo>
                <a:lnTo>
                  <a:pt x="1029" y="2214"/>
                </a:lnTo>
                <a:lnTo>
                  <a:pt x="0" y="1429"/>
                </a:lnTo>
                <a:lnTo>
                  <a:pt x="991" y="0"/>
                </a:lnTo>
                <a:lnTo>
                  <a:pt x="2449" y="451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767" name="pg1767"/>
          <p:cNvSpPr/>
          <p:nvPr/>
        </p:nvSpPr>
        <p:spPr>
          <a:xfrm>
            <a:off x="4140300" y="1763866"/>
            <a:ext cx="2441" cy="2027"/>
          </a:xfrm>
          <a:custGeom>
            <a:avLst/>
            <a:gdLst/>
            <a:ahLst/>
            <a:cxnLst/>
            <a:rect l="0" t="0" r="0" b="0"/>
            <a:pathLst>
              <a:path w="2441" h="2027">
                <a:moveTo>
                  <a:pt x="2441" y="1609"/>
                </a:moveTo>
                <a:lnTo>
                  <a:pt x="925" y="2027"/>
                </a:lnTo>
                <a:lnTo>
                  <a:pt x="0" y="1168"/>
                </a:lnTo>
                <a:lnTo>
                  <a:pt x="548" y="216"/>
                </a:lnTo>
                <a:lnTo>
                  <a:pt x="2054" y="0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769" name="pg1769"/>
          <p:cNvSpPr/>
          <p:nvPr/>
        </p:nvSpPr>
        <p:spPr>
          <a:xfrm>
            <a:off x="4121436" y="2085331"/>
            <a:ext cx="2737" cy="2464"/>
          </a:xfrm>
          <a:custGeom>
            <a:avLst/>
            <a:gdLst/>
            <a:ahLst/>
            <a:cxnLst/>
            <a:rect l="0" t="0" r="0" b="0"/>
            <a:pathLst>
              <a:path w="2737" h="2464">
                <a:moveTo>
                  <a:pt x="2737" y="1509"/>
                </a:moveTo>
                <a:lnTo>
                  <a:pt x="1193" y="2464"/>
                </a:lnTo>
                <a:lnTo>
                  <a:pt x="0" y="1086"/>
                </a:lnTo>
                <a:lnTo>
                  <a:pt x="1228" y="0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770" name="pg1770"/>
          <p:cNvSpPr/>
          <p:nvPr/>
        </p:nvSpPr>
        <p:spPr>
          <a:xfrm>
            <a:off x="4435979" y="1542468"/>
            <a:ext cx="2102" cy="3236"/>
          </a:xfrm>
          <a:custGeom>
            <a:avLst/>
            <a:gdLst/>
            <a:ahLst/>
            <a:cxnLst/>
            <a:rect l="0" t="0" r="0" b="0"/>
            <a:pathLst>
              <a:path w="2102" h="3236">
                <a:moveTo>
                  <a:pt x="2102" y="1967"/>
                </a:moveTo>
                <a:lnTo>
                  <a:pt x="813" y="3236"/>
                </a:lnTo>
                <a:lnTo>
                  <a:pt x="0" y="1710"/>
                </a:lnTo>
                <a:lnTo>
                  <a:pt x="661" y="0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771" name="pg1771"/>
          <p:cNvSpPr/>
          <p:nvPr/>
        </p:nvSpPr>
        <p:spPr>
          <a:xfrm>
            <a:off x="4323253" y="1647407"/>
            <a:ext cx="2080" cy="2539"/>
          </a:xfrm>
          <a:custGeom>
            <a:avLst/>
            <a:gdLst/>
            <a:ahLst/>
            <a:cxnLst/>
            <a:rect l="0" t="0" r="0" b="0"/>
            <a:pathLst>
              <a:path w="2080" h="2539">
                <a:moveTo>
                  <a:pt x="2019" y="2310"/>
                </a:moveTo>
                <a:lnTo>
                  <a:pt x="402" y="2539"/>
                </a:lnTo>
                <a:lnTo>
                  <a:pt x="0" y="1338"/>
                </a:lnTo>
                <a:lnTo>
                  <a:pt x="2080" y="0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772" name="pg1772"/>
          <p:cNvSpPr/>
          <p:nvPr/>
        </p:nvSpPr>
        <p:spPr>
          <a:xfrm>
            <a:off x="4129017" y="2041907"/>
            <a:ext cx="2289" cy="2562"/>
          </a:xfrm>
          <a:custGeom>
            <a:avLst/>
            <a:gdLst/>
            <a:ahLst/>
            <a:cxnLst/>
            <a:rect l="0" t="0" r="0" b="0"/>
            <a:pathLst>
              <a:path w="2289" h="2562">
                <a:moveTo>
                  <a:pt x="2289" y="24"/>
                </a:moveTo>
                <a:lnTo>
                  <a:pt x="1037" y="2562"/>
                </a:lnTo>
                <a:lnTo>
                  <a:pt x="0" y="1418"/>
                </a:lnTo>
                <a:lnTo>
                  <a:pt x="394" y="0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773" name="pg1773"/>
          <p:cNvSpPr/>
          <p:nvPr/>
        </p:nvSpPr>
        <p:spPr>
          <a:xfrm>
            <a:off x="4135916" y="2187094"/>
            <a:ext cx="2257" cy="2994"/>
          </a:xfrm>
          <a:custGeom>
            <a:avLst/>
            <a:gdLst/>
            <a:ahLst/>
            <a:cxnLst/>
            <a:rect l="0" t="0" r="0" b="0"/>
            <a:pathLst>
              <a:path w="2257" h="2994">
                <a:moveTo>
                  <a:pt x="711" y="2994"/>
                </a:moveTo>
                <a:lnTo>
                  <a:pt x="0" y="1110"/>
                </a:lnTo>
                <a:lnTo>
                  <a:pt x="814" y="0"/>
                </a:lnTo>
                <a:lnTo>
                  <a:pt x="2257" y="1166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774" name="pg1774"/>
          <p:cNvSpPr/>
          <p:nvPr/>
        </p:nvSpPr>
        <p:spPr>
          <a:xfrm>
            <a:off x="4476889" y="1542405"/>
            <a:ext cx="2426" cy="2316"/>
          </a:xfrm>
          <a:custGeom>
            <a:avLst/>
            <a:gdLst/>
            <a:ahLst/>
            <a:cxnLst/>
            <a:rect l="0" t="0" r="0" b="0"/>
            <a:pathLst>
              <a:path w="2426" h="2316">
                <a:moveTo>
                  <a:pt x="1600" y="2291"/>
                </a:moveTo>
                <a:lnTo>
                  <a:pt x="170" y="2316"/>
                </a:lnTo>
                <a:lnTo>
                  <a:pt x="0" y="1415"/>
                </a:lnTo>
                <a:lnTo>
                  <a:pt x="1875" y="0"/>
                </a:lnTo>
                <a:lnTo>
                  <a:pt x="2426" y="1084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775" name="pg1775"/>
          <p:cNvSpPr/>
          <p:nvPr/>
        </p:nvSpPr>
        <p:spPr>
          <a:xfrm>
            <a:off x="4163789" y="2162010"/>
            <a:ext cx="2810" cy="2225"/>
          </a:xfrm>
          <a:custGeom>
            <a:avLst/>
            <a:gdLst/>
            <a:ahLst/>
            <a:cxnLst/>
            <a:rect l="0" t="0" r="0" b="0"/>
            <a:pathLst>
              <a:path w="2810" h="2225">
                <a:moveTo>
                  <a:pt x="2810" y="648"/>
                </a:moveTo>
                <a:lnTo>
                  <a:pt x="1631" y="2225"/>
                </a:lnTo>
                <a:lnTo>
                  <a:pt x="0" y="313"/>
                </a:lnTo>
                <a:lnTo>
                  <a:pt x="586" y="0"/>
                </a:lnTo>
                <a:lnTo>
                  <a:pt x="1916" y="0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776" name="pg1776"/>
          <p:cNvSpPr/>
          <p:nvPr/>
        </p:nvSpPr>
        <p:spPr>
          <a:xfrm>
            <a:off x="4104421" y="1988073"/>
            <a:ext cx="2315" cy="2833"/>
          </a:xfrm>
          <a:custGeom>
            <a:avLst/>
            <a:gdLst/>
            <a:ahLst/>
            <a:cxnLst/>
            <a:rect l="0" t="0" r="0" b="0"/>
            <a:pathLst>
              <a:path w="2315" h="2833">
                <a:moveTo>
                  <a:pt x="2315" y="1275"/>
                </a:moveTo>
                <a:lnTo>
                  <a:pt x="370" y="2833"/>
                </a:lnTo>
                <a:lnTo>
                  <a:pt x="0" y="881"/>
                </a:lnTo>
                <a:lnTo>
                  <a:pt x="887" y="0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777" name="pg1777"/>
          <p:cNvSpPr/>
          <p:nvPr/>
        </p:nvSpPr>
        <p:spPr>
          <a:xfrm>
            <a:off x="4136118" y="2178598"/>
            <a:ext cx="1785" cy="3612"/>
          </a:xfrm>
          <a:custGeom>
            <a:avLst/>
            <a:gdLst/>
            <a:ahLst/>
            <a:cxnLst/>
            <a:rect l="0" t="0" r="0" b="0"/>
            <a:pathLst>
              <a:path w="1785" h="3612">
                <a:moveTo>
                  <a:pt x="1480" y="1343"/>
                </a:moveTo>
                <a:lnTo>
                  <a:pt x="1785" y="3612"/>
                </a:lnTo>
                <a:lnTo>
                  <a:pt x="784" y="3201"/>
                </a:lnTo>
                <a:lnTo>
                  <a:pt x="564" y="2513"/>
                </a:lnTo>
                <a:lnTo>
                  <a:pt x="0" y="759"/>
                </a:lnTo>
                <a:lnTo>
                  <a:pt x="564" y="0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778" name="pg1778"/>
          <p:cNvSpPr/>
          <p:nvPr/>
        </p:nvSpPr>
        <p:spPr>
          <a:xfrm>
            <a:off x="4095977" y="1972083"/>
            <a:ext cx="2768" cy="2379"/>
          </a:xfrm>
          <a:custGeom>
            <a:avLst/>
            <a:gdLst/>
            <a:ahLst/>
            <a:cxnLst/>
            <a:rect l="0" t="0" r="0" b="0"/>
            <a:pathLst>
              <a:path w="2768" h="2379">
                <a:moveTo>
                  <a:pt x="2768" y="1236"/>
                </a:moveTo>
                <a:lnTo>
                  <a:pt x="1011" y="2379"/>
                </a:lnTo>
                <a:lnTo>
                  <a:pt x="0" y="958"/>
                </a:lnTo>
                <a:lnTo>
                  <a:pt x="1635" y="0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779" name="pg1779"/>
          <p:cNvSpPr/>
          <p:nvPr/>
        </p:nvSpPr>
        <p:spPr>
          <a:xfrm>
            <a:off x="4138593" y="2088191"/>
            <a:ext cx="2266" cy="2863"/>
          </a:xfrm>
          <a:custGeom>
            <a:avLst/>
            <a:gdLst/>
            <a:ahLst/>
            <a:cxnLst/>
            <a:rect l="0" t="0" r="0" b="0"/>
            <a:pathLst>
              <a:path w="2266" h="2863">
                <a:moveTo>
                  <a:pt x="2266" y="1570"/>
                </a:moveTo>
                <a:lnTo>
                  <a:pt x="937" y="2863"/>
                </a:lnTo>
                <a:lnTo>
                  <a:pt x="0" y="1248"/>
                </a:lnTo>
                <a:lnTo>
                  <a:pt x="1800" y="0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780" name="pg1780"/>
          <p:cNvSpPr/>
          <p:nvPr/>
        </p:nvSpPr>
        <p:spPr>
          <a:xfrm>
            <a:off x="4111782" y="1853794"/>
            <a:ext cx="1722" cy="2923"/>
          </a:xfrm>
          <a:custGeom>
            <a:avLst/>
            <a:gdLst/>
            <a:ahLst/>
            <a:cxnLst/>
            <a:rect l="0" t="0" r="0" b="0"/>
            <a:pathLst>
              <a:path w="1722" h="2923">
                <a:moveTo>
                  <a:pt x="1722" y="1850"/>
                </a:moveTo>
                <a:lnTo>
                  <a:pt x="275" y="2923"/>
                </a:lnTo>
                <a:lnTo>
                  <a:pt x="0" y="1290"/>
                </a:lnTo>
                <a:lnTo>
                  <a:pt x="516" y="0"/>
                </a:lnTo>
                <a:lnTo>
                  <a:pt x="1571" y="297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781" name="pg1781"/>
          <p:cNvSpPr/>
          <p:nvPr/>
        </p:nvSpPr>
        <p:spPr>
          <a:xfrm>
            <a:off x="4087699" y="1909944"/>
            <a:ext cx="2203" cy="3083"/>
          </a:xfrm>
          <a:custGeom>
            <a:avLst/>
            <a:gdLst/>
            <a:ahLst/>
            <a:cxnLst/>
            <a:rect l="0" t="0" r="0" b="0"/>
            <a:pathLst>
              <a:path w="2203" h="3083">
                <a:moveTo>
                  <a:pt x="2203" y="1754"/>
                </a:moveTo>
                <a:lnTo>
                  <a:pt x="1023" y="3083"/>
                </a:lnTo>
                <a:lnTo>
                  <a:pt x="0" y="1913"/>
                </a:lnTo>
                <a:lnTo>
                  <a:pt x="1224" y="0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782" name="pg1782"/>
          <p:cNvSpPr/>
          <p:nvPr/>
        </p:nvSpPr>
        <p:spPr>
          <a:xfrm>
            <a:off x="4068399" y="1934299"/>
            <a:ext cx="2181" cy="3013"/>
          </a:xfrm>
          <a:custGeom>
            <a:avLst/>
            <a:gdLst/>
            <a:ahLst/>
            <a:cxnLst/>
            <a:rect l="0" t="0" r="0" b="0"/>
            <a:pathLst>
              <a:path w="2181" h="3013">
                <a:moveTo>
                  <a:pt x="2181" y="1883"/>
                </a:moveTo>
                <a:lnTo>
                  <a:pt x="366" y="3013"/>
                </a:lnTo>
                <a:lnTo>
                  <a:pt x="0" y="1457"/>
                </a:lnTo>
                <a:lnTo>
                  <a:pt x="805" y="0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783" name="pg1783"/>
          <p:cNvSpPr/>
          <p:nvPr/>
        </p:nvSpPr>
        <p:spPr>
          <a:xfrm>
            <a:off x="4159709" y="1994979"/>
            <a:ext cx="2487" cy="2942"/>
          </a:xfrm>
          <a:custGeom>
            <a:avLst/>
            <a:gdLst/>
            <a:ahLst/>
            <a:cxnLst/>
            <a:rect l="0" t="0" r="0" b="0"/>
            <a:pathLst>
              <a:path w="2487" h="2942">
                <a:moveTo>
                  <a:pt x="2487" y="1485"/>
                </a:moveTo>
                <a:lnTo>
                  <a:pt x="1857" y="2942"/>
                </a:lnTo>
                <a:lnTo>
                  <a:pt x="0" y="935"/>
                </a:lnTo>
                <a:lnTo>
                  <a:pt x="845" y="0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784" name="pg1784"/>
          <p:cNvSpPr/>
          <p:nvPr/>
        </p:nvSpPr>
        <p:spPr>
          <a:xfrm>
            <a:off x="4135919" y="2130299"/>
            <a:ext cx="2105" cy="2924"/>
          </a:xfrm>
          <a:custGeom>
            <a:avLst/>
            <a:gdLst/>
            <a:ahLst/>
            <a:cxnLst/>
            <a:rect l="0" t="0" r="0" b="0"/>
            <a:pathLst>
              <a:path w="2105" h="2924">
                <a:moveTo>
                  <a:pt x="763" y="0"/>
                </a:moveTo>
                <a:lnTo>
                  <a:pt x="763" y="150"/>
                </a:lnTo>
                <a:lnTo>
                  <a:pt x="962" y="150"/>
                </a:lnTo>
                <a:lnTo>
                  <a:pt x="2105" y="1012"/>
                </a:lnTo>
                <a:lnTo>
                  <a:pt x="1085" y="2924"/>
                </a:lnTo>
                <a:lnTo>
                  <a:pt x="763" y="2653"/>
                </a:lnTo>
                <a:lnTo>
                  <a:pt x="0" y="2008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785" name="pg1785"/>
          <p:cNvSpPr/>
          <p:nvPr/>
        </p:nvSpPr>
        <p:spPr>
          <a:xfrm>
            <a:off x="4134523" y="2111080"/>
            <a:ext cx="2159" cy="2912"/>
          </a:xfrm>
          <a:custGeom>
            <a:avLst/>
            <a:gdLst/>
            <a:ahLst/>
            <a:cxnLst/>
            <a:rect l="0" t="0" r="0" b="0"/>
            <a:pathLst>
              <a:path w="2159" h="2912">
                <a:moveTo>
                  <a:pt x="2159" y="1563"/>
                </a:moveTo>
                <a:lnTo>
                  <a:pt x="430" y="2912"/>
                </a:lnTo>
                <a:lnTo>
                  <a:pt x="0" y="1981"/>
                </a:lnTo>
                <a:lnTo>
                  <a:pt x="1009" y="0"/>
                </a:lnTo>
                <a:lnTo>
                  <a:pt x="2159" y="1065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786" name="pg1786"/>
          <p:cNvSpPr/>
          <p:nvPr/>
        </p:nvSpPr>
        <p:spPr>
          <a:xfrm>
            <a:off x="4456715" y="1535319"/>
            <a:ext cx="1732" cy="2088"/>
          </a:xfrm>
          <a:custGeom>
            <a:avLst/>
            <a:gdLst/>
            <a:ahLst/>
            <a:cxnLst/>
            <a:rect l="0" t="0" r="0" b="0"/>
            <a:pathLst>
              <a:path w="1732" h="2088">
                <a:moveTo>
                  <a:pt x="1732" y="1698"/>
                </a:moveTo>
                <a:lnTo>
                  <a:pt x="312" y="2088"/>
                </a:lnTo>
                <a:lnTo>
                  <a:pt x="0" y="1193"/>
                </a:lnTo>
                <a:lnTo>
                  <a:pt x="1721" y="0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787" name="pg1787"/>
          <p:cNvSpPr/>
          <p:nvPr/>
        </p:nvSpPr>
        <p:spPr>
          <a:xfrm>
            <a:off x="4327102" y="1612259"/>
            <a:ext cx="1249" cy="1311"/>
          </a:xfrm>
          <a:custGeom>
            <a:avLst/>
            <a:gdLst/>
            <a:ahLst/>
            <a:cxnLst/>
            <a:rect l="0" t="0" r="0" b="0"/>
            <a:pathLst>
              <a:path w="1249" h="1311">
                <a:moveTo>
                  <a:pt x="1249" y="918"/>
                </a:moveTo>
                <a:lnTo>
                  <a:pt x="266" y="1311"/>
                </a:lnTo>
                <a:lnTo>
                  <a:pt x="0" y="440"/>
                </a:lnTo>
                <a:lnTo>
                  <a:pt x="612" y="0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788" name="pg1788"/>
          <p:cNvSpPr/>
          <p:nvPr/>
        </p:nvSpPr>
        <p:spPr>
          <a:xfrm>
            <a:off x="4455972" y="1536024"/>
            <a:ext cx="969" cy="1432"/>
          </a:xfrm>
          <a:custGeom>
            <a:avLst/>
            <a:gdLst/>
            <a:ahLst/>
            <a:cxnLst/>
            <a:rect l="0" t="0" r="0" b="0"/>
            <a:pathLst>
              <a:path w="969" h="1432">
                <a:moveTo>
                  <a:pt x="969" y="1219"/>
                </a:moveTo>
                <a:lnTo>
                  <a:pt x="435" y="1432"/>
                </a:lnTo>
                <a:lnTo>
                  <a:pt x="119" y="1306"/>
                </a:lnTo>
                <a:lnTo>
                  <a:pt x="0" y="811"/>
                </a:lnTo>
                <a:lnTo>
                  <a:pt x="176" y="363"/>
                </a:lnTo>
                <a:lnTo>
                  <a:pt x="563" y="0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789" name="pg1789"/>
          <p:cNvSpPr/>
          <p:nvPr/>
        </p:nvSpPr>
        <p:spPr>
          <a:xfrm>
            <a:off x="4328323" y="1612082"/>
            <a:ext cx="1106" cy="1544"/>
          </a:xfrm>
          <a:custGeom>
            <a:avLst/>
            <a:gdLst/>
            <a:ahLst/>
            <a:cxnLst/>
            <a:rect l="0" t="0" r="0" b="0"/>
            <a:pathLst>
              <a:path w="1106" h="1544">
                <a:moveTo>
                  <a:pt x="1106" y="711"/>
                </a:moveTo>
                <a:lnTo>
                  <a:pt x="452" y="1544"/>
                </a:lnTo>
                <a:lnTo>
                  <a:pt x="0" y="934"/>
                </a:lnTo>
                <a:lnTo>
                  <a:pt x="531" y="0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790" name="pg1790"/>
          <p:cNvSpPr/>
          <p:nvPr/>
        </p:nvSpPr>
        <p:spPr>
          <a:xfrm>
            <a:off x="4521407" y="1218365"/>
            <a:ext cx="592817" cy="503813"/>
          </a:xfrm>
          <a:custGeom>
            <a:avLst/>
            <a:gdLst/>
            <a:ahLst/>
            <a:cxnLst/>
            <a:rect l="0" t="0" r="0" b="0"/>
            <a:pathLst>
              <a:path w="592817" h="503813">
                <a:moveTo>
                  <a:pt x="592817" y="3246"/>
                </a:moveTo>
                <a:lnTo>
                  <a:pt x="587212" y="9781"/>
                </a:lnTo>
                <a:lnTo>
                  <a:pt x="586504" y="10609"/>
                </a:lnTo>
                <a:lnTo>
                  <a:pt x="581379" y="16595"/>
                </a:lnTo>
                <a:lnTo>
                  <a:pt x="575721" y="23406"/>
                </a:lnTo>
                <a:lnTo>
                  <a:pt x="566361" y="34698"/>
                </a:lnTo>
                <a:lnTo>
                  <a:pt x="564710" y="36864"/>
                </a:lnTo>
                <a:lnTo>
                  <a:pt x="563522" y="38422"/>
                </a:lnTo>
                <a:lnTo>
                  <a:pt x="553798" y="51197"/>
                </a:lnTo>
                <a:lnTo>
                  <a:pt x="552516" y="52883"/>
                </a:lnTo>
                <a:lnTo>
                  <a:pt x="550784" y="55164"/>
                </a:lnTo>
                <a:lnTo>
                  <a:pt x="548860" y="57710"/>
                </a:lnTo>
                <a:lnTo>
                  <a:pt x="533857" y="77578"/>
                </a:lnTo>
                <a:lnTo>
                  <a:pt x="526803" y="86949"/>
                </a:lnTo>
                <a:lnTo>
                  <a:pt x="522241" y="95739"/>
                </a:lnTo>
                <a:lnTo>
                  <a:pt x="521367" y="97423"/>
                </a:lnTo>
                <a:lnTo>
                  <a:pt x="522241" y="97868"/>
                </a:lnTo>
                <a:lnTo>
                  <a:pt x="526397" y="99986"/>
                </a:lnTo>
                <a:lnTo>
                  <a:pt x="533857" y="103789"/>
                </a:lnTo>
                <a:lnTo>
                  <a:pt x="546486" y="110235"/>
                </a:lnTo>
                <a:lnTo>
                  <a:pt x="552516" y="111731"/>
                </a:lnTo>
                <a:lnTo>
                  <a:pt x="564710" y="114757"/>
                </a:lnTo>
                <a:lnTo>
                  <a:pt x="567223" y="115381"/>
                </a:lnTo>
                <a:lnTo>
                  <a:pt x="570233" y="118206"/>
                </a:lnTo>
                <a:lnTo>
                  <a:pt x="571602" y="131284"/>
                </a:lnTo>
                <a:lnTo>
                  <a:pt x="573074" y="145143"/>
                </a:lnTo>
                <a:lnTo>
                  <a:pt x="573432" y="148518"/>
                </a:lnTo>
                <a:lnTo>
                  <a:pt x="574374" y="165374"/>
                </a:lnTo>
                <a:lnTo>
                  <a:pt x="573560" y="166672"/>
                </a:lnTo>
                <a:lnTo>
                  <a:pt x="561679" y="185623"/>
                </a:lnTo>
                <a:lnTo>
                  <a:pt x="554452" y="197151"/>
                </a:lnTo>
                <a:lnTo>
                  <a:pt x="523236" y="190071"/>
                </a:lnTo>
                <a:lnTo>
                  <a:pt x="492729" y="185623"/>
                </a:lnTo>
                <a:lnTo>
                  <a:pt x="472740" y="182709"/>
                </a:lnTo>
                <a:lnTo>
                  <a:pt x="459492" y="185623"/>
                </a:lnTo>
                <a:lnTo>
                  <a:pt x="443927" y="189046"/>
                </a:lnTo>
                <a:lnTo>
                  <a:pt x="417388" y="204263"/>
                </a:lnTo>
                <a:lnTo>
                  <a:pt x="390567" y="236572"/>
                </a:lnTo>
                <a:lnTo>
                  <a:pt x="381449" y="247556"/>
                </a:lnTo>
                <a:lnTo>
                  <a:pt x="376466" y="256596"/>
                </a:lnTo>
                <a:lnTo>
                  <a:pt x="361837" y="269856"/>
                </a:lnTo>
                <a:lnTo>
                  <a:pt x="366984" y="291022"/>
                </a:lnTo>
                <a:lnTo>
                  <a:pt x="354405" y="311119"/>
                </a:lnTo>
                <a:lnTo>
                  <a:pt x="343107" y="326653"/>
                </a:lnTo>
                <a:lnTo>
                  <a:pt x="350711" y="341813"/>
                </a:lnTo>
                <a:lnTo>
                  <a:pt x="362735" y="363912"/>
                </a:lnTo>
                <a:lnTo>
                  <a:pt x="367947" y="373489"/>
                </a:lnTo>
                <a:lnTo>
                  <a:pt x="362735" y="379739"/>
                </a:lnTo>
                <a:lnTo>
                  <a:pt x="353383" y="390954"/>
                </a:lnTo>
                <a:lnTo>
                  <a:pt x="359447" y="417623"/>
                </a:lnTo>
                <a:lnTo>
                  <a:pt x="356245" y="427561"/>
                </a:lnTo>
                <a:lnTo>
                  <a:pt x="351156" y="441861"/>
                </a:lnTo>
                <a:lnTo>
                  <a:pt x="362688" y="468693"/>
                </a:lnTo>
                <a:lnTo>
                  <a:pt x="372244" y="490925"/>
                </a:lnTo>
                <a:lnTo>
                  <a:pt x="359553" y="494080"/>
                </a:lnTo>
                <a:lnTo>
                  <a:pt x="350354" y="488164"/>
                </a:lnTo>
                <a:lnTo>
                  <a:pt x="324181" y="482633"/>
                </a:lnTo>
                <a:lnTo>
                  <a:pt x="314309" y="487547"/>
                </a:lnTo>
                <a:lnTo>
                  <a:pt x="309094" y="482575"/>
                </a:lnTo>
                <a:lnTo>
                  <a:pt x="298266" y="483186"/>
                </a:lnTo>
                <a:lnTo>
                  <a:pt x="285184" y="466036"/>
                </a:lnTo>
                <a:lnTo>
                  <a:pt x="266269" y="455103"/>
                </a:lnTo>
                <a:lnTo>
                  <a:pt x="263870" y="450097"/>
                </a:lnTo>
                <a:lnTo>
                  <a:pt x="259729" y="447359"/>
                </a:lnTo>
                <a:lnTo>
                  <a:pt x="255084" y="436298"/>
                </a:lnTo>
                <a:lnTo>
                  <a:pt x="251690" y="433573"/>
                </a:lnTo>
                <a:lnTo>
                  <a:pt x="230493" y="427260"/>
                </a:lnTo>
                <a:lnTo>
                  <a:pt x="217054" y="430061"/>
                </a:lnTo>
                <a:lnTo>
                  <a:pt x="210480" y="435443"/>
                </a:lnTo>
                <a:lnTo>
                  <a:pt x="203754" y="430911"/>
                </a:lnTo>
                <a:lnTo>
                  <a:pt x="194653" y="432518"/>
                </a:lnTo>
                <a:lnTo>
                  <a:pt x="173302" y="428474"/>
                </a:lnTo>
                <a:lnTo>
                  <a:pt x="166909" y="427263"/>
                </a:lnTo>
                <a:lnTo>
                  <a:pt x="150882" y="427293"/>
                </a:lnTo>
                <a:lnTo>
                  <a:pt x="149651" y="428474"/>
                </a:lnTo>
                <a:lnTo>
                  <a:pt x="144859" y="433075"/>
                </a:lnTo>
                <a:lnTo>
                  <a:pt x="140467" y="441922"/>
                </a:lnTo>
                <a:lnTo>
                  <a:pt x="136600" y="445508"/>
                </a:lnTo>
                <a:lnTo>
                  <a:pt x="133773" y="451998"/>
                </a:lnTo>
                <a:lnTo>
                  <a:pt x="139616" y="468693"/>
                </a:lnTo>
                <a:lnTo>
                  <a:pt x="141355" y="473658"/>
                </a:lnTo>
                <a:lnTo>
                  <a:pt x="128465" y="479175"/>
                </a:lnTo>
                <a:lnTo>
                  <a:pt x="125244" y="485575"/>
                </a:lnTo>
                <a:lnTo>
                  <a:pt x="123041" y="487302"/>
                </a:lnTo>
                <a:lnTo>
                  <a:pt x="114956" y="486854"/>
                </a:lnTo>
                <a:lnTo>
                  <a:pt x="114349" y="493967"/>
                </a:lnTo>
                <a:lnTo>
                  <a:pt x="110047" y="498462"/>
                </a:lnTo>
                <a:lnTo>
                  <a:pt x="102037" y="499447"/>
                </a:lnTo>
                <a:lnTo>
                  <a:pt x="89344" y="503813"/>
                </a:lnTo>
                <a:lnTo>
                  <a:pt x="76199" y="497376"/>
                </a:lnTo>
                <a:lnTo>
                  <a:pt x="74454" y="496830"/>
                </a:lnTo>
                <a:lnTo>
                  <a:pt x="54848" y="490704"/>
                </a:lnTo>
                <a:lnTo>
                  <a:pt x="32268" y="483649"/>
                </a:lnTo>
                <a:lnTo>
                  <a:pt x="39782" y="479752"/>
                </a:lnTo>
                <a:lnTo>
                  <a:pt x="45015" y="474039"/>
                </a:lnTo>
                <a:lnTo>
                  <a:pt x="46075" y="468693"/>
                </a:lnTo>
                <a:lnTo>
                  <a:pt x="48127" y="458334"/>
                </a:lnTo>
                <a:lnTo>
                  <a:pt x="50799" y="454129"/>
                </a:lnTo>
                <a:lnTo>
                  <a:pt x="51093" y="451687"/>
                </a:lnTo>
                <a:lnTo>
                  <a:pt x="48862" y="448723"/>
                </a:lnTo>
                <a:lnTo>
                  <a:pt x="42588" y="448323"/>
                </a:lnTo>
                <a:lnTo>
                  <a:pt x="39923" y="446707"/>
                </a:lnTo>
                <a:lnTo>
                  <a:pt x="31028" y="437101"/>
                </a:lnTo>
                <a:lnTo>
                  <a:pt x="28279" y="434133"/>
                </a:lnTo>
                <a:lnTo>
                  <a:pt x="23006" y="431659"/>
                </a:lnTo>
                <a:lnTo>
                  <a:pt x="21111" y="428474"/>
                </a:lnTo>
                <a:lnTo>
                  <a:pt x="18439" y="423984"/>
                </a:lnTo>
                <a:lnTo>
                  <a:pt x="25644" y="418926"/>
                </a:lnTo>
                <a:lnTo>
                  <a:pt x="31028" y="417347"/>
                </a:lnTo>
                <a:lnTo>
                  <a:pt x="34306" y="416387"/>
                </a:lnTo>
                <a:lnTo>
                  <a:pt x="42519" y="416082"/>
                </a:lnTo>
                <a:lnTo>
                  <a:pt x="61713" y="410567"/>
                </a:lnTo>
                <a:lnTo>
                  <a:pt x="62306" y="410397"/>
                </a:lnTo>
                <a:lnTo>
                  <a:pt x="70824" y="404836"/>
                </a:lnTo>
                <a:lnTo>
                  <a:pt x="74059" y="398724"/>
                </a:lnTo>
                <a:lnTo>
                  <a:pt x="71616" y="387651"/>
                </a:lnTo>
                <a:lnTo>
                  <a:pt x="71903" y="383476"/>
                </a:lnTo>
                <a:lnTo>
                  <a:pt x="74454" y="380581"/>
                </a:lnTo>
                <a:lnTo>
                  <a:pt x="81264" y="372851"/>
                </a:lnTo>
                <a:lnTo>
                  <a:pt x="74454" y="365941"/>
                </a:lnTo>
                <a:lnTo>
                  <a:pt x="73036" y="364501"/>
                </a:lnTo>
                <a:lnTo>
                  <a:pt x="73550" y="343486"/>
                </a:lnTo>
                <a:lnTo>
                  <a:pt x="62932" y="337857"/>
                </a:lnTo>
                <a:lnTo>
                  <a:pt x="51291" y="338507"/>
                </a:lnTo>
                <a:lnTo>
                  <a:pt x="43575" y="342860"/>
                </a:lnTo>
                <a:lnTo>
                  <a:pt x="43824" y="348422"/>
                </a:lnTo>
                <a:lnTo>
                  <a:pt x="42305" y="350233"/>
                </a:lnTo>
                <a:lnTo>
                  <a:pt x="31028" y="351002"/>
                </a:lnTo>
                <a:lnTo>
                  <a:pt x="25298" y="352589"/>
                </a:lnTo>
                <a:lnTo>
                  <a:pt x="20825" y="351340"/>
                </a:lnTo>
                <a:lnTo>
                  <a:pt x="11153" y="353192"/>
                </a:lnTo>
                <a:lnTo>
                  <a:pt x="7052" y="351800"/>
                </a:lnTo>
                <a:lnTo>
                  <a:pt x="5063" y="346841"/>
                </a:lnTo>
                <a:lnTo>
                  <a:pt x="1600" y="342849"/>
                </a:lnTo>
                <a:lnTo>
                  <a:pt x="538" y="341626"/>
                </a:lnTo>
                <a:lnTo>
                  <a:pt x="1600" y="341364"/>
                </a:lnTo>
                <a:lnTo>
                  <a:pt x="8265" y="339716"/>
                </a:lnTo>
                <a:lnTo>
                  <a:pt x="7789" y="338570"/>
                </a:lnTo>
                <a:lnTo>
                  <a:pt x="10843" y="334106"/>
                </a:lnTo>
                <a:lnTo>
                  <a:pt x="7473" y="330949"/>
                </a:lnTo>
                <a:lnTo>
                  <a:pt x="6510" y="327130"/>
                </a:lnTo>
                <a:lnTo>
                  <a:pt x="11050" y="322082"/>
                </a:lnTo>
                <a:lnTo>
                  <a:pt x="11513" y="317236"/>
                </a:lnTo>
                <a:lnTo>
                  <a:pt x="14692" y="312267"/>
                </a:lnTo>
                <a:lnTo>
                  <a:pt x="11380" y="309585"/>
                </a:lnTo>
                <a:lnTo>
                  <a:pt x="5031" y="308432"/>
                </a:lnTo>
                <a:lnTo>
                  <a:pt x="3935" y="303660"/>
                </a:lnTo>
                <a:lnTo>
                  <a:pt x="1600" y="301251"/>
                </a:lnTo>
                <a:lnTo>
                  <a:pt x="755" y="300380"/>
                </a:lnTo>
                <a:lnTo>
                  <a:pt x="0" y="299602"/>
                </a:lnTo>
                <a:lnTo>
                  <a:pt x="9498" y="299712"/>
                </a:lnTo>
                <a:lnTo>
                  <a:pt x="14013" y="302742"/>
                </a:lnTo>
                <a:lnTo>
                  <a:pt x="18226" y="301113"/>
                </a:lnTo>
                <a:lnTo>
                  <a:pt x="23519" y="301727"/>
                </a:lnTo>
                <a:lnTo>
                  <a:pt x="24632" y="300408"/>
                </a:lnTo>
                <a:lnTo>
                  <a:pt x="25641" y="295332"/>
                </a:lnTo>
                <a:lnTo>
                  <a:pt x="29522" y="292844"/>
                </a:lnTo>
                <a:lnTo>
                  <a:pt x="38560" y="300931"/>
                </a:lnTo>
                <a:lnTo>
                  <a:pt x="40945" y="305289"/>
                </a:lnTo>
                <a:lnTo>
                  <a:pt x="36775" y="318639"/>
                </a:lnTo>
                <a:lnTo>
                  <a:pt x="37046" y="320317"/>
                </a:lnTo>
                <a:lnTo>
                  <a:pt x="38590" y="320511"/>
                </a:lnTo>
                <a:lnTo>
                  <a:pt x="56812" y="311390"/>
                </a:lnTo>
                <a:lnTo>
                  <a:pt x="56625" y="310206"/>
                </a:lnTo>
                <a:lnTo>
                  <a:pt x="48440" y="305434"/>
                </a:lnTo>
                <a:lnTo>
                  <a:pt x="46842" y="301731"/>
                </a:lnTo>
                <a:lnTo>
                  <a:pt x="62485" y="293556"/>
                </a:lnTo>
                <a:lnTo>
                  <a:pt x="58561" y="290745"/>
                </a:lnTo>
                <a:lnTo>
                  <a:pt x="55859" y="293957"/>
                </a:lnTo>
                <a:lnTo>
                  <a:pt x="48267" y="293633"/>
                </a:lnTo>
                <a:lnTo>
                  <a:pt x="45310" y="289696"/>
                </a:lnTo>
                <a:lnTo>
                  <a:pt x="46414" y="286822"/>
                </a:lnTo>
                <a:lnTo>
                  <a:pt x="64847" y="278439"/>
                </a:lnTo>
                <a:lnTo>
                  <a:pt x="69312" y="282008"/>
                </a:lnTo>
                <a:lnTo>
                  <a:pt x="71891" y="278700"/>
                </a:lnTo>
                <a:lnTo>
                  <a:pt x="76607" y="276165"/>
                </a:lnTo>
                <a:lnTo>
                  <a:pt x="83692" y="274659"/>
                </a:lnTo>
                <a:lnTo>
                  <a:pt x="82696" y="271245"/>
                </a:lnTo>
                <a:lnTo>
                  <a:pt x="84828" y="268838"/>
                </a:lnTo>
                <a:lnTo>
                  <a:pt x="90809" y="265538"/>
                </a:lnTo>
                <a:lnTo>
                  <a:pt x="101741" y="262580"/>
                </a:lnTo>
                <a:lnTo>
                  <a:pt x="104077" y="264188"/>
                </a:lnTo>
                <a:lnTo>
                  <a:pt x="106914" y="270851"/>
                </a:lnTo>
                <a:lnTo>
                  <a:pt x="111948" y="278042"/>
                </a:lnTo>
                <a:lnTo>
                  <a:pt x="114655" y="285163"/>
                </a:lnTo>
                <a:lnTo>
                  <a:pt x="127796" y="297931"/>
                </a:lnTo>
                <a:lnTo>
                  <a:pt x="124831" y="308383"/>
                </a:lnTo>
                <a:lnTo>
                  <a:pt x="117425" y="315394"/>
                </a:lnTo>
                <a:lnTo>
                  <a:pt x="117033" y="317486"/>
                </a:lnTo>
                <a:lnTo>
                  <a:pt x="132321" y="313160"/>
                </a:lnTo>
                <a:lnTo>
                  <a:pt x="147797" y="318426"/>
                </a:lnTo>
                <a:lnTo>
                  <a:pt x="152321" y="317696"/>
                </a:lnTo>
                <a:lnTo>
                  <a:pt x="153620" y="315928"/>
                </a:lnTo>
                <a:lnTo>
                  <a:pt x="153053" y="314175"/>
                </a:lnTo>
                <a:lnTo>
                  <a:pt x="143366" y="310991"/>
                </a:lnTo>
                <a:lnTo>
                  <a:pt x="140831" y="308896"/>
                </a:lnTo>
                <a:lnTo>
                  <a:pt x="139968" y="306485"/>
                </a:lnTo>
                <a:lnTo>
                  <a:pt x="143268" y="300910"/>
                </a:lnTo>
                <a:lnTo>
                  <a:pt x="154229" y="295465"/>
                </a:lnTo>
                <a:lnTo>
                  <a:pt x="163784" y="295022"/>
                </a:lnTo>
                <a:lnTo>
                  <a:pt x="171863" y="297363"/>
                </a:lnTo>
                <a:lnTo>
                  <a:pt x="180339" y="295225"/>
                </a:lnTo>
                <a:lnTo>
                  <a:pt x="188190" y="297861"/>
                </a:lnTo>
                <a:lnTo>
                  <a:pt x="202327" y="296969"/>
                </a:lnTo>
                <a:lnTo>
                  <a:pt x="217054" y="299889"/>
                </a:lnTo>
                <a:lnTo>
                  <a:pt x="223045" y="297093"/>
                </a:lnTo>
                <a:lnTo>
                  <a:pt x="226468" y="295199"/>
                </a:lnTo>
                <a:lnTo>
                  <a:pt x="227583" y="292701"/>
                </a:lnTo>
                <a:lnTo>
                  <a:pt x="224450" y="290670"/>
                </a:lnTo>
                <a:lnTo>
                  <a:pt x="217054" y="289818"/>
                </a:lnTo>
                <a:lnTo>
                  <a:pt x="213809" y="286531"/>
                </a:lnTo>
                <a:lnTo>
                  <a:pt x="213324" y="283561"/>
                </a:lnTo>
                <a:lnTo>
                  <a:pt x="216002" y="280021"/>
                </a:lnTo>
                <a:lnTo>
                  <a:pt x="217054" y="279749"/>
                </a:lnTo>
                <a:lnTo>
                  <a:pt x="228456" y="276650"/>
                </a:lnTo>
                <a:lnTo>
                  <a:pt x="225674" y="273419"/>
                </a:lnTo>
                <a:lnTo>
                  <a:pt x="228804" y="268383"/>
                </a:lnTo>
                <a:lnTo>
                  <a:pt x="226009" y="268094"/>
                </a:lnTo>
                <a:lnTo>
                  <a:pt x="217054" y="272121"/>
                </a:lnTo>
                <a:lnTo>
                  <a:pt x="203668" y="278235"/>
                </a:lnTo>
                <a:lnTo>
                  <a:pt x="202070" y="277003"/>
                </a:lnTo>
                <a:lnTo>
                  <a:pt x="208844" y="266672"/>
                </a:lnTo>
                <a:lnTo>
                  <a:pt x="214395" y="263305"/>
                </a:lnTo>
                <a:lnTo>
                  <a:pt x="217054" y="262710"/>
                </a:lnTo>
                <a:lnTo>
                  <a:pt x="221748" y="261405"/>
                </a:lnTo>
                <a:lnTo>
                  <a:pt x="234714" y="251410"/>
                </a:lnTo>
                <a:lnTo>
                  <a:pt x="239781" y="249842"/>
                </a:lnTo>
                <a:lnTo>
                  <a:pt x="245804" y="251240"/>
                </a:lnTo>
                <a:lnTo>
                  <a:pt x="257024" y="249319"/>
                </a:lnTo>
                <a:lnTo>
                  <a:pt x="259999" y="247418"/>
                </a:lnTo>
                <a:lnTo>
                  <a:pt x="263194" y="241768"/>
                </a:lnTo>
                <a:lnTo>
                  <a:pt x="271194" y="241512"/>
                </a:lnTo>
                <a:lnTo>
                  <a:pt x="283173" y="237778"/>
                </a:lnTo>
                <a:lnTo>
                  <a:pt x="284613" y="233172"/>
                </a:lnTo>
                <a:lnTo>
                  <a:pt x="281871" y="227726"/>
                </a:lnTo>
                <a:lnTo>
                  <a:pt x="273708" y="226531"/>
                </a:lnTo>
                <a:lnTo>
                  <a:pt x="267087" y="222674"/>
                </a:lnTo>
                <a:lnTo>
                  <a:pt x="251014" y="226246"/>
                </a:lnTo>
                <a:lnTo>
                  <a:pt x="248069" y="224336"/>
                </a:lnTo>
                <a:lnTo>
                  <a:pt x="247432" y="221752"/>
                </a:lnTo>
                <a:lnTo>
                  <a:pt x="249261" y="218126"/>
                </a:lnTo>
                <a:lnTo>
                  <a:pt x="258747" y="213323"/>
                </a:lnTo>
                <a:lnTo>
                  <a:pt x="267236" y="205488"/>
                </a:lnTo>
                <a:lnTo>
                  <a:pt x="281264" y="202862"/>
                </a:lnTo>
                <a:lnTo>
                  <a:pt x="286161" y="197292"/>
                </a:lnTo>
                <a:lnTo>
                  <a:pt x="282920" y="194842"/>
                </a:lnTo>
                <a:lnTo>
                  <a:pt x="266754" y="192793"/>
                </a:lnTo>
                <a:lnTo>
                  <a:pt x="262614" y="190472"/>
                </a:lnTo>
                <a:lnTo>
                  <a:pt x="257771" y="198080"/>
                </a:lnTo>
                <a:lnTo>
                  <a:pt x="241380" y="206684"/>
                </a:lnTo>
                <a:lnTo>
                  <a:pt x="220911" y="220726"/>
                </a:lnTo>
                <a:lnTo>
                  <a:pt x="220403" y="222001"/>
                </a:lnTo>
                <a:lnTo>
                  <a:pt x="221543" y="222575"/>
                </a:lnTo>
                <a:lnTo>
                  <a:pt x="233439" y="217140"/>
                </a:lnTo>
                <a:lnTo>
                  <a:pt x="241872" y="221002"/>
                </a:lnTo>
                <a:lnTo>
                  <a:pt x="243509" y="226780"/>
                </a:lnTo>
                <a:lnTo>
                  <a:pt x="237775" y="236611"/>
                </a:lnTo>
                <a:lnTo>
                  <a:pt x="231927" y="243660"/>
                </a:lnTo>
                <a:lnTo>
                  <a:pt x="217054" y="249639"/>
                </a:lnTo>
                <a:lnTo>
                  <a:pt x="199838" y="256325"/>
                </a:lnTo>
                <a:lnTo>
                  <a:pt x="192421" y="263399"/>
                </a:lnTo>
                <a:lnTo>
                  <a:pt x="175577" y="273449"/>
                </a:lnTo>
                <a:lnTo>
                  <a:pt x="157930" y="276940"/>
                </a:lnTo>
                <a:lnTo>
                  <a:pt x="150285" y="281868"/>
                </a:lnTo>
                <a:lnTo>
                  <a:pt x="140289" y="287035"/>
                </a:lnTo>
                <a:lnTo>
                  <a:pt x="128854" y="286692"/>
                </a:lnTo>
                <a:lnTo>
                  <a:pt x="123937" y="280939"/>
                </a:lnTo>
                <a:lnTo>
                  <a:pt x="122040" y="272422"/>
                </a:lnTo>
                <a:lnTo>
                  <a:pt x="117218" y="269815"/>
                </a:lnTo>
                <a:lnTo>
                  <a:pt x="114032" y="265033"/>
                </a:lnTo>
                <a:lnTo>
                  <a:pt x="113380" y="258639"/>
                </a:lnTo>
                <a:lnTo>
                  <a:pt x="114475" y="255300"/>
                </a:lnTo>
                <a:lnTo>
                  <a:pt x="136611" y="247124"/>
                </a:lnTo>
                <a:lnTo>
                  <a:pt x="137789" y="245100"/>
                </a:lnTo>
                <a:lnTo>
                  <a:pt x="137121" y="240275"/>
                </a:lnTo>
                <a:lnTo>
                  <a:pt x="126216" y="242322"/>
                </a:lnTo>
                <a:lnTo>
                  <a:pt x="116026" y="247715"/>
                </a:lnTo>
                <a:lnTo>
                  <a:pt x="100335" y="251663"/>
                </a:lnTo>
                <a:lnTo>
                  <a:pt x="88839" y="257306"/>
                </a:lnTo>
                <a:lnTo>
                  <a:pt x="86814" y="257229"/>
                </a:lnTo>
                <a:lnTo>
                  <a:pt x="85961" y="255527"/>
                </a:lnTo>
                <a:lnTo>
                  <a:pt x="87022" y="248861"/>
                </a:lnTo>
                <a:lnTo>
                  <a:pt x="93583" y="243403"/>
                </a:lnTo>
                <a:lnTo>
                  <a:pt x="90148" y="238825"/>
                </a:lnTo>
                <a:lnTo>
                  <a:pt x="90440" y="236289"/>
                </a:lnTo>
                <a:lnTo>
                  <a:pt x="95651" y="228949"/>
                </a:lnTo>
                <a:lnTo>
                  <a:pt x="101628" y="224027"/>
                </a:lnTo>
                <a:lnTo>
                  <a:pt x="114142" y="224138"/>
                </a:lnTo>
                <a:lnTo>
                  <a:pt x="117961" y="218576"/>
                </a:lnTo>
                <a:lnTo>
                  <a:pt x="128410" y="218973"/>
                </a:lnTo>
                <a:lnTo>
                  <a:pt x="152448" y="209576"/>
                </a:lnTo>
                <a:lnTo>
                  <a:pt x="151817" y="207830"/>
                </a:lnTo>
                <a:lnTo>
                  <a:pt x="149016" y="207431"/>
                </a:lnTo>
                <a:lnTo>
                  <a:pt x="132514" y="213076"/>
                </a:lnTo>
                <a:lnTo>
                  <a:pt x="140670" y="206448"/>
                </a:lnTo>
                <a:lnTo>
                  <a:pt x="132318" y="203319"/>
                </a:lnTo>
                <a:lnTo>
                  <a:pt x="137394" y="192972"/>
                </a:lnTo>
                <a:lnTo>
                  <a:pt x="136948" y="185623"/>
                </a:lnTo>
                <a:lnTo>
                  <a:pt x="137709" y="183038"/>
                </a:lnTo>
                <a:lnTo>
                  <a:pt x="141602" y="182322"/>
                </a:lnTo>
                <a:lnTo>
                  <a:pt x="147481" y="184836"/>
                </a:lnTo>
                <a:lnTo>
                  <a:pt x="151888" y="182544"/>
                </a:lnTo>
                <a:lnTo>
                  <a:pt x="147849" y="176254"/>
                </a:lnTo>
                <a:lnTo>
                  <a:pt x="150187" y="171293"/>
                </a:lnTo>
                <a:lnTo>
                  <a:pt x="154272" y="170957"/>
                </a:lnTo>
                <a:lnTo>
                  <a:pt x="154606" y="166672"/>
                </a:lnTo>
                <a:lnTo>
                  <a:pt x="156055" y="164947"/>
                </a:lnTo>
                <a:lnTo>
                  <a:pt x="164230" y="163631"/>
                </a:lnTo>
                <a:lnTo>
                  <a:pt x="170315" y="164252"/>
                </a:lnTo>
                <a:lnTo>
                  <a:pt x="169851" y="162162"/>
                </a:lnTo>
                <a:lnTo>
                  <a:pt x="164448" y="158432"/>
                </a:lnTo>
                <a:lnTo>
                  <a:pt x="163863" y="154852"/>
                </a:lnTo>
                <a:lnTo>
                  <a:pt x="181354" y="147269"/>
                </a:lnTo>
                <a:lnTo>
                  <a:pt x="181191" y="140709"/>
                </a:lnTo>
                <a:lnTo>
                  <a:pt x="183874" y="136602"/>
                </a:lnTo>
                <a:lnTo>
                  <a:pt x="190442" y="135015"/>
                </a:lnTo>
                <a:lnTo>
                  <a:pt x="196956" y="137294"/>
                </a:lnTo>
                <a:lnTo>
                  <a:pt x="199235" y="136521"/>
                </a:lnTo>
                <a:lnTo>
                  <a:pt x="197355" y="133021"/>
                </a:lnTo>
                <a:lnTo>
                  <a:pt x="194232" y="130756"/>
                </a:lnTo>
                <a:lnTo>
                  <a:pt x="183986" y="128574"/>
                </a:lnTo>
                <a:lnTo>
                  <a:pt x="183965" y="126479"/>
                </a:lnTo>
                <a:lnTo>
                  <a:pt x="186500" y="123881"/>
                </a:lnTo>
                <a:lnTo>
                  <a:pt x="195864" y="126750"/>
                </a:lnTo>
                <a:lnTo>
                  <a:pt x="195976" y="123071"/>
                </a:lnTo>
                <a:lnTo>
                  <a:pt x="198691" y="121647"/>
                </a:lnTo>
                <a:lnTo>
                  <a:pt x="209714" y="127813"/>
                </a:lnTo>
                <a:lnTo>
                  <a:pt x="216638" y="131768"/>
                </a:lnTo>
                <a:lnTo>
                  <a:pt x="216312" y="124833"/>
                </a:lnTo>
                <a:lnTo>
                  <a:pt x="209714" y="123403"/>
                </a:lnTo>
                <a:lnTo>
                  <a:pt x="206801" y="122774"/>
                </a:lnTo>
                <a:lnTo>
                  <a:pt x="204528" y="120647"/>
                </a:lnTo>
                <a:lnTo>
                  <a:pt x="204136" y="117816"/>
                </a:lnTo>
                <a:lnTo>
                  <a:pt x="209714" y="115892"/>
                </a:lnTo>
                <a:lnTo>
                  <a:pt x="214856" y="115995"/>
                </a:lnTo>
                <a:lnTo>
                  <a:pt x="216706" y="112275"/>
                </a:lnTo>
                <a:lnTo>
                  <a:pt x="218430" y="111258"/>
                </a:lnTo>
                <a:lnTo>
                  <a:pt x="228342" y="112999"/>
                </a:lnTo>
                <a:lnTo>
                  <a:pt x="233766" y="107586"/>
                </a:lnTo>
                <a:lnTo>
                  <a:pt x="232380" y="97889"/>
                </a:lnTo>
                <a:lnTo>
                  <a:pt x="237348" y="95286"/>
                </a:lnTo>
                <a:lnTo>
                  <a:pt x="245254" y="99865"/>
                </a:lnTo>
                <a:lnTo>
                  <a:pt x="248160" y="106638"/>
                </a:lnTo>
                <a:lnTo>
                  <a:pt x="255490" y="112619"/>
                </a:lnTo>
                <a:lnTo>
                  <a:pt x="259010" y="118833"/>
                </a:lnTo>
                <a:lnTo>
                  <a:pt x="261504" y="114676"/>
                </a:lnTo>
                <a:lnTo>
                  <a:pt x="264201" y="113607"/>
                </a:lnTo>
                <a:lnTo>
                  <a:pt x="266688" y="114710"/>
                </a:lnTo>
                <a:lnTo>
                  <a:pt x="268198" y="118880"/>
                </a:lnTo>
                <a:lnTo>
                  <a:pt x="273562" y="121054"/>
                </a:lnTo>
                <a:lnTo>
                  <a:pt x="272842" y="127201"/>
                </a:lnTo>
                <a:lnTo>
                  <a:pt x="265018" y="138167"/>
                </a:lnTo>
                <a:lnTo>
                  <a:pt x="264991" y="140758"/>
                </a:lnTo>
                <a:lnTo>
                  <a:pt x="276238" y="130313"/>
                </a:lnTo>
                <a:lnTo>
                  <a:pt x="280120" y="123953"/>
                </a:lnTo>
                <a:lnTo>
                  <a:pt x="288094" y="120870"/>
                </a:lnTo>
                <a:lnTo>
                  <a:pt x="286800" y="115852"/>
                </a:lnTo>
                <a:lnTo>
                  <a:pt x="287424" y="112084"/>
                </a:lnTo>
                <a:lnTo>
                  <a:pt x="292266" y="107469"/>
                </a:lnTo>
                <a:lnTo>
                  <a:pt x="294152" y="103768"/>
                </a:lnTo>
                <a:lnTo>
                  <a:pt x="300685" y="102720"/>
                </a:lnTo>
                <a:lnTo>
                  <a:pt x="306642" y="97617"/>
                </a:lnTo>
                <a:lnTo>
                  <a:pt x="302618" y="93405"/>
                </a:lnTo>
                <a:lnTo>
                  <a:pt x="299592" y="97345"/>
                </a:lnTo>
                <a:lnTo>
                  <a:pt x="286524" y="104242"/>
                </a:lnTo>
                <a:lnTo>
                  <a:pt x="284514" y="110053"/>
                </a:lnTo>
                <a:lnTo>
                  <a:pt x="281599" y="113989"/>
                </a:lnTo>
                <a:lnTo>
                  <a:pt x="274601" y="114137"/>
                </a:lnTo>
                <a:lnTo>
                  <a:pt x="267411" y="110014"/>
                </a:lnTo>
                <a:lnTo>
                  <a:pt x="258013" y="107581"/>
                </a:lnTo>
                <a:lnTo>
                  <a:pt x="254965" y="102375"/>
                </a:lnTo>
                <a:lnTo>
                  <a:pt x="256700" y="97066"/>
                </a:lnTo>
                <a:lnTo>
                  <a:pt x="245956" y="94547"/>
                </a:lnTo>
                <a:lnTo>
                  <a:pt x="243720" y="91507"/>
                </a:lnTo>
                <a:lnTo>
                  <a:pt x="244528" y="88950"/>
                </a:lnTo>
                <a:lnTo>
                  <a:pt x="249743" y="86800"/>
                </a:lnTo>
                <a:lnTo>
                  <a:pt x="263265" y="91997"/>
                </a:lnTo>
                <a:lnTo>
                  <a:pt x="267278" y="96648"/>
                </a:lnTo>
                <a:lnTo>
                  <a:pt x="269636" y="102862"/>
                </a:lnTo>
                <a:lnTo>
                  <a:pt x="274244" y="103038"/>
                </a:lnTo>
                <a:lnTo>
                  <a:pt x="276529" y="98128"/>
                </a:lnTo>
                <a:lnTo>
                  <a:pt x="276572" y="93444"/>
                </a:lnTo>
                <a:lnTo>
                  <a:pt x="281552" y="89387"/>
                </a:lnTo>
                <a:lnTo>
                  <a:pt x="280995" y="81863"/>
                </a:lnTo>
                <a:lnTo>
                  <a:pt x="284202" y="75426"/>
                </a:lnTo>
                <a:lnTo>
                  <a:pt x="304295" y="64530"/>
                </a:lnTo>
                <a:lnTo>
                  <a:pt x="316770" y="60617"/>
                </a:lnTo>
                <a:lnTo>
                  <a:pt x="312345" y="57104"/>
                </a:lnTo>
                <a:lnTo>
                  <a:pt x="313350" y="53307"/>
                </a:lnTo>
                <a:lnTo>
                  <a:pt x="308663" y="47562"/>
                </a:lnTo>
                <a:lnTo>
                  <a:pt x="303653" y="53172"/>
                </a:lnTo>
                <a:lnTo>
                  <a:pt x="288276" y="59350"/>
                </a:lnTo>
                <a:lnTo>
                  <a:pt x="278499" y="67224"/>
                </a:lnTo>
                <a:lnTo>
                  <a:pt x="267017" y="69977"/>
                </a:lnTo>
                <a:lnTo>
                  <a:pt x="266772" y="68685"/>
                </a:lnTo>
                <a:lnTo>
                  <a:pt x="274405" y="64899"/>
                </a:lnTo>
                <a:lnTo>
                  <a:pt x="277546" y="61068"/>
                </a:lnTo>
                <a:lnTo>
                  <a:pt x="268091" y="56097"/>
                </a:lnTo>
                <a:lnTo>
                  <a:pt x="267626" y="47711"/>
                </a:lnTo>
                <a:lnTo>
                  <a:pt x="263687" y="52252"/>
                </a:lnTo>
                <a:lnTo>
                  <a:pt x="260101" y="54153"/>
                </a:lnTo>
                <a:lnTo>
                  <a:pt x="249432" y="52005"/>
                </a:lnTo>
                <a:lnTo>
                  <a:pt x="247790" y="49192"/>
                </a:lnTo>
                <a:lnTo>
                  <a:pt x="247535" y="45892"/>
                </a:lnTo>
                <a:lnTo>
                  <a:pt x="245409" y="42844"/>
                </a:lnTo>
                <a:lnTo>
                  <a:pt x="239729" y="43826"/>
                </a:lnTo>
                <a:lnTo>
                  <a:pt x="227605" y="50576"/>
                </a:lnTo>
                <a:lnTo>
                  <a:pt x="219717" y="49432"/>
                </a:lnTo>
                <a:lnTo>
                  <a:pt x="213195" y="50441"/>
                </a:lnTo>
                <a:lnTo>
                  <a:pt x="212056" y="48442"/>
                </a:lnTo>
                <a:lnTo>
                  <a:pt x="212786" y="44720"/>
                </a:lnTo>
                <a:lnTo>
                  <a:pt x="216627" y="39290"/>
                </a:lnTo>
                <a:lnTo>
                  <a:pt x="227869" y="35713"/>
                </a:lnTo>
                <a:lnTo>
                  <a:pt x="245647" y="27211"/>
                </a:lnTo>
                <a:lnTo>
                  <a:pt x="252830" y="28742"/>
                </a:lnTo>
                <a:lnTo>
                  <a:pt x="264942" y="37985"/>
                </a:lnTo>
                <a:lnTo>
                  <a:pt x="273158" y="36348"/>
                </a:lnTo>
                <a:lnTo>
                  <a:pt x="273305" y="40038"/>
                </a:lnTo>
                <a:lnTo>
                  <a:pt x="275155" y="41256"/>
                </a:lnTo>
                <a:lnTo>
                  <a:pt x="297846" y="32364"/>
                </a:lnTo>
                <a:lnTo>
                  <a:pt x="302218" y="31831"/>
                </a:lnTo>
                <a:lnTo>
                  <a:pt x="305912" y="33825"/>
                </a:lnTo>
                <a:lnTo>
                  <a:pt x="307341" y="30781"/>
                </a:lnTo>
                <a:lnTo>
                  <a:pt x="314695" y="31114"/>
                </a:lnTo>
                <a:lnTo>
                  <a:pt x="316497" y="28275"/>
                </a:lnTo>
                <a:lnTo>
                  <a:pt x="305453" y="24337"/>
                </a:lnTo>
                <a:lnTo>
                  <a:pt x="308541" y="21132"/>
                </a:lnTo>
                <a:lnTo>
                  <a:pt x="322547" y="23644"/>
                </a:lnTo>
                <a:lnTo>
                  <a:pt x="340970" y="10553"/>
                </a:lnTo>
                <a:lnTo>
                  <a:pt x="341682" y="10906"/>
                </a:lnTo>
                <a:lnTo>
                  <a:pt x="343205" y="11660"/>
                </a:lnTo>
                <a:lnTo>
                  <a:pt x="350035" y="13124"/>
                </a:lnTo>
                <a:lnTo>
                  <a:pt x="349882" y="14307"/>
                </a:lnTo>
                <a:lnTo>
                  <a:pt x="349147" y="15853"/>
                </a:lnTo>
                <a:lnTo>
                  <a:pt x="349305" y="17412"/>
                </a:lnTo>
                <a:lnTo>
                  <a:pt x="350362" y="20942"/>
                </a:lnTo>
                <a:lnTo>
                  <a:pt x="354705" y="23832"/>
                </a:lnTo>
                <a:lnTo>
                  <a:pt x="357923" y="23349"/>
                </a:lnTo>
                <a:lnTo>
                  <a:pt x="359954" y="20585"/>
                </a:lnTo>
                <a:lnTo>
                  <a:pt x="364114" y="23382"/>
                </a:lnTo>
                <a:lnTo>
                  <a:pt x="365076" y="24029"/>
                </a:lnTo>
                <a:lnTo>
                  <a:pt x="364541" y="27306"/>
                </a:lnTo>
                <a:lnTo>
                  <a:pt x="374758" y="30790"/>
                </a:lnTo>
                <a:lnTo>
                  <a:pt x="387326" y="25527"/>
                </a:lnTo>
                <a:lnTo>
                  <a:pt x="399369" y="27925"/>
                </a:lnTo>
                <a:lnTo>
                  <a:pt x="405302" y="25967"/>
                </a:lnTo>
                <a:lnTo>
                  <a:pt x="406828" y="26646"/>
                </a:lnTo>
                <a:lnTo>
                  <a:pt x="408187" y="31030"/>
                </a:lnTo>
                <a:lnTo>
                  <a:pt x="411850" y="34275"/>
                </a:lnTo>
                <a:lnTo>
                  <a:pt x="420865" y="32464"/>
                </a:lnTo>
                <a:lnTo>
                  <a:pt x="426624" y="34201"/>
                </a:lnTo>
                <a:lnTo>
                  <a:pt x="428958" y="32200"/>
                </a:lnTo>
                <a:lnTo>
                  <a:pt x="428336" y="28451"/>
                </a:lnTo>
                <a:lnTo>
                  <a:pt x="441243" y="28401"/>
                </a:lnTo>
                <a:lnTo>
                  <a:pt x="444127" y="26957"/>
                </a:lnTo>
                <a:lnTo>
                  <a:pt x="445670" y="24103"/>
                </a:lnTo>
                <a:lnTo>
                  <a:pt x="442364" y="20826"/>
                </a:lnTo>
                <a:lnTo>
                  <a:pt x="442340" y="18776"/>
                </a:lnTo>
                <a:lnTo>
                  <a:pt x="444378" y="17496"/>
                </a:lnTo>
                <a:lnTo>
                  <a:pt x="448063" y="17858"/>
                </a:lnTo>
                <a:lnTo>
                  <a:pt x="451251" y="12314"/>
                </a:lnTo>
                <a:lnTo>
                  <a:pt x="457180" y="10892"/>
                </a:lnTo>
                <a:lnTo>
                  <a:pt x="457925" y="9781"/>
                </a:lnTo>
                <a:lnTo>
                  <a:pt x="461276" y="4791"/>
                </a:lnTo>
                <a:lnTo>
                  <a:pt x="468312" y="3881"/>
                </a:lnTo>
                <a:lnTo>
                  <a:pt x="494646" y="6662"/>
                </a:lnTo>
                <a:lnTo>
                  <a:pt x="501847" y="5123"/>
                </a:lnTo>
                <a:lnTo>
                  <a:pt x="507906" y="3769"/>
                </a:lnTo>
                <a:lnTo>
                  <a:pt x="508569" y="3879"/>
                </a:lnTo>
                <a:lnTo>
                  <a:pt x="518554" y="5545"/>
                </a:lnTo>
                <a:lnTo>
                  <a:pt x="522241" y="5338"/>
                </a:lnTo>
                <a:lnTo>
                  <a:pt x="534584" y="4647"/>
                </a:lnTo>
                <a:lnTo>
                  <a:pt x="558818" y="1495"/>
                </a:lnTo>
                <a:lnTo>
                  <a:pt x="564710" y="2462"/>
                </a:lnTo>
                <a:lnTo>
                  <a:pt x="575675" y="0"/>
                </a:lnTo>
                <a:lnTo>
                  <a:pt x="586504" y="2051"/>
                </a:lnTo>
                <a:close/>
              </a:path>
            </a:pathLst>
          </a:custGeom>
          <a:solidFill>
            <a:srgbClr val="380F6A">
              <a:alpha val="100000"/>
            </a:srgbClr>
          </a:solidFill>
          <a:ln w="13550" cap="flat">
            <a:solidFill>
              <a:srgbClr val="380F6A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904" name="pg1904"/>
          <p:cNvSpPr/>
          <p:nvPr/>
        </p:nvSpPr>
        <p:spPr>
          <a:xfrm>
            <a:off x="4856409" y="171350"/>
            <a:ext cx="2038370" cy="1081290"/>
          </a:xfrm>
          <a:custGeom>
            <a:avLst/>
            <a:gdLst/>
            <a:ahLst/>
            <a:cxnLst/>
            <a:rect l="0" t="0" r="0" b="0"/>
            <a:pathLst>
              <a:path w="2038370" h="1081290">
                <a:moveTo>
                  <a:pt x="1812943" y="362278"/>
                </a:moveTo>
                <a:lnTo>
                  <a:pt x="1805159" y="357942"/>
                </a:lnTo>
                <a:lnTo>
                  <a:pt x="1800128" y="352019"/>
                </a:lnTo>
                <a:lnTo>
                  <a:pt x="1802294" y="341392"/>
                </a:lnTo>
                <a:lnTo>
                  <a:pt x="1802720" y="332493"/>
                </a:lnTo>
                <a:lnTo>
                  <a:pt x="1826236" y="314733"/>
                </a:lnTo>
                <a:lnTo>
                  <a:pt x="1843849" y="301692"/>
                </a:lnTo>
                <a:lnTo>
                  <a:pt x="1845711" y="299537"/>
                </a:lnTo>
                <a:lnTo>
                  <a:pt x="1855851" y="287800"/>
                </a:lnTo>
                <a:lnTo>
                  <a:pt x="1853512" y="283955"/>
                </a:lnTo>
                <a:lnTo>
                  <a:pt x="1839026" y="260151"/>
                </a:lnTo>
                <a:lnTo>
                  <a:pt x="1835429" y="252024"/>
                </a:lnTo>
                <a:lnTo>
                  <a:pt x="1834839" y="250691"/>
                </a:lnTo>
                <a:lnTo>
                  <a:pt x="1834047" y="249916"/>
                </a:lnTo>
                <a:lnTo>
                  <a:pt x="1780038" y="234573"/>
                </a:lnTo>
                <a:lnTo>
                  <a:pt x="1756803" y="227973"/>
                </a:lnTo>
                <a:lnTo>
                  <a:pt x="1749656" y="223008"/>
                </a:lnTo>
                <a:lnTo>
                  <a:pt x="1750168" y="217197"/>
                </a:lnTo>
                <a:lnTo>
                  <a:pt x="1731037" y="210090"/>
                </a:lnTo>
                <a:lnTo>
                  <a:pt x="1730191" y="209364"/>
                </a:lnTo>
                <a:lnTo>
                  <a:pt x="1713248" y="194798"/>
                </a:lnTo>
                <a:lnTo>
                  <a:pt x="1709199" y="180562"/>
                </a:lnTo>
                <a:lnTo>
                  <a:pt x="1701975" y="182002"/>
                </a:lnTo>
                <a:lnTo>
                  <a:pt x="1686910" y="185004"/>
                </a:lnTo>
                <a:lnTo>
                  <a:pt x="1679221" y="182997"/>
                </a:lnTo>
                <a:lnTo>
                  <a:pt x="1671787" y="183748"/>
                </a:lnTo>
                <a:lnTo>
                  <a:pt x="1666681" y="186211"/>
                </a:lnTo>
                <a:lnTo>
                  <a:pt x="1663336" y="192087"/>
                </a:lnTo>
                <a:lnTo>
                  <a:pt x="1652685" y="193313"/>
                </a:lnTo>
                <a:lnTo>
                  <a:pt x="1645813" y="197744"/>
                </a:lnTo>
                <a:lnTo>
                  <a:pt x="1637793" y="199638"/>
                </a:lnTo>
                <a:lnTo>
                  <a:pt x="1637260" y="200663"/>
                </a:lnTo>
                <a:lnTo>
                  <a:pt x="1639538" y="203441"/>
                </a:lnTo>
                <a:lnTo>
                  <a:pt x="1638803" y="204438"/>
                </a:lnTo>
                <a:lnTo>
                  <a:pt x="1622875" y="208239"/>
                </a:lnTo>
                <a:lnTo>
                  <a:pt x="1621180" y="208776"/>
                </a:lnTo>
                <a:lnTo>
                  <a:pt x="1619332" y="209364"/>
                </a:lnTo>
                <a:lnTo>
                  <a:pt x="1611663" y="211794"/>
                </a:lnTo>
                <a:lnTo>
                  <a:pt x="1607370" y="209364"/>
                </a:lnTo>
                <a:lnTo>
                  <a:pt x="1603493" y="207169"/>
                </a:lnTo>
                <a:lnTo>
                  <a:pt x="1594412" y="207900"/>
                </a:lnTo>
                <a:lnTo>
                  <a:pt x="1591465" y="203558"/>
                </a:lnTo>
                <a:lnTo>
                  <a:pt x="1577666" y="205881"/>
                </a:lnTo>
                <a:lnTo>
                  <a:pt x="1572652" y="202785"/>
                </a:lnTo>
                <a:lnTo>
                  <a:pt x="1550873" y="207031"/>
                </a:lnTo>
                <a:lnTo>
                  <a:pt x="1549708" y="209364"/>
                </a:lnTo>
                <a:lnTo>
                  <a:pt x="1548980" y="210825"/>
                </a:lnTo>
                <a:lnTo>
                  <a:pt x="1544927" y="213673"/>
                </a:lnTo>
                <a:lnTo>
                  <a:pt x="1544923" y="216973"/>
                </a:lnTo>
                <a:lnTo>
                  <a:pt x="1541607" y="221978"/>
                </a:lnTo>
                <a:lnTo>
                  <a:pt x="1527387" y="228629"/>
                </a:lnTo>
                <a:lnTo>
                  <a:pt x="1526865" y="232113"/>
                </a:lnTo>
                <a:lnTo>
                  <a:pt x="1521266" y="235855"/>
                </a:lnTo>
                <a:lnTo>
                  <a:pt x="1520022" y="238246"/>
                </a:lnTo>
                <a:lnTo>
                  <a:pt x="1517535" y="239177"/>
                </a:lnTo>
                <a:lnTo>
                  <a:pt x="1514916" y="242369"/>
                </a:lnTo>
                <a:lnTo>
                  <a:pt x="1506705" y="245126"/>
                </a:lnTo>
                <a:lnTo>
                  <a:pt x="1501397" y="245270"/>
                </a:lnTo>
                <a:lnTo>
                  <a:pt x="1494624" y="250691"/>
                </a:lnTo>
                <a:lnTo>
                  <a:pt x="1492958" y="252024"/>
                </a:lnTo>
                <a:lnTo>
                  <a:pt x="1490149" y="254271"/>
                </a:lnTo>
                <a:lnTo>
                  <a:pt x="1490198" y="255942"/>
                </a:lnTo>
                <a:lnTo>
                  <a:pt x="1496131" y="258538"/>
                </a:lnTo>
                <a:lnTo>
                  <a:pt x="1498021" y="265213"/>
                </a:lnTo>
                <a:lnTo>
                  <a:pt x="1493935" y="271318"/>
                </a:lnTo>
                <a:lnTo>
                  <a:pt x="1484578" y="275434"/>
                </a:lnTo>
                <a:lnTo>
                  <a:pt x="1487603" y="279261"/>
                </a:lnTo>
                <a:lnTo>
                  <a:pt x="1485491" y="283955"/>
                </a:lnTo>
                <a:lnTo>
                  <a:pt x="1485032" y="284975"/>
                </a:lnTo>
                <a:lnTo>
                  <a:pt x="1486260" y="287798"/>
                </a:lnTo>
                <a:lnTo>
                  <a:pt x="1483408" y="289906"/>
                </a:lnTo>
                <a:lnTo>
                  <a:pt x="1480082" y="297744"/>
                </a:lnTo>
                <a:lnTo>
                  <a:pt x="1481685" y="299537"/>
                </a:lnTo>
                <a:lnTo>
                  <a:pt x="1484198" y="302348"/>
                </a:lnTo>
                <a:lnTo>
                  <a:pt x="1481457" y="305586"/>
                </a:lnTo>
                <a:lnTo>
                  <a:pt x="1481216" y="308151"/>
                </a:lnTo>
                <a:lnTo>
                  <a:pt x="1478224" y="309373"/>
                </a:lnTo>
                <a:lnTo>
                  <a:pt x="1474701" y="314733"/>
                </a:lnTo>
                <a:lnTo>
                  <a:pt x="1473379" y="316451"/>
                </a:lnTo>
                <a:lnTo>
                  <a:pt x="1473609" y="322362"/>
                </a:lnTo>
                <a:lnTo>
                  <a:pt x="1469548" y="327352"/>
                </a:lnTo>
                <a:lnTo>
                  <a:pt x="1470045" y="334132"/>
                </a:lnTo>
                <a:lnTo>
                  <a:pt x="1468515" y="336431"/>
                </a:lnTo>
                <a:lnTo>
                  <a:pt x="1473387" y="346451"/>
                </a:lnTo>
                <a:lnTo>
                  <a:pt x="1471525" y="351826"/>
                </a:lnTo>
                <a:lnTo>
                  <a:pt x="1471995" y="357471"/>
                </a:lnTo>
                <a:lnTo>
                  <a:pt x="1474210" y="360992"/>
                </a:lnTo>
                <a:lnTo>
                  <a:pt x="1474407" y="365163"/>
                </a:lnTo>
                <a:lnTo>
                  <a:pt x="1476826" y="367384"/>
                </a:lnTo>
                <a:lnTo>
                  <a:pt x="1476553" y="369226"/>
                </a:lnTo>
                <a:lnTo>
                  <a:pt x="1471214" y="373641"/>
                </a:lnTo>
                <a:lnTo>
                  <a:pt x="1469778" y="378183"/>
                </a:lnTo>
                <a:lnTo>
                  <a:pt x="1466700" y="383089"/>
                </a:lnTo>
                <a:lnTo>
                  <a:pt x="1463983" y="387420"/>
                </a:lnTo>
                <a:lnTo>
                  <a:pt x="1460454" y="390429"/>
                </a:lnTo>
                <a:lnTo>
                  <a:pt x="1457116" y="391648"/>
                </a:lnTo>
                <a:lnTo>
                  <a:pt x="1451599" y="390977"/>
                </a:lnTo>
                <a:lnTo>
                  <a:pt x="1445572" y="388190"/>
                </a:lnTo>
                <a:lnTo>
                  <a:pt x="1437540" y="390483"/>
                </a:lnTo>
                <a:lnTo>
                  <a:pt x="1424464" y="396835"/>
                </a:lnTo>
                <a:lnTo>
                  <a:pt x="1410977" y="407376"/>
                </a:lnTo>
                <a:lnTo>
                  <a:pt x="1407848" y="415173"/>
                </a:lnTo>
                <a:lnTo>
                  <a:pt x="1406148" y="434222"/>
                </a:lnTo>
                <a:lnTo>
                  <a:pt x="1402597" y="437031"/>
                </a:lnTo>
                <a:lnTo>
                  <a:pt x="1386928" y="440107"/>
                </a:lnTo>
                <a:lnTo>
                  <a:pt x="1382702" y="448699"/>
                </a:lnTo>
                <a:lnTo>
                  <a:pt x="1378895" y="447039"/>
                </a:lnTo>
                <a:lnTo>
                  <a:pt x="1369197" y="434058"/>
                </a:lnTo>
                <a:lnTo>
                  <a:pt x="1352143" y="426931"/>
                </a:lnTo>
                <a:lnTo>
                  <a:pt x="1315334" y="419250"/>
                </a:lnTo>
                <a:lnTo>
                  <a:pt x="1304804" y="414389"/>
                </a:lnTo>
                <a:lnTo>
                  <a:pt x="1304418" y="408480"/>
                </a:lnTo>
                <a:lnTo>
                  <a:pt x="1296029" y="409566"/>
                </a:lnTo>
                <a:lnTo>
                  <a:pt x="1286252" y="401801"/>
                </a:lnTo>
                <a:lnTo>
                  <a:pt x="1275223" y="400113"/>
                </a:lnTo>
                <a:lnTo>
                  <a:pt x="1264203" y="403326"/>
                </a:lnTo>
                <a:lnTo>
                  <a:pt x="1259189" y="415029"/>
                </a:lnTo>
                <a:lnTo>
                  <a:pt x="1252976" y="422712"/>
                </a:lnTo>
                <a:lnTo>
                  <a:pt x="1228185" y="425343"/>
                </a:lnTo>
                <a:lnTo>
                  <a:pt x="1199864" y="436027"/>
                </a:lnTo>
                <a:lnTo>
                  <a:pt x="1186032" y="425815"/>
                </a:lnTo>
                <a:lnTo>
                  <a:pt x="1174876" y="425834"/>
                </a:lnTo>
                <a:lnTo>
                  <a:pt x="1160029" y="425859"/>
                </a:lnTo>
                <a:lnTo>
                  <a:pt x="1131965" y="416248"/>
                </a:lnTo>
                <a:lnTo>
                  <a:pt x="1115421" y="420594"/>
                </a:lnTo>
                <a:lnTo>
                  <a:pt x="1111087" y="401635"/>
                </a:lnTo>
                <a:lnTo>
                  <a:pt x="1096066" y="386129"/>
                </a:lnTo>
                <a:lnTo>
                  <a:pt x="1093508" y="378998"/>
                </a:lnTo>
                <a:lnTo>
                  <a:pt x="1088746" y="374026"/>
                </a:lnTo>
                <a:lnTo>
                  <a:pt x="1085916" y="371201"/>
                </a:lnTo>
                <a:lnTo>
                  <a:pt x="1081605" y="366900"/>
                </a:lnTo>
                <a:lnTo>
                  <a:pt x="1080657" y="365955"/>
                </a:lnTo>
                <a:lnTo>
                  <a:pt x="1079908" y="365210"/>
                </a:lnTo>
                <a:lnTo>
                  <a:pt x="1078874" y="364181"/>
                </a:lnTo>
                <a:lnTo>
                  <a:pt x="1075060" y="360391"/>
                </a:lnTo>
                <a:lnTo>
                  <a:pt x="1073265" y="358606"/>
                </a:lnTo>
                <a:lnTo>
                  <a:pt x="1057916" y="345445"/>
                </a:lnTo>
                <a:lnTo>
                  <a:pt x="1038279" y="326098"/>
                </a:lnTo>
                <a:lnTo>
                  <a:pt x="1035300" y="323163"/>
                </a:lnTo>
                <a:lnTo>
                  <a:pt x="998416" y="316921"/>
                </a:lnTo>
                <a:lnTo>
                  <a:pt x="979063" y="325614"/>
                </a:lnTo>
                <a:lnTo>
                  <a:pt x="968813" y="333013"/>
                </a:lnTo>
                <a:lnTo>
                  <a:pt x="967794" y="338546"/>
                </a:lnTo>
                <a:lnTo>
                  <a:pt x="974714" y="349942"/>
                </a:lnTo>
                <a:lnTo>
                  <a:pt x="979683" y="353427"/>
                </a:lnTo>
                <a:lnTo>
                  <a:pt x="974497" y="364563"/>
                </a:lnTo>
                <a:lnTo>
                  <a:pt x="938677" y="350695"/>
                </a:lnTo>
                <a:lnTo>
                  <a:pt x="933441" y="353618"/>
                </a:lnTo>
                <a:lnTo>
                  <a:pt x="920457" y="360867"/>
                </a:lnTo>
                <a:lnTo>
                  <a:pt x="877933" y="364563"/>
                </a:lnTo>
                <a:lnTo>
                  <a:pt x="875757" y="364792"/>
                </a:lnTo>
                <a:lnTo>
                  <a:pt x="875348" y="365527"/>
                </a:lnTo>
                <a:lnTo>
                  <a:pt x="877933" y="368229"/>
                </a:lnTo>
                <a:lnTo>
                  <a:pt x="893539" y="384548"/>
                </a:lnTo>
                <a:lnTo>
                  <a:pt x="896578" y="405653"/>
                </a:lnTo>
                <a:lnTo>
                  <a:pt x="882505" y="430237"/>
                </a:lnTo>
                <a:lnTo>
                  <a:pt x="877933" y="433916"/>
                </a:lnTo>
                <a:lnTo>
                  <a:pt x="859757" y="448543"/>
                </a:lnTo>
                <a:lnTo>
                  <a:pt x="864887" y="453137"/>
                </a:lnTo>
                <a:lnTo>
                  <a:pt x="877933" y="457769"/>
                </a:lnTo>
                <a:lnTo>
                  <a:pt x="881515" y="459041"/>
                </a:lnTo>
                <a:lnTo>
                  <a:pt x="883069" y="461659"/>
                </a:lnTo>
                <a:lnTo>
                  <a:pt x="877933" y="465391"/>
                </a:lnTo>
                <a:lnTo>
                  <a:pt x="854355" y="482521"/>
                </a:lnTo>
                <a:lnTo>
                  <a:pt x="831899" y="476743"/>
                </a:lnTo>
                <a:lnTo>
                  <a:pt x="752537" y="456328"/>
                </a:lnTo>
                <a:lnTo>
                  <a:pt x="715442" y="457214"/>
                </a:lnTo>
                <a:lnTo>
                  <a:pt x="692331" y="445087"/>
                </a:lnTo>
                <a:lnTo>
                  <a:pt x="662465" y="452432"/>
                </a:lnTo>
                <a:lnTo>
                  <a:pt x="659916" y="475529"/>
                </a:lnTo>
                <a:lnTo>
                  <a:pt x="662350" y="492908"/>
                </a:lnTo>
                <a:lnTo>
                  <a:pt x="664945" y="511444"/>
                </a:lnTo>
                <a:lnTo>
                  <a:pt x="649076" y="535751"/>
                </a:lnTo>
                <a:lnTo>
                  <a:pt x="638130" y="551392"/>
                </a:lnTo>
                <a:lnTo>
                  <a:pt x="635874" y="550316"/>
                </a:lnTo>
                <a:lnTo>
                  <a:pt x="613622" y="539708"/>
                </a:lnTo>
                <a:lnTo>
                  <a:pt x="602556" y="535751"/>
                </a:lnTo>
                <a:lnTo>
                  <a:pt x="601154" y="535256"/>
                </a:lnTo>
                <a:lnTo>
                  <a:pt x="574311" y="526211"/>
                </a:lnTo>
                <a:lnTo>
                  <a:pt x="572880" y="525728"/>
                </a:lnTo>
                <a:lnTo>
                  <a:pt x="565317" y="533603"/>
                </a:lnTo>
                <a:lnTo>
                  <a:pt x="563253" y="535751"/>
                </a:lnTo>
                <a:lnTo>
                  <a:pt x="536743" y="549808"/>
                </a:lnTo>
                <a:lnTo>
                  <a:pt x="531859" y="552397"/>
                </a:lnTo>
                <a:lnTo>
                  <a:pt x="514948" y="561364"/>
                </a:lnTo>
                <a:lnTo>
                  <a:pt x="500210" y="596301"/>
                </a:lnTo>
                <a:lnTo>
                  <a:pt x="495367" y="607783"/>
                </a:lnTo>
                <a:lnTo>
                  <a:pt x="489317" y="615401"/>
                </a:lnTo>
                <a:lnTo>
                  <a:pt x="479916" y="627240"/>
                </a:lnTo>
                <a:lnTo>
                  <a:pt x="479251" y="627319"/>
                </a:lnTo>
                <a:lnTo>
                  <a:pt x="474903" y="627833"/>
                </a:lnTo>
                <a:lnTo>
                  <a:pt x="453858" y="630324"/>
                </a:lnTo>
                <a:lnTo>
                  <a:pt x="452966" y="630427"/>
                </a:lnTo>
                <a:lnTo>
                  <a:pt x="451087" y="634191"/>
                </a:lnTo>
                <a:lnTo>
                  <a:pt x="450584" y="635197"/>
                </a:lnTo>
                <a:lnTo>
                  <a:pt x="445706" y="644983"/>
                </a:lnTo>
                <a:lnTo>
                  <a:pt x="450584" y="650776"/>
                </a:lnTo>
                <a:lnTo>
                  <a:pt x="453858" y="654679"/>
                </a:lnTo>
                <a:lnTo>
                  <a:pt x="471217" y="675371"/>
                </a:lnTo>
                <a:lnTo>
                  <a:pt x="474903" y="680040"/>
                </a:lnTo>
                <a:lnTo>
                  <a:pt x="479029" y="685268"/>
                </a:lnTo>
                <a:lnTo>
                  <a:pt x="478936" y="687932"/>
                </a:lnTo>
                <a:lnTo>
                  <a:pt x="478506" y="694763"/>
                </a:lnTo>
                <a:lnTo>
                  <a:pt x="477356" y="713162"/>
                </a:lnTo>
                <a:lnTo>
                  <a:pt x="474903" y="714511"/>
                </a:lnTo>
                <a:lnTo>
                  <a:pt x="468599" y="717981"/>
                </a:lnTo>
                <a:lnTo>
                  <a:pt x="467761" y="718426"/>
                </a:lnTo>
                <a:lnTo>
                  <a:pt x="462316" y="721321"/>
                </a:lnTo>
                <a:lnTo>
                  <a:pt x="456617" y="724349"/>
                </a:lnTo>
                <a:lnTo>
                  <a:pt x="453858" y="726397"/>
                </a:lnTo>
                <a:lnTo>
                  <a:pt x="452447" y="727459"/>
                </a:lnTo>
                <a:lnTo>
                  <a:pt x="440299" y="736599"/>
                </a:lnTo>
                <a:lnTo>
                  <a:pt x="419226" y="762894"/>
                </a:lnTo>
                <a:lnTo>
                  <a:pt x="404715" y="781000"/>
                </a:lnTo>
                <a:lnTo>
                  <a:pt x="400942" y="785636"/>
                </a:lnTo>
                <a:lnTo>
                  <a:pt x="395683" y="792096"/>
                </a:lnTo>
                <a:lnTo>
                  <a:pt x="377864" y="804350"/>
                </a:lnTo>
                <a:lnTo>
                  <a:pt x="370248" y="811252"/>
                </a:lnTo>
                <a:lnTo>
                  <a:pt x="377934" y="835747"/>
                </a:lnTo>
                <a:lnTo>
                  <a:pt x="380882" y="846848"/>
                </a:lnTo>
                <a:lnTo>
                  <a:pt x="362116" y="855434"/>
                </a:lnTo>
                <a:lnTo>
                  <a:pt x="360571" y="856175"/>
                </a:lnTo>
                <a:lnTo>
                  <a:pt x="348844" y="861797"/>
                </a:lnTo>
                <a:lnTo>
                  <a:pt x="333399" y="869200"/>
                </a:lnTo>
                <a:lnTo>
                  <a:pt x="330255" y="869443"/>
                </a:lnTo>
                <a:lnTo>
                  <a:pt x="324320" y="869904"/>
                </a:lnTo>
                <a:lnTo>
                  <a:pt x="295606" y="871842"/>
                </a:lnTo>
                <a:lnTo>
                  <a:pt x="290239" y="872190"/>
                </a:lnTo>
                <a:lnTo>
                  <a:pt x="278195" y="872972"/>
                </a:lnTo>
                <a:lnTo>
                  <a:pt x="279412" y="879421"/>
                </a:lnTo>
                <a:lnTo>
                  <a:pt x="284122" y="903477"/>
                </a:lnTo>
                <a:lnTo>
                  <a:pt x="285334" y="913357"/>
                </a:lnTo>
                <a:lnTo>
                  <a:pt x="285911" y="915437"/>
                </a:lnTo>
                <a:lnTo>
                  <a:pt x="287240" y="920233"/>
                </a:lnTo>
                <a:lnTo>
                  <a:pt x="289663" y="929106"/>
                </a:lnTo>
                <a:lnTo>
                  <a:pt x="282784" y="944050"/>
                </a:lnTo>
                <a:lnTo>
                  <a:pt x="280742" y="948638"/>
                </a:lnTo>
                <a:lnTo>
                  <a:pt x="280461" y="950573"/>
                </a:lnTo>
                <a:lnTo>
                  <a:pt x="278873" y="961518"/>
                </a:lnTo>
                <a:lnTo>
                  <a:pt x="278373" y="964962"/>
                </a:lnTo>
                <a:lnTo>
                  <a:pt x="276820" y="975694"/>
                </a:lnTo>
                <a:lnTo>
                  <a:pt x="276239" y="979721"/>
                </a:lnTo>
                <a:lnTo>
                  <a:pt x="276419" y="993281"/>
                </a:lnTo>
                <a:lnTo>
                  <a:pt x="276535" y="997714"/>
                </a:lnTo>
                <a:lnTo>
                  <a:pt x="276834" y="1009051"/>
                </a:lnTo>
                <a:lnTo>
                  <a:pt x="277005" y="1015616"/>
                </a:lnTo>
                <a:lnTo>
                  <a:pt x="277037" y="1016833"/>
                </a:lnTo>
                <a:lnTo>
                  <a:pt x="269954" y="1022546"/>
                </a:lnTo>
                <a:lnTo>
                  <a:pt x="263738" y="1027558"/>
                </a:lnTo>
                <a:lnTo>
                  <a:pt x="263289" y="1028469"/>
                </a:lnTo>
                <a:lnTo>
                  <a:pt x="257815" y="1050262"/>
                </a:lnTo>
                <a:lnTo>
                  <a:pt x="251502" y="1049067"/>
                </a:lnTo>
                <a:lnTo>
                  <a:pt x="240674" y="1047015"/>
                </a:lnTo>
                <a:lnTo>
                  <a:pt x="229708" y="1049478"/>
                </a:lnTo>
                <a:lnTo>
                  <a:pt x="223816" y="1048511"/>
                </a:lnTo>
                <a:lnTo>
                  <a:pt x="199583" y="1051663"/>
                </a:lnTo>
                <a:lnTo>
                  <a:pt x="187240" y="1052354"/>
                </a:lnTo>
                <a:lnTo>
                  <a:pt x="183552" y="1052560"/>
                </a:lnTo>
                <a:lnTo>
                  <a:pt x="173568" y="1050895"/>
                </a:lnTo>
                <a:lnTo>
                  <a:pt x="172904" y="1050785"/>
                </a:lnTo>
                <a:lnTo>
                  <a:pt x="166845" y="1052139"/>
                </a:lnTo>
                <a:lnTo>
                  <a:pt x="159644" y="1053678"/>
                </a:lnTo>
                <a:lnTo>
                  <a:pt x="133311" y="1050897"/>
                </a:lnTo>
                <a:lnTo>
                  <a:pt x="126274" y="1051806"/>
                </a:lnTo>
                <a:lnTo>
                  <a:pt x="122924" y="1056797"/>
                </a:lnTo>
                <a:lnTo>
                  <a:pt x="122178" y="1057908"/>
                </a:lnTo>
                <a:lnTo>
                  <a:pt x="116249" y="1059330"/>
                </a:lnTo>
                <a:lnTo>
                  <a:pt x="113062" y="1064873"/>
                </a:lnTo>
                <a:lnTo>
                  <a:pt x="109376" y="1064511"/>
                </a:lnTo>
                <a:lnTo>
                  <a:pt x="107338" y="1065792"/>
                </a:lnTo>
                <a:lnTo>
                  <a:pt x="107362" y="1067842"/>
                </a:lnTo>
                <a:lnTo>
                  <a:pt x="110668" y="1071118"/>
                </a:lnTo>
                <a:lnTo>
                  <a:pt x="109125" y="1073973"/>
                </a:lnTo>
                <a:lnTo>
                  <a:pt x="106241" y="1075416"/>
                </a:lnTo>
                <a:lnTo>
                  <a:pt x="93335" y="1075467"/>
                </a:lnTo>
                <a:lnTo>
                  <a:pt x="93957" y="1079216"/>
                </a:lnTo>
                <a:lnTo>
                  <a:pt x="91622" y="1081217"/>
                </a:lnTo>
                <a:lnTo>
                  <a:pt x="85863" y="1079480"/>
                </a:lnTo>
                <a:lnTo>
                  <a:pt x="76848" y="1081290"/>
                </a:lnTo>
                <a:lnTo>
                  <a:pt x="73185" y="1078045"/>
                </a:lnTo>
                <a:lnTo>
                  <a:pt x="71826" y="1073662"/>
                </a:lnTo>
                <a:lnTo>
                  <a:pt x="70300" y="1072983"/>
                </a:lnTo>
                <a:lnTo>
                  <a:pt x="64368" y="1074940"/>
                </a:lnTo>
                <a:lnTo>
                  <a:pt x="52324" y="1072542"/>
                </a:lnTo>
                <a:lnTo>
                  <a:pt x="39756" y="1077806"/>
                </a:lnTo>
                <a:lnTo>
                  <a:pt x="29539" y="1074321"/>
                </a:lnTo>
                <a:lnTo>
                  <a:pt x="30074" y="1071045"/>
                </a:lnTo>
                <a:lnTo>
                  <a:pt x="29112" y="1070398"/>
                </a:lnTo>
                <a:lnTo>
                  <a:pt x="24952" y="1067601"/>
                </a:lnTo>
                <a:lnTo>
                  <a:pt x="22921" y="1070364"/>
                </a:lnTo>
                <a:lnTo>
                  <a:pt x="19703" y="1070847"/>
                </a:lnTo>
                <a:lnTo>
                  <a:pt x="15360" y="1067957"/>
                </a:lnTo>
                <a:lnTo>
                  <a:pt x="14303" y="1064427"/>
                </a:lnTo>
                <a:lnTo>
                  <a:pt x="14145" y="1062869"/>
                </a:lnTo>
                <a:lnTo>
                  <a:pt x="14880" y="1061322"/>
                </a:lnTo>
                <a:lnTo>
                  <a:pt x="15034" y="1060140"/>
                </a:lnTo>
                <a:lnTo>
                  <a:pt x="8203" y="1058676"/>
                </a:lnTo>
                <a:lnTo>
                  <a:pt x="6681" y="1057922"/>
                </a:lnTo>
                <a:lnTo>
                  <a:pt x="5968" y="1057569"/>
                </a:lnTo>
                <a:lnTo>
                  <a:pt x="2034" y="1059195"/>
                </a:lnTo>
                <a:lnTo>
                  <a:pt x="0" y="1058189"/>
                </a:lnTo>
                <a:lnTo>
                  <a:pt x="895" y="1056797"/>
                </a:lnTo>
                <a:lnTo>
                  <a:pt x="4378" y="1051385"/>
                </a:lnTo>
                <a:lnTo>
                  <a:pt x="3602" y="1045014"/>
                </a:lnTo>
                <a:lnTo>
                  <a:pt x="8209" y="1043141"/>
                </a:lnTo>
                <a:lnTo>
                  <a:pt x="10773" y="1043758"/>
                </a:lnTo>
                <a:lnTo>
                  <a:pt x="11942" y="1046664"/>
                </a:lnTo>
                <a:lnTo>
                  <a:pt x="11699" y="1052783"/>
                </a:lnTo>
                <a:lnTo>
                  <a:pt x="15391" y="1055158"/>
                </a:lnTo>
                <a:lnTo>
                  <a:pt x="21717" y="1047972"/>
                </a:lnTo>
                <a:lnTo>
                  <a:pt x="24530" y="1038678"/>
                </a:lnTo>
                <a:lnTo>
                  <a:pt x="28930" y="1035739"/>
                </a:lnTo>
                <a:lnTo>
                  <a:pt x="33279" y="1035068"/>
                </a:lnTo>
                <a:lnTo>
                  <a:pt x="37146" y="1037613"/>
                </a:lnTo>
                <a:lnTo>
                  <a:pt x="39663" y="1041332"/>
                </a:lnTo>
                <a:lnTo>
                  <a:pt x="39393" y="1048988"/>
                </a:lnTo>
                <a:lnTo>
                  <a:pt x="43200" y="1052826"/>
                </a:lnTo>
                <a:lnTo>
                  <a:pt x="43104" y="1057373"/>
                </a:lnTo>
                <a:lnTo>
                  <a:pt x="57057" y="1056197"/>
                </a:lnTo>
                <a:lnTo>
                  <a:pt x="60010" y="1052350"/>
                </a:lnTo>
                <a:lnTo>
                  <a:pt x="74040" y="1046160"/>
                </a:lnTo>
                <a:lnTo>
                  <a:pt x="92286" y="1033948"/>
                </a:lnTo>
                <a:lnTo>
                  <a:pt x="106051" y="1018329"/>
                </a:lnTo>
                <a:lnTo>
                  <a:pt x="104482" y="1017916"/>
                </a:lnTo>
                <a:lnTo>
                  <a:pt x="83076" y="1036075"/>
                </a:lnTo>
                <a:lnTo>
                  <a:pt x="67149" y="1045031"/>
                </a:lnTo>
                <a:lnTo>
                  <a:pt x="53724" y="1049543"/>
                </a:lnTo>
                <a:lnTo>
                  <a:pt x="51044" y="1048005"/>
                </a:lnTo>
                <a:lnTo>
                  <a:pt x="50634" y="1041841"/>
                </a:lnTo>
                <a:lnTo>
                  <a:pt x="53119" y="1039336"/>
                </a:lnTo>
                <a:lnTo>
                  <a:pt x="57583" y="1037936"/>
                </a:lnTo>
                <a:lnTo>
                  <a:pt x="58322" y="1035930"/>
                </a:lnTo>
                <a:lnTo>
                  <a:pt x="54806" y="1032020"/>
                </a:lnTo>
                <a:lnTo>
                  <a:pt x="50306" y="1030420"/>
                </a:lnTo>
                <a:lnTo>
                  <a:pt x="50916" y="1025756"/>
                </a:lnTo>
                <a:lnTo>
                  <a:pt x="46874" y="1022399"/>
                </a:lnTo>
                <a:lnTo>
                  <a:pt x="49327" y="1018537"/>
                </a:lnTo>
                <a:lnTo>
                  <a:pt x="55025" y="1015427"/>
                </a:lnTo>
                <a:lnTo>
                  <a:pt x="54533" y="1010284"/>
                </a:lnTo>
                <a:lnTo>
                  <a:pt x="37525" y="1015376"/>
                </a:lnTo>
                <a:lnTo>
                  <a:pt x="36714" y="1021065"/>
                </a:lnTo>
                <a:lnTo>
                  <a:pt x="34338" y="1024983"/>
                </a:lnTo>
                <a:lnTo>
                  <a:pt x="28068" y="1029601"/>
                </a:lnTo>
                <a:lnTo>
                  <a:pt x="20035" y="1031022"/>
                </a:lnTo>
                <a:lnTo>
                  <a:pt x="22852" y="1021086"/>
                </a:lnTo>
                <a:lnTo>
                  <a:pt x="23155" y="1013226"/>
                </a:lnTo>
                <a:lnTo>
                  <a:pt x="29590" y="1002087"/>
                </a:lnTo>
                <a:lnTo>
                  <a:pt x="34650" y="997714"/>
                </a:lnTo>
                <a:lnTo>
                  <a:pt x="44198" y="989914"/>
                </a:lnTo>
                <a:lnTo>
                  <a:pt x="42806" y="988072"/>
                </a:lnTo>
                <a:lnTo>
                  <a:pt x="34489" y="986746"/>
                </a:lnTo>
                <a:lnTo>
                  <a:pt x="37234" y="974022"/>
                </a:lnTo>
                <a:lnTo>
                  <a:pt x="39596" y="971132"/>
                </a:lnTo>
                <a:lnTo>
                  <a:pt x="43248" y="971643"/>
                </a:lnTo>
                <a:lnTo>
                  <a:pt x="47581" y="978199"/>
                </a:lnTo>
                <a:lnTo>
                  <a:pt x="55433" y="985967"/>
                </a:lnTo>
                <a:lnTo>
                  <a:pt x="58083" y="995139"/>
                </a:lnTo>
                <a:lnTo>
                  <a:pt x="60371" y="997714"/>
                </a:lnTo>
                <a:lnTo>
                  <a:pt x="61564" y="997714"/>
                </a:lnTo>
                <a:lnTo>
                  <a:pt x="61128" y="994163"/>
                </a:lnTo>
                <a:lnTo>
                  <a:pt x="62134" y="992819"/>
                </a:lnTo>
                <a:lnTo>
                  <a:pt x="67411" y="993509"/>
                </a:lnTo>
                <a:lnTo>
                  <a:pt x="71981" y="996986"/>
                </a:lnTo>
                <a:lnTo>
                  <a:pt x="77096" y="996502"/>
                </a:lnTo>
                <a:lnTo>
                  <a:pt x="80013" y="992884"/>
                </a:lnTo>
                <a:lnTo>
                  <a:pt x="72068" y="983888"/>
                </a:lnTo>
                <a:lnTo>
                  <a:pt x="72004" y="977651"/>
                </a:lnTo>
                <a:lnTo>
                  <a:pt x="70583" y="973535"/>
                </a:lnTo>
                <a:lnTo>
                  <a:pt x="66540" y="978524"/>
                </a:lnTo>
                <a:lnTo>
                  <a:pt x="62529" y="980109"/>
                </a:lnTo>
                <a:lnTo>
                  <a:pt x="61659" y="979046"/>
                </a:lnTo>
                <a:lnTo>
                  <a:pt x="61544" y="975689"/>
                </a:lnTo>
                <a:lnTo>
                  <a:pt x="57638" y="977016"/>
                </a:lnTo>
                <a:lnTo>
                  <a:pt x="53470" y="975045"/>
                </a:lnTo>
                <a:lnTo>
                  <a:pt x="51480" y="969042"/>
                </a:lnTo>
                <a:lnTo>
                  <a:pt x="49192" y="960696"/>
                </a:lnTo>
                <a:lnTo>
                  <a:pt x="55672" y="949982"/>
                </a:lnTo>
                <a:lnTo>
                  <a:pt x="64485" y="942776"/>
                </a:lnTo>
                <a:lnTo>
                  <a:pt x="71267" y="945593"/>
                </a:lnTo>
                <a:lnTo>
                  <a:pt x="75660" y="949964"/>
                </a:lnTo>
                <a:lnTo>
                  <a:pt x="76713" y="954741"/>
                </a:lnTo>
                <a:lnTo>
                  <a:pt x="79260" y="955938"/>
                </a:lnTo>
                <a:lnTo>
                  <a:pt x="79308" y="949773"/>
                </a:lnTo>
                <a:lnTo>
                  <a:pt x="69881" y="938994"/>
                </a:lnTo>
                <a:lnTo>
                  <a:pt x="77283" y="930488"/>
                </a:lnTo>
                <a:lnTo>
                  <a:pt x="80487" y="930092"/>
                </a:lnTo>
                <a:lnTo>
                  <a:pt x="84957" y="932102"/>
                </a:lnTo>
                <a:lnTo>
                  <a:pt x="85220" y="929363"/>
                </a:lnTo>
                <a:lnTo>
                  <a:pt x="83567" y="926721"/>
                </a:lnTo>
                <a:lnTo>
                  <a:pt x="76766" y="927169"/>
                </a:lnTo>
                <a:lnTo>
                  <a:pt x="75263" y="925707"/>
                </a:lnTo>
                <a:lnTo>
                  <a:pt x="79005" y="914746"/>
                </a:lnTo>
                <a:lnTo>
                  <a:pt x="81622" y="910661"/>
                </a:lnTo>
                <a:lnTo>
                  <a:pt x="96740" y="902027"/>
                </a:lnTo>
                <a:lnTo>
                  <a:pt x="101674" y="901607"/>
                </a:lnTo>
                <a:lnTo>
                  <a:pt x="108928" y="906703"/>
                </a:lnTo>
                <a:lnTo>
                  <a:pt x="111127" y="908247"/>
                </a:lnTo>
                <a:lnTo>
                  <a:pt x="119446" y="910046"/>
                </a:lnTo>
                <a:lnTo>
                  <a:pt x="124344" y="914211"/>
                </a:lnTo>
                <a:lnTo>
                  <a:pt x="134780" y="918860"/>
                </a:lnTo>
                <a:lnTo>
                  <a:pt x="133347" y="912117"/>
                </a:lnTo>
                <a:lnTo>
                  <a:pt x="130090" y="907434"/>
                </a:lnTo>
                <a:lnTo>
                  <a:pt x="122521" y="906554"/>
                </a:lnTo>
                <a:lnTo>
                  <a:pt x="108928" y="900811"/>
                </a:lnTo>
                <a:lnTo>
                  <a:pt x="107883" y="900371"/>
                </a:lnTo>
                <a:lnTo>
                  <a:pt x="108928" y="897559"/>
                </a:lnTo>
                <a:lnTo>
                  <a:pt x="113376" y="885591"/>
                </a:lnTo>
                <a:lnTo>
                  <a:pt x="108928" y="886089"/>
                </a:lnTo>
                <a:lnTo>
                  <a:pt x="87052" y="888537"/>
                </a:lnTo>
                <a:lnTo>
                  <a:pt x="85775" y="887538"/>
                </a:lnTo>
                <a:lnTo>
                  <a:pt x="85727" y="882983"/>
                </a:lnTo>
                <a:lnTo>
                  <a:pt x="90766" y="879768"/>
                </a:lnTo>
                <a:lnTo>
                  <a:pt x="99910" y="873932"/>
                </a:lnTo>
                <a:lnTo>
                  <a:pt x="108928" y="871744"/>
                </a:lnTo>
                <a:lnTo>
                  <a:pt x="117885" y="869569"/>
                </a:lnTo>
                <a:lnTo>
                  <a:pt x="125510" y="869589"/>
                </a:lnTo>
                <a:lnTo>
                  <a:pt x="139417" y="863806"/>
                </a:lnTo>
                <a:lnTo>
                  <a:pt x="149989" y="857379"/>
                </a:lnTo>
                <a:lnTo>
                  <a:pt x="158577" y="857379"/>
                </a:lnTo>
                <a:lnTo>
                  <a:pt x="171853" y="854548"/>
                </a:lnTo>
                <a:lnTo>
                  <a:pt x="173568" y="854958"/>
                </a:lnTo>
                <a:lnTo>
                  <a:pt x="176847" y="855741"/>
                </a:lnTo>
                <a:lnTo>
                  <a:pt x="177449" y="858007"/>
                </a:lnTo>
                <a:lnTo>
                  <a:pt x="176632" y="861224"/>
                </a:lnTo>
                <a:lnTo>
                  <a:pt x="179807" y="862732"/>
                </a:lnTo>
                <a:lnTo>
                  <a:pt x="175232" y="871564"/>
                </a:lnTo>
                <a:lnTo>
                  <a:pt x="175286" y="875709"/>
                </a:lnTo>
                <a:lnTo>
                  <a:pt x="181052" y="870446"/>
                </a:lnTo>
                <a:lnTo>
                  <a:pt x="187751" y="867932"/>
                </a:lnTo>
                <a:lnTo>
                  <a:pt x="196693" y="866636"/>
                </a:lnTo>
                <a:lnTo>
                  <a:pt x="203757" y="870546"/>
                </a:lnTo>
                <a:lnTo>
                  <a:pt x="204755" y="867378"/>
                </a:lnTo>
                <a:lnTo>
                  <a:pt x="200303" y="864269"/>
                </a:lnTo>
                <a:lnTo>
                  <a:pt x="190393" y="864890"/>
                </a:lnTo>
                <a:lnTo>
                  <a:pt x="183853" y="863125"/>
                </a:lnTo>
                <a:lnTo>
                  <a:pt x="183799" y="857755"/>
                </a:lnTo>
                <a:lnTo>
                  <a:pt x="198354" y="854039"/>
                </a:lnTo>
                <a:lnTo>
                  <a:pt x="201358" y="855560"/>
                </a:lnTo>
                <a:lnTo>
                  <a:pt x="199802" y="860207"/>
                </a:lnTo>
                <a:lnTo>
                  <a:pt x="200652" y="861106"/>
                </a:lnTo>
                <a:lnTo>
                  <a:pt x="208318" y="856334"/>
                </a:lnTo>
                <a:lnTo>
                  <a:pt x="218595" y="852694"/>
                </a:lnTo>
                <a:lnTo>
                  <a:pt x="222541" y="848461"/>
                </a:lnTo>
                <a:lnTo>
                  <a:pt x="226104" y="846873"/>
                </a:lnTo>
                <a:lnTo>
                  <a:pt x="234341" y="843201"/>
                </a:lnTo>
                <a:lnTo>
                  <a:pt x="237493" y="838494"/>
                </a:lnTo>
                <a:lnTo>
                  <a:pt x="235781" y="837589"/>
                </a:lnTo>
                <a:lnTo>
                  <a:pt x="226008" y="841927"/>
                </a:lnTo>
                <a:lnTo>
                  <a:pt x="217644" y="843315"/>
                </a:lnTo>
                <a:lnTo>
                  <a:pt x="212996" y="846873"/>
                </a:lnTo>
                <a:lnTo>
                  <a:pt x="211283" y="848183"/>
                </a:lnTo>
                <a:lnTo>
                  <a:pt x="194887" y="849603"/>
                </a:lnTo>
                <a:lnTo>
                  <a:pt x="183391" y="853273"/>
                </a:lnTo>
                <a:lnTo>
                  <a:pt x="179680" y="851708"/>
                </a:lnTo>
                <a:lnTo>
                  <a:pt x="180420" y="847268"/>
                </a:lnTo>
                <a:lnTo>
                  <a:pt x="179679" y="846873"/>
                </a:lnTo>
                <a:lnTo>
                  <a:pt x="178635" y="846316"/>
                </a:lnTo>
                <a:lnTo>
                  <a:pt x="177746" y="846873"/>
                </a:lnTo>
                <a:lnTo>
                  <a:pt x="173568" y="848555"/>
                </a:lnTo>
                <a:lnTo>
                  <a:pt x="160740" y="853632"/>
                </a:lnTo>
                <a:lnTo>
                  <a:pt x="149477" y="853583"/>
                </a:lnTo>
                <a:lnTo>
                  <a:pt x="135634" y="860837"/>
                </a:lnTo>
                <a:lnTo>
                  <a:pt x="125487" y="864003"/>
                </a:lnTo>
                <a:lnTo>
                  <a:pt x="121458" y="862990"/>
                </a:lnTo>
                <a:lnTo>
                  <a:pt x="121776" y="861343"/>
                </a:lnTo>
                <a:lnTo>
                  <a:pt x="137337" y="848580"/>
                </a:lnTo>
                <a:lnTo>
                  <a:pt x="164035" y="839723"/>
                </a:lnTo>
                <a:lnTo>
                  <a:pt x="160912" y="836765"/>
                </a:lnTo>
                <a:lnTo>
                  <a:pt x="146631" y="841079"/>
                </a:lnTo>
                <a:lnTo>
                  <a:pt x="134616" y="842454"/>
                </a:lnTo>
                <a:lnTo>
                  <a:pt x="130313" y="840182"/>
                </a:lnTo>
                <a:lnTo>
                  <a:pt x="124795" y="840054"/>
                </a:lnTo>
                <a:lnTo>
                  <a:pt x="119351" y="837182"/>
                </a:lnTo>
                <a:lnTo>
                  <a:pt x="118493" y="834409"/>
                </a:lnTo>
                <a:lnTo>
                  <a:pt x="120882" y="830013"/>
                </a:lnTo>
                <a:lnTo>
                  <a:pt x="118711" y="826432"/>
                </a:lnTo>
                <a:lnTo>
                  <a:pt x="120088" y="822993"/>
                </a:lnTo>
                <a:lnTo>
                  <a:pt x="124800" y="821227"/>
                </a:lnTo>
                <a:lnTo>
                  <a:pt x="129395" y="824454"/>
                </a:lnTo>
                <a:lnTo>
                  <a:pt x="131304" y="821452"/>
                </a:lnTo>
                <a:lnTo>
                  <a:pt x="128669" y="812737"/>
                </a:lnTo>
                <a:lnTo>
                  <a:pt x="119489" y="807574"/>
                </a:lnTo>
                <a:lnTo>
                  <a:pt x="117970" y="805060"/>
                </a:lnTo>
                <a:lnTo>
                  <a:pt x="132126" y="802518"/>
                </a:lnTo>
                <a:lnTo>
                  <a:pt x="138482" y="806737"/>
                </a:lnTo>
                <a:lnTo>
                  <a:pt x="142330" y="814824"/>
                </a:lnTo>
                <a:lnTo>
                  <a:pt x="144713" y="816318"/>
                </a:lnTo>
                <a:lnTo>
                  <a:pt x="147472" y="814488"/>
                </a:lnTo>
                <a:lnTo>
                  <a:pt x="147944" y="805394"/>
                </a:lnTo>
                <a:lnTo>
                  <a:pt x="152069" y="802553"/>
                </a:lnTo>
                <a:lnTo>
                  <a:pt x="165971" y="800802"/>
                </a:lnTo>
                <a:lnTo>
                  <a:pt x="173568" y="801668"/>
                </a:lnTo>
                <a:lnTo>
                  <a:pt x="182286" y="802774"/>
                </a:lnTo>
                <a:lnTo>
                  <a:pt x="181576" y="800923"/>
                </a:lnTo>
                <a:lnTo>
                  <a:pt x="173568" y="797991"/>
                </a:lnTo>
                <a:lnTo>
                  <a:pt x="171664" y="797020"/>
                </a:lnTo>
                <a:lnTo>
                  <a:pt x="170672" y="793730"/>
                </a:lnTo>
                <a:lnTo>
                  <a:pt x="159022" y="798133"/>
                </a:lnTo>
                <a:lnTo>
                  <a:pt x="147766" y="799447"/>
                </a:lnTo>
                <a:lnTo>
                  <a:pt x="140761" y="798065"/>
                </a:lnTo>
                <a:lnTo>
                  <a:pt x="139639" y="796719"/>
                </a:lnTo>
                <a:lnTo>
                  <a:pt x="139734" y="794884"/>
                </a:lnTo>
                <a:lnTo>
                  <a:pt x="145259" y="786224"/>
                </a:lnTo>
                <a:lnTo>
                  <a:pt x="140856" y="783936"/>
                </a:lnTo>
                <a:lnTo>
                  <a:pt x="139196" y="781522"/>
                </a:lnTo>
                <a:lnTo>
                  <a:pt x="143572" y="778907"/>
                </a:lnTo>
                <a:lnTo>
                  <a:pt x="168367" y="778697"/>
                </a:lnTo>
                <a:lnTo>
                  <a:pt x="161752" y="775723"/>
                </a:lnTo>
                <a:lnTo>
                  <a:pt x="149013" y="773575"/>
                </a:lnTo>
                <a:lnTo>
                  <a:pt x="145734" y="771217"/>
                </a:lnTo>
                <a:lnTo>
                  <a:pt x="147290" y="768894"/>
                </a:lnTo>
                <a:lnTo>
                  <a:pt x="168497" y="769791"/>
                </a:lnTo>
                <a:lnTo>
                  <a:pt x="173568" y="771595"/>
                </a:lnTo>
                <a:lnTo>
                  <a:pt x="179743" y="774023"/>
                </a:lnTo>
                <a:lnTo>
                  <a:pt x="188912" y="773479"/>
                </a:lnTo>
                <a:lnTo>
                  <a:pt x="193919" y="770738"/>
                </a:lnTo>
                <a:lnTo>
                  <a:pt x="193471" y="769725"/>
                </a:lnTo>
                <a:lnTo>
                  <a:pt x="179020" y="770680"/>
                </a:lnTo>
                <a:lnTo>
                  <a:pt x="176956" y="766933"/>
                </a:lnTo>
                <a:lnTo>
                  <a:pt x="179631" y="762894"/>
                </a:lnTo>
                <a:lnTo>
                  <a:pt x="179729" y="762745"/>
                </a:lnTo>
                <a:lnTo>
                  <a:pt x="175506" y="761286"/>
                </a:lnTo>
                <a:lnTo>
                  <a:pt x="174750" y="761024"/>
                </a:lnTo>
                <a:lnTo>
                  <a:pt x="171955" y="756985"/>
                </a:lnTo>
                <a:lnTo>
                  <a:pt x="174391" y="755510"/>
                </a:lnTo>
                <a:lnTo>
                  <a:pt x="175506" y="755409"/>
                </a:lnTo>
                <a:lnTo>
                  <a:pt x="187540" y="754389"/>
                </a:lnTo>
                <a:lnTo>
                  <a:pt x="203176" y="756366"/>
                </a:lnTo>
                <a:lnTo>
                  <a:pt x="205879" y="754908"/>
                </a:lnTo>
                <a:lnTo>
                  <a:pt x="194463" y="749019"/>
                </a:lnTo>
                <a:lnTo>
                  <a:pt x="189870" y="742957"/>
                </a:lnTo>
                <a:lnTo>
                  <a:pt x="184838" y="739158"/>
                </a:lnTo>
                <a:lnTo>
                  <a:pt x="175506" y="736623"/>
                </a:lnTo>
                <a:lnTo>
                  <a:pt x="172532" y="731136"/>
                </a:lnTo>
                <a:lnTo>
                  <a:pt x="175506" y="730880"/>
                </a:lnTo>
                <a:lnTo>
                  <a:pt x="195934" y="729033"/>
                </a:lnTo>
                <a:lnTo>
                  <a:pt x="199911" y="725167"/>
                </a:lnTo>
                <a:lnTo>
                  <a:pt x="208202" y="722960"/>
                </a:lnTo>
                <a:lnTo>
                  <a:pt x="212679" y="720238"/>
                </a:lnTo>
                <a:lnTo>
                  <a:pt x="217495" y="715160"/>
                </a:lnTo>
                <a:lnTo>
                  <a:pt x="220359" y="720943"/>
                </a:lnTo>
                <a:lnTo>
                  <a:pt x="216366" y="726805"/>
                </a:lnTo>
                <a:lnTo>
                  <a:pt x="218495" y="727746"/>
                </a:lnTo>
                <a:lnTo>
                  <a:pt x="226721" y="723308"/>
                </a:lnTo>
                <a:lnTo>
                  <a:pt x="226503" y="714408"/>
                </a:lnTo>
                <a:lnTo>
                  <a:pt x="229495" y="709723"/>
                </a:lnTo>
                <a:lnTo>
                  <a:pt x="233990" y="712685"/>
                </a:lnTo>
                <a:lnTo>
                  <a:pt x="240162" y="721487"/>
                </a:lnTo>
                <a:lnTo>
                  <a:pt x="245403" y="721373"/>
                </a:lnTo>
                <a:lnTo>
                  <a:pt x="250222" y="714934"/>
                </a:lnTo>
                <a:lnTo>
                  <a:pt x="250592" y="709301"/>
                </a:lnTo>
                <a:lnTo>
                  <a:pt x="254039" y="707080"/>
                </a:lnTo>
                <a:lnTo>
                  <a:pt x="254131" y="701965"/>
                </a:lnTo>
                <a:lnTo>
                  <a:pt x="258841" y="693329"/>
                </a:lnTo>
                <a:lnTo>
                  <a:pt x="263240" y="689181"/>
                </a:lnTo>
                <a:lnTo>
                  <a:pt x="264221" y="684927"/>
                </a:lnTo>
                <a:lnTo>
                  <a:pt x="270220" y="682116"/>
                </a:lnTo>
                <a:lnTo>
                  <a:pt x="281452" y="680318"/>
                </a:lnTo>
                <a:lnTo>
                  <a:pt x="297784" y="683076"/>
                </a:lnTo>
                <a:lnTo>
                  <a:pt x="307377" y="680278"/>
                </a:lnTo>
                <a:lnTo>
                  <a:pt x="322924" y="678572"/>
                </a:lnTo>
                <a:lnTo>
                  <a:pt x="325400" y="681296"/>
                </a:lnTo>
                <a:lnTo>
                  <a:pt x="320436" y="692208"/>
                </a:lnTo>
                <a:lnTo>
                  <a:pt x="326492" y="697718"/>
                </a:lnTo>
                <a:lnTo>
                  <a:pt x="326819" y="696399"/>
                </a:lnTo>
                <a:lnTo>
                  <a:pt x="324265" y="692425"/>
                </a:lnTo>
                <a:lnTo>
                  <a:pt x="324069" y="690065"/>
                </a:lnTo>
                <a:lnTo>
                  <a:pt x="333683" y="681455"/>
                </a:lnTo>
                <a:lnTo>
                  <a:pt x="338041" y="680844"/>
                </a:lnTo>
                <a:lnTo>
                  <a:pt x="345498" y="683524"/>
                </a:lnTo>
                <a:lnTo>
                  <a:pt x="353904" y="683785"/>
                </a:lnTo>
                <a:lnTo>
                  <a:pt x="369969" y="689355"/>
                </a:lnTo>
                <a:lnTo>
                  <a:pt x="372195" y="692990"/>
                </a:lnTo>
                <a:lnTo>
                  <a:pt x="372749" y="700113"/>
                </a:lnTo>
                <a:lnTo>
                  <a:pt x="376376" y="701017"/>
                </a:lnTo>
                <a:lnTo>
                  <a:pt x="378866" y="690135"/>
                </a:lnTo>
                <a:lnTo>
                  <a:pt x="377260" y="686788"/>
                </a:lnTo>
                <a:lnTo>
                  <a:pt x="372816" y="682623"/>
                </a:lnTo>
                <a:lnTo>
                  <a:pt x="371647" y="678196"/>
                </a:lnTo>
                <a:lnTo>
                  <a:pt x="362897" y="679406"/>
                </a:lnTo>
                <a:lnTo>
                  <a:pt x="362005" y="676513"/>
                </a:lnTo>
                <a:lnTo>
                  <a:pt x="360541" y="675558"/>
                </a:lnTo>
                <a:lnTo>
                  <a:pt x="347980" y="675696"/>
                </a:lnTo>
                <a:lnTo>
                  <a:pt x="344061" y="674405"/>
                </a:lnTo>
                <a:lnTo>
                  <a:pt x="343246" y="672829"/>
                </a:lnTo>
                <a:lnTo>
                  <a:pt x="345439" y="667041"/>
                </a:lnTo>
                <a:lnTo>
                  <a:pt x="343849" y="664762"/>
                </a:lnTo>
                <a:lnTo>
                  <a:pt x="334900" y="665545"/>
                </a:lnTo>
                <a:lnTo>
                  <a:pt x="325903" y="669751"/>
                </a:lnTo>
                <a:lnTo>
                  <a:pt x="315983" y="670499"/>
                </a:lnTo>
                <a:lnTo>
                  <a:pt x="298092" y="680244"/>
                </a:lnTo>
                <a:lnTo>
                  <a:pt x="296050" y="678843"/>
                </a:lnTo>
                <a:lnTo>
                  <a:pt x="298828" y="672717"/>
                </a:lnTo>
                <a:lnTo>
                  <a:pt x="297487" y="669203"/>
                </a:lnTo>
                <a:lnTo>
                  <a:pt x="283726" y="672590"/>
                </a:lnTo>
                <a:lnTo>
                  <a:pt x="262093" y="672276"/>
                </a:lnTo>
                <a:lnTo>
                  <a:pt x="265679" y="667868"/>
                </a:lnTo>
                <a:lnTo>
                  <a:pt x="286965" y="654646"/>
                </a:lnTo>
                <a:lnTo>
                  <a:pt x="290319" y="648388"/>
                </a:lnTo>
                <a:lnTo>
                  <a:pt x="293559" y="645212"/>
                </a:lnTo>
                <a:lnTo>
                  <a:pt x="310734" y="644757"/>
                </a:lnTo>
                <a:lnTo>
                  <a:pt x="312921" y="646431"/>
                </a:lnTo>
                <a:lnTo>
                  <a:pt x="314877" y="650652"/>
                </a:lnTo>
                <a:lnTo>
                  <a:pt x="322118" y="646107"/>
                </a:lnTo>
                <a:lnTo>
                  <a:pt x="323129" y="643713"/>
                </a:lnTo>
                <a:lnTo>
                  <a:pt x="301700" y="641211"/>
                </a:lnTo>
                <a:lnTo>
                  <a:pt x="296918" y="637041"/>
                </a:lnTo>
                <a:lnTo>
                  <a:pt x="301670" y="631931"/>
                </a:lnTo>
                <a:lnTo>
                  <a:pt x="319663" y="622225"/>
                </a:lnTo>
                <a:lnTo>
                  <a:pt x="334216" y="618614"/>
                </a:lnTo>
                <a:lnTo>
                  <a:pt x="341303" y="620967"/>
                </a:lnTo>
                <a:lnTo>
                  <a:pt x="343056" y="623001"/>
                </a:lnTo>
                <a:lnTo>
                  <a:pt x="339128" y="624877"/>
                </a:lnTo>
                <a:lnTo>
                  <a:pt x="331833" y="622805"/>
                </a:lnTo>
                <a:lnTo>
                  <a:pt x="334322" y="628396"/>
                </a:lnTo>
                <a:lnTo>
                  <a:pt x="334689" y="631569"/>
                </a:lnTo>
                <a:lnTo>
                  <a:pt x="346455" y="629017"/>
                </a:lnTo>
                <a:lnTo>
                  <a:pt x="350401" y="630917"/>
                </a:lnTo>
                <a:lnTo>
                  <a:pt x="347041" y="636698"/>
                </a:lnTo>
                <a:lnTo>
                  <a:pt x="346465" y="641113"/>
                </a:lnTo>
                <a:lnTo>
                  <a:pt x="360371" y="633415"/>
                </a:lnTo>
                <a:lnTo>
                  <a:pt x="374847" y="635148"/>
                </a:lnTo>
                <a:lnTo>
                  <a:pt x="379427" y="638867"/>
                </a:lnTo>
                <a:lnTo>
                  <a:pt x="388337" y="653928"/>
                </a:lnTo>
                <a:lnTo>
                  <a:pt x="393995" y="656363"/>
                </a:lnTo>
                <a:lnTo>
                  <a:pt x="395664" y="650035"/>
                </a:lnTo>
                <a:lnTo>
                  <a:pt x="387195" y="643536"/>
                </a:lnTo>
                <a:lnTo>
                  <a:pt x="386744" y="640760"/>
                </a:lnTo>
                <a:lnTo>
                  <a:pt x="387908" y="636899"/>
                </a:lnTo>
                <a:lnTo>
                  <a:pt x="400535" y="626117"/>
                </a:lnTo>
                <a:lnTo>
                  <a:pt x="407702" y="622372"/>
                </a:lnTo>
                <a:lnTo>
                  <a:pt x="401632" y="623028"/>
                </a:lnTo>
                <a:lnTo>
                  <a:pt x="384783" y="630084"/>
                </a:lnTo>
                <a:lnTo>
                  <a:pt x="362146" y="627116"/>
                </a:lnTo>
                <a:lnTo>
                  <a:pt x="355922" y="624242"/>
                </a:lnTo>
                <a:lnTo>
                  <a:pt x="354214" y="619352"/>
                </a:lnTo>
                <a:lnTo>
                  <a:pt x="358211" y="613979"/>
                </a:lnTo>
                <a:lnTo>
                  <a:pt x="366521" y="612747"/>
                </a:lnTo>
                <a:lnTo>
                  <a:pt x="361870" y="610777"/>
                </a:lnTo>
                <a:lnTo>
                  <a:pt x="352522" y="610909"/>
                </a:lnTo>
                <a:lnTo>
                  <a:pt x="349822" y="608400"/>
                </a:lnTo>
                <a:lnTo>
                  <a:pt x="353628" y="603168"/>
                </a:lnTo>
                <a:lnTo>
                  <a:pt x="358426" y="600404"/>
                </a:lnTo>
                <a:lnTo>
                  <a:pt x="359655" y="596194"/>
                </a:lnTo>
                <a:lnTo>
                  <a:pt x="362564" y="593463"/>
                </a:lnTo>
                <a:lnTo>
                  <a:pt x="381060" y="599351"/>
                </a:lnTo>
                <a:lnTo>
                  <a:pt x="387303" y="596790"/>
                </a:lnTo>
                <a:lnTo>
                  <a:pt x="386344" y="595519"/>
                </a:lnTo>
                <a:lnTo>
                  <a:pt x="379910" y="594588"/>
                </a:lnTo>
                <a:lnTo>
                  <a:pt x="377367" y="591443"/>
                </a:lnTo>
                <a:lnTo>
                  <a:pt x="382343" y="588009"/>
                </a:lnTo>
                <a:lnTo>
                  <a:pt x="394383" y="588403"/>
                </a:lnTo>
                <a:lnTo>
                  <a:pt x="407978" y="593545"/>
                </a:lnTo>
                <a:lnTo>
                  <a:pt x="414710" y="598634"/>
                </a:lnTo>
                <a:lnTo>
                  <a:pt x="415895" y="598039"/>
                </a:lnTo>
                <a:lnTo>
                  <a:pt x="410653" y="591438"/>
                </a:lnTo>
                <a:lnTo>
                  <a:pt x="380830" y="580358"/>
                </a:lnTo>
                <a:lnTo>
                  <a:pt x="376958" y="577760"/>
                </a:lnTo>
                <a:lnTo>
                  <a:pt x="375356" y="572850"/>
                </a:lnTo>
                <a:lnTo>
                  <a:pt x="373477" y="572166"/>
                </a:lnTo>
                <a:lnTo>
                  <a:pt x="367570" y="580554"/>
                </a:lnTo>
                <a:lnTo>
                  <a:pt x="353281" y="588555"/>
                </a:lnTo>
                <a:lnTo>
                  <a:pt x="345086" y="595959"/>
                </a:lnTo>
                <a:lnTo>
                  <a:pt x="321606" y="604875"/>
                </a:lnTo>
                <a:lnTo>
                  <a:pt x="309763" y="605405"/>
                </a:lnTo>
                <a:lnTo>
                  <a:pt x="307108" y="603382"/>
                </a:lnTo>
                <a:lnTo>
                  <a:pt x="313829" y="597007"/>
                </a:lnTo>
                <a:lnTo>
                  <a:pt x="311716" y="593169"/>
                </a:lnTo>
                <a:lnTo>
                  <a:pt x="330707" y="590610"/>
                </a:lnTo>
                <a:lnTo>
                  <a:pt x="333276" y="588870"/>
                </a:lnTo>
                <a:lnTo>
                  <a:pt x="329529" y="583861"/>
                </a:lnTo>
                <a:lnTo>
                  <a:pt x="315817" y="584624"/>
                </a:lnTo>
                <a:lnTo>
                  <a:pt x="307249" y="580333"/>
                </a:lnTo>
                <a:lnTo>
                  <a:pt x="306792" y="578531"/>
                </a:lnTo>
                <a:lnTo>
                  <a:pt x="310263" y="574819"/>
                </a:lnTo>
                <a:lnTo>
                  <a:pt x="318658" y="574452"/>
                </a:lnTo>
                <a:lnTo>
                  <a:pt x="331024" y="570614"/>
                </a:lnTo>
                <a:lnTo>
                  <a:pt x="330880" y="569493"/>
                </a:lnTo>
                <a:lnTo>
                  <a:pt x="320801" y="567457"/>
                </a:lnTo>
                <a:lnTo>
                  <a:pt x="322071" y="565830"/>
                </a:lnTo>
                <a:lnTo>
                  <a:pt x="332866" y="563392"/>
                </a:lnTo>
                <a:lnTo>
                  <a:pt x="348335" y="564438"/>
                </a:lnTo>
                <a:lnTo>
                  <a:pt x="351233" y="565896"/>
                </a:lnTo>
                <a:lnTo>
                  <a:pt x="353172" y="568865"/>
                </a:lnTo>
                <a:lnTo>
                  <a:pt x="364403" y="562080"/>
                </a:lnTo>
                <a:lnTo>
                  <a:pt x="384114" y="557656"/>
                </a:lnTo>
                <a:lnTo>
                  <a:pt x="390028" y="557691"/>
                </a:lnTo>
                <a:lnTo>
                  <a:pt x="396234" y="554621"/>
                </a:lnTo>
                <a:lnTo>
                  <a:pt x="407630" y="552427"/>
                </a:lnTo>
                <a:lnTo>
                  <a:pt x="414228" y="554049"/>
                </a:lnTo>
                <a:lnTo>
                  <a:pt x="421180" y="559372"/>
                </a:lnTo>
                <a:lnTo>
                  <a:pt x="423712" y="555142"/>
                </a:lnTo>
                <a:lnTo>
                  <a:pt x="429360" y="549968"/>
                </a:lnTo>
                <a:lnTo>
                  <a:pt x="430713" y="545019"/>
                </a:lnTo>
                <a:lnTo>
                  <a:pt x="427909" y="541206"/>
                </a:lnTo>
                <a:lnTo>
                  <a:pt x="422062" y="539197"/>
                </a:lnTo>
                <a:lnTo>
                  <a:pt x="418250" y="537989"/>
                </a:lnTo>
                <a:lnTo>
                  <a:pt x="417239" y="539085"/>
                </a:lnTo>
                <a:lnTo>
                  <a:pt x="417438" y="539197"/>
                </a:lnTo>
                <a:lnTo>
                  <a:pt x="425724" y="543973"/>
                </a:lnTo>
                <a:lnTo>
                  <a:pt x="426660" y="547237"/>
                </a:lnTo>
                <a:lnTo>
                  <a:pt x="423256" y="549906"/>
                </a:lnTo>
                <a:lnTo>
                  <a:pt x="408109" y="544821"/>
                </a:lnTo>
                <a:lnTo>
                  <a:pt x="405625" y="546467"/>
                </a:lnTo>
                <a:lnTo>
                  <a:pt x="403374" y="545768"/>
                </a:lnTo>
                <a:lnTo>
                  <a:pt x="397403" y="547720"/>
                </a:lnTo>
                <a:lnTo>
                  <a:pt x="390527" y="547508"/>
                </a:lnTo>
                <a:lnTo>
                  <a:pt x="387471" y="545292"/>
                </a:lnTo>
                <a:lnTo>
                  <a:pt x="398318" y="539197"/>
                </a:lnTo>
                <a:lnTo>
                  <a:pt x="393895" y="537207"/>
                </a:lnTo>
                <a:lnTo>
                  <a:pt x="387773" y="532347"/>
                </a:lnTo>
                <a:lnTo>
                  <a:pt x="376266" y="539197"/>
                </a:lnTo>
                <a:lnTo>
                  <a:pt x="372630" y="544963"/>
                </a:lnTo>
                <a:lnTo>
                  <a:pt x="363118" y="541492"/>
                </a:lnTo>
                <a:lnTo>
                  <a:pt x="362317" y="539197"/>
                </a:lnTo>
                <a:lnTo>
                  <a:pt x="361440" y="536692"/>
                </a:lnTo>
                <a:lnTo>
                  <a:pt x="373769" y="522572"/>
                </a:lnTo>
                <a:lnTo>
                  <a:pt x="381590" y="519973"/>
                </a:lnTo>
                <a:lnTo>
                  <a:pt x="383794" y="524077"/>
                </a:lnTo>
                <a:lnTo>
                  <a:pt x="385719" y="524717"/>
                </a:lnTo>
                <a:lnTo>
                  <a:pt x="394125" y="520641"/>
                </a:lnTo>
                <a:lnTo>
                  <a:pt x="397691" y="514865"/>
                </a:lnTo>
                <a:lnTo>
                  <a:pt x="402964" y="516784"/>
                </a:lnTo>
                <a:lnTo>
                  <a:pt x="404789" y="520485"/>
                </a:lnTo>
                <a:lnTo>
                  <a:pt x="404528" y="524960"/>
                </a:lnTo>
                <a:lnTo>
                  <a:pt x="398213" y="529970"/>
                </a:lnTo>
                <a:lnTo>
                  <a:pt x="397372" y="532765"/>
                </a:lnTo>
                <a:lnTo>
                  <a:pt x="398378" y="534021"/>
                </a:lnTo>
                <a:lnTo>
                  <a:pt x="402944" y="531062"/>
                </a:lnTo>
                <a:lnTo>
                  <a:pt x="420921" y="525125"/>
                </a:lnTo>
                <a:lnTo>
                  <a:pt x="424175" y="520256"/>
                </a:lnTo>
                <a:lnTo>
                  <a:pt x="422203" y="515078"/>
                </a:lnTo>
                <a:lnTo>
                  <a:pt x="422346" y="512493"/>
                </a:lnTo>
                <a:lnTo>
                  <a:pt x="429612" y="509670"/>
                </a:lnTo>
                <a:lnTo>
                  <a:pt x="431251" y="503002"/>
                </a:lnTo>
                <a:lnTo>
                  <a:pt x="433140" y="501189"/>
                </a:lnTo>
                <a:lnTo>
                  <a:pt x="440470" y="502508"/>
                </a:lnTo>
                <a:lnTo>
                  <a:pt x="444616" y="508286"/>
                </a:lnTo>
                <a:lnTo>
                  <a:pt x="445114" y="512563"/>
                </a:lnTo>
                <a:lnTo>
                  <a:pt x="448470" y="513850"/>
                </a:lnTo>
                <a:lnTo>
                  <a:pt x="449801" y="515887"/>
                </a:lnTo>
                <a:lnTo>
                  <a:pt x="449761" y="520368"/>
                </a:lnTo>
                <a:lnTo>
                  <a:pt x="445899" y="536491"/>
                </a:lnTo>
                <a:lnTo>
                  <a:pt x="448760" y="539197"/>
                </a:lnTo>
                <a:lnTo>
                  <a:pt x="453626" y="543803"/>
                </a:lnTo>
                <a:lnTo>
                  <a:pt x="457619" y="549602"/>
                </a:lnTo>
                <a:lnTo>
                  <a:pt x="459023" y="562746"/>
                </a:lnTo>
                <a:lnTo>
                  <a:pt x="474903" y="570887"/>
                </a:lnTo>
                <a:lnTo>
                  <a:pt x="481707" y="574375"/>
                </a:lnTo>
                <a:lnTo>
                  <a:pt x="482271" y="573289"/>
                </a:lnTo>
                <a:lnTo>
                  <a:pt x="480889" y="569936"/>
                </a:lnTo>
                <a:lnTo>
                  <a:pt x="474903" y="567126"/>
                </a:lnTo>
                <a:lnTo>
                  <a:pt x="464253" y="562130"/>
                </a:lnTo>
                <a:lnTo>
                  <a:pt x="463679" y="558812"/>
                </a:lnTo>
                <a:lnTo>
                  <a:pt x="464748" y="550384"/>
                </a:lnTo>
                <a:lnTo>
                  <a:pt x="460848" y="542323"/>
                </a:lnTo>
                <a:lnTo>
                  <a:pt x="462847" y="541648"/>
                </a:lnTo>
                <a:lnTo>
                  <a:pt x="466112" y="543324"/>
                </a:lnTo>
                <a:lnTo>
                  <a:pt x="473351" y="551484"/>
                </a:lnTo>
                <a:lnTo>
                  <a:pt x="474903" y="552683"/>
                </a:lnTo>
                <a:lnTo>
                  <a:pt x="482177" y="558305"/>
                </a:lnTo>
                <a:lnTo>
                  <a:pt x="482127" y="555431"/>
                </a:lnTo>
                <a:lnTo>
                  <a:pt x="475325" y="550890"/>
                </a:lnTo>
                <a:lnTo>
                  <a:pt x="474903" y="550296"/>
                </a:lnTo>
                <a:lnTo>
                  <a:pt x="472873" y="547445"/>
                </a:lnTo>
                <a:lnTo>
                  <a:pt x="471957" y="543499"/>
                </a:lnTo>
                <a:lnTo>
                  <a:pt x="474903" y="543354"/>
                </a:lnTo>
                <a:lnTo>
                  <a:pt x="478431" y="543177"/>
                </a:lnTo>
                <a:lnTo>
                  <a:pt x="484189" y="549257"/>
                </a:lnTo>
                <a:lnTo>
                  <a:pt x="486731" y="550372"/>
                </a:lnTo>
                <a:lnTo>
                  <a:pt x="487709" y="549474"/>
                </a:lnTo>
                <a:lnTo>
                  <a:pt x="487252" y="543773"/>
                </a:lnTo>
                <a:lnTo>
                  <a:pt x="476339" y="539113"/>
                </a:lnTo>
                <a:lnTo>
                  <a:pt x="475419" y="536920"/>
                </a:lnTo>
                <a:lnTo>
                  <a:pt x="476667" y="534086"/>
                </a:lnTo>
                <a:lnTo>
                  <a:pt x="486456" y="526571"/>
                </a:lnTo>
                <a:lnTo>
                  <a:pt x="495671" y="531544"/>
                </a:lnTo>
                <a:lnTo>
                  <a:pt x="503996" y="533539"/>
                </a:lnTo>
                <a:lnTo>
                  <a:pt x="505735" y="532757"/>
                </a:lnTo>
                <a:lnTo>
                  <a:pt x="504055" y="530699"/>
                </a:lnTo>
                <a:lnTo>
                  <a:pt x="496331" y="528623"/>
                </a:lnTo>
                <a:lnTo>
                  <a:pt x="488447" y="523911"/>
                </a:lnTo>
                <a:lnTo>
                  <a:pt x="482750" y="524619"/>
                </a:lnTo>
                <a:lnTo>
                  <a:pt x="474903" y="528287"/>
                </a:lnTo>
                <a:lnTo>
                  <a:pt x="469884" y="526629"/>
                </a:lnTo>
                <a:lnTo>
                  <a:pt x="467344" y="522097"/>
                </a:lnTo>
                <a:lnTo>
                  <a:pt x="474903" y="518420"/>
                </a:lnTo>
                <a:lnTo>
                  <a:pt x="478486" y="518654"/>
                </a:lnTo>
                <a:lnTo>
                  <a:pt x="489911" y="511989"/>
                </a:lnTo>
                <a:lnTo>
                  <a:pt x="483252" y="506453"/>
                </a:lnTo>
                <a:lnTo>
                  <a:pt x="474903" y="507583"/>
                </a:lnTo>
                <a:lnTo>
                  <a:pt x="465646" y="509019"/>
                </a:lnTo>
                <a:lnTo>
                  <a:pt x="459567" y="508538"/>
                </a:lnTo>
                <a:lnTo>
                  <a:pt x="458426" y="506336"/>
                </a:lnTo>
                <a:lnTo>
                  <a:pt x="470557" y="503717"/>
                </a:lnTo>
                <a:lnTo>
                  <a:pt x="472537" y="501485"/>
                </a:lnTo>
                <a:lnTo>
                  <a:pt x="470970" y="500077"/>
                </a:lnTo>
                <a:lnTo>
                  <a:pt x="463938" y="499601"/>
                </a:lnTo>
                <a:lnTo>
                  <a:pt x="453166" y="494365"/>
                </a:lnTo>
                <a:lnTo>
                  <a:pt x="453476" y="492908"/>
                </a:lnTo>
                <a:lnTo>
                  <a:pt x="455003" y="491182"/>
                </a:lnTo>
                <a:lnTo>
                  <a:pt x="460162" y="489014"/>
                </a:lnTo>
                <a:lnTo>
                  <a:pt x="472504" y="492908"/>
                </a:lnTo>
                <a:lnTo>
                  <a:pt x="473644" y="493269"/>
                </a:lnTo>
                <a:lnTo>
                  <a:pt x="474903" y="493162"/>
                </a:lnTo>
                <a:lnTo>
                  <a:pt x="479265" y="493270"/>
                </a:lnTo>
                <a:lnTo>
                  <a:pt x="496322" y="502610"/>
                </a:lnTo>
                <a:lnTo>
                  <a:pt x="505615" y="513014"/>
                </a:lnTo>
                <a:lnTo>
                  <a:pt x="511385" y="516285"/>
                </a:lnTo>
                <a:lnTo>
                  <a:pt x="512606" y="515740"/>
                </a:lnTo>
                <a:lnTo>
                  <a:pt x="505120" y="507835"/>
                </a:lnTo>
                <a:lnTo>
                  <a:pt x="500133" y="498125"/>
                </a:lnTo>
                <a:lnTo>
                  <a:pt x="474903" y="489518"/>
                </a:lnTo>
                <a:lnTo>
                  <a:pt x="468938" y="486875"/>
                </a:lnTo>
                <a:lnTo>
                  <a:pt x="466789" y="484610"/>
                </a:lnTo>
                <a:lnTo>
                  <a:pt x="466712" y="482287"/>
                </a:lnTo>
                <a:lnTo>
                  <a:pt x="467371" y="481045"/>
                </a:lnTo>
                <a:lnTo>
                  <a:pt x="474903" y="479972"/>
                </a:lnTo>
                <a:lnTo>
                  <a:pt x="487146" y="475395"/>
                </a:lnTo>
                <a:lnTo>
                  <a:pt x="498926" y="473136"/>
                </a:lnTo>
                <a:lnTo>
                  <a:pt x="507469" y="474495"/>
                </a:lnTo>
                <a:lnTo>
                  <a:pt x="516035" y="473381"/>
                </a:lnTo>
                <a:lnTo>
                  <a:pt x="529952" y="478786"/>
                </a:lnTo>
                <a:lnTo>
                  <a:pt x="530655" y="481470"/>
                </a:lnTo>
                <a:lnTo>
                  <a:pt x="527499" y="485479"/>
                </a:lnTo>
                <a:lnTo>
                  <a:pt x="529454" y="486212"/>
                </a:lnTo>
                <a:lnTo>
                  <a:pt x="543714" y="483756"/>
                </a:lnTo>
                <a:lnTo>
                  <a:pt x="549994" y="479348"/>
                </a:lnTo>
                <a:lnTo>
                  <a:pt x="562775" y="478993"/>
                </a:lnTo>
                <a:lnTo>
                  <a:pt x="566924" y="483244"/>
                </a:lnTo>
                <a:lnTo>
                  <a:pt x="569371" y="491521"/>
                </a:lnTo>
                <a:lnTo>
                  <a:pt x="576929" y="498532"/>
                </a:lnTo>
                <a:lnTo>
                  <a:pt x="576920" y="506645"/>
                </a:lnTo>
                <a:lnTo>
                  <a:pt x="578661" y="510462"/>
                </a:lnTo>
                <a:lnTo>
                  <a:pt x="579678" y="509229"/>
                </a:lnTo>
                <a:lnTo>
                  <a:pt x="580529" y="503936"/>
                </a:lnTo>
                <a:lnTo>
                  <a:pt x="583572" y="499632"/>
                </a:lnTo>
                <a:lnTo>
                  <a:pt x="579591" y="494644"/>
                </a:lnTo>
                <a:lnTo>
                  <a:pt x="572253" y="488778"/>
                </a:lnTo>
                <a:lnTo>
                  <a:pt x="570581" y="481262"/>
                </a:lnTo>
                <a:lnTo>
                  <a:pt x="571515" y="477947"/>
                </a:lnTo>
                <a:lnTo>
                  <a:pt x="575344" y="474681"/>
                </a:lnTo>
                <a:lnTo>
                  <a:pt x="582370" y="473367"/>
                </a:lnTo>
                <a:lnTo>
                  <a:pt x="587729" y="474312"/>
                </a:lnTo>
                <a:lnTo>
                  <a:pt x="587155" y="470072"/>
                </a:lnTo>
                <a:lnTo>
                  <a:pt x="590592" y="468049"/>
                </a:lnTo>
                <a:lnTo>
                  <a:pt x="615557" y="468137"/>
                </a:lnTo>
                <a:lnTo>
                  <a:pt x="609840" y="464000"/>
                </a:lnTo>
                <a:lnTo>
                  <a:pt x="598402" y="462721"/>
                </a:lnTo>
                <a:lnTo>
                  <a:pt x="601461" y="454456"/>
                </a:lnTo>
                <a:lnTo>
                  <a:pt x="601144" y="452379"/>
                </a:lnTo>
                <a:lnTo>
                  <a:pt x="599818" y="451664"/>
                </a:lnTo>
                <a:lnTo>
                  <a:pt x="586644" y="455463"/>
                </a:lnTo>
                <a:lnTo>
                  <a:pt x="563745" y="465502"/>
                </a:lnTo>
                <a:lnTo>
                  <a:pt x="547563" y="466263"/>
                </a:lnTo>
                <a:lnTo>
                  <a:pt x="547395" y="464320"/>
                </a:lnTo>
                <a:lnTo>
                  <a:pt x="550542" y="460118"/>
                </a:lnTo>
                <a:lnTo>
                  <a:pt x="542079" y="455631"/>
                </a:lnTo>
                <a:lnTo>
                  <a:pt x="536599" y="457713"/>
                </a:lnTo>
                <a:lnTo>
                  <a:pt x="537669" y="460351"/>
                </a:lnTo>
                <a:lnTo>
                  <a:pt x="536752" y="461642"/>
                </a:lnTo>
                <a:lnTo>
                  <a:pt x="524468" y="464591"/>
                </a:lnTo>
                <a:lnTo>
                  <a:pt x="493155" y="467411"/>
                </a:lnTo>
                <a:lnTo>
                  <a:pt x="491703" y="465964"/>
                </a:lnTo>
                <a:lnTo>
                  <a:pt x="491284" y="461743"/>
                </a:lnTo>
                <a:lnTo>
                  <a:pt x="489540" y="460619"/>
                </a:lnTo>
                <a:lnTo>
                  <a:pt x="488466" y="463667"/>
                </a:lnTo>
                <a:lnTo>
                  <a:pt x="484017" y="465530"/>
                </a:lnTo>
                <a:lnTo>
                  <a:pt x="483236" y="469730"/>
                </a:lnTo>
                <a:lnTo>
                  <a:pt x="479324" y="472178"/>
                </a:lnTo>
                <a:lnTo>
                  <a:pt x="474903" y="472472"/>
                </a:lnTo>
                <a:lnTo>
                  <a:pt x="464626" y="472779"/>
                </a:lnTo>
                <a:lnTo>
                  <a:pt x="451333" y="478099"/>
                </a:lnTo>
                <a:lnTo>
                  <a:pt x="445571" y="473476"/>
                </a:lnTo>
                <a:lnTo>
                  <a:pt x="451020" y="468709"/>
                </a:lnTo>
                <a:lnTo>
                  <a:pt x="449752" y="465880"/>
                </a:lnTo>
                <a:lnTo>
                  <a:pt x="452617" y="459919"/>
                </a:lnTo>
                <a:lnTo>
                  <a:pt x="461545" y="451297"/>
                </a:lnTo>
                <a:lnTo>
                  <a:pt x="471589" y="449227"/>
                </a:lnTo>
                <a:lnTo>
                  <a:pt x="474903" y="449509"/>
                </a:lnTo>
                <a:lnTo>
                  <a:pt x="477117" y="449696"/>
                </a:lnTo>
                <a:lnTo>
                  <a:pt x="479251" y="451059"/>
                </a:lnTo>
                <a:lnTo>
                  <a:pt x="483633" y="453854"/>
                </a:lnTo>
                <a:lnTo>
                  <a:pt x="484047" y="457795"/>
                </a:lnTo>
                <a:lnTo>
                  <a:pt x="488036" y="450550"/>
                </a:lnTo>
                <a:lnTo>
                  <a:pt x="493205" y="448613"/>
                </a:lnTo>
                <a:lnTo>
                  <a:pt x="497798" y="451584"/>
                </a:lnTo>
                <a:lnTo>
                  <a:pt x="501749" y="451713"/>
                </a:lnTo>
                <a:lnTo>
                  <a:pt x="503710" y="448521"/>
                </a:lnTo>
                <a:lnTo>
                  <a:pt x="497020" y="443073"/>
                </a:lnTo>
                <a:lnTo>
                  <a:pt x="497116" y="439752"/>
                </a:lnTo>
                <a:lnTo>
                  <a:pt x="499548" y="436328"/>
                </a:lnTo>
                <a:lnTo>
                  <a:pt x="505121" y="433202"/>
                </a:lnTo>
                <a:lnTo>
                  <a:pt x="511191" y="432314"/>
                </a:lnTo>
                <a:lnTo>
                  <a:pt x="514406" y="429130"/>
                </a:lnTo>
                <a:lnTo>
                  <a:pt x="519990" y="427034"/>
                </a:lnTo>
                <a:lnTo>
                  <a:pt x="531640" y="426350"/>
                </a:lnTo>
                <a:lnTo>
                  <a:pt x="540003" y="421967"/>
                </a:lnTo>
                <a:lnTo>
                  <a:pt x="544951" y="421916"/>
                </a:lnTo>
                <a:lnTo>
                  <a:pt x="550262" y="427164"/>
                </a:lnTo>
                <a:lnTo>
                  <a:pt x="558812" y="432298"/>
                </a:lnTo>
                <a:lnTo>
                  <a:pt x="559872" y="431045"/>
                </a:lnTo>
                <a:lnTo>
                  <a:pt x="555201" y="427006"/>
                </a:lnTo>
                <a:lnTo>
                  <a:pt x="555325" y="423646"/>
                </a:lnTo>
                <a:lnTo>
                  <a:pt x="571758" y="418290"/>
                </a:lnTo>
                <a:lnTo>
                  <a:pt x="583954" y="419798"/>
                </a:lnTo>
                <a:lnTo>
                  <a:pt x="592425" y="426144"/>
                </a:lnTo>
                <a:lnTo>
                  <a:pt x="599627" y="425665"/>
                </a:lnTo>
                <a:lnTo>
                  <a:pt x="588869" y="417690"/>
                </a:lnTo>
                <a:lnTo>
                  <a:pt x="578402" y="416603"/>
                </a:lnTo>
                <a:lnTo>
                  <a:pt x="572265" y="412673"/>
                </a:lnTo>
                <a:lnTo>
                  <a:pt x="574684" y="409860"/>
                </a:lnTo>
                <a:lnTo>
                  <a:pt x="589331" y="403787"/>
                </a:lnTo>
                <a:lnTo>
                  <a:pt x="594854" y="403932"/>
                </a:lnTo>
                <a:lnTo>
                  <a:pt x="626282" y="413080"/>
                </a:lnTo>
                <a:lnTo>
                  <a:pt x="625820" y="410703"/>
                </a:lnTo>
                <a:lnTo>
                  <a:pt x="623653" y="408893"/>
                </a:lnTo>
                <a:lnTo>
                  <a:pt x="611134" y="406363"/>
                </a:lnTo>
                <a:lnTo>
                  <a:pt x="597542" y="400743"/>
                </a:lnTo>
                <a:lnTo>
                  <a:pt x="598958" y="397675"/>
                </a:lnTo>
                <a:lnTo>
                  <a:pt x="612934" y="390139"/>
                </a:lnTo>
                <a:lnTo>
                  <a:pt x="617100" y="390043"/>
                </a:lnTo>
                <a:lnTo>
                  <a:pt x="623542" y="394150"/>
                </a:lnTo>
                <a:lnTo>
                  <a:pt x="627340" y="394521"/>
                </a:lnTo>
                <a:lnTo>
                  <a:pt x="628990" y="393128"/>
                </a:lnTo>
                <a:lnTo>
                  <a:pt x="626295" y="389943"/>
                </a:lnTo>
                <a:lnTo>
                  <a:pt x="616464" y="384289"/>
                </a:lnTo>
                <a:lnTo>
                  <a:pt x="593164" y="387943"/>
                </a:lnTo>
                <a:lnTo>
                  <a:pt x="592257" y="385438"/>
                </a:lnTo>
                <a:lnTo>
                  <a:pt x="593729" y="381651"/>
                </a:lnTo>
                <a:lnTo>
                  <a:pt x="600030" y="377157"/>
                </a:lnTo>
                <a:lnTo>
                  <a:pt x="595945" y="372308"/>
                </a:lnTo>
                <a:lnTo>
                  <a:pt x="601485" y="365990"/>
                </a:lnTo>
                <a:lnTo>
                  <a:pt x="611593" y="358575"/>
                </a:lnTo>
                <a:lnTo>
                  <a:pt x="613071" y="353868"/>
                </a:lnTo>
                <a:lnTo>
                  <a:pt x="614672" y="352390"/>
                </a:lnTo>
                <a:lnTo>
                  <a:pt x="645000" y="345692"/>
                </a:lnTo>
                <a:lnTo>
                  <a:pt x="656441" y="346848"/>
                </a:lnTo>
                <a:lnTo>
                  <a:pt x="661754" y="345137"/>
                </a:lnTo>
                <a:lnTo>
                  <a:pt x="661452" y="343411"/>
                </a:lnTo>
                <a:lnTo>
                  <a:pt x="657259" y="339998"/>
                </a:lnTo>
                <a:lnTo>
                  <a:pt x="655221" y="332158"/>
                </a:lnTo>
                <a:lnTo>
                  <a:pt x="649699" y="329145"/>
                </a:lnTo>
                <a:lnTo>
                  <a:pt x="648503" y="325603"/>
                </a:lnTo>
                <a:lnTo>
                  <a:pt x="650229" y="317883"/>
                </a:lnTo>
                <a:lnTo>
                  <a:pt x="657273" y="312450"/>
                </a:lnTo>
                <a:lnTo>
                  <a:pt x="659261" y="309300"/>
                </a:lnTo>
                <a:lnTo>
                  <a:pt x="661490" y="305488"/>
                </a:lnTo>
                <a:lnTo>
                  <a:pt x="665287" y="302222"/>
                </a:lnTo>
                <a:lnTo>
                  <a:pt x="666142" y="292218"/>
                </a:lnTo>
                <a:lnTo>
                  <a:pt x="668800" y="289892"/>
                </a:lnTo>
                <a:lnTo>
                  <a:pt x="677303" y="287859"/>
                </a:lnTo>
                <a:lnTo>
                  <a:pt x="686052" y="291812"/>
                </a:lnTo>
                <a:lnTo>
                  <a:pt x="687586" y="295299"/>
                </a:lnTo>
                <a:lnTo>
                  <a:pt x="688542" y="302709"/>
                </a:lnTo>
                <a:lnTo>
                  <a:pt x="693561" y="303854"/>
                </a:lnTo>
                <a:lnTo>
                  <a:pt x="700565" y="309300"/>
                </a:lnTo>
                <a:lnTo>
                  <a:pt x="702860" y="325773"/>
                </a:lnTo>
                <a:lnTo>
                  <a:pt x="705009" y="322939"/>
                </a:lnTo>
                <a:lnTo>
                  <a:pt x="706888" y="314170"/>
                </a:lnTo>
                <a:lnTo>
                  <a:pt x="708783" y="311966"/>
                </a:lnTo>
                <a:lnTo>
                  <a:pt x="714312" y="318013"/>
                </a:lnTo>
                <a:lnTo>
                  <a:pt x="721194" y="321786"/>
                </a:lnTo>
                <a:lnTo>
                  <a:pt x="721066" y="317030"/>
                </a:lnTo>
                <a:lnTo>
                  <a:pt x="729250" y="312463"/>
                </a:lnTo>
                <a:lnTo>
                  <a:pt x="723971" y="309300"/>
                </a:lnTo>
                <a:lnTo>
                  <a:pt x="717351" y="306281"/>
                </a:lnTo>
                <a:lnTo>
                  <a:pt x="709527" y="299056"/>
                </a:lnTo>
                <a:lnTo>
                  <a:pt x="700274" y="294142"/>
                </a:lnTo>
                <a:lnTo>
                  <a:pt x="698497" y="284046"/>
                </a:lnTo>
                <a:lnTo>
                  <a:pt x="701481" y="281119"/>
                </a:lnTo>
                <a:lnTo>
                  <a:pt x="723821" y="275821"/>
                </a:lnTo>
                <a:lnTo>
                  <a:pt x="738321" y="275193"/>
                </a:lnTo>
                <a:lnTo>
                  <a:pt x="740399" y="278444"/>
                </a:lnTo>
                <a:lnTo>
                  <a:pt x="741559" y="285732"/>
                </a:lnTo>
                <a:lnTo>
                  <a:pt x="753094" y="297415"/>
                </a:lnTo>
                <a:lnTo>
                  <a:pt x="757851" y="305002"/>
                </a:lnTo>
                <a:lnTo>
                  <a:pt x="763564" y="308527"/>
                </a:lnTo>
                <a:lnTo>
                  <a:pt x="769414" y="309300"/>
                </a:lnTo>
                <a:lnTo>
                  <a:pt x="783960" y="311221"/>
                </a:lnTo>
                <a:lnTo>
                  <a:pt x="789302" y="314350"/>
                </a:lnTo>
                <a:lnTo>
                  <a:pt x="789938" y="318597"/>
                </a:lnTo>
                <a:lnTo>
                  <a:pt x="782804" y="326693"/>
                </a:lnTo>
                <a:lnTo>
                  <a:pt x="782309" y="328785"/>
                </a:lnTo>
                <a:lnTo>
                  <a:pt x="783163" y="330429"/>
                </a:lnTo>
                <a:lnTo>
                  <a:pt x="787264" y="331586"/>
                </a:lnTo>
                <a:lnTo>
                  <a:pt x="802472" y="330377"/>
                </a:lnTo>
                <a:lnTo>
                  <a:pt x="798363" y="315055"/>
                </a:lnTo>
                <a:lnTo>
                  <a:pt x="794401" y="309300"/>
                </a:lnTo>
                <a:lnTo>
                  <a:pt x="793683" y="308257"/>
                </a:lnTo>
                <a:lnTo>
                  <a:pt x="781783" y="306660"/>
                </a:lnTo>
                <a:lnTo>
                  <a:pt x="767495" y="304491"/>
                </a:lnTo>
                <a:lnTo>
                  <a:pt x="754710" y="290950"/>
                </a:lnTo>
                <a:lnTo>
                  <a:pt x="754451" y="286911"/>
                </a:lnTo>
                <a:lnTo>
                  <a:pt x="757789" y="281009"/>
                </a:lnTo>
                <a:lnTo>
                  <a:pt x="769971" y="273496"/>
                </a:lnTo>
                <a:lnTo>
                  <a:pt x="754687" y="276632"/>
                </a:lnTo>
                <a:lnTo>
                  <a:pt x="750895" y="272651"/>
                </a:lnTo>
                <a:lnTo>
                  <a:pt x="749751" y="266843"/>
                </a:lnTo>
                <a:lnTo>
                  <a:pt x="750622" y="262967"/>
                </a:lnTo>
                <a:lnTo>
                  <a:pt x="761964" y="251340"/>
                </a:lnTo>
                <a:lnTo>
                  <a:pt x="767383" y="243013"/>
                </a:lnTo>
                <a:lnTo>
                  <a:pt x="781783" y="237078"/>
                </a:lnTo>
                <a:lnTo>
                  <a:pt x="831097" y="230448"/>
                </a:lnTo>
                <a:lnTo>
                  <a:pt x="831628" y="233982"/>
                </a:lnTo>
                <a:lnTo>
                  <a:pt x="829248" y="239100"/>
                </a:lnTo>
                <a:lnTo>
                  <a:pt x="828534" y="245159"/>
                </a:lnTo>
                <a:lnTo>
                  <a:pt x="825787" y="253154"/>
                </a:lnTo>
                <a:lnTo>
                  <a:pt x="830624" y="258167"/>
                </a:lnTo>
                <a:lnTo>
                  <a:pt x="831635" y="262834"/>
                </a:lnTo>
                <a:lnTo>
                  <a:pt x="824899" y="278252"/>
                </a:lnTo>
                <a:lnTo>
                  <a:pt x="823950" y="287948"/>
                </a:lnTo>
                <a:lnTo>
                  <a:pt x="819543" y="294874"/>
                </a:lnTo>
                <a:lnTo>
                  <a:pt x="823781" y="296007"/>
                </a:lnTo>
                <a:lnTo>
                  <a:pt x="830934" y="286416"/>
                </a:lnTo>
                <a:lnTo>
                  <a:pt x="833405" y="274253"/>
                </a:lnTo>
                <a:lnTo>
                  <a:pt x="836065" y="266747"/>
                </a:lnTo>
                <a:lnTo>
                  <a:pt x="847785" y="264819"/>
                </a:lnTo>
                <a:lnTo>
                  <a:pt x="839633" y="251373"/>
                </a:lnTo>
                <a:lnTo>
                  <a:pt x="840457" y="248389"/>
                </a:lnTo>
                <a:lnTo>
                  <a:pt x="847659" y="236695"/>
                </a:lnTo>
                <a:lnTo>
                  <a:pt x="858301" y="227109"/>
                </a:lnTo>
                <a:lnTo>
                  <a:pt x="859491" y="229078"/>
                </a:lnTo>
                <a:lnTo>
                  <a:pt x="859079" y="234223"/>
                </a:lnTo>
                <a:lnTo>
                  <a:pt x="860526" y="234452"/>
                </a:lnTo>
                <a:lnTo>
                  <a:pt x="875868" y="210559"/>
                </a:lnTo>
                <a:lnTo>
                  <a:pt x="878517" y="210314"/>
                </a:lnTo>
                <a:lnTo>
                  <a:pt x="881089" y="216221"/>
                </a:lnTo>
                <a:lnTo>
                  <a:pt x="884127" y="207505"/>
                </a:lnTo>
                <a:lnTo>
                  <a:pt x="890053" y="202502"/>
                </a:lnTo>
                <a:lnTo>
                  <a:pt x="893559" y="202196"/>
                </a:lnTo>
                <a:lnTo>
                  <a:pt x="896327" y="204218"/>
                </a:lnTo>
                <a:lnTo>
                  <a:pt x="902380" y="216741"/>
                </a:lnTo>
                <a:lnTo>
                  <a:pt x="899515" y="226789"/>
                </a:lnTo>
                <a:lnTo>
                  <a:pt x="894796" y="237445"/>
                </a:lnTo>
                <a:lnTo>
                  <a:pt x="891371" y="251371"/>
                </a:lnTo>
                <a:lnTo>
                  <a:pt x="892880" y="256033"/>
                </a:lnTo>
                <a:lnTo>
                  <a:pt x="896920" y="260014"/>
                </a:lnTo>
                <a:lnTo>
                  <a:pt x="897322" y="262904"/>
                </a:lnTo>
                <a:lnTo>
                  <a:pt x="894064" y="268008"/>
                </a:lnTo>
                <a:lnTo>
                  <a:pt x="887866" y="272168"/>
                </a:lnTo>
                <a:lnTo>
                  <a:pt x="888053" y="276095"/>
                </a:lnTo>
                <a:lnTo>
                  <a:pt x="885930" y="288534"/>
                </a:lnTo>
                <a:lnTo>
                  <a:pt x="880793" y="290899"/>
                </a:lnTo>
                <a:lnTo>
                  <a:pt x="875105" y="301710"/>
                </a:lnTo>
                <a:lnTo>
                  <a:pt x="862530" y="309300"/>
                </a:lnTo>
                <a:lnTo>
                  <a:pt x="860471" y="310531"/>
                </a:lnTo>
                <a:lnTo>
                  <a:pt x="854534" y="318902"/>
                </a:lnTo>
                <a:lnTo>
                  <a:pt x="853650" y="322589"/>
                </a:lnTo>
                <a:lnTo>
                  <a:pt x="857325" y="321954"/>
                </a:lnTo>
                <a:lnTo>
                  <a:pt x="864398" y="313962"/>
                </a:lnTo>
                <a:lnTo>
                  <a:pt x="870530" y="309571"/>
                </a:lnTo>
                <a:lnTo>
                  <a:pt x="871240" y="309300"/>
                </a:lnTo>
                <a:lnTo>
                  <a:pt x="888661" y="302333"/>
                </a:lnTo>
                <a:lnTo>
                  <a:pt x="896745" y="288998"/>
                </a:lnTo>
                <a:lnTo>
                  <a:pt x="903500" y="273386"/>
                </a:lnTo>
                <a:lnTo>
                  <a:pt x="906248" y="270188"/>
                </a:lnTo>
                <a:lnTo>
                  <a:pt x="914940" y="271517"/>
                </a:lnTo>
                <a:lnTo>
                  <a:pt x="929539" y="279989"/>
                </a:lnTo>
                <a:lnTo>
                  <a:pt x="937967" y="280362"/>
                </a:lnTo>
                <a:lnTo>
                  <a:pt x="931335" y="276622"/>
                </a:lnTo>
                <a:lnTo>
                  <a:pt x="914658" y="262797"/>
                </a:lnTo>
                <a:lnTo>
                  <a:pt x="913191" y="257590"/>
                </a:lnTo>
                <a:lnTo>
                  <a:pt x="916618" y="246559"/>
                </a:lnTo>
                <a:lnTo>
                  <a:pt x="916271" y="238719"/>
                </a:lnTo>
                <a:lnTo>
                  <a:pt x="938213" y="231148"/>
                </a:lnTo>
                <a:lnTo>
                  <a:pt x="943581" y="225935"/>
                </a:lnTo>
                <a:lnTo>
                  <a:pt x="944203" y="219711"/>
                </a:lnTo>
                <a:lnTo>
                  <a:pt x="945814" y="216862"/>
                </a:lnTo>
                <a:lnTo>
                  <a:pt x="956428" y="210610"/>
                </a:lnTo>
                <a:lnTo>
                  <a:pt x="966440" y="208087"/>
                </a:lnTo>
                <a:lnTo>
                  <a:pt x="967376" y="208724"/>
                </a:lnTo>
                <a:lnTo>
                  <a:pt x="958412" y="219571"/>
                </a:lnTo>
                <a:lnTo>
                  <a:pt x="960074" y="223785"/>
                </a:lnTo>
                <a:lnTo>
                  <a:pt x="960630" y="228568"/>
                </a:lnTo>
                <a:lnTo>
                  <a:pt x="961895" y="230229"/>
                </a:lnTo>
                <a:lnTo>
                  <a:pt x="965392" y="233354"/>
                </a:lnTo>
                <a:lnTo>
                  <a:pt x="969442" y="232778"/>
                </a:lnTo>
                <a:lnTo>
                  <a:pt x="973499" y="221245"/>
                </a:lnTo>
                <a:lnTo>
                  <a:pt x="976462" y="218835"/>
                </a:lnTo>
                <a:lnTo>
                  <a:pt x="986110" y="219568"/>
                </a:lnTo>
                <a:lnTo>
                  <a:pt x="986483" y="222242"/>
                </a:lnTo>
                <a:lnTo>
                  <a:pt x="984713" y="226225"/>
                </a:lnTo>
                <a:lnTo>
                  <a:pt x="985926" y="226899"/>
                </a:lnTo>
                <a:lnTo>
                  <a:pt x="989912" y="222858"/>
                </a:lnTo>
                <a:lnTo>
                  <a:pt x="991121" y="215368"/>
                </a:lnTo>
                <a:lnTo>
                  <a:pt x="994800" y="212483"/>
                </a:lnTo>
                <a:lnTo>
                  <a:pt x="991033" y="205064"/>
                </a:lnTo>
                <a:lnTo>
                  <a:pt x="992961" y="198715"/>
                </a:lnTo>
                <a:lnTo>
                  <a:pt x="997656" y="194756"/>
                </a:lnTo>
                <a:lnTo>
                  <a:pt x="1004492" y="193622"/>
                </a:lnTo>
                <a:lnTo>
                  <a:pt x="1017749" y="196547"/>
                </a:lnTo>
                <a:lnTo>
                  <a:pt x="1023497" y="200770"/>
                </a:lnTo>
                <a:lnTo>
                  <a:pt x="1031843" y="211222"/>
                </a:lnTo>
                <a:lnTo>
                  <a:pt x="1048951" y="217883"/>
                </a:lnTo>
                <a:lnTo>
                  <a:pt x="1056896" y="222438"/>
                </a:lnTo>
                <a:lnTo>
                  <a:pt x="1067488" y="233670"/>
                </a:lnTo>
                <a:lnTo>
                  <a:pt x="1076270" y="238960"/>
                </a:lnTo>
                <a:lnTo>
                  <a:pt x="1079413" y="242910"/>
                </a:lnTo>
                <a:lnTo>
                  <a:pt x="1082198" y="243179"/>
                </a:lnTo>
                <a:lnTo>
                  <a:pt x="1085143" y="241267"/>
                </a:lnTo>
                <a:lnTo>
                  <a:pt x="1079846" y="233250"/>
                </a:lnTo>
                <a:lnTo>
                  <a:pt x="1067135" y="225884"/>
                </a:lnTo>
                <a:lnTo>
                  <a:pt x="1067178" y="224639"/>
                </a:lnTo>
                <a:lnTo>
                  <a:pt x="1070598" y="223491"/>
                </a:lnTo>
                <a:lnTo>
                  <a:pt x="1071691" y="221604"/>
                </a:lnTo>
                <a:lnTo>
                  <a:pt x="1065764" y="216562"/>
                </a:lnTo>
                <a:lnTo>
                  <a:pt x="1062874" y="210127"/>
                </a:lnTo>
                <a:lnTo>
                  <a:pt x="1063774" y="202285"/>
                </a:lnTo>
                <a:lnTo>
                  <a:pt x="1065676" y="200130"/>
                </a:lnTo>
                <a:lnTo>
                  <a:pt x="1072693" y="200030"/>
                </a:lnTo>
                <a:lnTo>
                  <a:pt x="1075771" y="204440"/>
                </a:lnTo>
                <a:lnTo>
                  <a:pt x="1077577" y="204757"/>
                </a:lnTo>
                <a:lnTo>
                  <a:pt x="1078473" y="200009"/>
                </a:lnTo>
                <a:lnTo>
                  <a:pt x="1077406" y="195197"/>
                </a:lnTo>
                <a:lnTo>
                  <a:pt x="1062520" y="193846"/>
                </a:lnTo>
                <a:lnTo>
                  <a:pt x="1057549" y="190323"/>
                </a:lnTo>
                <a:lnTo>
                  <a:pt x="1061728" y="186169"/>
                </a:lnTo>
                <a:lnTo>
                  <a:pt x="1074723" y="182553"/>
                </a:lnTo>
                <a:lnTo>
                  <a:pt x="1078679" y="179569"/>
                </a:lnTo>
                <a:lnTo>
                  <a:pt x="1078874" y="177851"/>
                </a:lnTo>
                <a:lnTo>
                  <a:pt x="1068716" y="182130"/>
                </a:lnTo>
                <a:lnTo>
                  <a:pt x="1056869" y="182534"/>
                </a:lnTo>
                <a:lnTo>
                  <a:pt x="1051802" y="185200"/>
                </a:lnTo>
                <a:lnTo>
                  <a:pt x="1044386" y="186060"/>
                </a:lnTo>
                <a:lnTo>
                  <a:pt x="1034868" y="182592"/>
                </a:lnTo>
                <a:lnTo>
                  <a:pt x="1030454" y="179027"/>
                </a:lnTo>
                <a:lnTo>
                  <a:pt x="1025387" y="179996"/>
                </a:lnTo>
                <a:lnTo>
                  <a:pt x="1019134" y="178862"/>
                </a:lnTo>
                <a:lnTo>
                  <a:pt x="1014463" y="172733"/>
                </a:lnTo>
                <a:lnTo>
                  <a:pt x="1014941" y="167985"/>
                </a:lnTo>
                <a:lnTo>
                  <a:pt x="999968" y="167387"/>
                </a:lnTo>
                <a:lnTo>
                  <a:pt x="991368" y="161350"/>
                </a:lnTo>
                <a:lnTo>
                  <a:pt x="988849" y="157729"/>
                </a:lnTo>
                <a:lnTo>
                  <a:pt x="999217" y="152273"/>
                </a:lnTo>
                <a:lnTo>
                  <a:pt x="1011509" y="149506"/>
                </a:lnTo>
                <a:lnTo>
                  <a:pt x="1013856" y="151771"/>
                </a:lnTo>
                <a:lnTo>
                  <a:pt x="1015321" y="157855"/>
                </a:lnTo>
                <a:lnTo>
                  <a:pt x="1019898" y="160703"/>
                </a:lnTo>
                <a:lnTo>
                  <a:pt x="1020424" y="143938"/>
                </a:lnTo>
                <a:lnTo>
                  <a:pt x="1022388" y="141841"/>
                </a:lnTo>
                <a:lnTo>
                  <a:pt x="1026903" y="141013"/>
                </a:lnTo>
                <a:lnTo>
                  <a:pt x="1030600" y="147526"/>
                </a:lnTo>
                <a:lnTo>
                  <a:pt x="1048632" y="158861"/>
                </a:lnTo>
                <a:lnTo>
                  <a:pt x="1053242" y="164891"/>
                </a:lnTo>
                <a:lnTo>
                  <a:pt x="1058415" y="168944"/>
                </a:lnTo>
                <a:lnTo>
                  <a:pt x="1058772" y="166990"/>
                </a:lnTo>
                <a:lnTo>
                  <a:pt x="1056913" y="162458"/>
                </a:lnTo>
                <a:lnTo>
                  <a:pt x="1056802" y="159046"/>
                </a:lnTo>
                <a:lnTo>
                  <a:pt x="1053315" y="155263"/>
                </a:lnTo>
                <a:lnTo>
                  <a:pt x="1053113" y="151810"/>
                </a:lnTo>
                <a:lnTo>
                  <a:pt x="1066618" y="141024"/>
                </a:lnTo>
                <a:lnTo>
                  <a:pt x="1071858" y="139504"/>
                </a:lnTo>
                <a:lnTo>
                  <a:pt x="1074440" y="140830"/>
                </a:lnTo>
                <a:lnTo>
                  <a:pt x="1074694" y="144577"/>
                </a:lnTo>
                <a:lnTo>
                  <a:pt x="1079575" y="142904"/>
                </a:lnTo>
                <a:lnTo>
                  <a:pt x="1083206" y="144281"/>
                </a:lnTo>
                <a:lnTo>
                  <a:pt x="1085339" y="152761"/>
                </a:lnTo>
                <a:lnTo>
                  <a:pt x="1085916" y="152235"/>
                </a:lnTo>
                <a:lnTo>
                  <a:pt x="1092132" y="147013"/>
                </a:lnTo>
                <a:lnTo>
                  <a:pt x="1098812" y="146742"/>
                </a:lnTo>
                <a:lnTo>
                  <a:pt x="1103702" y="148848"/>
                </a:lnTo>
                <a:lnTo>
                  <a:pt x="1104194" y="151558"/>
                </a:lnTo>
                <a:lnTo>
                  <a:pt x="1102733" y="160978"/>
                </a:lnTo>
                <a:lnTo>
                  <a:pt x="1099933" y="171162"/>
                </a:lnTo>
                <a:lnTo>
                  <a:pt x="1101281" y="173119"/>
                </a:lnTo>
                <a:lnTo>
                  <a:pt x="1123071" y="172759"/>
                </a:lnTo>
                <a:lnTo>
                  <a:pt x="1121440" y="170550"/>
                </a:lnTo>
                <a:lnTo>
                  <a:pt x="1109476" y="166811"/>
                </a:lnTo>
                <a:lnTo>
                  <a:pt x="1111640" y="156262"/>
                </a:lnTo>
                <a:lnTo>
                  <a:pt x="1114695" y="152478"/>
                </a:lnTo>
                <a:lnTo>
                  <a:pt x="1127269" y="153909"/>
                </a:lnTo>
                <a:lnTo>
                  <a:pt x="1140368" y="159346"/>
                </a:lnTo>
                <a:lnTo>
                  <a:pt x="1149316" y="158488"/>
                </a:lnTo>
                <a:lnTo>
                  <a:pt x="1174486" y="161826"/>
                </a:lnTo>
                <a:lnTo>
                  <a:pt x="1176256" y="163834"/>
                </a:lnTo>
                <a:lnTo>
                  <a:pt x="1175285" y="165884"/>
                </a:lnTo>
                <a:lnTo>
                  <a:pt x="1159883" y="177722"/>
                </a:lnTo>
                <a:lnTo>
                  <a:pt x="1138642" y="182285"/>
                </a:lnTo>
                <a:lnTo>
                  <a:pt x="1122395" y="183062"/>
                </a:lnTo>
                <a:lnTo>
                  <a:pt x="1116300" y="187301"/>
                </a:lnTo>
                <a:lnTo>
                  <a:pt x="1149728" y="182483"/>
                </a:lnTo>
                <a:lnTo>
                  <a:pt x="1178097" y="173885"/>
                </a:lnTo>
                <a:lnTo>
                  <a:pt x="1180066" y="177025"/>
                </a:lnTo>
                <a:lnTo>
                  <a:pt x="1180723" y="189834"/>
                </a:lnTo>
                <a:lnTo>
                  <a:pt x="1189391" y="193601"/>
                </a:lnTo>
                <a:lnTo>
                  <a:pt x="1192863" y="199138"/>
                </a:lnTo>
                <a:lnTo>
                  <a:pt x="1189178" y="205029"/>
                </a:lnTo>
                <a:lnTo>
                  <a:pt x="1189470" y="206836"/>
                </a:lnTo>
                <a:lnTo>
                  <a:pt x="1196823" y="206336"/>
                </a:lnTo>
                <a:lnTo>
                  <a:pt x="1211303" y="199330"/>
                </a:lnTo>
                <a:lnTo>
                  <a:pt x="1225399" y="200742"/>
                </a:lnTo>
                <a:lnTo>
                  <a:pt x="1230863" y="198067"/>
                </a:lnTo>
                <a:lnTo>
                  <a:pt x="1232974" y="193657"/>
                </a:lnTo>
                <a:lnTo>
                  <a:pt x="1229790" y="191997"/>
                </a:lnTo>
                <a:lnTo>
                  <a:pt x="1213180" y="190479"/>
                </a:lnTo>
                <a:lnTo>
                  <a:pt x="1206140" y="187553"/>
                </a:lnTo>
                <a:lnTo>
                  <a:pt x="1201251" y="183260"/>
                </a:lnTo>
                <a:lnTo>
                  <a:pt x="1204000" y="179917"/>
                </a:lnTo>
                <a:lnTo>
                  <a:pt x="1216177" y="178101"/>
                </a:lnTo>
                <a:lnTo>
                  <a:pt x="1219213" y="175939"/>
                </a:lnTo>
                <a:lnTo>
                  <a:pt x="1213813" y="168988"/>
                </a:lnTo>
                <a:lnTo>
                  <a:pt x="1212076" y="164716"/>
                </a:lnTo>
                <a:lnTo>
                  <a:pt x="1207387" y="162339"/>
                </a:lnTo>
                <a:lnTo>
                  <a:pt x="1206029" y="159729"/>
                </a:lnTo>
                <a:lnTo>
                  <a:pt x="1222739" y="155366"/>
                </a:lnTo>
                <a:lnTo>
                  <a:pt x="1222863" y="153869"/>
                </a:lnTo>
                <a:lnTo>
                  <a:pt x="1219784" y="150813"/>
                </a:lnTo>
                <a:lnTo>
                  <a:pt x="1224795" y="147582"/>
                </a:lnTo>
                <a:lnTo>
                  <a:pt x="1235162" y="145400"/>
                </a:lnTo>
                <a:lnTo>
                  <a:pt x="1232605" y="139007"/>
                </a:lnTo>
                <a:lnTo>
                  <a:pt x="1233106" y="137543"/>
                </a:lnTo>
                <a:lnTo>
                  <a:pt x="1242319" y="129918"/>
                </a:lnTo>
                <a:lnTo>
                  <a:pt x="1261684" y="119025"/>
                </a:lnTo>
                <a:lnTo>
                  <a:pt x="1271349" y="111529"/>
                </a:lnTo>
                <a:lnTo>
                  <a:pt x="1281664" y="108153"/>
                </a:lnTo>
                <a:lnTo>
                  <a:pt x="1291983" y="107583"/>
                </a:lnTo>
                <a:lnTo>
                  <a:pt x="1312258" y="112182"/>
                </a:lnTo>
                <a:lnTo>
                  <a:pt x="1319421" y="115206"/>
                </a:lnTo>
                <a:lnTo>
                  <a:pt x="1319019" y="112406"/>
                </a:lnTo>
                <a:lnTo>
                  <a:pt x="1316681" y="109789"/>
                </a:lnTo>
                <a:lnTo>
                  <a:pt x="1302272" y="99989"/>
                </a:lnTo>
                <a:lnTo>
                  <a:pt x="1311123" y="90503"/>
                </a:lnTo>
                <a:lnTo>
                  <a:pt x="1314994" y="82439"/>
                </a:lnTo>
                <a:lnTo>
                  <a:pt x="1320549" y="77611"/>
                </a:lnTo>
                <a:lnTo>
                  <a:pt x="1326212" y="76268"/>
                </a:lnTo>
                <a:lnTo>
                  <a:pt x="1334596" y="77398"/>
                </a:lnTo>
                <a:lnTo>
                  <a:pt x="1352499" y="87416"/>
                </a:lnTo>
                <a:lnTo>
                  <a:pt x="1358781" y="86270"/>
                </a:lnTo>
                <a:lnTo>
                  <a:pt x="1358708" y="82605"/>
                </a:lnTo>
                <a:lnTo>
                  <a:pt x="1353182" y="74935"/>
                </a:lnTo>
                <a:lnTo>
                  <a:pt x="1346923" y="71291"/>
                </a:lnTo>
                <a:lnTo>
                  <a:pt x="1343051" y="66815"/>
                </a:lnTo>
                <a:lnTo>
                  <a:pt x="1326143" y="64275"/>
                </a:lnTo>
                <a:lnTo>
                  <a:pt x="1318087" y="61616"/>
                </a:lnTo>
                <a:lnTo>
                  <a:pt x="1315657" y="58147"/>
                </a:lnTo>
                <a:lnTo>
                  <a:pt x="1316532" y="49555"/>
                </a:lnTo>
                <a:lnTo>
                  <a:pt x="1325547" y="44994"/>
                </a:lnTo>
                <a:lnTo>
                  <a:pt x="1338957" y="53894"/>
                </a:lnTo>
                <a:lnTo>
                  <a:pt x="1348078" y="57400"/>
                </a:lnTo>
                <a:lnTo>
                  <a:pt x="1352101" y="56380"/>
                </a:lnTo>
                <a:lnTo>
                  <a:pt x="1350057" y="46698"/>
                </a:lnTo>
                <a:lnTo>
                  <a:pt x="1355467" y="42958"/>
                </a:lnTo>
                <a:lnTo>
                  <a:pt x="1350607" y="38501"/>
                </a:lnTo>
                <a:lnTo>
                  <a:pt x="1348361" y="34014"/>
                </a:lnTo>
                <a:lnTo>
                  <a:pt x="1350504" y="19976"/>
                </a:lnTo>
                <a:lnTo>
                  <a:pt x="1358132" y="21230"/>
                </a:lnTo>
                <a:lnTo>
                  <a:pt x="1362530" y="25355"/>
                </a:lnTo>
                <a:lnTo>
                  <a:pt x="1368382" y="25264"/>
                </a:lnTo>
                <a:lnTo>
                  <a:pt x="1378536" y="35018"/>
                </a:lnTo>
                <a:lnTo>
                  <a:pt x="1384988" y="34411"/>
                </a:lnTo>
                <a:lnTo>
                  <a:pt x="1390415" y="28219"/>
                </a:lnTo>
                <a:lnTo>
                  <a:pt x="1395674" y="27899"/>
                </a:lnTo>
                <a:lnTo>
                  <a:pt x="1397160" y="29534"/>
                </a:lnTo>
                <a:lnTo>
                  <a:pt x="1397185" y="32006"/>
                </a:lnTo>
                <a:lnTo>
                  <a:pt x="1391733" y="42005"/>
                </a:lnTo>
                <a:lnTo>
                  <a:pt x="1395826" y="43002"/>
                </a:lnTo>
                <a:lnTo>
                  <a:pt x="1400847" y="38065"/>
                </a:lnTo>
                <a:lnTo>
                  <a:pt x="1408722" y="36204"/>
                </a:lnTo>
                <a:lnTo>
                  <a:pt x="1416936" y="42745"/>
                </a:lnTo>
                <a:lnTo>
                  <a:pt x="1421687" y="54180"/>
                </a:lnTo>
                <a:lnTo>
                  <a:pt x="1429502" y="51904"/>
                </a:lnTo>
                <a:lnTo>
                  <a:pt x="1434600" y="42299"/>
                </a:lnTo>
                <a:lnTo>
                  <a:pt x="1433790" y="36997"/>
                </a:lnTo>
                <a:lnTo>
                  <a:pt x="1428132" y="29790"/>
                </a:lnTo>
                <a:lnTo>
                  <a:pt x="1428265" y="27432"/>
                </a:lnTo>
                <a:lnTo>
                  <a:pt x="1429846" y="26085"/>
                </a:lnTo>
                <a:lnTo>
                  <a:pt x="1440752" y="29023"/>
                </a:lnTo>
                <a:lnTo>
                  <a:pt x="1449944" y="36101"/>
                </a:lnTo>
                <a:lnTo>
                  <a:pt x="1448513" y="39678"/>
                </a:lnTo>
                <a:lnTo>
                  <a:pt x="1442093" y="44200"/>
                </a:lnTo>
                <a:lnTo>
                  <a:pt x="1442525" y="46091"/>
                </a:lnTo>
                <a:lnTo>
                  <a:pt x="1450417" y="44263"/>
                </a:lnTo>
                <a:lnTo>
                  <a:pt x="1462260" y="38165"/>
                </a:lnTo>
                <a:lnTo>
                  <a:pt x="1468337" y="38455"/>
                </a:lnTo>
                <a:lnTo>
                  <a:pt x="1473093" y="43308"/>
                </a:lnTo>
                <a:lnTo>
                  <a:pt x="1477810" y="40446"/>
                </a:lnTo>
                <a:lnTo>
                  <a:pt x="1485832" y="40032"/>
                </a:lnTo>
                <a:lnTo>
                  <a:pt x="1486968" y="44861"/>
                </a:lnTo>
                <a:lnTo>
                  <a:pt x="1486164" y="46175"/>
                </a:lnTo>
                <a:lnTo>
                  <a:pt x="1473939" y="57241"/>
                </a:lnTo>
                <a:lnTo>
                  <a:pt x="1464026" y="60571"/>
                </a:lnTo>
                <a:lnTo>
                  <a:pt x="1461046" y="63300"/>
                </a:lnTo>
                <a:lnTo>
                  <a:pt x="1462174" y="65149"/>
                </a:lnTo>
                <a:lnTo>
                  <a:pt x="1465604" y="65756"/>
                </a:lnTo>
                <a:lnTo>
                  <a:pt x="1465333" y="67385"/>
                </a:lnTo>
                <a:lnTo>
                  <a:pt x="1459567" y="69106"/>
                </a:lnTo>
                <a:lnTo>
                  <a:pt x="1437182" y="81015"/>
                </a:lnTo>
                <a:lnTo>
                  <a:pt x="1427126" y="90697"/>
                </a:lnTo>
                <a:lnTo>
                  <a:pt x="1405536" y="105089"/>
                </a:lnTo>
                <a:lnTo>
                  <a:pt x="1417170" y="106233"/>
                </a:lnTo>
                <a:lnTo>
                  <a:pt x="1415523" y="108697"/>
                </a:lnTo>
                <a:lnTo>
                  <a:pt x="1406574" y="109593"/>
                </a:lnTo>
                <a:lnTo>
                  <a:pt x="1404279" y="111237"/>
                </a:lnTo>
                <a:lnTo>
                  <a:pt x="1406521" y="113475"/>
                </a:lnTo>
                <a:lnTo>
                  <a:pt x="1417235" y="115194"/>
                </a:lnTo>
                <a:lnTo>
                  <a:pt x="1417417" y="117433"/>
                </a:lnTo>
                <a:lnTo>
                  <a:pt x="1415748" y="122004"/>
                </a:lnTo>
                <a:lnTo>
                  <a:pt x="1417164" y="126340"/>
                </a:lnTo>
                <a:lnTo>
                  <a:pt x="1409566" y="127525"/>
                </a:lnTo>
                <a:lnTo>
                  <a:pt x="1404298" y="132463"/>
                </a:lnTo>
                <a:lnTo>
                  <a:pt x="1404405" y="138783"/>
                </a:lnTo>
                <a:lnTo>
                  <a:pt x="1410861" y="139985"/>
                </a:lnTo>
                <a:lnTo>
                  <a:pt x="1411853" y="143522"/>
                </a:lnTo>
                <a:lnTo>
                  <a:pt x="1389053" y="157273"/>
                </a:lnTo>
                <a:lnTo>
                  <a:pt x="1387601" y="161455"/>
                </a:lnTo>
                <a:lnTo>
                  <a:pt x="1387704" y="166887"/>
                </a:lnTo>
                <a:lnTo>
                  <a:pt x="1385512" y="172972"/>
                </a:lnTo>
                <a:lnTo>
                  <a:pt x="1386717" y="179926"/>
                </a:lnTo>
                <a:lnTo>
                  <a:pt x="1395445" y="184832"/>
                </a:lnTo>
                <a:lnTo>
                  <a:pt x="1396471" y="182730"/>
                </a:lnTo>
                <a:lnTo>
                  <a:pt x="1394277" y="178560"/>
                </a:lnTo>
                <a:lnTo>
                  <a:pt x="1394582" y="174232"/>
                </a:lnTo>
                <a:lnTo>
                  <a:pt x="1397177" y="171237"/>
                </a:lnTo>
                <a:lnTo>
                  <a:pt x="1401841" y="170357"/>
                </a:lnTo>
                <a:lnTo>
                  <a:pt x="1404120" y="174781"/>
                </a:lnTo>
                <a:lnTo>
                  <a:pt x="1403260" y="178558"/>
                </a:lnTo>
                <a:lnTo>
                  <a:pt x="1404978" y="182011"/>
                </a:lnTo>
                <a:lnTo>
                  <a:pt x="1410637" y="183793"/>
                </a:lnTo>
                <a:lnTo>
                  <a:pt x="1417205" y="179747"/>
                </a:lnTo>
                <a:lnTo>
                  <a:pt x="1426381" y="164259"/>
                </a:lnTo>
                <a:lnTo>
                  <a:pt x="1434230" y="159400"/>
                </a:lnTo>
                <a:lnTo>
                  <a:pt x="1446953" y="145663"/>
                </a:lnTo>
                <a:lnTo>
                  <a:pt x="1446524" y="142360"/>
                </a:lnTo>
                <a:lnTo>
                  <a:pt x="1439556" y="138610"/>
                </a:lnTo>
                <a:lnTo>
                  <a:pt x="1442992" y="132342"/>
                </a:lnTo>
                <a:lnTo>
                  <a:pt x="1453363" y="125093"/>
                </a:lnTo>
                <a:lnTo>
                  <a:pt x="1466305" y="111127"/>
                </a:lnTo>
                <a:lnTo>
                  <a:pt x="1495876" y="91301"/>
                </a:lnTo>
                <a:lnTo>
                  <a:pt x="1505960" y="72129"/>
                </a:lnTo>
                <a:lnTo>
                  <a:pt x="1511993" y="68469"/>
                </a:lnTo>
                <a:lnTo>
                  <a:pt x="1517228" y="62181"/>
                </a:lnTo>
                <a:lnTo>
                  <a:pt x="1524576" y="57743"/>
                </a:lnTo>
                <a:lnTo>
                  <a:pt x="1541745" y="43187"/>
                </a:lnTo>
                <a:lnTo>
                  <a:pt x="1559474" y="31383"/>
                </a:lnTo>
                <a:lnTo>
                  <a:pt x="1570192" y="28327"/>
                </a:lnTo>
                <a:lnTo>
                  <a:pt x="1575323" y="31364"/>
                </a:lnTo>
                <a:lnTo>
                  <a:pt x="1576868" y="37632"/>
                </a:lnTo>
                <a:lnTo>
                  <a:pt x="1573188" y="47798"/>
                </a:lnTo>
                <a:lnTo>
                  <a:pt x="1576503" y="53053"/>
                </a:lnTo>
                <a:lnTo>
                  <a:pt x="1571688" y="64353"/>
                </a:lnTo>
                <a:lnTo>
                  <a:pt x="1563808" y="70759"/>
                </a:lnTo>
                <a:lnTo>
                  <a:pt x="1549948" y="77413"/>
                </a:lnTo>
                <a:lnTo>
                  <a:pt x="1562572" y="79645"/>
                </a:lnTo>
                <a:lnTo>
                  <a:pt x="1566870" y="85233"/>
                </a:lnTo>
                <a:lnTo>
                  <a:pt x="1565120" y="97936"/>
                </a:lnTo>
                <a:lnTo>
                  <a:pt x="1561503" y="105573"/>
                </a:lnTo>
                <a:lnTo>
                  <a:pt x="1560571" y="113091"/>
                </a:lnTo>
                <a:lnTo>
                  <a:pt x="1556725" y="121533"/>
                </a:lnTo>
                <a:lnTo>
                  <a:pt x="1554349" y="132020"/>
                </a:lnTo>
                <a:lnTo>
                  <a:pt x="1555487" y="133122"/>
                </a:lnTo>
                <a:lnTo>
                  <a:pt x="1564055" y="129085"/>
                </a:lnTo>
                <a:lnTo>
                  <a:pt x="1567731" y="123248"/>
                </a:lnTo>
                <a:lnTo>
                  <a:pt x="1578315" y="121616"/>
                </a:lnTo>
                <a:lnTo>
                  <a:pt x="1583957" y="111897"/>
                </a:lnTo>
                <a:lnTo>
                  <a:pt x="1596550" y="112343"/>
                </a:lnTo>
                <a:lnTo>
                  <a:pt x="1602741" y="115315"/>
                </a:lnTo>
                <a:lnTo>
                  <a:pt x="1612138" y="113111"/>
                </a:lnTo>
                <a:lnTo>
                  <a:pt x="1612249" y="110462"/>
                </a:lnTo>
                <a:lnTo>
                  <a:pt x="1606429" y="103103"/>
                </a:lnTo>
                <a:lnTo>
                  <a:pt x="1606100" y="95791"/>
                </a:lnTo>
                <a:lnTo>
                  <a:pt x="1613196" y="89286"/>
                </a:lnTo>
                <a:lnTo>
                  <a:pt x="1624129" y="88700"/>
                </a:lnTo>
                <a:lnTo>
                  <a:pt x="1617775" y="82434"/>
                </a:lnTo>
                <a:lnTo>
                  <a:pt x="1619947" y="77844"/>
                </a:lnTo>
                <a:lnTo>
                  <a:pt x="1617584" y="72003"/>
                </a:lnTo>
                <a:lnTo>
                  <a:pt x="1619503" y="67777"/>
                </a:lnTo>
                <a:lnTo>
                  <a:pt x="1630788" y="65524"/>
                </a:lnTo>
                <a:lnTo>
                  <a:pt x="1640409" y="66113"/>
                </a:lnTo>
                <a:lnTo>
                  <a:pt x="1640853" y="64413"/>
                </a:lnTo>
                <a:lnTo>
                  <a:pt x="1638989" y="61156"/>
                </a:lnTo>
                <a:lnTo>
                  <a:pt x="1638261" y="56755"/>
                </a:lnTo>
                <a:lnTo>
                  <a:pt x="1639018" y="53718"/>
                </a:lnTo>
                <a:lnTo>
                  <a:pt x="1641119" y="51767"/>
                </a:lnTo>
                <a:lnTo>
                  <a:pt x="1661661" y="53380"/>
                </a:lnTo>
                <a:lnTo>
                  <a:pt x="1659711" y="49822"/>
                </a:lnTo>
                <a:lnTo>
                  <a:pt x="1659330" y="44774"/>
                </a:lnTo>
                <a:lnTo>
                  <a:pt x="1652690" y="41265"/>
                </a:lnTo>
                <a:lnTo>
                  <a:pt x="1649802" y="37906"/>
                </a:lnTo>
                <a:lnTo>
                  <a:pt x="1638444" y="39570"/>
                </a:lnTo>
                <a:lnTo>
                  <a:pt x="1629659" y="38816"/>
                </a:lnTo>
                <a:lnTo>
                  <a:pt x="1620646" y="34299"/>
                </a:lnTo>
                <a:lnTo>
                  <a:pt x="1620894" y="31004"/>
                </a:lnTo>
                <a:lnTo>
                  <a:pt x="1626185" y="26209"/>
                </a:lnTo>
                <a:lnTo>
                  <a:pt x="1638607" y="28254"/>
                </a:lnTo>
                <a:lnTo>
                  <a:pt x="1637398" y="24152"/>
                </a:lnTo>
                <a:lnTo>
                  <a:pt x="1632105" y="18916"/>
                </a:lnTo>
                <a:lnTo>
                  <a:pt x="1632979" y="16474"/>
                </a:lnTo>
                <a:lnTo>
                  <a:pt x="1637030" y="15097"/>
                </a:lnTo>
                <a:lnTo>
                  <a:pt x="1658086" y="19549"/>
                </a:lnTo>
                <a:lnTo>
                  <a:pt x="1664445" y="26632"/>
                </a:lnTo>
                <a:lnTo>
                  <a:pt x="1666324" y="20181"/>
                </a:lnTo>
                <a:lnTo>
                  <a:pt x="1662172" y="13688"/>
                </a:lnTo>
                <a:lnTo>
                  <a:pt x="1662114" y="8823"/>
                </a:lnTo>
                <a:lnTo>
                  <a:pt x="1667090" y="4443"/>
                </a:lnTo>
                <a:lnTo>
                  <a:pt x="1673708" y="3106"/>
                </a:lnTo>
                <a:lnTo>
                  <a:pt x="1678001" y="0"/>
                </a:lnTo>
                <a:lnTo>
                  <a:pt x="1684112" y="2709"/>
                </a:lnTo>
                <a:lnTo>
                  <a:pt x="1683766" y="8342"/>
                </a:lnTo>
                <a:lnTo>
                  <a:pt x="1684711" y="10593"/>
                </a:lnTo>
                <a:lnTo>
                  <a:pt x="1691516" y="10910"/>
                </a:lnTo>
                <a:lnTo>
                  <a:pt x="1696097" y="14497"/>
                </a:lnTo>
                <a:lnTo>
                  <a:pt x="1701975" y="13644"/>
                </a:lnTo>
                <a:lnTo>
                  <a:pt x="1702566" y="13542"/>
                </a:lnTo>
                <a:lnTo>
                  <a:pt x="1709488" y="9139"/>
                </a:lnTo>
                <a:lnTo>
                  <a:pt x="1712975" y="10145"/>
                </a:lnTo>
                <a:lnTo>
                  <a:pt x="1718916" y="8258"/>
                </a:lnTo>
                <a:lnTo>
                  <a:pt x="1722482" y="11235"/>
                </a:lnTo>
                <a:lnTo>
                  <a:pt x="1730906" y="6411"/>
                </a:lnTo>
                <a:lnTo>
                  <a:pt x="1736800" y="6727"/>
                </a:lnTo>
                <a:lnTo>
                  <a:pt x="1739585" y="11344"/>
                </a:lnTo>
                <a:lnTo>
                  <a:pt x="1734668" y="18864"/>
                </a:lnTo>
                <a:lnTo>
                  <a:pt x="1736479" y="26352"/>
                </a:lnTo>
                <a:lnTo>
                  <a:pt x="1751888" y="21484"/>
                </a:lnTo>
                <a:lnTo>
                  <a:pt x="1765427" y="23097"/>
                </a:lnTo>
                <a:lnTo>
                  <a:pt x="1770285" y="27040"/>
                </a:lnTo>
                <a:lnTo>
                  <a:pt x="1768259" y="34432"/>
                </a:lnTo>
                <a:lnTo>
                  <a:pt x="1765157" y="38041"/>
                </a:lnTo>
                <a:lnTo>
                  <a:pt x="1759582" y="41041"/>
                </a:lnTo>
                <a:lnTo>
                  <a:pt x="1757858" y="45407"/>
                </a:lnTo>
                <a:lnTo>
                  <a:pt x="1750109" y="50706"/>
                </a:lnTo>
                <a:lnTo>
                  <a:pt x="1744848" y="51451"/>
                </a:lnTo>
                <a:lnTo>
                  <a:pt x="1740685" y="56520"/>
                </a:lnTo>
                <a:lnTo>
                  <a:pt x="1720813" y="57029"/>
                </a:lnTo>
                <a:lnTo>
                  <a:pt x="1712770" y="54438"/>
                </a:lnTo>
                <a:lnTo>
                  <a:pt x="1701975" y="56608"/>
                </a:lnTo>
                <a:lnTo>
                  <a:pt x="1693208" y="58371"/>
                </a:lnTo>
                <a:lnTo>
                  <a:pt x="1693187" y="63325"/>
                </a:lnTo>
                <a:lnTo>
                  <a:pt x="1701975" y="62214"/>
                </a:lnTo>
                <a:lnTo>
                  <a:pt x="1707005" y="61577"/>
                </a:lnTo>
                <a:lnTo>
                  <a:pt x="1721226" y="65140"/>
                </a:lnTo>
                <a:lnTo>
                  <a:pt x="1723995" y="67624"/>
                </a:lnTo>
                <a:lnTo>
                  <a:pt x="1716659" y="74001"/>
                </a:lnTo>
                <a:lnTo>
                  <a:pt x="1705944" y="78996"/>
                </a:lnTo>
                <a:lnTo>
                  <a:pt x="1701975" y="79343"/>
                </a:lnTo>
                <a:lnTo>
                  <a:pt x="1701239" y="79406"/>
                </a:lnTo>
                <a:lnTo>
                  <a:pt x="1696339" y="83597"/>
                </a:lnTo>
                <a:lnTo>
                  <a:pt x="1696068" y="85210"/>
                </a:lnTo>
                <a:lnTo>
                  <a:pt x="1701975" y="84522"/>
                </a:lnTo>
                <a:lnTo>
                  <a:pt x="1705510" y="84113"/>
                </a:lnTo>
                <a:lnTo>
                  <a:pt x="1723393" y="78797"/>
                </a:lnTo>
                <a:lnTo>
                  <a:pt x="1740419" y="71536"/>
                </a:lnTo>
                <a:lnTo>
                  <a:pt x="1743387" y="72073"/>
                </a:lnTo>
                <a:lnTo>
                  <a:pt x="1744872" y="75304"/>
                </a:lnTo>
                <a:lnTo>
                  <a:pt x="1743123" y="83008"/>
                </a:lnTo>
                <a:lnTo>
                  <a:pt x="1735030" y="91850"/>
                </a:lnTo>
                <a:lnTo>
                  <a:pt x="1701975" y="108283"/>
                </a:lnTo>
                <a:lnTo>
                  <a:pt x="1698643" y="109938"/>
                </a:lnTo>
                <a:lnTo>
                  <a:pt x="1697189" y="115698"/>
                </a:lnTo>
                <a:lnTo>
                  <a:pt x="1698748" y="118434"/>
                </a:lnTo>
                <a:lnTo>
                  <a:pt x="1701975" y="114641"/>
                </a:lnTo>
                <a:lnTo>
                  <a:pt x="1707457" y="111001"/>
                </a:lnTo>
                <a:lnTo>
                  <a:pt x="1715670" y="111228"/>
                </a:lnTo>
                <a:lnTo>
                  <a:pt x="1729675" y="107917"/>
                </a:lnTo>
                <a:lnTo>
                  <a:pt x="1736483" y="109357"/>
                </a:lnTo>
                <a:lnTo>
                  <a:pt x="1749234" y="107492"/>
                </a:lnTo>
                <a:lnTo>
                  <a:pt x="1753136" y="110952"/>
                </a:lnTo>
                <a:lnTo>
                  <a:pt x="1759203" y="111480"/>
                </a:lnTo>
                <a:lnTo>
                  <a:pt x="1763436" y="114930"/>
                </a:lnTo>
                <a:lnTo>
                  <a:pt x="1765964" y="115212"/>
                </a:lnTo>
                <a:lnTo>
                  <a:pt x="1768066" y="108727"/>
                </a:lnTo>
                <a:lnTo>
                  <a:pt x="1763183" y="105200"/>
                </a:lnTo>
                <a:lnTo>
                  <a:pt x="1759404" y="98090"/>
                </a:lnTo>
                <a:lnTo>
                  <a:pt x="1768310" y="80244"/>
                </a:lnTo>
                <a:lnTo>
                  <a:pt x="1773690" y="76581"/>
                </a:lnTo>
                <a:lnTo>
                  <a:pt x="1771845" y="71480"/>
                </a:lnTo>
                <a:lnTo>
                  <a:pt x="1772176" y="68133"/>
                </a:lnTo>
                <a:lnTo>
                  <a:pt x="1782489" y="60162"/>
                </a:lnTo>
                <a:lnTo>
                  <a:pt x="1787639" y="53679"/>
                </a:lnTo>
                <a:lnTo>
                  <a:pt x="1795104" y="47300"/>
                </a:lnTo>
                <a:lnTo>
                  <a:pt x="1803941" y="43343"/>
                </a:lnTo>
                <a:lnTo>
                  <a:pt x="1814438" y="42393"/>
                </a:lnTo>
                <a:lnTo>
                  <a:pt x="1844570" y="48738"/>
                </a:lnTo>
                <a:lnTo>
                  <a:pt x="1851184" y="56468"/>
                </a:lnTo>
                <a:lnTo>
                  <a:pt x="1856841" y="59756"/>
                </a:lnTo>
                <a:lnTo>
                  <a:pt x="1856038" y="63146"/>
                </a:lnTo>
                <a:lnTo>
                  <a:pt x="1852381" y="67016"/>
                </a:lnTo>
                <a:lnTo>
                  <a:pt x="1853722" y="72668"/>
                </a:lnTo>
                <a:lnTo>
                  <a:pt x="1851551" y="77340"/>
                </a:lnTo>
                <a:lnTo>
                  <a:pt x="1852059" y="79677"/>
                </a:lnTo>
                <a:lnTo>
                  <a:pt x="1864631" y="74877"/>
                </a:lnTo>
                <a:lnTo>
                  <a:pt x="1897881" y="68671"/>
                </a:lnTo>
                <a:lnTo>
                  <a:pt x="1902394" y="69743"/>
                </a:lnTo>
                <a:lnTo>
                  <a:pt x="1904002" y="72535"/>
                </a:lnTo>
                <a:lnTo>
                  <a:pt x="1904283" y="77270"/>
                </a:lnTo>
                <a:lnTo>
                  <a:pt x="1900571" y="84024"/>
                </a:lnTo>
                <a:lnTo>
                  <a:pt x="1901744" y="85665"/>
                </a:lnTo>
                <a:lnTo>
                  <a:pt x="1908669" y="83539"/>
                </a:lnTo>
                <a:lnTo>
                  <a:pt x="1922236" y="74200"/>
                </a:lnTo>
                <a:lnTo>
                  <a:pt x="1936737" y="74074"/>
                </a:lnTo>
                <a:lnTo>
                  <a:pt x="1943622" y="77646"/>
                </a:lnTo>
                <a:lnTo>
                  <a:pt x="1945485" y="82910"/>
                </a:lnTo>
                <a:lnTo>
                  <a:pt x="1952928" y="85331"/>
                </a:lnTo>
                <a:lnTo>
                  <a:pt x="1959239" y="91581"/>
                </a:lnTo>
                <a:lnTo>
                  <a:pt x="1954398" y="96421"/>
                </a:lnTo>
                <a:lnTo>
                  <a:pt x="1938015" y="101119"/>
                </a:lnTo>
                <a:lnTo>
                  <a:pt x="1934271" y="103114"/>
                </a:lnTo>
                <a:lnTo>
                  <a:pt x="1934472" y="104966"/>
                </a:lnTo>
                <a:lnTo>
                  <a:pt x="1942350" y="106974"/>
                </a:lnTo>
                <a:lnTo>
                  <a:pt x="1967095" y="100544"/>
                </a:lnTo>
                <a:lnTo>
                  <a:pt x="1989831" y="101219"/>
                </a:lnTo>
                <a:lnTo>
                  <a:pt x="1991658" y="103154"/>
                </a:lnTo>
                <a:lnTo>
                  <a:pt x="1992852" y="108055"/>
                </a:lnTo>
                <a:lnTo>
                  <a:pt x="2002651" y="114106"/>
                </a:lnTo>
                <a:lnTo>
                  <a:pt x="2007779" y="120975"/>
                </a:lnTo>
                <a:lnTo>
                  <a:pt x="2012312" y="121612"/>
                </a:lnTo>
                <a:lnTo>
                  <a:pt x="2024024" y="118691"/>
                </a:lnTo>
                <a:lnTo>
                  <a:pt x="2029577" y="120711"/>
                </a:lnTo>
                <a:lnTo>
                  <a:pt x="2036627" y="130224"/>
                </a:lnTo>
                <a:lnTo>
                  <a:pt x="2038370" y="136075"/>
                </a:lnTo>
                <a:lnTo>
                  <a:pt x="2037982" y="142850"/>
                </a:lnTo>
                <a:lnTo>
                  <a:pt x="2036440" y="145742"/>
                </a:lnTo>
                <a:lnTo>
                  <a:pt x="2027849" y="148705"/>
                </a:lnTo>
                <a:lnTo>
                  <a:pt x="1984007" y="154684"/>
                </a:lnTo>
                <a:lnTo>
                  <a:pt x="1976553" y="159538"/>
                </a:lnTo>
                <a:lnTo>
                  <a:pt x="1964995" y="163731"/>
                </a:lnTo>
                <a:lnTo>
                  <a:pt x="1963362" y="166175"/>
                </a:lnTo>
                <a:lnTo>
                  <a:pt x="1962415" y="171017"/>
                </a:lnTo>
                <a:lnTo>
                  <a:pt x="1959984" y="173284"/>
                </a:lnTo>
                <a:lnTo>
                  <a:pt x="1933628" y="182705"/>
                </a:lnTo>
                <a:lnTo>
                  <a:pt x="1917833" y="185348"/>
                </a:lnTo>
                <a:lnTo>
                  <a:pt x="1900629" y="184437"/>
                </a:lnTo>
                <a:lnTo>
                  <a:pt x="1885098" y="180844"/>
                </a:lnTo>
                <a:lnTo>
                  <a:pt x="1864836" y="179502"/>
                </a:lnTo>
                <a:lnTo>
                  <a:pt x="1835541" y="174339"/>
                </a:lnTo>
                <a:lnTo>
                  <a:pt x="1821580" y="174041"/>
                </a:lnTo>
                <a:lnTo>
                  <a:pt x="1790191" y="166178"/>
                </a:lnTo>
                <a:lnTo>
                  <a:pt x="1781730" y="166797"/>
                </a:lnTo>
                <a:lnTo>
                  <a:pt x="1785708" y="169958"/>
                </a:lnTo>
                <a:lnTo>
                  <a:pt x="1781137" y="175369"/>
                </a:lnTo>
                <a:lnTo>
                  <a:pt x="1784316" y="178402"/>
                </a:lnTo>
                <a:lnTo>
                  <a:pt x="1798644" y="178596"/>
                </a:lnTo>
                <a:lnTo>
                  <a:pt x="1802386" y="182242"/>
                </a:lnTo>
                <a:lnTo>
                  <a:pt x="1831307" y="187094"/>
                </a:lnTo>
                <a:lnTo>
                  <a:pt x="1835264" y="189291"/>
                </a:lnTo>
                <a:lnTo>
                  <a:pt x="1838108" y="193406"/>
                </a:lnTo>
                <a:lnTo>
                  <a:pt x="1856258" y="193204"/>
                </a:lnTo>
                <a:lnTo>
                  <a:pt x="1886551" y="201849"/>
                </a:lnTo>
                <a:lnTo>
                  <a:pt x="1887036" y="203779"/>
                </a:lnTo>
                <a:lnTo>
                  <a:pt x="1885607" y="205532"/>
                </a:lnTo>
                <a:lnTo>
                  <a:pt x="1869069" y="213330"/>
                </a:lnTo>
                <a:lnTo>
                  <a:pt x="1864675" y="217601"/>
                </a:lnTo>
                <a:lnTo>
                  <a:pt x="1867304" y="219066"/>
                </a:lnTo>
                <a:lnTo>
                  <a:pt x="1880680" y="211789"/>
                </a:lnTo>
                <a:lnTo>
                  <a:pt x="1894422" y="212864"/>
                </a:lnTo>
                <a:lnTo>
                  <a:pt x="1899383" y="217761"/>
                </a:lnTo>
                <a:lnTo>
                  <a:pt x="1899054" y="228209"/>
                </a:lnTo>
                <a:lnTo>
                  <a:pt x="1878574" y="248933"/>
                </a:lnTo>
                <a:lnTo>
                  <a:pt x="1877107" y="251689"/>
                </a:lnTo>
                <a:lnTo>
                  <a:pt x="1877285" y="253269"/>
                </a:lnTo>
                <a:lnTo>
                  <a:pt x="1893863" y="242633"/>
                </a:lnTo>
                <a:lnTo>
                  <a:pt x="1903188" y="241196"/>
                </a:lnTo>
                <a:lnTo>
                  <a:pt x="1914450" y="242070"/>
                </a:lnTo>
                <a:lnTo>
                  <a:pt x="1929464" y="235971"/>
                </a:lnTo>
                <a:lnTo>
                  <a:pt x="1932262" y="237891"/>
                </a:lnTo>
                <a:lnTo>
                  <a:pt x="1930812" y="243842"/>
                </a:lnTo>
                <a:lnTo>
                  <a:pt x="1938311" y="247318"/>
                </a:lnTo>
                <a:lnTo>
                  <a:pt x="1940055" y="239773"/>
                </a:lnTo>
                <a:lnTo>
                  <a:pt x="1945489" y="234750"/>
                </a:lnTo>
                <a:lnTo>
                  <a:pt x="1943445" y="221107"/>
                </a:lnTo>
                <a:lnTo>
                  <a:pt x="1948996" y="218006"/>
                </a:lnTo>
                <a:lnTo>
                  <a:pt x="1957560" y="218693"/>
                </a:lnTo>
                <a:lnTo>
                  <a:pt x="1960398" y="222961"/>
                </a:lnTo>
                <a:lnTo>
                  <a:pt x="1966489" y="226636"/>
                </a:lnTo>
                <a:lnTo>
                  <a:pt x="1970244" y="239212"/>
                </a:lnTo>
                <a:lnTo>
                  <a:pt x="1970733" y="245707"/>
                </a:lnTo>
                <a:lnTo>
                  <a:pt x="1969318" y="251717"/>
                </a:lnTo>
                <a:lnTo>
                  <a:pt x="1973903" y="249345"/>
                </a:lnTo>
                <a:lnTo>
                  <a:pt x="1974717" y="241096"/>
                </a:lnTo>
                <a:lnTo>
                  <a:pt x="1973167" y="232605"/>
                </a:lnTo>
                <a:lnTo>
                  <a:pt x="1976512" y="228702"/>
                </a:lnTo>
                <a:lnTo>
                  <a:pt x="1994454" y="229661"/>
                </a:lnTo>
                <a:lnTo>
                  <a:pt x="2000748" y="231938"/>
                </a:lnTo>
                <a:lnTo>
                  <a:pt x="2002337" y="236166"/>
                </a:lnTo>
                <a:lnTo>
                  <a:pt x="2011501" y="234206"/>
                </a:lnTo>
                <a:lnTo>
                  <a:pt x="2019071" y="238484"/>
                </a:lnTo>
                <a:lnTo>
                  <a:pt x="2019790" y="239957"/>
                </a:lnTo>
                <a:lnTo>
                  <a:pt x="2021183" y="242814"/>
                </a:lnTo>
                <a:lnTo>
                  <a:pt x="2021182" y="247201"/>
                </a:lnTo>
                <a:lnTo>
                  <a:pt x="2025001" y="250691"/>
                </a:lnTo>
                <a:lnTo>
                  <a:pt x="2026459" y="252024"/>
                </a:lnTo>
                <a:lnTo>
                  <a:pt x="2026247" y="255463"/>
                </a:lnTo>
                <a:lnTo>
                  <a:pt x="2028073" y="261791"/>
                </a:lnTo>
                <a:lnTo>
                  <a:pt x="2027300" y="270050"/>
                </a:lnTo>
                <a:lnTo>
                  <a:pt x="2024903" y="273893"/>
                </a:lnTo>
                <a:lnTo>
                  <a:pt x="2019790" y="276074"/>
                </a:lnTo>
                <a:lnTo>
                  <a:pt x="2013411" y="278625"/>
                </a:lnTo>
                <a:lnTo>
                  <a:pt x="1982831" y="276660"/>
                </a:lnTo>
                <a:lnTo>
                  <a:pt x="1971165" y="268106"/>
                </a:lnTo>
                <a:lnTo>
                  <a:pt x="1958492" y="261003"/>
                </a:lnTo>
                <a:lnTo>
                  <a:pt x="1944059" y="254815"/>
                </a:lnTo>
                <a:lnTo>
                  <a:pt x="1937819" y="255791"/>
                </a:lnTo>
                <a:lnTo>
                  <a:pt x="1937010" y="257726"/>
                </a:lnTo>
                <a:lnTo>
                  <a:pt x="1941934" y="260334"/>
                </a:lnTo>
                <a:lnTo>
                  <a:pt x="1946137" y="270149"/>
                </a:lnTo>
                <a:lnTo>
                  <a:pt x="1945985" y="275432"/>
                </a:lnTo>
                <a:lnTo>
                  <a:pt x="1940589" y="280761"/>
                </a:lnTo>
                <a:lnTo>
                  <a:pt x="1939820" y="283955"/>
                </a:lnTo>
                <a:lnTo>
                  <a:pt x="1938470" y="289570"/>
                </a:lnTo>
                <a:lnTo>
                  <a:pt x="1931176" y="296378"/>
                </a:lnTo>
                <a:lnTo>
                  <a:pt x="1923185" y="299537"/>
                </a:lnTo>
                <a:lnTo>
                  <a:pt x="1921737" y="300111"/>
                </a:lnTo>
                <a:lnTo>
                  <a:pt x="1919073" y="299537"/>
                </a:lnTo>
                <a:lnTo>
                  <a:pt x="1910821" y="297765"/>
                </a:lnTo>
                <a:lnTo>
                  <a:pt x="1906812" y="299537"/>
                </a:lnTo>
                <a:lnTo>
                  <a:pt x="1897973" y="303445"/>
                </a:lnTo>
                <a:lnTo>
                  <a:pt x="1893335" y="308332"/>
                </a:lnTo>
                <a:lnTo>
                  <a:pt x="1881293" y="315503"/>
                </a:lnTo>
                <a:lnTo>
                  <a:pt x="1875155" y="314103"/>
                </a:lnTo>
                <a:lnTo>
                  <a:pt x="1862780" y="315057"/>
                </a:lnTo>
                <a:lnTo>
                  <a:pt x="1852058" y="319621"/>
                </a:lnTo>
                <a:lnTo>
                  <a:pt x="1850304" y="325732"/>
                </a:lnTo>
                <a:lnTo>
                  <a:pt x="1853257" y="332255"/>
                </a:lnTo>
                <a:lnTo>
                  <a:pt x="1851247" y="339281"/>
                </a:lnTo>
                <a:lnTo>
                  <a:pt x="1847420" y="343657"/>
                </a:lnTo>
                <a:lnTo>
                  <a:pt x="1845123" y="352279"/>
                </a:lnTo>
                <a:lnTo>
                  <a:pt x="1825781" y="368653"/>
                </a:lnTo>
                <a:close/>
              </a:path>
            </a:pathLst>
          </a:custGeom>
          <a:solidFill>
            <a:srgbClr val="380F6A">
              <a:alpha val="100000"/>
            </a:srgbClr>
          </a:solidFill>
          <a:ln w="13550" cap="flat">
            <a:solidFill>
              <a:srgbClr val="380F6A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905" name="pg1905"/>
          <p:cNvSpPr/>
          <p:nvPr/>
        </p:nvSpPr>
        <p:spPr>
          <a:xfrm>
            <a:off x="5102992" y="548788"/>
            <a:ext cx="251884" cy="138414"/>
          </a:xfrm>
          <a:custGeom>
            <a:avLst/>
            <a:gdLst/>
            <a:ahLst/>
            <a:cxnLst/>
            <a:rect l="0" t="0" r="0" b="0"/>
            <a:pathLst>
              <a:path w="251884" h="138414">
                <a:moveTo>
                  <a:pt x="190088" y="36682"/>
                </a:moveTo>
                <a:lnTo>
                  <a:pt x="187606" y="44076"/>
                </a:lnTo>
                <a:lnTo>
                  <a:pt x="183306" y="49252"/>
                </a:lnTo>
                <a:lnTo>
                  <a:pt x="176957" y="54369"/>
                </a:lnTo>
                <a:lnTo>
                  <a:pt x="174422" y="55570"/>
                </a:lnTo>
                <a:lnTo>
                  <a:pt x="166790" y="59616"/>
                </a:lnTo>
                <a:lnTo>
                  <a:pt x="166228" y="70483"/>
                </a:lnTo>
                <a:lnTo>
                  <a:pt x="169138" y="69447"/>
                </a:lnTo>
                <a:lnTo>
                  <a:pt x="170272" y="61570"/>
                </a:lnTo>
                <a:lnTo>
                  <a:pt x="174422" y="57783"/>
                </a:lnTo>
                <a:lnTo>
                  <a:pt x="178611" y="56957"/>
                </a:lnTo>
                <a:lnTo>
                  <a:pt x="190184" y="51584"/>
                </a:lnTo>
                <a:lnTo>
                  <a:pt x="193373" y="52206"/>
                </a:lnTo>
                <a:lnTo>
                  <a:pt x="197543" y="55789"/>
                </a:lnTo>
                <a:lnTo>
                  <a:pt x="197394" y="52542"/>
                </a:lnTo>
                <a:lnTo>
                  <a:pt x="193913" y="47936"/>
                </a:lnTo>
                <a:lnTo>
                  <a:pt x="197047" y="39890"/>
                </a:lnTo>
                <a:lnTo>
                  <a:pt x="207466" y="40164"/>
                </a:lnTo>
                <a:lnTo>
                  <a:pt x="214297" y="38636"/>
                </a:lnTo>
                <a:lnTo>
                  <a:pt x="212879" y="35513"/>
                </a:lnTo>
                <a:lnTo>
                  <a:pt x="202846" y="30542"/>
                </a:lnTo>
                <a:lnTo>
                  <a:pt x="200660" y="25282"/>
                </a:lnTo>
                <a:lnTo>
                  <a:pt x="203636" y="21376"/>
                </a:lnTo>
                <a:lnTo>
                  <a:pt x="210994" y="18087"/>
                </a:lnTo>
                <a:lnTo>
                  <a:pt x="215376" y="18328"/>
                </a:lnTo>
                <a:lnTo>
                  <a:pt x="221246" y="21998"/>
                </a:lnTo>
                <a:lnTo>
                  <a:pt x="223889" y="21764"/>
                </a:lnTo>
                <a:lnTo>
                  <a:pt x="222565" y="17268"/>
                </a:lnTo>
                <a:lnTo>
                  <a:pt x="217497" y="12526"/>
                </a:lnTo>
                <a:lnTo>
                  <a:pt x="217919" y="10149"/>
                </a:lnTo>
                <a:lnTo>
                  <a:pt x="228320" y="15787"/>
                </a:lnTo>
                <a:lnTo>
                  <a:pt x="232347" y="17971"/>
                </a:lnTo>
                <a:lnTo>
                  <a:pt x="239890" y="19757"/>
                </a:lnTo>
                <a:lnTo>
                  <a:pt x="243864" y="24405"/>
                </a:lnTo>
                <a:lnTo>
                  <a:pt x="249806" y="24822"/>
                </a:lnTo>
                <a:lnTo>
                  <a:pt x="248603" y="28642"/>
                </a:lnTo>
                <a:lnTo>
                  <a:pt x="251285" y="31341"/>
                </a:lnTo>
                <a:lnTo>
                  <a:pt x="249899" y="39180"/>
                </a:lnTo>
                <a:lnTo>
                  <a:pt x="251623" y="43163"/>
                </a:lnTo>
                <a:lnTo>
                  <a:pt x="250376" y="48160"/>
                </a:lnTo>
                <a:lnTo>
                  <a:pt x="251884" y="51662"/>
                </a:lnTo>
                <a:lnTo>
                  <a:pt x="251832" y="54293"/>
                </a:lnTo>
                <a:lnTo>
                  <a:pt x="248416" y="59566"/>
                </a:lnTo>
                <a:lnTo>
                  <a:pt x="244365" y="62894"/>
                </a:lnTo>
                <a:lnTo>
                  <a:pt x="242614" y="69108"/>
                </a:lnTo>
                <a:lnTo>
                  <a:pt x="238155" y="71349"/>
                </a:lnTo>
                <a:lnTo>
                  <a:pt x="232300" y="69878"/>
                </a:lnTo>
                <a:lnTo>
                  <a:pt x="228320" y="70051"/>
                </a:lnTo>
                <a:lnTo>
                  <a:pt x="216469" y="70645"/>
                </a:lnTo>
                <a:lnTo>
                  <a:pt x="206113" y="74985"/>
                </a:lnTo>
                <a:lnTo>
                  <a:pt x="201787" y="73861"/>
                </a:lnTo>
                <a:lnTo>
                  <a:pt x="198588" y="83160"/>
                </a:lnTo>
                <a:lnTo>
                  <a:pt x="192026" y="90096"/>
                </a:lnTo>
                <a:lnTo>
                  <a:pt x="188465" y="96592"/>
                </a:lnTo>
                <a:lnTo>
                  <a:pt x="180121" y="100813"/>
                </a:lnTo>
                <a:lnTo>
                  <a:pt x="176558" y="99591"/>
                </a:lnTo>
                <a:lnTo>
                  <a:pt x="177625" y="90026"/>
                </a:lnTo>
                <a:lnTo>
                  <a:pt x="176339" y="86499"/>
                </a:lnTo>
                <a:lnTo>
                  <a:pt x="171183" y="96515"/>
                </a:lnTo>
                <a:lnTo>
                  <a:pt x="168449" y="97289"/>
                </a:lnTo>
                <a:lnTo>
                  <a:pt x="164166" y="95634"/>
                </a:lnTo>
                <a:lnTo>
                  <a:pt x="162072" y="100479"/>
                </a:lnTo>
                <a:lnTo>
                  <a:pt x="158789" y="103205"/>
                </a:lnTo>
                <a:lnTo>
                  <a:pt x="157785" y="107511"/>
                </a:lnTo>
                <a:lnTo>
                  <a:pt x="150134" y="114017"/>
                </a:lnTo>
                <a:lnTo>
                  <a:pt x="146541" y="113781"/>
                </a:lnTo>
                <a:lnTo>
                  <a:pt x="143627" y="111781"/>
                </a:lnTo>
                <a:lnTo>
                  <a:pt x="141740" y="112381"/>
                </a:lnTo>
                <a:lnTo>
                  <a:pt x="140078" y="110091"/>
                </a:lnTo>
                <a:lnTo>
                  <a:pt x="134750" y="107683"/>
                </a:lnTo>
                <a:lnTo>
                  <a:pt x="121582" y="107954"/>
                </a:lnTo>
                <a:lnTo>
                  <a:pt x="118166" y="104833"/>
                </a:lnTo>
                <a:lnTo>
                  <a:pt x="122849" y="103051"/>
                </a:lnTo>
                <a:lnTo>
                  <a:pt x="145222" y="83139"/>
                </a:lnTo>
                <a:lnTo>
                  <a:pt x="143496" y="81647"/>
                </a:lnTo>
                <a:lnTo>
                  <a:pt x="130548" y="92873"/>
                </a:lnTo>
                <a:lnTo>
                  <a:pt x="122786" y="95181"/>
                </a:lnTo>
                <a:lnTo>
                  <a:pt x="119614" y="98506"/>
                </a:lnTo>
                <a:lnTo>
                  <a:pt x="109951" y="104468"/>
                </a:lnTo>
                <a:lnTo>
                  <a:pt x="107750" y="108463"/>
                </a:lnTo>
                <a:lnTo>
                  <a:pt x="104386" y="111382"/>
                </a:lnTo>
                <a:lnTo>
                  <a:pt x="97823" y="113212"/>
                </a:lnTo>
                <a:lnTo>
                  <a:pt x="86604" y="121187"/>
                </a:lnTo>
                <a:lnTo>
                  <a:pt x="82603" y="120365"/>
                </a:lnTo>
                <a:lnTo>
                  <a:pt x="83122" y="113739"/>
                </a:lnTo>
                <a:lnTo>
                  <a:pt x="87583" y="108575"/>
                </a:lnTo>
                <a:lnTo>
                  <a:pt x="88430" y="104943"/>
                </a:lnTo>
                <a:lnTo>
                  <a:pt x="82276" y="105080"/>
                </a:lnTo>
                <a:lnTo>
                  <a:pt x="76836" y="110167"/>
                </a:lnTo>
                <a:lnTo>
                  <a:pt x="55710" y="122111"/>
                </a:lnTo>
                <a:lnTo>
                  <a:pt x="54368" y="121516"/>
                </a:lnTo>
                <a:lnTo>
                  <a:pt x="54051" y="119464"/>
                </a:lnTo>
                <a:lnTo>
                  <a:pt x="57170" y="111748"/>
                </a:lnTo>
                <a:lnTo>
                  <a:pt x="53617" y="108375"/>
                </a:lnTo>
                <a:lnTo>
                  <a:pt x="51536" y="115654"/>
                </a:lnTo>
                <a:lnTo>
                  <a:pt x="45411" y="126716"/>
                </a:lnTo>
                <a:lnTo>
                  <a:pt x="35553" y="127649"/>
                </a:lnTo>
                <a:lnTo>
                  <a:pt x="27536" y="132645"/>
                </a:lnTo>
                <a:lnTo>
                  <a:pt x="22787" y="132704"/>
                </a:lnTo>
                <a:lnTo>
                  <a:pt x="4368" y="138414"/>
                </a:lnTo>
                <a:lnTo>
                  <a:pt x="0" y="136189"/>
                </a:lnTo>
                <a:lnTo>
                  <a:pt x="732" y="129146"/>
                </a:lnTo>
                <a:lnTo>
                  <a:pt x="10542" y="119515"/>
                </a:lnTo>
                <a:lnTo>
                  <a:pt x="10753" y="115315"/>
                </a:lnTo>
                <a:lnTo>
                  <a:pt x="12480" y="111774"/>
                </a:lnTo>
                <a:lnTo>
                  <a:pt x="21874" y="111330"/>
                </a:lnTo>
                <a:lnTo>
                  <a:pt x="22016" y="104000"/>
                </a:lnTo>
                <a:lnTo>
                  <a:pt x="24000" y="100693"/>
                </a:lnTo>
                <a:lnTo>
                  <a:pt x="30045" y="99290"/>
                </a:lnTo>
                <a:lnTo>
                  <a:pt x="35295" y="100203"/>
                </a:lnTo>
                <a:lnTo>
                  <a:pt x="37328" y="95723"/>
                </a:lnTo>
                <a:lnTo>
                  <a:pt x="42503" y="93759"/>
                </a:lnTo>
                <a:lnTo>
                  <a:pt x="47047" y="94434"/>
                </a:lnTo>
                <a:lnTo>
                  <a:pt x="50954" y="97626"/>
                </a:lnTo>
                <a:lnTo>
                  <a:pt x="56010" y="92688"/>
                </a:lnTo>
                <a:lnTo>
                  <a:pt x="62964" y="94399"/>
                </a:lnTo>
                <a:lnTo>
                  <a:pt x="64343" y="95898"/>
                </a:lnTo>
                <a:lnTo>
                  <a:pt x="65326" y="99743"/>
                </a:lnTo>
                <a:lnTo>
                  <a:pt x="66594" y="100491"/>
                </a:lnTo>
                <a:lnTo>
                  <a:pt x="69187" y="98887"/>
                </a:lnTo>
                <a:lnTo>
                  <a:pt x="71257" y="93033"/>
                </a:lnTo>
                <a:lnTo>
                  <a:pt x="74166" y="89770"/>
                </a:lnTo>
                <a:lnTo>
                  <a:pt x="84258" y="90505"/>
                </a:lnTo>
                <a:lnTo>
                  <a:pt x="100375" y="85399"/>
                </a:lnTo>
                <a:lnTo>
                  <a:pt x="101648" y="87026"/>
                </a:lnTo>
                <a:lnTo>
                  <a:pt x="101728" y="91005"/>
                </a:lnTo>
                <a:lnTo>
                  <a:pt x="104233" y="89975"/>
                </a:lnTo>
                <a:lnTo>
                  <a:pt x="109104" y="84664"/>
                </a:lnTo>
                <a:lnTo>
                  <a:pt x="109035" y="78024"/>
                </a:lnTo>
                <a:lnTo>
                  <a:pt x="105304" y="73950"/>
                </a:lnTo>
                <a:lnTo>
                  <a:pt x="106532" y="70378"/>
                </a:lnTo>
                <a:lnTo>
                  <a:pt x="115538" y="68235"/>
                </a:lnTo>
                <a:lnTo>
                  <a:pt x="136039" y="57055"/>
                </a:lnTo>
                <a:lnTo>
                  <a:pt x="131633" y="46149"/>
                </a:lnTo>
                <a:lnTo>
                  <a:pt x="132457" y="42970"/>
                </a:lnTo>
                <a:lnTo>
                  <a:pt x="135519" y="40212"/>
                </a:lnTo>
                <a:lnTo>
                  <a:pt x="133673" y="35370"/>
                </a:lnTo>
                <a:lnTo>
                  <a:pt x="133792" y="29929"/>
                </a:lnTo>
                <a:lnTo>
                  <a:pt x="142332" y="25653"/>
                </a:lnTo>
                <a:lnTo>
                  <a:pt x="148233" y="24346"/>
                </a:lnTo>
                <a:lnTo>
                  <a:pt x="144582" y="16458"/>
                </a:lnTo>
                <a:lnTo>
                  <a:pt x="153805" y="2307"/>
                </a:lnTo>
                <a:lnTo>
                  <a:pt x="162463" y="29"/>
                </a:lnTo>
                <a:lnTo>
                  <a:pt x="173746" y="0"/>
                </a:lnTo>
                <a:lnTo>
                  <a:pt x="178307" y="2060"/>
                </a:lnTo>
                <a:lnTo>
                  <a:pt x="182599" y="15521"/>
                </a:lnTo>
                <a:lnTo>
                  <a:pt x="174475" y="34871"/>
                </a:lnTo>
                <a:lnTo>
                  <a:pt x="185562" y="30930"/>
                </a:lnTo>
                <a:lnTo>
                  <a:pt x="188389" y="32436"/>
                </a:lnTo>
                <a:close/>
              </a:path>
            </a:pathLst>
          </a:custGeom>
          <a:solidFill>
            <a:srgbClr val="380F6A">
              <a:alpha val="100000"/>
            </a:srgbClr>
          </a:solidFill>
          <a:ln w="13550" cap="flat">
            <a:solidFill>
              <a:srgbClr val="380F6A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906" name="pg1906"/>
          <p:cNvSpPr/>
          <p:nvPr/>
        </p:nvSpPr>
        <p:spPr>
          <a:xfrm>
            <a:off x="5377430" y="439822"/>
            <a:ext cx="134242" cy="100754"/>
          </a:xfrm>
          <a:custGeom>
            <a:avLst/>
            <a:gdLst/>
            <a:ahLst/>
            <a:cxnLst/>
            <a:rect l="0" t="0" r="0" b="0"/>
            <a:pathLst>
              <a:path w="134242" h="100754">
                <a:moveTo>
                  <a:pt x="82994" y="4523"/>
                </a:moveTo>
                <a:lnTo>
                  <a:pt x="91675" y="15311"/>
                </a:lnTo>
                <a:lnTo>
                  <a:pt x="94046" y="10817"/>
                </a:lnTo>
                <a:lnTo>
                  <a:pt x="92186" y="2146"/>
                </a:lnTo>
                <a:lnTo>
                  <a:pt x="92825" y="300"/>
                </a:lnTo>
                <a:lnTo>
                  <a:pt x="96349" y="902"/>
                </a:lnTo>
                <a:lnTo>
                  <a:pt x="103809" y="7056"/>
                </a:lnTo>
                <a:lnTo>
                  <a:pt x="109501" y="3888"/>
                </a:lnTo>
                <a:lnTo>
                  <a:pt x="115326" y="3521"/>
                </a:lnTo>
                <a:lnTo>
                  <a:pt x="117539" y="6337"/>
                </a:lnTo>
                <a:lnTo>
                  <a:pt x="117992" y="9780"/>
                </a:lnTo>
                <a:lnTo>
                  <a:pt x="113379" y="17345"/>
                </a:lnTo>
                <a:lnTo>
                  <a:pt x="112475" y="22208"/>
                </a:lnTo>
                <a:lnTo>
                  <a:pt x="114602" y="22397"/>
                </a:lnTo>
                <a:lnTo>
                  <a:pt x="118530" y="17092"/>
                </a:lnTo>
                <a:lnTo>
                  <a:pt x="124712" y="13925"/>
                </a:lnTo>
                <a:lnTo>
                  <a:pt x="131243" y="17546"/>
                </a:lnTo>
                <a:lnTo>
                  <a:pt x="125456" y="29249"/>
                </a:lnTo>
                <a:lnTo>
                  <a:pt x="127133" y="29807"/>
                </a:lnTo>
                <a:lnTo>
                  <a:pt x="131922" y="26945"/>
                </a:lnTo>
                <a:lnTo>
                  <a:pt x="134242" y="28413"/>
                </a:lnTo>
                <a:lnTo>
                  <a:pt x="134070" y="38947"/>
                </a:lnTo>
                <a:lnTo>
                  <a:pt x="131174" y="40827"/>
                </a:lnTo>
                <a:lnTo>
                  <a:pt x="122769" y="43801"/>
                </a:lnTo>
                <a:lnTo>
                  <a:pt x="118362" y="48353"/>
                </a:lnTo>
                <a:lnTo>
                  <a:pt x="118839" y="53294"/>
                </a:lnTo>
                <a:lnTo>
                  <a:pt x="121762" y="58376"/>
                </a:lnTo>
                <a:lnTo>
                  <a:pt x="117617" y="63745"/>
                </a:lnTo>
                <a:lnTo>
                  <a:pt x="122867" y="68301"/>
                </a:lnTo>
                <a:lnTo>
                  <a:pt x="121713" y="70964"/>
                </a:lnTo>
                <a:lnTo>
                  <a:pt x="111397" y="74308"/>
                </a:lnTo>
                <a:lnTo>
                  <a:pt x="99164" y="73903"/>
                </a:lnTo>
                <a:lnTo>
                  <a:pt x="87393" y="76131"/>
                </a:lnTo>
                <a:lnTo>
                  <a:pt x="79828" y="74496"/>
                </a:lnTo>
                <a:lnTo>
                  <a:pt x="75980" y="69188"/>
                </a:lnTo>
                <a:lnTo>
                  <a:pt x="72451" y="68564"/>
                </a:lnTo>
                <a:lnTo>
                  <a:pt x="44695" y="87305"/>
                </a:lnTo>
                <a:lnTo>
                  <a:pt x="41805" y="92336"/>
                </a:lnTo>
                <a:lnTo>
                  <a:pt x="43503" y="95552"/>
                </a:lnTo>
                <a:lnTo>
                  <a:pt x="43025" y="97917"/>
                </a:lnTo>
                <a:lnTo>
                  <a:pt x="31941" y="100754"/>
                </a:lnTo>
                <a:lnTo>
                  <a:pt x="27898" y="99612"/>
                </a:lnTo>
                <a:lnTo>
                  <a:pt x="27396" y="97103"/>
                </a:lnTo>
                <a:lnTo>
                  <a:pt x="32436" y="91154"/>
                </a:lnTo>
                <a:lnTo>
                  <a:pt x="32098" y="90113"/>
                </a:lnTo>
                <a:lnTo>
                  <a:pt x="15878" y="90608"/>
                </a:lnTo>
                <a:lnTo>
                  <a:pt x="3715" y="92805"/>
                </a:lnTo>
                <a:lnTo>
                  <a:pt x="1061" y="91521"/>
                </a:lnTo>
                <a:lnTo>
                  <a:pt x="0" y="86989"/>
                </a:lnTo>
                <a:lnTo>
                  <a:pt x="2434" y="82985"/>
                </a:lnTo>
                <a:lnTo>
                  <a:pt x="10019" y="82913"/>
                </a:lnTo>
                <a:lnTo>
                  <a:pt x="15999" y="78928"/>
                </a:lnTo>
                <a:lnTo>
                  <a:pt x="27234" y="77576"/>
                </a:lnTo>
                <a:lnTo>
                  <a:pt x="30842" y="72892"/>
                </a:lnTo>
                <a:lnTo>
                  <a:pt x="17015" y="68051"/>
                </a:lnTo>
                <a:lnTo>
                  <a:pt x="12386" y="63942"/>
                </a:lnTo>
                <a:lnTo>
                  <a:pt x="15092" y="61719"/>
                </a:lnTo>
                <a:lnTo>
                  <a:pt x="33226" y="60479"/>
                </a:lnTo>
                <a:lnTo>
                  <a:pt x="32958" y="55626"/>
                </a:lnTo>
                <a:lnTo>
                  <a:pt x="26950" y="55922"/>
                </a:lnTo>
                <a:lnTo>
                  <a:pt x="20759" y="53943"/>
                </a:lnTo>
                <a:lnTo>
                  <a:pt x="16948" y="49927"/>
                </a:lnTo>
                <a:lnTo>
                  <a:pt x="23091" y="46014"/>
                </a:lnTo>
                <a:lnTo>
                  <a:pt x="29559" y="45918"/>
                </a:lnTo>
                <a:lnTo>
                  <a:pt x="30814" y="44657"/>
                </a:lnTo>
                <a:lnTo>
                  <a:pt x="26658" y="40827"/>
                </a:lnTo>
                <a:lnTo>
                  <a:pt x="24773" y="39101"/>
                </a:lnTo>
                <a:lnTo>
                  <a:pt x="13507" y="38954"/>
                </a:lnTo>
                <a:lnTo>
                  <a:pt x="11692" y="37327"/>
                </a:lnTo>
                <a:lnTo>
                  <a:pt x="17859" y="33222"/>
                </a:lnTo>
                <a:lnTo>
                  <a:pt x="31404" y="34352"/>
                </a:lnTo>
                <a:lnTo>
                  <a:pt x="38954" y="31063"/>
                </a:lnTo>
                <a:lnTo>
                  <a:pt x="52334" y="31161"/>
                </a:lnTo>
                <a:lnTo>
                  <a:pt x="68136" y="27430"/>
                </a:lnTo>
                <a:lnTo>
                  <a:pt x="67484" y="26277"/>
                </a:lnTo>
                <a:lnTo>
                  <a:pt x="60622" y="26221"/>
                </a:lnTo>
                <a:lnTo>
                  <a:pt x="50634" y="23417"/>
                </a:lnTo>
                <a:lnTo>
                  <a:pt x="45922" y="18180"/>
                </a:lnTo>
                <a:lnTo>
                  <a:pt x="48169" y="16729"/>
                </a:lnTo>
                <a:lnTo>
                  <a:pt x="57075" y="20441"/>
                </a:lnTo>
                <a:lnTo>
                  <a:pt x="59565" y="16707"/>
                </a:lnTo>
                <a:lnTo>
                  <a:pt x="57596" y="11950"/>
                </a:lnTo>
                <a:lnTo>
                  <a:pt x="58542" y="9883"/>
                </a:lnTo>
                <a:lnTo>
                  <a:pt x="70218" y="12778"/>
                </a:lnTo>
                <a:lnTo>
                  <a:pt x="83523" y="20658"/>
                </a:lnTo>
                <a:lnTo>
                  <a:pt x="86915" y="20081"/>
                </a:lnTo>
                <a:lnTo>
                  <a:pt x="86660" y="18050"/>
                </a:lnTo>
                <a:lnTo>
                  <a:pt x="83451" y="14144"/>
                </a:lnTo>
                <a:lnTo>
                  <a:pt x="74323" y="5711"/>
                </a:lnTo>
                <a:lnTo>
                  <a:pt x="73432" y="2366"/>
                </a:lnTo>
                <a:lnTo>
                  <a:pt x="75520" y="0"/>
                </a:lnTo>
                <a:close/>
              </a:path>
            </a:pathLst>
          </a:custGeom>
          <a:solidFill>
            <a:srgbClr val="380F6A">
              <a:alpha val="100000"/>
            </a:srgbClr>
          </a:solidFill>
          <a:ln w="13550" cap="flat">
            <a:solidFill>
              <a:srgbClr val="380F6A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907" name="pg1907"/>
          <p:cNvSpPr/>
          <p:nvPr/>
        </p:nvSpPr>
        <p:spPr>
          <a:xfrm>
            <a:off x="5927207" y="218099"/>
            <a:ext cx="161244" cy="66424"/>
          </a:xfrm>
          <a:custGeom>
            <a:avLst/>
            <a:gdLst/>
            <a:ahLst/>
            <a:cxnLst/>
            <a:rect l="0" t="0" r="0" b="0"/>
            <a:pathLst>
              <a:path w="161244" h="66424">
                <a:moveTo>
                  <a:pt x="154465" y="12362"/>
                </a:moveTo>
                <a:lnTo>
                  <a:pt x="154404" y="15997"/>
                </a:lnTo>
                <a:lnTo>
                  <a:pt x="152374" y="19544"/>
                </a:lnTo>
                <a:lnTo>
                  <a:pt x="150081" y="20898"/>
                </a:lnTo>
                <a:lnTo>
                  <a:pt x="145846" y="20609"/>
                </a:lnTo>
                <a:lnTo>
                  <a:pt x="144235" y="24400"/>
                </a:lnTo>
                <a:lnTo>
                  <a:pt x="139909" y="26559"/>
                </a:lnTo>
                <a:lnTo>
                  <a:pt x="137547" y="29851"/>
                </a:lnTo>
                <a:lnTo>
                  <a:pt x="127732" y="29870"/>
                </a:lnTo>
                <a:lnTo>
                  <a:pt x="126969" y="31649"/>
                </a:lnTo>
                <a:lnTo>
                  <a:pt x="127058" y="36825"/>
                </a:lnTo>
                <a:lnTo>
                  <a:pt x="122466" y="40075"/>
                </a:lnTo>
                <a:lnTo>
                  <a:pt x="118778" y="47071"/>
                </a:lnTo>
                <a:lnTo>
                  <a:pt x="113083" y="46946"/>
                </a:lnTo>
                <a:lnTo>
                  <a:pt x="109646" y="50816"/>
                </a:lnTo>
                <a:lnTo>
                  <a:pt x="101822" y="50065"/>
                </a:lnTo>
                <a:lnTo>
                  <a:pt x="102934" y="54629"/>
                </a:lnTo>
                <a:lnTo>
                  <a:pt x="101000" y="56866"/>
                </a:lnTo>
                <a:lnTo>
                  <a:pt x="86178" y="59305"/>
                </a:lnTo>
                <a:lnTo>
                  <a:pt x="82119" y="54780"/>
                </a:lnTo>
                <a:lnTo>
                  <a:pt x="78490" y="59170"/>
                </a:lnTo>
                <a:lnTo>
                  <a:pt x="76675" y="54379"/>
                </a:lnTo>
                <a:lnTo>
                  <a:pt x="73001" y="53378"/>
                </a:lnTo>
                <a:lnTo>
                  <a:pt x="70308" y="54645"/>
                </a:lnTo>
                <a:lnTo>
                  <a:pt x="68442" y="58946"/>
                </a:lnTo>
                <a:lnTo>
                  <a:pt x="62649" y="61985"/>
                </a:lnTo>
                <a:lnTo>
                  <a:pt x="54689" y="59275"/>
                </a:lnTo>
                <a:lnTo>
                  <a:pt x="50292" y="63584"/>
                </a:lnTo>
                <a:lnTo>
                  <a:pt x="45394" y="60764"/>
                </a:lnTo>
                <a:lnTo>
                  <a:pt x="37805" y="63477"/>
                </a:lnTo>
                <a:lnTo>
                  <a:pt x="34007" y="57961"/>
                </a:lnTo>
                <a:lnTo>
                  <a:pt x="27771" y="65032"/>
                </a:lnTo>
                <a:lnTo>
                  <a:pt x="18668" y="66424"/>
                </a:lnTo>
                <a:lnTo>
                  <a:pt x="16540" y="64841"/>
                </a:lnTo>
                <a:lnTo>
                  <a:pt x="18332" y="59802"/>
                </a:lnTo>
                <a:lnTo>
                  <a:pt x="29558" y="53022"/>
                </a:lnTo>
                <a:lnTo>
                  <a:pt x="29805" y="48841"/>
                </a:lnTo>
                <a:lnTo>
                  <a:pt x="33295" y="45313"/>
                </a:lnTo>
                <a:lnTo>
                  <a:pt x="23098" y="43490"/>
                </a:lnTo>
                <a:lnTo>
                  <a:pt x="15118" y="46638"/>
                </a:lnTo>
                <a:lnTo>
                  <a:pt x="6004" y="46658"/>
                </a:lnTo>
                <a:lnTo>
                  <a:pt x="4548" y="44363"/>
                </a:lnTo>
                <a:lnTo>
                  <a:pt x="6083" y="40381"/>
                </a:lnTo>
                <a:lnTo>
                  <a:pt x="2013" y="38720"/>
                </a:lnTo>
                <a:lnTo>
                  <a:pt x="0" y="36313"/>
                </a:lnTo>
                <a:lnTo>
                  <a:pt x="2315" y="34201"/>
                </a:lnTo>
                <a:lnTo>
                  <a:pt x="15118" y="37222"/>
                </a:lnTo>
                <a:lnTo>
                  <a:pt x="25613" y="37602"/>
                </a:lnTo>
                <a:lnTo>
                  <a:pt x="27507" y="36444"/>
                </a:lnTo>
                <a:lnTo>
                  <a:pt x="28042" y="33080"/>
                </a:lnTo>
                <a:lnTo>
                  <a:pt x="29083" y="32343"/>
                </a:lnTo>
                <a:lnTo>
                  <a:pt x="44361" y="38511"/>
                </a:lnTo>
                <a:lnTo>
                  <a:pt x="44964" y="36078"/>
                </a:lnTo>
                <a:lnTo>
                  <a:pt x="42433" y="29455"/>
                </a:lnTo>
                <a:lnTo>
                  <a:pt x="44457" y="25857"/>
                </a:lnTo>
                <a:lnTo>
                  <a:pt x="46251" y="25668"/>
                </a:lnTo>
                <a:lnTo>
                  <a:pt x="54471" y="31002"/>
                </a:lnTo>
                <a:lnTo>
                  <a:pt x="57370" y="27096"/>
                </a:lnTo>
                <a:lnTo>
                  <a:pt x="61342" y="25140"/>
                </a:lnTo>
                <a:lnTo>
                  <a:pt x="70791" y="29784"/>
                </a:lnTo>
                <a:lnTo>
                  <a:pt x="70199" y="31691"/>
                </a:lnTo>
                <a:lnTo>
                  <a:pt x="65224" y="34448"/>
                </a:lnTo>
                <a:lnTo>
                  <a:pt x="65441" y="36963"/>
                </a:lnTo>
                <a:lnTo>
                  <a:pt x="74859" y="36057"/>
                </a:lnTo>
                <a:lnTo>
                  <a:pt x="79604" y="40011"/>
                </a:lnTo>
                <a:lnTo>
                  <a:pt x="83209" y="36836"/>
                </a:lnTo>
                <a:lnTo>
                  <a:pt x="89120" y="35023"/>
                </a:lnTo>
                <a:lnTo>
                  <a:pt x="82722" y="24578"/>
                </a:lnTo>
                <a:lnTo>
                  <a:pt x="79054" y="20830"/>
                </a:lnTo>
                <a:lnTo>
                  <a:pt x="86929" y="16654"/>
                </a:lnTo>
                <a:lnTo>
                  <a:pt x="90086" y="19362"/>
                </a:lnTo>
                <a:lnTo>
                  <a:pt x="93813" y="20097"/>
                </a:lnTo>
                <a:lnTo>
                  <a:pt x="96132" y="22934"/>
                </a:lnTo>
                <a:lnTo>
                  <a:pt x="102131" y="23751"/>
                </a:lnTo>
                <a:lnTo>
                  <a:pt x="101915" y="28827"/>
                </a:lnTo>
                <a:lnTo>
                  <a:pt x="109166" y="32723"/>
                </a:lnTo>
                <a:lnTo>
                  <a:pt x="116000" y="24278"/>
                </a:lnTo>
                <a:lnTo>
                  <a:pt x="120420" y="22728"/>
                </a:lnTo>
                <a:lnTo>
                  <a:pt x="122999" y="19969"/>
                </a:lnTo>
                <a:lnTo>
                  <a:pt x="121438" y="16035"/>
                </a:lnTo>
                <a:lnTo>
                  <a:pt x="116296" y="12190"/>
                </a:lnTo>
                <a:lnTo>
                  <a:pt x="118870" y="7871"/>
                </a:lnTo>
                <a:lnTo>
                  <a:pt x="129336" y="10710"/>
                </a:lnTo>
                <a:lnTo>
                  <a:pt x="131217" y="6778"/>
                </a:lnTo>
                <a:lnTo>
                  <a:pt x="141185" y="13308"/>
                </a:lnTo>
                <a:lnTo>
                  <a:pt x="143489" y="10992"/>
                </a:lnTo>
                <a:lnTo>
                  <a:pt x="143769" y="3461"/>
                </a:lnTo>
                <a:lnTo>
                  <a:pt x="146119" y="0"/>
                </a:lnTo>
                <a:lnTo>
                  <a:pt x="156721" y="5552"/>
                </a:lnTo>
                <a:lnTo>
                  <a:pt x="161244" y="10478"/>
                </a:lnTo>
                <a:close/>
              </a:path>
            </a:pathLst>
          </a:custGeom>
          <a:solidFill>
            <a:srgbClr val="380F6A">
              <a:alpha val="100000"/>
            </a:srgbClr>
          </a:solidFill>
          <a:ln w="13550" cap="flat">
            <a:solidFill>
              <a:srgbClr val="380F6A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3142" name="Szabadkézi sokszög: alakzat 3141">
            <a:extLst>
              <a:ext uri="{FF2B5EF4-FFF2-40B4-BE49-F238E27FC236}">
                <a16:creationId xmlns:a16="http://schemas.microsoft.com/office/drawing/2014/main" id="{4E21272A-6BDA-4F48-8BE4-39ED4D484AE5}"/>
              </a:ext>
            </a:extLst>
          </p:cNvPr>
          <p:cNvSpPr/>
          <p:nvPr/>
        </p:nvSpPr>
        <p:spPr>
          <a:xfrm>
            <a:off x="4851656" y="539475"/>
            <a:ext cx="384852" cy="281908"/>
          </a:xfrm>
          <a:custGeom>
            <a:avLst/>
            <a:gdLst>
              <a:gd name="connsiteX0" fmla="*/ 2980 w 384852"/>
              <a:gd name="connsiteY0" fmla="*/ 280518 h 281908"/>
              <a:gd name="connsiteX1" fmla="*/ 2969 w 384852"/>
              <a:gd name="connsiteY1" fmla="*/ 281702 h 281908"/>
              <a:gd name="connsiteX2" fmla="*/ 322 w 384852"/>
              <a:gd name="connsiteY2" fmla="*/ 281908 h 281908"/>
              <a:gd name="connsiteX3" fmla="*/ 0 w 384852"/>
              <a:gd name="connsiteY3" fmla="*/ 281257 h 281908"/>
              <a:gd name="connsiteX4" fmla="*/ 383 w 384852"/>
              <a:gd name="connsiteY4" fmla="*/ 280673 h 281908"/>
              <a:gd name="connsiteX5" fmla="*/ 6568 w 384852"/>
              <a:gd name="connsiteY5" fmla="*/ 273560 h 281908"/>
              <a:gd name="connsiteX6" fmla="*/ 6041 w 384852"/>
              <a:gd name="connsiteY6" fmla="*/ 275694 h 281908"/>
              <a:gd name="connsiteX7" fmla="*/ 4465 w 384852"/>
              <a:gd name="connsiteY7" fmla="*/ 275447 h 281908"/>
              <a:gd name="connsiteX8" fmla="*/ 4447 w 384852"/>
              <a:gd name="connsiteY8" fmla="*/ 273909 h 281908"/>
              <a:gd name="connsiteX9" fmla="*/ 9101 w 384852"/>
              <a:gd name="connsiteY9" fmla="*/ 270906 h 281908"/>
              <a:gd name="connsiteX10" fmla="*/ 9660 w 384852"/>
              <a:gd name="connsiteY10" fmla="*/ 271551 h 281908"/>
              <a:gd name="connsiteX11" fmla="*/ 8877 w 384852"/>
              <a:gd name="connsiteY11" fmla="*/ 273139 h 281908"/>
              <a:gd name="connsiteX12" fmla="*/ 7118 w 384852"/>
              <a:gd name="connsiteY12" fmla="*/ 273134 h 281908"/>
              <a:gd name="connsiteX13" fmla="*/ 6691 w 384852"/>
              <a:gd name="connsiteY13" fmla="*/ 272422 h 281908"/>
              <a:gd name="connsiteX14" fmla="*/ 15664 w 384852"/>
              <a:gd name="connsiteY14" fmla="*/ 268403 h 281908"/>
              <a:gd name="connsiteX15" fmla="*/ 17760 w 384852"/>
              <a:gd name="connsiteY15" fmla="*/ 268436 h 281908"/>
              <a:gd name="connsiteX16" fmla="*/ 17659 w 384852"/>
              <a:gd name="connsiteY16" fmla="*/ 269295 h 281908"/>
              <a:gd name="connsiteX17" fmla="*/ 16503 w 384852"/>
              <a:gd name="connsiteY17" fmla="*/ 270428 h 281908"/>
              <a:gd name="connsiteX18" fmla="*/ 15701 w 384852"/>
              <a:gd name="connsiteY18" fmla="*/ 270029 h 281908"/>
              <a:gd name="connsiteX19" fmla="*/ 15440 w 384852"/>
              <a:gd name="connsiteY19" fmla="*/ 268826 h 281908"/>
              <a:gd name="connsiteX20" fmla="*/ 25235 w 384852"/>
              <a:gd name="connsiteY20" fmla="*/ 260377 h 281908"/>
              <a:gd name="connsiteX21" fmla="*/ 29375 w 384852"/>
              <a:gd name="connsiteY21" fmla="*/ 260725 h 281908"/>
              <a:gd name="connsiteX22" fmla="*/ 29375 w 384852"/>
              <a:gd name="connsiteY22" fmla="*/ 261568 h 281908"/>
              <a:gd name="connsiteX23" fmla="*/ 22709 w 384852"/>
              <a:gd name="connsiteY23" fmla="*/ 265215 h 281908"/>
              <a:gd name="connsiteX24" fmla="*/ 23173 w 384852"/>
              <a:gd name="connsiteY24" fmla="*/ 262722 h 281908"/>
              <a:gd name="connsiteX25" fmla="*/ 79013 w 384852"/>
              <a:gd name="connsiteY25" fmla="*/ 237532 h 281908"/>
              <a:gd name="connsiteX26" fmla="*/ 78290 w 384852"/>
              <a:gd name="connsiteY26" fmla="*/ 240215 h 281908"/>
              <a:gd name="connsiteX27" fmla="*/ 79106 w 384852"/>
              <a:gd name="connsiteY27" fmla="*/ 241191 h 281908"/>
              <a:gd name="connsiteX28" fmla="*/ 78335 w 384852"/>
              <a:gd name="connsiteY28" fmla="*/ 242590 h 281908"/>
              <a:gd name="connsiteX29" fmla="*/ 76271 w 384852"/>
              <a:gd name="connsiteY29" fmla="*/ 242545 h 281908"/>
              <a:gd name="connsiteX30" fmla="*/ 75707 w 384852"/>
              <a:gd name="connsiteY30" fmla="*/ 241142 h 281908"/>
              <a:gd name="connsiteX31" fmla="*/ 74576 w 384852"/>
              <a:gd name="connsiteY31" fmla="*/ 240442 h 281908"/>
              <a:gd name="connsiteX32" fmla="*/ 75534 w 384852"/>
              <a:gd name="connsiteY32" fmla="*/ 238719 h 281908"/>
              <a:gd name="connsiteX33" fmla="*/ 345660 w 384852"/>
              <a:gd name="connsiteY33" fmla="*/ 236381 h 281908"/>
              <a:gd name="connsiteX34" fmla="*/ 347390 w 384852"/>
              <a:gd name="connsiteY34" fmla="*/ 236498 h 281908"/>
              <a:gd name="connsiteX35" fmla="*/ 347490 w 384852"/>
              <a:gd name="connsiteY35" fmla="*/ 237407 h 281908"/>
              <a:gd name="connsiteX36" fmla="*/ 344780 w 384852"/>
              <a:gd name="connsiteY36" fmla="*/ 239933 h 281908"/>
              <a:gd name="connsiteX37" fmla="*/ 341862 w 384852"/>
              <a:gd name="connsiteY37" fmla="*/ 241002 h 281908"/>
              <a:gd name="connsiteX38" fmla="*/ 340436 w 384852"/>
              <a:gd name="connsiteY38" fmla="*/ 240381 h 281908"/>
              <a:gd name="connsiteX39" fmla="*/ 336911 w 384852"/>
              <a:gd name="connsiteY39" fmla="*/ 241348 h 281908"/>
              <a:gd name="connsiteX40" fmla="*/ 336077 w 384852"/>
              <a:gd name="connsiteY40" fmla="*/ 240511 h 281908"/>
              <a:gd name="connsiteX41" fmla="*/ 337039 w 384852"/>
              <a:gd name="connsiteY41" fmla="*/ 238899 h 281908"/>
              <a:gd name="connsiteX42" fmla="*/ 340608 w 384852"/>
              <a:gd name="connsiteY42" fmla="*/ 237278 h 281908"/>
              <a:gd name="connsiteX43" fmla="*/ 304718 w 384852"/>
              <a:gd name="connsiteY43" fmla="*/ 233288 h 281908"/>
              <a:gd name="connsiteX44" fmla="*/ 305795 w 384852"/>
              <a:gd name="connsiteY44" fmla="*/ 234183 h 281908"/>
              <a:gd name="connsiteX45" fmla="*/ 305142 w 384852"/>
              <a:gd name="connsiteY45" fmla="*/ 236064 h 281908"/>
              <a:gd name="connsiteX46" fmla="*/ 303424 w 384852"/>
              <a:gd name="connsiteY46" fmla="*/ 234613 h 281908"/>
              <a:gd name="connsiteX47" fmla="*/ 89014 w 384852"/>
              <a:gd name="connsiteY47" fmla="*/ 231684 h 281908"/>
              <a:gd name="connsiteX48" fmla="*/ 91056 w 384852"/>
              <a:gd name="connsiteY48" fmla="*/ 231759 h 281908"/>
              <a:gd name="connsiteX49" fmla="*/ 91207 w 384852"/>
              <a:gd name="connsiteY49" fmla="*/ 232633 h 281908"/>
              <a:gd name="connsiteX50" fmla="*/ 89508 w 384852"/>
              <a:gd name="connsiteY50" fmla="*/ 235723 h 281908"/>
              <a:gd name="connsiteX51" fmla="*/ 91131 w 384852"/>
              <a:gd name="connsiteY51" fmla="*/ 236618 h 281908"/>
              <a:gd name="connsiteX52" fmla="*/ 91727 w 384852"/>
              <a:gd name="connsiteY52" fmla="*/ 237741 h 281908"/>
              <a:gd name="connsiteX53" fmla="*/ 90743 w 384852"/>
              <a:gd name="connsiteY53" fmla="*/ 238105 h 281908"/>
              <a:gd name="connsiteX54" fmla="*/ 89061 w 384852"/>
              <a:gd name="connsiteY54" fmla="*/ 240981 h 281908"/>
              <a:gd name="connsiteX55" fmla="*/ 88822 w 384852"/>
              <a:gd name="connsiteY55" fmla="*/ 239293 h 281908"/>
              <a:gd name="connsiteX56" fmla="*/ 87837 w 384852"/>
              <a:gd name="connsiteY56" fmla="*/ 238369 h 281908"/>
              <a:gd name="connsiteX57" fmla="*/ 86970 w 384852"/>
              <a:gd name="connsiteY57" fmla="*/ 236309 h 281908"/>
              <a:gd name="connsiteX58" fmla="*/ 84213 w 384852"/>
              <a:gd name="connsiteY58" fmla="*/ 237097 h 281908"/>
              <a:gd name="connsiteX59" fmla="*/ 84163 w 384852"/>
              <a:gd name="connsiteY59" fmla="*/ 239090 h 281908"/>
              <a:gd name="connsiteX60" fmla="*/ 82358 w 384852"/>
              <a:gd name="connsiteY60" fmla="*/ 237965 h 281908"/>
              <a:gd name="connsiteX61" fmla="*/ 80204 w 384852"/>
              <a:gd name="connsiteY61" fmla="*/ 237288 h 281908"/>
              <a:gd name="connsiteX62" fmla="*/ 80753 w 384852"/>
              <a:gd name="connsiteY62" fmla="*/ 235910 h 281908"/>
              <a:gd name="connsiteX63" fmla="*/ 82593 w 384852"/>
              <a:gd name="connsiteY63" fmla="*/ 234295 h 281908"/>
              <a:gd name="connsiteX64" fmla="*/ 86223 w 384852"/>
              <a:gd name="connsiteY64" fmla="*/ 232511 h 281908"/>
              <a:gd name="connsiteX65" fmla="*/ 301264 w 384852"/>
              <a:gd name="connsiteY65" fmla="*/ 224026 h 281908"/>
              <a:gd name="connsiteX66" fmla="*/ 302362 w 384852"/>
              <a:gd name="connsiteY66" fmla="*/ 224146 h 281908"/>
              <a:gd name="connsiteX67" fmla="*/ 301868 w 384852"/>
              <a:gd name="connsiteY67" fmla="*/ 226167 h 281908"/>
              <a:gd name="connsiteX68" fmla="*/ 300423 w 384852"/>
              <a:gd name="connsiteY68" fmla="*/ 226459 h 281908"/>
              <a:gd name="connsiteX69" fmla="*/ 300480 w 384852"/>
              <a:gd name="connsiteY69" fmla="*/ 224846 h 281908"/>
              <a:gd name="connsiteX70" fmla="*/ 308032 w 384852"/>
              <a:gd name="connsiteY70" fmla="*/ 223660 h 281908"/>
              <a:gd name="connsiteX71" fmla="*/ 307890 w 384852"/>
              <a:gd name="connsiteY71" fmla="*/ 224994 h 281908"/>
              <a:gd name="connsiteX72" fmla="*/ 308804 w 384852"/>
              <a:gd name="connsiteY72" fmla="*/ 225781 h 281908"/>
              <a:gd name="connsiteX73" fmla="*/ 308703 w 384852"/>
              <a:gd name="connsiteY73" fmla="*/ 226882 h 281908"/>
              <a:gd name="connsiteX74" fmla="*/ 306615 w 384852"/>
              <a:gd name="connsiteY74" fmla="*/ 226033 h 281908"/>
              <a:gd name="connsiteX75" fmla="*/ 306237 w 384852"/>
              <a:gd name="connsiteY75" fmla="*/ 224268 h 281908"/>
              <a:gd name="connsiteX76" fmla="*/ 291261 w 384852"/>
              <a:gd name="connsiteY76" fmla="*/ 223515 h 281908"/>
              <a:gd name="connsiteX77" fmla="*/ 291941 w 384852"/>
              <a:gd name="connsiteY77" fmla="*/ 225217 h 281908"/>
              <a:gd name="connsiteX78" fmla="*/ 290654 w 384852"/>
              <a:gd name="connsiteY78" fmla="*/ 226647 h 281908"/>
              <a:gd name="connsiteX79" fmla="*/ 289632 w 384852"/>
              <a:gd name="connsiteY79" fmla="*/ 225778 h 281908"/>
              <a:gd name="connsiteX80" fmla="*/ 95984 w 384852"/>
              <a:gd name="connsiteY80" fmla="*/ 220541 h 281908"/>
              <a:gd name="connsiteX81" fmla="*/ 96748 w 384852"/>
              <a:gd name="connsiteY81" fmla="*/ 220815 h 281908"/>
              <a:gd name="connsiteX82" fmla="*/ 96347 w 384852"/>
              <a:gd name="connsiteY82" fmla="*/ 223547 h 281908"/>
              <a:gd name="connsiteX83" fmla="*/ 95276 w 384852"/>
              <a:gd name="connsiteY83" fmla="*/ 223864 h 281908"/>
              <a:gd name="connsiteX84" fmla="*/ 93992 w 384852"/>
              <a:gd name="connsiteY84" fmla="*/ 222878 h 281908"/>
              <a:gd name="connsiteX85" fmla="*/ 311890 w 384852"/>
              <a:gd name="connsiteY85" fmla="*/ 215991 h 281908"/>
              <a:gd name="connsiteX86" fmla="*/ 312322 w 384852"/>
              <a:gd name="connsiteY86" fmla="*/ 217420 h 281908"/>
              <a:gd name="connsiteX87" fmla="*/ 310608 w 384852"/>
              <a:gd name="connsiteY87" fmla="*/ 218693 h 281908"/>
              <a:gd name="connsiteX88" fmla="*/ 309825 w 384852"/>
              <a:gd name="connsiteY88" fmla="*/ 217407 h 281908"/>
              <a:gd name="connsiteX89" fmla="*/ 303539 w 384852"/>
              <a:gd name="connsiteY89" fmla="*/ 207714 h 281908"/>
              <a:gd name="connsiteX90" fmla="*/ 304046 w 384852"/>
              <a:gd name="connsiteY90" fmla="*/ 208788 h 281908"/>
              <a:gd name="connsiteX91" fmla="*/ 303146 w 384852"/>
              <a:gd name="connsiteY91" fmla="*/ 211282 h 281908"/>
              <a:gd name="connsiteX92" fmla="*/ 301449 w 384852"/>
              <a:gd name="connsiteY92" fmla="*/ 212188 h 281908"/>
              <a:gd name="connsiteX93" fmla="*/ 298399 w 384852"/>
              <a:gd name="connsiteY93" fmla="*/ 212494 h 281908"/>
              <a:gd name="connsiteX94" fmla="*/ 298077 w 384852"/>
              <a:gd name="connsiteY94" fmla="*/ 211975 h 281908"/>
              <a:gd name="connsiteX95" fmla="*/ 298299 w 384852"/>
              <a:gd name="connsiteY95" fmla="*/ 211579 h 281908"/>
              <a:gd name="connsiteX96" fmla="*/ 301881 w 384852"/>
              <a:gd name="connsiteY96" fmla="*/ 210336 h 281908"/>
              <a:gd name="connsiteX97" fmla="*/ 301485 w 384852"/>
              <a:gd name="connsiteY97" fmla="*/ 209041 h 281908"/>
              <a:gd name="connsiteX98" fmla="*/ 308922 w 384852"/>
              <a:gd name="connsiteY98" fmla="*/ 205399 h 281908"/>
              <a:gd name="connsiteX99" fmla="*/ 309934 w 384852"/>
              <a:gd name="connsiteY99" fmla="*/ 207055 h 281908"/>
              <a:gd name="connsiteX100" fmla="*/ 309842 w 384852"/>
              <a:gd name="connsiteY100" fmla="*/ 208813 h 281908"/>
              <a:gd name="connsiteX101" fmla="*/ 308493 w 384852"/>
              <a:gd name="connsiteY101" fmla="*/ 210036 h 281908"/>
              <a:gd name="connsiteX102" fmla="*/ 307963 w 384852"/>
              <a:gd name="connsiteY102" fmla="*/ 209619 h 281908"/>
              <a:gd name="connsiteX103" fmla="*/ 308430 w 384852"/>
              <a:gd name="connsiteY103" fmla="*/ 207300 h 281908"/>
              <a:gd name="connsiteX104" fmla="*/ 305732 w 384852"/>
              <a:gd name="connsiteY104" fmla="*/ 208780 h 281908"/>
              <a:gd name="connsiteX105" fmla="*/ 305506 w 384852"/>
              <a:gd name="connsiteY105" fmla="*/ 207821 h 281908"/>
              <a:gd name="connsiteX106" fmla="*/ 316009 w 384852"/>
              <a:gd name="connsiteY106" fmla="*/ 193051 h 281908"/>
              <a:gd name="connsiteX107" fmla="*/ 316168 w 384852"/>
              <a:gd name="connsiteY107" fmla="*/ 193967 h 281908"/>
              <a:gd name="connsiteX108" fmla="*/ 313856 w 384852"/>
              <a:gd name="connsiteY108" fmla="*/ 195652 h 281908"/>
              <a:gd name="connsiteX109" fmla="*/ 313443 w 384852"/>
              <a:gd name="connsiteY109" fmla="*/ 194887 h 281908"/>
              <a:gd name="connsiteX110" fmla="*/ 314561 w 384852"/>
              <a:gd name="connsiteY110" fmla="*/ 193442 h 281908"/>
              <a:gd name="connsiteX111" fmla="*/ 322340 w 384852"/>
              <a:gd name="connsiteY111" fmla="*/ 192248 h 281908"/>
              <a:gd name="connsiteX112" fmla="*/ 322539 w 384852"/>
              <a:gd name="connsiteY112" fmla="*/ 193470 h 281908"/>
              <a:gd name="connsiteX113" fmla="*/ 320414 w 384852"/>
              <a:gd name="connsiteY113" fmla="*/ 194828 h 281908"/>
              <a:gd name="connsiteX114" fmla="*/ 319683 w 384852"/>
              <a:gd name="connsiteY114" fmla="*/ 193785 h 281908"/>
              <a:gd name="connsiteX115" fmla="*/ 346344 w 384852"/>
              <a:gd name="connsiteY115" fmla="*/ 178209 h 281908"/>
              <a:gd name="connsiteX116" fmla="*/ 347236 w 384852"/>
              <a:gd name="connsiteY116" fmla="*/ 179300 h 281908"/>
              <a:gd name="connsiteX117" fmla="*/ 345166 w 384852"/>
              <a:gd name="connsiteY117" fmla="*/ 181653 h 281908"/>
              <a:gd name="connsiteX118" fmla="*/ 348921 w 384852"/>
              <a:gd name="connsiteY118" fmla="*/ 185834 h 281908"/>
              <a:gd name="connsiteX119" fmla="*/ 358244 w 384852"/>
              <a:gd name="connsiteY119" fmla="*/ 186775 h 281908"/>
              <a:gd name="connsiteX120" fmla="*/ 359848 w 384852"/>
              <a:gd name="connsiteY120" fmla="*/ 188627 h 281908"/>
              <a:gd name="connsiteX121" fmla="*/ 361695 w 384852"/>
              <a:gd name="connsiteY121" fmla="*/ 187871 h 281908"/>
              <a:gd name="connsiteX122" fmla="*/ 362351 w 384852"/>
              <a:gd name="connsiteY122" fmla="*/ 189843 h 281908"/>
              <a:gd name="connsiteX123" fmla="*/ 365266 w 384852"/>
              <a:gd name="connsiteY123" fmla="*/ 189392 h 281908"/>
              <a:gd name="connsiteX124" fmla="*/ 365388 w 384852"/>
              <a:gd name="connsiteY124" fmla="*/ 190305 h 281908"/>
              <a:gd name="connsiteX125" fmla="*/ 361880 w 384852"/>
              <a:gd name="connsiteY125" fmla="*/ 192357 h 281908"/>
              <a:gd name="connsiteX126" fmla="*/ 352214 w 384852"/>
              <a:gd name="connsiteY126" fmla="*/ 193702 h 281908"/>
              <a:gd name="connsiteX127" fmla="*/ 345587 w 384852"/>
              <a:gd name="connsiteY127" fmla="*/ 192152 h 281908"/>
              <a:gd name="connsiteX128" fmla="*/ 338909 w 384852"/>
              <a:gd name="connsiteY128" fmla="*/ 192594 h 281908"/>
              <a:gd name="connsiteX129" fmla="*/ 331872 w 384852"/>
              <a:gd name="connsiteY129" fmla="*/ 192245 h 281908"/>
              <a:gd name="connsiteX130" fmla="*/ 329702 w 384852"/>
              <a:gd name="connsiteY130" fmla="*/ 187214 h 281908"/>
              <a:gd name="connsiteX131" fmla="*/ 332184 w 384852"/>
              <a:gd name="connsiteY131" fmla="*/ 185792 h 281908"/>
              <a:gd name="connsiteX132" fmla="*/ 332495 w 384852"/>
              <a:gd name="connsiteY132" fmla="*/ 182925 h 281908"/>
              <a:gd name="connsiteX133" fmla="*/ 338909 w 384852"/>
              <a:gd name="connsiteY133" fmla="*/ 183874 h 281908"/>
              <a:gd name="connsiteX134" fmla="*/ 343970 w 384852"/>
              <a:gd name="connsiteY134" fmla="*/ 178802 h 281908"/>
              <a:gd name="connsiteX135" fmla="*/ 145579 w 384852"/>
              <a:gd name="connsiteY135" fmla="*/ 176942 h 281908"/>
              <a:gd name="connsiteX136" fmla="*/ 146996 w 384852"/>
              <a:gd name="connsiteY136" fmla="*/ 177452 h 281908"/>
              <a:gd name="connsiteX137" fmla="*/ 146481 w 384852"/>
              <a:gd name="connsiteY137" fmla="*/ 179481 h 281908"/>
              <a:gd name="connsiteX138" fmla="*/ 144877 w 384852"/>
              <a:gd name="connsiteY138" fmla="*/ 179781 h 281908"/>
              <a:gd name="connsiteX139" fmla="*/ 134236 w 384852"/>
              <a:gd name="connsiteY139" fmla="*/ 158556 h 281908"/>
              <a:gd name="connsiteX140" fmla="*/ 136983 w 384852"/>
              <a:gd name="connsiteY140" fmla="*/ 161004 h 281908"/>
              <a:gd name="connsiteX141" fmla="*/ 140692 w 384852"/>
              <a:gd name="connsiteY141" fmla="*/ 161032 h 281908"/>
              <a:gd name="connsiteX142" fmla="*/ 141102 w 384852"/>
              <a:gd name="connsiteY142" fmla="*/ 162330 h 281908"/>
              <a:gd name="connsiteX143" fmla="*/ 137060 w 384852"/>
              <a:gd name="connsiteY143" fmla="*/ 166004 h 281908"/>
              <a:gd name="connsiteX144" fmla="*/ 138026 w 384852"/>
              <a:gd name="connsiteY144" fmla="*/ 167400 h 281908"/>
              <a:gd name="connsiteX145" fmla="*/ 137621 w 384852"/>
              <a:gd name="connsiteY145" fmla="*/ 168437 h 281908"/>
              <a:gd name="connsiteX146" fmla="*/ 132521 w 384852"/>
              <a:gd name="connsiteY146" fmla="*/ 171072 h 281908"/>
              <a:gd name="connsiteX147" fmla="*/ 129832 w 384852"/>
              <a:gd name="connsiteY147" fmla="*/ 173382 h 281908"/>
              <a:gd name="connsiteX148" fmla="*/ 131204 w 384852"/>
              <a:gd name="connsiteY148" fmla="*/ 174180 h 281908"/>
              <a:gd name="connsiteX149" fmla="*/ 138377 w 384852"/>
              <a:gd name="connsiteY149" fmla="*/ 172130 h 281908"/>
              <a:gd name="connsiteX150" fmla="*/ 139812 w 384852"/>
              <a:gd name="connsiteY150" fmla="*/ 176395 h 281908"/>
              <a:gd name="connsiteX151" fmla="*/ 139856 w 384852"/>
              <a:gd name="connsiteY151" fmla="*/ 182827 h 281908"/>
              <a:gd name="connsiteX152" fmla="*/ 136213 w 384852"/>
              <a:gd name="connsiteY152" fmla="*/ 185975 h 281908"/>
              <a:gd name="connsiteX153" fmla="*/ 132237 w 384852"/>
              <a:gd name="connsiteY153" fmla="*/ 184518 h 281908"/>
              <a:gd name="connsiteX154" fmla="*/ 128968 w 384852"/>
              <a:gd name="connsiteY154" fmla="*/ 185811 h 281908"/>
              <a:gd name="connsiteX155" fmla="*/ 123372 w 384852"/>
              <a:gd name="connsiteY155" fmla="*/ 181634 h 281908"/>
              <a:gd name="connsiteX156" fmla="*/ 123128 w 384852"/>
              <a:gd name="connsiteY156" fmla="*/ 184135 h 281908"/>
              <a:gd name="connsiteX157" fmla="*/ 121023 w 384852"/>
              <a:gd name="connsiteY157" fmla="*/ 187343 h 281908"/>
              <a:gd name="connsiteX158" fmla="*/ 130056 w 384852"/>
              <a:gd name="connsiteY158" fmla="*/ 189908 h 281908"/>
              <a:gd name="connsiteX159" fmla="*/ 130654 w 384852"/>
              <a:gd name="connsiteY159" fmla="*/ 191192 h 281908"/>
              <a:gd name="connsiteX160" fmla="*/ 124279 w 384852"/>
              <a:gd name="connsiteY160" fmla="*/ 197830 h 281908"/>
              <a:gd name="connsiteX161" fmla="*/ 111947 w 384852"/>
              <a:gd name="connsiteY161" fmla="*/ 202074 h 281908"/>
              <a:gd name="connsiteX162" fmla="*/ 106899 w 384852"/>
              <a:gd name="connsiteY162" fmla="*/ 207556 h 281908"/>
              <a:gd name="connsiteX163" fmla="*/ 102194 w 384852"/>
              <a:gd name="connsiteY163" fmla="*/ 207052 h 281908"/>
              <a:gd name="connsiteX164" fmla="*/ 105412 w 384852"/>
              <a:gd name="connsiteY164" fmla="*/ 201948 h 281908"/>
              <a:gd name="connsiteX165" fmla="*/ 106284 w 384852"/>
              <a:gd name="connsiteY165" fmla="*/ 195528 h 281908"/>
              <a:gd name="connsiteX166" fmla="*/ 109680 w 384852"/>
              <a:gd name="connsiteY166" fmla="*/ 191674 h 281908"/>
              <a:gd name="connsiteX167" fmla="*/ 112387 w 384852"/>
              <a:gd name="connsiteY167" fmla="*/ 183859 h 281908"/>
              <a:gd name="connsiteX168" fmla="*/ 116794 w 384852"/>
              <a:gd name="connsiteY168" fmla="*/ 180752 h 281908"/>
              <a:gd name="connsiteX169" fmla="*/ 117863 w 384852"/>
              <a:gd name="connsiteY169" fmla="*/ 174337 h 281908"/>
              <a:gd name="connsiteX170" fmla="*/ 120802 w 384852"/>
              <a:gd name="connsiteY170" fmla="*/ 171072 h 281908"/>
              <a:gd name="connsiteX171" fmla="*/ 126276 w 384852"/>
              <a:gd name="connsiteY171" fmla="*/ 165895 h 281908"/>
              <a:gd name="connsiteX172" fmla="*/ 130413 w 384852"/>
              <a:gd name="connsiteY172" fmla="*/ 164625 h 281908"/>
              <a:gd name="connsiteX173" fmla="*/ 130200 w 384852"/>
              <a:gd name="connsiteY173" fmla="*/ 159091 h 281908"/>
              <a:gd name="connsiteX174" fmla="*/ 250137 w 384852"/>
              <a:gd name="connsiteY174" fmla="*/ 150070 h 281908"/>
              <a:gd name="connsiteX175" fmla="*/ 250129 w 384852"/>
              <a:gd name="connsiteY175" fmla="*/ 152632 h 281908"/>
              <a:gd name="connsiteX176" fmla="*/ 248724 w 384852"/>
              <a:gd name="connsiteY176" fmla="*/ 153185 h 281908"/>
              <a:gd name="connsiteX177" fmla="*/ 248524 w 384852"/>
              <a:gd name="connsiteY177" fmla="*/ 151387 h 281908"/>
              <a:gd name="connsiteX178" fmla="*/ 156522 w 384852"/>
              <a:gd name="connsiteY178" fmla="*/ 148851 h 281908"/>
              <a:gd name="connsiteX179" fmla="*/ 162408 w 384852"/>
              <a:gd name="connsiteY179" fmla="*/ 149517 h 281908"/>
              <a:gd name="connsiteX180" fmla="*/ 169450 w 384852"/>
              <a:gd name="connsiteY180" fmla="*/ 152858 h 281908"/>
              <a:gd name="connsiteX181" fmla="*/ 166111 w 384852"/>
              <a:gd name="connsiteY181" fmla="*/ 160011 h 281908"/>
              <a:gd name="connsiteX182" fmla="*/ 166181 w 384852"/>
              <a:gd name="connsiteY182" fmla="*/ 162663 h 281908"/>
              <a:gd name="connsiteX183" fmla="*/ 163621 w 384852"/>
              <a:gd name="connsiteY183" fmla="*/ 167136 h 281908"/>
              <a:gd name="connsiteX184" fmla="*/ 162924 w 384852"/>
              <a:gd name="connsiteY184" fmla="*/ 171071 h 281908"/>
              <a:gd name="connsiteX185" fmla="*/ 161515 w 384852"/>
              <a:gd name="connsiteY185" fmla="*/ 172593 h 281908"/>
              <a:gd name="connsiteX186" fmla="*/ 158944 w 384852"/>
              <a:gd name="connsiteY186" fmla="*/ 171719 h 281908"/>
              <a:gd name="connsiteX187" fmla="*/ 157012 w 384852"/>
              <a:gd name="connsiteY187" fmla="*/ 174201 h 281908"/>
              <a:gd name="connsiteX188" fmla="*/ 150312 w 384852"/>
              <a:gd name="connsiteY188" fmla="*/ 177640 h 281908"/>
              <a:gd name="connsiteX189" fmla="*/ 149378 w 384852"/>
              <a:gd name="connsiteY189" fmla="*/ 176739 h 281908"/>
              <a:gd name="connsiteX190" fmla="*/ 148703 w 384852"/>
              <a:gd name="connsiteY190" fmla="*/ 171071 h 281908"/>
              <a:gd name="connsiteX191" fmla="*/ 147042 w 384852"/>
              <a:gd name="connsiteY191" fmla="*/ 168161 h 281908"/>
              <a:gd name="connsiteX192" fmla="*/ 146122 w 384852"/>
              <a:gd name="connsiteY192" fmla="*/ 171071 h 281908"/>
              <a:gd name="connsiteX193" fmla="*/ 144007 w 384852"/>
              <a:gd name="connsiteY193" fmla="*/ 176987 h 281908"/>
              <a:gd name="connsiteX194" fmla="*/ 142519 w 384852"/>
              <a:gd name="connsiteY194" fmla="*/ 176337 h 281908"/>
              <a:gd name="connsiteX195" fmla="*/ 140072 w 384852"/>
              <a:gd name="connsiteY195" fmla="*/ 172193 h 281908"/>
              <a:gd name="connsiteX196" fmla="*/ 139866 w 384852"/>
              <a:gd name="connsiteY196" fmla="*/ 171071 h 281908"/>
              <a:gd name="connsiteX197" fmla="*/ 139862 w 384852"/>
              <a:gd name="connsiteY197" fmla="*/ 169674 h 281908"/>
              <a:gd name="connsiteX198" fmla="*/ 142624 w 384852"/>
              <a:gd name="connsiteY198" fmla="*/ 165274 h 281908"/>
              <a:gd name="connsiteX199" fmla="*/ 145394 w 384852"/>
              <a:gd name="connsiteY199" fmla="*/ 164517 h 281908"/>
              <a:gd name="connsiteX200" fmla="*/ 145390 w 384852"/>
              <a:gd name="connsiteY200" fmla="*/ 162663 h 281908"/>
              <a:gd name="connsiteX201" fmla="*/ 147699 w 384852"/>
              <a:gd name="connsiteY201" fmla="*/ 160055 h 281908"/>
              <a:gd name="connsiteX202" fmla="*/ 153521 w 384852"/>
              <a:gd name="connsiteY202" fmla="*/ 159283 h 281908"/>
              <a:gd name="connsiteX203" fmla="*/ 155276 w 384852"/>
              <a:gd name="connsiteY203" fmla="*/ 160172 h 281908"/>
              <a:gd name="connsiteX204" fmla="*/ 154570 w 384852"/>
              <a:gd name="connsiteY204" fmla="*/ 162663 h 281908"/>
              <a:gd name="connsiteX205" fmla="*/ 153748 w 384852"/>
              <a:gd name="connsiteY205" fmla="*/ 164167 h 281908"/>
              <a:gd name="connsiteX206" fmla="*/ 156558 w 384852"/>
              <a:gd name="connsiteY206" fmla="*/ 164932 h 281908"/>
              <a:gd name="connsiteX207" fmla="*/ 157407 w 384852"/>
              <a:gd name="connsiteY207" fmla="*/ 162663 h 281908"/>
              <a:gd name="connsiteX208" fmla="*/ 157436 w 384852"/>
              <a:gd name="connsiteY208" fmla="*/ 157990 h 281908"/>
              <a:gd name="connsiteX209" fmla="*/ 153529 w 384852"/>
              <a:gd name="connsiteY209" fmla="*/ 155172 h 281908"/>
              <a:gd name="connsiteX210" fmla="*/ 248269 w 384852"/>
              <a:gd name="connsiteY210" fmla="*/ 137715 h 281908"/>
              <a:gd name="connsiteX211" fmla="*/ 249418 w 384852"/>
              <a:gd name="connsiteY211" fmla="*/ 137938 h 281908"/>
              <a:gd name="connsiteX212" fmla="*/ 248193 w 384852"/>
              <a:gd name="connsiteY212" fmla="*/ 141119 h 281908"/>
              <a:gd name="connsiteX213" fmla="*/ 247401 w 384852"/>
              <a:gd name="connsiteY213" fmla="*/ 139301 h 281908"/>
              <a:gd name="connsiteX214" fmla="*/ 254605 w 384852"/>
              <a:gd name="connsiteY214" fmla="*/ 119659 h 281908"/>
              <a:gd name="connsiteX215" fmla="*/ 255322 w 384852"/>
              <a:gd name="connsiteY215" fmla="*/ 121964 h 281908"/>
              <a:gd name="connsiteX216" fmla="*/ 253700 w 384852"/>
              <a:gd name="connsiteY216" fmla="*/ 121878 h 281908"/>
              <a:gd name="connsiteX217" fmla="*/ 253120 w 384852"/>
              <a:gd name="connsiteY217" fmla="*/ 119889 h 281908"/>
              <a:gd name="connsiteX218" fmla="*/ 223582 w 384852"/>
              <a:gd name="connsiteY218" fmla="*/ 118331 h 281908"/>
              <a:gd name="connsiteX219" fmla="*/ 226640 w 384852"/>
              <a:gd name="connsiteY219" fmla="*/ 119588 h 281908"/>
              <a:gd name="connsiteX220" fmla="*/ 228747 w 384852"/>
              <a:gd name="connsiteY220" fmla="*/ 123515 h 281908"/>
              <a:gd name="connsiteX221" fmla="*/ 227981 w 384852"/>
              <a:gd name="connsiteY221" fmla="*/ 131245 h 281908"/>
              <a:gd name="connsiteX222" fmla="*/ 230929 w 384852"/>
              <a:gd name="connsiteY222" fmla="*/ 131781 h 281908"/>
              <a:gd name="connsiteX223" fmla="*/ 238289 w 384852"/>
              <a:gd name="connsiteY223" fmla="*/ 128700 h 281908"/>
              <a:gd name="connsiteX224" fmla="*/ 242534 w 384852"/>
              <a:gd name="connsiteY224" fmla="*/ 130392 h 281908"/>
              <a:gd name="connsiteX225" fmla="*/ 244308 w 384852"/>
              <a:gd name="connsiteY225" fmla="*/ 133122 h 281908"/>
              <a:gd name="connsiteX226" fmla="*/ 240448 w 384852"/>
              <a:gd name="connsiteY226" fmla="*/ 138825 h 281908"/>
              <a:gd name="connsiteX227" fmla="*/ 236548 w 384852"/>
              <a:gd name="connsiteY227" fmla="*/ 139784 h 281908"/>
              <a:gd name="connsiteX228" fmla="*/ 230761 w 384852"/>
              <a:gd name="connsiteY228" fmla="*/ 143858 h 281908"/>
              <a:gd name="connsiteX229" fmla="*/ 214268 w 384852"/>
              <a:gd name="connsiteY229" fmla="*/ 144926 h 281908"/>
              <a:gd name="connsiteX230" fmla="*/ 209811 w 384852"/>
              <a:gd name="connsiteY230" fmla="*/ 149275 h 281908"/>
              <a:gd name="connsiteX231" fmla="*/ 211057 w 384852"/>
              <a:gd name="connsiteY231" fmla="*/ 153416 h 281908"/>
              <a:gd name="connsiteX232" fmla="*/ 210731 w 384852"/>
              <a:gd name="connsiteY232" fmla="*/ 155938 h 281908"/>
              <a:gd name="connsiteX233" fmla="*/ 206101 w 384852"/>
              <a:gd name="connsiteY233" fmla="*/ 156659 h 281908"/>
              <a:gd name="connsiteX234" fmla="*/ 201609 w 384852"/>
              <a:gd name="connsiteY234" fmla="*/ 153981 h 281908"/>
              <a:gd name="connsiteX235" fmla="*/ 197290 w 384852"/>
              <a:gd name="connsiteY235" fmla="*/ 162122 h 281908"/>
              <a:gd name="connsiteX236" fmla="*/ 192025 w 384852"/>
              <a:gd name="connsiteY236" fmla="*/ 164704 h 281908"/>
              <a:gd name="connsiteX237" fmla="*/ 191001 w 384852"/>
              <a:gd name="connsiteY237" fmla="*/ 164317 h 281908"/>
              <a:gd name="connsiteX238" fmla="*/ 187917 w 384852"/>
              <a:gd name="connsiteY238" fmla="*/ 156367 h 281908"/>
              <a:gd name="connsiteX239" fmla="*/ 185848 w 384852"/>
              <a:gd name="connsiteY239" fmla="*/ 155035 h 281908"/>
              <a:gd name="connsiteX240" fmla="*/ 182700 w 384852"/>
              <a:gd name="connsiteY240" fmla="*/ 156069 h 281908"/>
              <a:gd name="connsiteX241" fmla="*/ 181916 w 384852"/>
              <a:gd name="connsiteY241" fmla="*/ 157157 h 281908"/>
              <a:gd name="connsiteX242" fmla="*/ 181901 w 384852"/>
              <a:gd name="connsiteY242" fmla="*/ 161840 h 281908"/>
              <a:gd name="connsiteX243" fmla="*/ 180258 w 384852"/>
              <a:gd name="connsiteY243" fmla="*/ 164100 h 281908"/>
              <a:gd name="connsiteX244" fmla="*/ 178908 w 384852"/>
              <a:gd name="connsiteY244" fmla="*/ 165725 h 281908"/>
              <a:gd name="connsiteX245" fmla="*/ 174669 w 384852"/>
              <a:gd name="connsiteY245" fmla="*/ 167076 h 281908"/>
              <a:gd name="connsiteX246" fmla="*/ 171585 w 384852"/>
              <a:gd name="connsiteY246" fmla="*/ 163330 h 281908"/>
              <a:gd name="connsiteX247" fmla="*/ 174152 w 384852"/>
              <a:gd name="connsiteY247" fmla="*/ 155669 h 281908"/>
              <a:gd name="connsiteX248" fmla="*/ 179939 w 384852"/>
              <a:gd name="connsiteY248" fmla="*/ 150930 h 281908"/>
              <a:gd name="connsiteX249" fmla="*/ 179795 w 384852"/>
              <a:gd name="connsiteY249" fmla="*/ 150036 h 281908"/>
              <a:gd name="connsiteX250" fmla="*/ 175144 w 384852"/>
              <a:gd name="connsiteY250" fmla="*/ 150449 h 281908"/>
              <a:gd name="connsiteX251" fmla="*/ 174892 w 384852"/>
              <a:gd name="connsiteY251" fmla="*/ 147209 h 281908"/>
              <a:gd name="connsiteX252" fmla="*/ 176161 w 384852"/>
              <a:gd name="connsiteY252" fmla="*/ 144538 h 281908"/>
              <a:gd name="connsiteX253" fmla="*/ 175042 w 384852"/>
              <a:gd name="connsiteY253" fmla="*/ 141939 h 281908"/>
              <a:gd name="connsiteX254" fmla="*/ 180258 w 384852"/>
              <a:gd name="connsiteY254" fmla="*/ 139455 h 281908"/>
              <a:gd name="connsiteX255" fmla="*/ 185156 w 384852"/>
              <a:gd name="connsiteY255" fmla="*/ 136808 h 281908"/>
              <a:gd name="connsiteX256" fmla="*/ 180654 w 384852"/>
              <a:gd name="connsiteY256" fmla="*/ 133616 h 281908"/>
              <a:gd name="connsiteX257" fmla="*/ 184553 w 384852"/>
              <a:gd name="connsiteY257" fmla="*/ 127789 h 281908"/>
              <a:gd name="connsiteX258" fmla="*/ 192165 w 384852"/>
              <a:gd name="connsiteY258" fmla="*/ 124859 h 281908"/>
              <a:gd name="connsiteX259" fmla="*/ 199352 w 384852"/>
              <a:gd name="connsiteY259" fmla="*/ 128305 h 281908"/>
              <a:gd name="connsiteX260" fmla="*/ 207343 w 384852"/>
              <a:gd name="connsiteY260" fmla="*/ 127315 h 281908"/>
              <a:gd name="connsiteX261" fmla="*/ 216171 w 384852"/>
              <a:gd name="connsiteY261" fmla="*/ 119387 h 281908"/>
              <a:gd name="connsiteX262" fmla="*/ 243314 w 384852"/>
              <a:gd name="connsiteY262" fmla="*/ 118275 h 281908"/>
              <a:gd name="connsiteX263" fmla="*/ 252957 w 384852"/>
              <a:gd name="connsiteY263" fmla="*/ 122177 h 281908"/>
              <a:gd name="connsiteX264" fmla="*/ 256133 w 384852"/>
              <a:gd name="connsiteY264" fmla="*/ 127859 h 281908"/>
              <a:gd name="connsiteX265" fmla="*/ 254324 w 384852"/>
              <a:gd name="connsiteY265" fmla="*/ 131315 h 281908"/>
              <a:gd name="connsiteX266" fmla="*/ 251852 w 384852"/>
              <a:gd name="connsiteY266" fmla="*/ 132716 h 281908"/>
              <a:gd name="connsiteX267" fmla="*/ 248256 w 384852"/>
              <a:gd name="connsiteY267" fmla="*/ 132664 h 281908"/>
              <a:gd name="connsiteX268" fmla="*/ 242951 w 384852"/>
              <a:gd name="connsiteY268" fmla="*/ 129228 h 281908"/>
              <a:gd name="connsiteX269" fmla="*/ 242951 w 384852"/>
              <a:gd name="connsiteY269" fmla="*/ 127859 h 281908"/>
              <a:gd name="connsiteX270" fmla="*/ 243146 w 384852"/>
              <a:gd name="connsiteY270" fmla="*/ 124770 h 281908"/>
              <a:gd name="connsiteX271" fmla="*/ 236742 w 384852"/>
              <a:gd name="connsiteY271" fmla="*/ 124689 h 281908"/>
              <a:gd name="connsiteX272" fmla="*/ 234999 w 384852"/>
              <a:gd name="connsiteY272" fmla="*/ 122520 h 281908"/>
              <a:gd name="connsiteX273" fmla="*/ 237432 w 384852"/>
              <a:gd name="connsiteY273" fmla="*/ 121539 h 281908"/>
              <a:gd name="connsiteX274" fmla="*/ 237637 w 384852"/>
              <a:gd name="connsiteY274" fmla="*/ 118598 h 281908"/>
              <a:gd name="connsiteX275" fmla="*/ 299952 w 384852"/>
              <a:gd name="connsiteY275" fmla="*/ 75656 h 281908"/>
              <a:gd name="connsiteX276" fmla="*/ 313413 w 384852"/>
              <a:gd name="connsiteY276" fmla="*/ 77244 h 281908"/>
              <a:gd name="connsiteX277" fmla="*/ 325859 w 384852"/>
              <a:gd name="connsiteY277" fmla="*/ 79387 h 281908"/>
              <a:gd name="connsiteX278" fmla="*/ 327019 w 384852"/>
              <a:gd name="connsiteY278" fmla="*/ 77734 h 281908"/>
              <a:gd name="connsiteX279" fmla="*/ 328788 w 384852"/>
              <a:gd name="connsiteY279" fmla="*/ 77546 h 281908"/>
              <a:gd name="connsiteX280" fmla="*/ 330500 w 384852"/>
              <a:gd name="connsiteY280" fmla="*/ 78391 h 281908"/>
              <a:gd name="connsiteX281" fmla="*/ 330658 w 384852"/>
              <a:gd name="connsiteY281" fmla="*/ 80214 h 281908"/>
              <a:gd name="connsiteX282" fmla="*/ 333153 w 384852"/>
              <a:gd name="connsiteY282" fmla="*/ 80644 h 281908"/>
              <a:gd name="connsiteX283" fmla="*/ 334229 w 384852"/>
              <a:gd name="connsiteY283" fmla="*/ 82873 h 281908"/>
              <a:gd name="connsiteX284" fmla="*/ 333232 w 384852"/>
              <a:gd name="connsiteY284" fmla="*/ 85040 h 281908"/>
              <a:gd name="connsiteX285" fmla="*/ 324179 w 384852"/>
              <a:gd name="connsiteY285" fmla="*/ 90372 h 281908"/>
              <a:gd name="connsiteX286" fmla="*/ 313413 w 384852"/>
              <a:gd name="connsiteY286" fmla="*/ 91619 h 281908"/>
              <a:gd name="connsiteX287" fmla="*/ 313413 w 384852"/>
              <a:gd name="connsiteY287" fmla="*/ 90776 h 281908"/>
              <a:gd name="connsiteX288" fmla="*/ 304922 w 384852"/>
              <a:gd name="connsiteY288" fmla="*/ 91366 h 281908"/>
              <a:gd name="connsiteX289" fmla="*/ 303987 w 384852"/>
              <a:gd name="connsiteY289" fmla="*/ 88248 h 281908"/>
              <a:gd name="connsiteX290" fmla="*/ 293561 w 384852"/>
              <a:gd name="connsiteY290" fmla="*/ 80518 h 281908"/>
              <a:gd name="connsiteX291" fmla="*/ 294670 w 384852"/>
              <a:gd name="connsiteY291" fmla="*/ 78304 h 281908"/>
              <a:gd name="connsiteX292" fmla="*/ 262286 w 384852"/>
              <a:gd name="connsiteY292" fmla="*/ 72966 h 281908"/>
              <a:gd name="connsiteX293" fmla="*/ 262782 w 384852"/>
              <a:gd name="connsiteY293" fmla="*/ 73957 h 281908"/>
              <a:gd name="connsiteX294" fmla="*/ 260801 w 384852"/>
              <a:gd name="connsiteY294" fmla="*/ 75063 h 281908"/>
              <a:gd name="connsiteX295" fmla="*/ 260184 w 384852"/>
              <a:gd name="connsiteY295" fmla="*/ 74211 h 281908"/>
              <a:gd name="connsiteX296" fmla="*/ 260620 w 384852"/>
              <a:gd name="connsiteY296" fmla="*/ 73149 h 281908"/>
              <a:gd name="connsiteX297" fmla="*/ 312601 w 384852"/>
              <a:gd name="connsiteY297" fmla="*/ 69682 h 281908"/>
              <a:gd name="connsiteX298" fmla="*/ 313699 w 384852"/>
              <a:gd name="connsiteY298" fmla="*/ 70523 h 281908"/>
              <a:gd name="connsiteX299" fmla="*/ 313929 w 384852"/>
              <a:gd name="connsiteY299" fmla="*/ 71520 h 281908"/>
              <a:gd name="connsiteX300" fmla="*/ 312449 w 384852"/>
              <a:gd name="connsiteY300" fmla="*/ 72601 h 281908"/>
              <a:gd name="connsiteX301" fmla="*/ 311966 w 384852"/>
              <a:gd name="connsiteY301" fmla="*/ 70658 h 281908"/>
              <a:gd name="connsiteX302" fmla="*/ 264014 w 384852"/>
              <a:gd name="connsiteY302" fmla="*/ 68517 h 281908"/>
              <a:gd name="connsiteX303" fmla="*/ 264448 w 384852"/>
              <a:gd name="connsiteY303" fmla="*/ 69977 h 281908"/>
              <a:gd name="connsiteX304" fmla="*/ 263469 w 384852"/>
              <a:gd name="connsiteY304" fmla="*/ 71922 h 281908"/>
              <a:gd name="connsiteX305" fmla="*/ 261477 w 384852"/>
              <a:gd name="connsiteY305" fmla="*/ 71914 h 281908"/>
              <a:gd name="connsiteX306" fmla="*/ 262310 w 384852"/>
              <a:gd name="connsiteY306" fmla="*/ 70170 h 281908"/>
              <a:gd name="connsiteX307" fmla="*/ 271993 w 384852"/>
              <a:gd name="connsiteY307" fmla="*/ 67606 h 281908"/>
              <a:gd name="connsiteX308" fmla="*/ 272318 w 384852"/>
              <a:gd name="connsiteY308" fmla="*/ 69666 h 281908"/>
              <a:gd name="connsiteX309" fmla="*/ 270661 w 384852"/>
              <a:gd name="connsiteY309" fmla="*/ 70553 h 281908"/>
              <a:gd name="connsiteX310" fmla="*/ 270430 w 384852"/>
              <a:gd name="connsiteY310" fmla="*/ 68765 h 281908"/>
              <a:gd name="connsiteX311" fmla="*/ 384055 w 384852"/>
              <a:gd name="connsiteY311" fmla="*/ 63432 h 281908"/>
              <a:gd name="connsiteX312" fmla="*/ 384852 w 384852"/>
              <a:gd name="connsiteY312" fmla="*/ 64264 h 281908"/>
              <a:gd name="connsiteX313" fmla="*/ 384555 w 384852"/>
              <a:gd name="connsiteY313" fmla="*/ 65826 h 281908"/>
              <a:gd name="connsiteX314" fmla="*/ 383225 w 384852"/>
              <a:gd name="connsiteY314" fmla="*/ 65905 h 281908"/>
              <a:gd name="connsiteX315" fmla="*/ 382987 w 384852"/>
              <a:gd name="connsiteY315" fmla="*/ 64152 h 281908"/>
              <a:gd name="connsiteX316" fmla="*/ 276832 w 384852"/>
              <a:gd name="connsiteY316" fmla="*/ 48423 h 281908"/>
              <a:gd name="connsiteX317" fmla="*/ 276317 w 384852"/>
              <a:gd name="connsiteY317" fmla="*/ 50875 h 281908"/>
              <a:gd name="connsiteX318" fmla="*/ 275071 w 384852"/>
              <a:gd name="connsiteY318" fmla="*/ 50782 h 281908"/>
              <a:gd name="connsiteX319" fmla="*/ 274672 w 384852"/>
              <a:gd name="connsiteY319" fmla="*/ 49238 h 281908"/>
              <a:gd name="connsiteX320" fmla="*/ 310433 w 384852"/>
              <a:gd name="connsiteY320" fmla="*/ 36369 h 281908"/>
              <a:gd name="connsiteX321" fmla="*/ 312104 w 384852"/>
              <a:gd name="connsiteY321" fmla="*/ 37334 h 281908"/>
              <a:gd name="connsiteX322" fmla="*/ 312147 w 384852"/>
              <a:gd name="connsiteY322" fmla="*/ 38210 h 281908"/>
              <a:gd name="connsiteX323" fmla="*/ 308867 w 384852"/>
              <a:gd name="connsiteY323" fmla="*/ 40593 h 281908"/>
              <a:gd name="connsiteX324" fmla="*/ 305563 w 384852"/>
              <a:gd name="connsiteY324" fmla="*/ 41137 h 281908"/>
              <a:gd name="connsiteX325" fmla="*/ 305216 w 384852"/>
              <a:gd name="connsiteY325" fmla="*/ 40733 h 281908"/>
              <a:gd name="connsiteX326" fmla="*/ 305441 w 384852"/>
              <a:gd name="connsiteY326" fmla="*/ 40002 h 281908"/>
              <a:gd name="connsiteX327" fmla="*/ 323719 w 384852"/>
              <a:gd name="connsiteY327" fmla="*/ 33674 h 281908"/>
              <a:gd name="connsiteX328" fmla="*/ 325054 w 384852"/>
              <a:gd name="connsiteY328" fmla="*/ 34793 h 281908"/>
              <a:gd name="connsiteX329" fmla="*/ 323668 w 384852"/>
              <a:gd name="connsiteY329" fmla="*/ 36686 h 281908"/>
              <a:gd name="connsiteX330" fmla="*/ 322810 w 384852"/>
              <a:gd name="connsiteY330" fmla="*/ 34767 h 281908"/>
              <a:gd name="connsiteX331" fmla="*/ 313421 w 384852"/>
              <a:gd name="connsiteY331" fmla="*/ 32119 h 281908"/>
              <a:gd name="connsiteX332" fmla="*/ 317659 w 384852"/>
              <a:gd name="connsiteY332" fmla="*/ 32493 h 281908"/>
              <a:gd name="connsiteX333" fmla="*/ 318412 w 384852"/>
              <a:gd name="connsiteY333" fmla="*/ 36137 h 281908"/>
              <a:gd name="connsiteX334" fmla="*/ 315486 w 384852"/>
              <a:gd name="connsiteY334" fmla="*/ 37949 h 281908"/>
              <a:gd name="connsiteX335" fmla="*/ 313421 w 384852"/>
              <a:gd name="connsiteY335" fmla="*/ 35402 h 281908"/>
              <a:gd name="connsiteX336" fmla="*/ 311812 w 384852"/>
              <a:gd name="connsiteY336" fmla="*/ 34982 h 281908"/>
              <a:gd name="connsiteX337" fmla="*/ 312267 w 384852"/>
              <a:gd name="connsiteY337" fmla="*/ 32607 h 281908"/>
              <a:gd name="connsiteX338" fmla="*/ 304406 w 384852"/>
              <a:gd name="connsiteY338" fmla="*/ 31749 h 281908"/>
              <a:gd name="connsiteX339" fmla="*/ 305404 w 384852"/>
              <a:gd name="connsiteY339" fmla="*/ 31846 h 281908"/>
              <a:gd name="connsiteX340" fmla="*/ 305705 w 384852"/>
              <a:gd name="connsiteY340" fmla="*/ 33365 h 281908"/>
              <a:gd name="connsiteX341" fmla="*/ 303634 w 384852"/>
              <a:gd name="connsiteY341" fmla="*/ 33702 h 281908"/>
              <a:gd name="connsiteX342" fmla="*/ 303198 w 384852"/>
              <a:gd name="connsiteY342" fmla="*/ 32873 h 281908"/>
              <a:gd name="connsiteX343" fmla="*/ 315351 w 384852"/>
              <a:gd name="connsiteY343" fmla="*/ 29671 h 281908"/>
              <a:gd name="connsiteX344" fmla="*/ 318009 w 384852"/>
              <a:gd name="connsiteY344" fmla="*/ 29922 h 281908"/>
              <a:gd name="connsiteX345" fmla="*/ 317778 w 384852"/>
              <a:gd name="connsiteY345" fmla="*/ 31380 h 281908"/>
              <a:gd name="connsiteX346" fmla="*/ 314885 w 384852"/>
              <a:gd name="connsiteY346" fmla="*/ 30643 h 281908"/>
              <a:gd name="connsiteX347" fmla="*/ 310355 w 384852"/>
              <a:gd name="connsiteY347" fmla="*/ 27660 h 281908"/>
              <a:gd name="connsiteX348" fmla="*/ 310434 w 384852"/>
              <a:gd name="connsiteY348" fmla="*/ 28825 h 281908"/>
              <a:gd name="connsiteX349" fmla="*/ 311565 w 384852"/>
              <a:gd name="connsiteY349" fmla="*/ 30047 h 281908"/>
              <a:gd name="connsiteX350" fmla="*/ 311298 w 384852"/>
              <a:gd name="connsiteY350" fmla="*/ 31524 h 281908"/>
              <a:gd name="connsiteX351" fmla="*/ 309598 w 384852"/>
              <a:gd name="connsiteY351" fmla="*/ 33273 h 281908"/>
              <a:gd name="connsiteX352" fmla="*/ 310535 w 384852"/>
              <a:gd name="connsiteY352" fmla="*/ 35097 h 281908"/>
              <a:gd name="connsiteX353" fmla="*/ 307987 w 384852"/>
              <a:gd name="connsiteY353" fmla="*/ 36308 h 281908"/>
              <a:gd name="connsiteX354" fmla="*/ 306212 w 384852"/>
              <a:gd name="connsiteY354" fmla="*/ 34776 h 281908"/>
              <a:gd name="connsiteX355" fmla="*/ 308450 w 384852"/>
              <a:gd name="connsiteY355" fmla="*/ 32846 h 281908"/>
              <a:gd name="connsiteX356" fmla="*/ 309043 w 384852"/>
              <a:gd name="connsiteY356" fmla="*/ 31490 h 281908"/>
              <a:gd name="connsiteX357" fmla="*/ 307741 w 384852"/>
              <a:gd name="connsiteY357" fmla="*/ 29853 h 281908"/>
              <a:gd name="connsiteX358" fmla="*/ 322957 w 384852"/>
              <a:gd name="connsiteY358" fmla="*/ 14285 h 281908"/>
              <a:gd name="connsiteX359" fmla="*/ 325645 w 384852"/>
              <a:gd name="connsiteY359" fmla="*/ 16251 h 281908"/>
              <a:gd name="connsiteX360" fmla="*/ 328583 w 384852"/>
              <a:gd name="connsiteY360" fmla="*/ 16487 h 281908"/>
              <a:gd name="connsiteX361" fmla="*/ 330636 w 384852"/>
              <a:gd name="connsiteY361" fmla="*/ 15635 h 281908"/>
              <a:gd name="connsiteX362" fmla="*/ 331771 w 384852"/>
              <a:gd name="connsiteY362" fmla="*/ 16363 h 281908"/>
              <a:gd name="connsiteX363" fmla="*/ 332210 w 384852"/>
              <a:gd name="connsiteY363" fmla="*/ 18026 h 281908"/>
              <a:gd name="connsiteX364" fmla="*/ 333398 w 384852"/>
              <a:gd name="connsiteY364" fmla="*/ 18936 h 281908"/>
              <a:gd name="connsiteX365" fmla="*/ 334489 w 384852"/>
              <a:gd name="connsiteY365" fmla="*/ 20839 h 281908"/>
              <a:gd name="connsiteX366" fmla="*/ 334193 w 384852"/>
              <a:gd name="connsiteY366" fmla="*/ 22693 h 281908"/>
              <a:gd name="connsiteX367" fmla="*/ 332513 w 384852"/>
              <a:gd name="connsiteY367" fmla="*/ 24241 h 281908"/>
              <a:gd name="connsiteX368" fmla="*/ 329943 w 384852"/>
              <a:gd name="connsiteY368" fmla="*/ 25165 h 281908"/>
              <a:gd name="connsiteX369" fmla="*/ 325515 w 384852"/>
              <a:gd name="connsiteY369" fmla="*/ 25053 h 281908"/>
              <a:gd name="connsiteX370" fmla="*/ 322743 w 384852"/>
              <a:gd name="connsiteY370" fmla="*/ 25377 h 281908"/>
              <a:gd name="connsiteX371" fmla="*/ 321213 w 384852"/>
              <a:gd name="connsiteY371" fmla="*/ 24609 h 281908"/>
              <a:gd name="connsiteX372" fmla="*/ 320628 w 384852"/>
              <a:gd name="connsiteY372" fmla="*/ 23521 h 281908"/>
              <a:gd name="connsiteX373" fmla="*/ 317179 w 384852"/>
              <a:gd name="connsiteY373" fmla="*/ 23410 h 281908"/>
              <a:gd name="connsiteX374" fmla="*/ 317007 w 384852"/>
              <a:gd name="connsiteY374" fmla="*/ 22809 h 281908"/>
              <a:gd name="connsiteX375" fmla="*/ 318171 w 384852"/>
              <a:gd name="connsiteY375" fmla="*/ 20438 h 281908"/>
              <a:gd name="connsiteX376" fmla="*/ 319572 w 384852"/>
              <a:gd name="connsiteY376" fmla="*/ 19487 h 281908"/>
              <a:gd name="connsiteX377" fmla="*/ 319804 w 384852"/>
              <a:gd name="connsiteY377" fmla="*/ 18268 h 281908"/>
              <a:gd name="connsiteX378" fmla="*/ 318948 w 384852"/>
              <a:gd name="connsiteY378" fmla="*/ 16576 h 281908"/>
              <a:gd name="connsiteX379" fmla="*/ 320162 w 384852"/>
              <a:gd name="connsiteY379" fmla="*/ 16118 h 281908"/>
              <a:gd name="connsiteX380" fmla="*/ 320047 w 384852"/>
              <a:gd name="connsiteY380" fmla="*/ 14921 h 281908"/>
              <a:gd name="connsiteX381" fmla="*/ 365280 w 384852"/>
              <a:gd name="connsiteY381" fmla="*/ 10221 h 281908"/>
              <a:gd name="connsiteX382" fmla="*/ 365849 w 384852"/>
              <a:gd name="connsiteY382" fmla="*/ 11263 h 281908"/>
              <a:gd name="connsiteX383" fmla="*/ 364927 w 384852"/>
              <a:gd name="connsiteY383" fmla="*/ 13168 h 281908"/>
              <a:gd name="connsiteX384" fmla="*/ 363705 w 384852"/>
              <a:gd name="connsiteY384" fmla="*/ 14072 h 281908"/>
              <a:gd name="connsiteX385" fmla="*/ 363971 w 384852"/>
              <a:gd name="connsiteY385" fmla="*/ 14963 h 281908"/>
              <a:gd name="connsiteX386" fmla="*/ 362629 w 384852"/>
              <a:gd name="connsiteY386" fmla="*/ 15246 h 281908"/>
              <a:gd name="connsiteX387" fmla="*/ 360630 w 384852"/>
              <a:gd name="connsiteY387" fmla="*/ 14363 h 281908"/>
              <a:gd name="connsiteX388" fmla="*/ 360139 w 384852"/>
              <a:gd name="connsiteY388" fmla="*/ 13311 h 281908"/>
              <a:gd name="connsiteX389" fmla="*/ 359283 w 384852"/>
              <a:gd name="connsiteY389" fmla="*/ 13964 h 281908"/>
              <a:gd name="connsiteX390" fmla="*/ 358051 w 384852"/>
              <a:gd name="connsiteY390" fmla="*/ 12990 h 281908"/>
              <a:gd name="connsiteX391" fmla="*/ 358016 w 384852"/>
              <a:gd name="connsiteY391" fmla="*/ 11968 h 281908"/>
              <a:gd name="connsiteX392" fmla="*/ 359261 w 384852"/>
              <a:gd name="connsiteY392" fmla="*/ 11265 h 281908"/>
              <a:gd name="connsiteX393" fmla="*/ 360668 w 384852"/>
              <a:gd name="connsiteY393" fmla="*/ 12337 h 281908"/>
              <a:gd name="connsiteX394" fmla="*/ 361652 w 384852"/>
              <a:gd name="connsiteY394" fmla="*/ 10633 h 281908"/>
              <a:gd name="connsiteX395" fmla="*/ 349595 w 384852"/>
              <a:gd name="connsiteY395" fmla="*/ 0 h 281908"/>
              <a:gd name="connsiteX396" fmla="*/ 352836 w 384852"/>
              <a:gd name="connsiteY396" fmla="*/ 1716 h 281908"/>
              <a:gd name="connsiteX397" fmla="*/ 353375 w 384852"/>
              <a:gd name="connsiteY397" fmla="*/ 5769 h 281908"/>
              <a:gd name="connsiteX398" fmla="*/ 351852 w 384852"/>
              <a:gd name="connsiteY398" fmla="*/ 9711 h 281908"/>
              <a:gd name="connsiteX399" fmla="*/ 355588 w 384852"/>
              <a:gd name="connsiteY399" fmla="*/ 15383 h 281908"/>
              <a:gd name="connsiteX400" fmla="*/ 365868 w 384852"/>
              <a:gd name="connsiteY400" fmla="*/ 18892 h 281908"/>
              <a:gd name="connsiteX401" fmla="*/ 364475 w 384852"/>
              <a:gd name="connsiteY401" fmla="*/ 29720 h 281908"/>
              <a:gd name="connsiteX402" fmla="*/ 369549 w 384852"/>
              <a:gd name="connsiteY402" fmla="*/ 27460 h 281908"/>
              <a:gd name="connsiteX403" fmla="*/ 374795 w 384852"/>
              <a:gd name="connsiteY403" fmla="*/ 30120 h 281908"/>
              <a:gd name="connsiteX404" fmla="*/ 373066 w 384852"/>
              <a:gd name="connsiteY404" fmla="*/ 37044 h 281908"/>
              <a:gd name="connsiteX405" fmla="*/ 366768 w 384852"/>
              <a:gd name="connsiteY405" fmla="*/ 38592 h 281908"/>
              <a:gd name="connsiteX406" fmla="*/ 365856 w 384852"/>
              <a:gd name="connsiteY406" fmla="*/ 40077 h 281908"/>
              <a:gd name="connsiteX407" fmla="*/ 367057 w 384852"/>
              <a:gd name="connsiteY407" fmla="*/ 46084 h 281908"/>
              <a:gd name="connsiteX408" fmla="*/ 376252 w 384852"/>
              <a:gd name="connsiteY408" fmla="*/ 50503 h 281908"/>
              <a:gd name="connsiteX409" fmla="*/ 377387 w 384852"/>
              <a:gd name="connsiteY409" fmla="*/ 56828 h 281908"/>
              <a:gd name="connsiteX410" fmla="*/ 368824 w 384852"/>
              <a:gd name="connsiteY410" fmla="*/ 63851 h 281908"/>
              <a:gd name="connsiteX411" fmla="*/ 338051 w 384852"/>
              <a:gd name="connsiteY411" fmla="*/ 76481 h 281908"/>
              <a:gd name="connsiteX412" fmla="*/ 320878 w 384852"/>
              <a:gd name="connsiteY412" fmla="*/ 75176 h 281908"/>
              <a:gd name="connsiteX413" fmla="*/ 318692 w 384852"/>
              <a:gd name="connsiteY413" fmla="*/ 71216 h 281908"/>
              <a:gd name="connsiteX414" fmla="*/ 314751 w 384852"/>
              <a:gd name="connsiteY414" fmla="*/ 67504 h 281908"/>
              <a:gd name="connsiteX415" fmla="*/ 314798 w 384852"/>
              <a:gd name="connsiteY415" fmla="*/ 66648 h 281908"/>
              <a:gd name="connsiteX416" fmla="*/ 319889 w 384852"/>
              <a:gd name="connsiteY416" fmla="*/ 63739 h 281908"/>
              <a:gd name="connsiteX417" fmla="*/ 337713 w 384852"/>
              <a:gd name="connsiteY417" fmla="*/ 59910 h 281908"/>
              <a:gd name="connsiteX418" fmla="*/ 349104 w 384852"/>
              <a:gd name="connsiteY418" fmla="*/ 52567 h 281908"/>
              <a:gd name="connsiteX419" fmla="*/ 347591 w 384852"/>
              <a:gd name="connsiteY419" fmla="*/ 46624 h 281908"/>
              <a:gd name="connsiteX420" fmla="*/ 340106 w 384852"/>
              <a:gd name="connsiteY420" fmla="*/ 45218 h 281908"/>
              <a:gd name="connsiteX421" fmla="*/ 339709 w 384852"/>
              <a:gd name="connsiteY421" fmla="*/ 46184 h 281908"/>
              <a:gd name="connsiteX422" fmla="*/ 341304 w 384852"/>
              <a:gd name="connsiteY422" fmla="*/ 49691 h 281908"/>
              <a:gd name="connsiteX423" fmla="*/ 334494 w 384852"/>
              <a:gd name="connsiteY423" fmla="*/ 54711 h 281908"/>
              <a:gd name="connsiteX424" fmla="*/ 328243 w 384852"/>
              <a:gd name="connsiteY424" fmla="*/ 54445 h 281908"/>
              <a:gd name="connsiteX425" fmla="*/ 324749 w 384852"/>
              <a:gd name="connsiteY425" fmla="*/ 57949 h 281908"/>
              <a:gd name="connsiteX426" fmla="*/ 319268 w 384852"/>
              <a:gd name="connsiteY426" fmla="*/ 57941 h 281908"/>
              <a:gd name="connsiteX427" fmla="*/ 315797 w 384852"/>
              <a:gd name="connsiteY427" fmla="*/ 60166 h 281908"/>
              <a:gd name="connsiteX428" fmla="*/ 313736 w 384852"/>
              <a:gd name="connsiteY428" fmla="*/ 58787 h 281908"/>
              <a:gd name="connsiteX429" fmla="*/ 314645 w 384852"/>
              <a:gd name="connsiteY429" fmla="*/ 55525 h 281908"/>
              <a:gd name="connsiteX430" fmla="*/ 314067 w 384852"/>
              <a:gd name="connsiteY430" fmla="*/ 54304 h 281908"/>
              <a:gd name="connsiteX431" fmla="*/ 310219 w 384852"/>
              <a:gd name="connsiteY431" fmla="*/ 60823 h 281908"/>
              <a:gd name="connsiteX432" fmla="*/ 306985 w 384852"/>
              <a:gd name="connsiteY432" fmla="*/ 62378 h 281908"/>
              <a:gd name="connsiteX433" fmla="*/ 305409 w 384852"/>
              <a:gd name="connsiteY433" fmla="*/ 61717 h 281908"/>
              <a:gd name="connsiteX434" fmla="*/ 303067 w 384852"/>
              <a:gd name="connsiteY434" fmla="*/ 56905 h 281908"/>
              <a:gd name="connsiteX435" fmla="*/ 301299 w 384852"/>
              <a:gd name="connsiteY435" fmla="*/ 55596 h 281908"/>
              <a:gd name="connsiteX436" fmla="*/ 299206 w 384852"/>
              <a:gd name="connsiteY436" fmla="*/ 61226 h 281908"/>
              <a:gd name="connsiteX437" fmla="*/ 295841 w 384852"/>
              <a:gd name="connsiteY437" fmla="*/ 63550 h 281908"/>
              <a:gd name="connsiteX438" fmla="*/ 295177 w 384852"/>
              <a:gd name="connsiteY438" fmla="*/ 66605 h 281908"/>
              <a:gd name="connsiteX439" fmla="*/ 293406 w 384852"/>
              <a:gd name="connsiteY439" fmla="*/ 68740 h 281908"/>
              <a:gd name="connsiteX440" fmla="*/ 281975 w 384852"/>
              <a:gd name="connsiteY440" fmla="*/ 72421 h 281908"/>
              <a:gd name="connsiteX441" fmla="*/ 277228 w 384852"/>
              <a:gd name="connsiteY441" fmla="*/ 71730 h 281908"/>
              <a:gd name="connsiteX442" fmla="*/ 274693 w 384852"/>
              <a:gd name="connsiteY442" fmla="*/ 69507 h 281908"/>
              <a:gd name="connsiteX443" fmla="*/ 274068 w 384852"/>
              <a:gd name="connsiteY443" fmla="*/ 65898 h 281908"/>
              <a:gd name="connsiteX444" fmla="*/ 276042 w 384852"/>
              <a:gd name="connsiteY444" fmla="*/ 60687 h 281908"/>
              <a:gd name="connsiteX445" fmla="*/ 275748 w 384852"/>
              <a:gd name="connsiteY445" fmla="*/ 59973 h 281908"/>
              <a:gd name="connsiteX446" fmla="*/ 271592 w 384852"/>
              <a:gd name="connsiteY446" fmla="*/ 61198 h 281908"/>
              <a:gd name="connsiteX447" fmla="*/ 270242 w 384852"/>
              <a:gd name="connsiteY447" fmla="*/ 58721 h 281908"/>
              <a:gd name="connsiteX448" fmla="*/ 270437 w 384852"/>
              <a:gd name="connsiteY448" fmla="*/ 57461 h 281908"/>
              <a:gd name="connsiteX449" fmla="*/ 273619 w 384852"/>
              <a:gd name="connsiteY449" fmla="*/ 55939 h 281908"/>
              <a:gd name="connsiteX450" fmla="*/ 274706 w 384852"/>
              <a:gd name="connsiteY450" fmla="*/ 53833 h 281908"/>
              <a:gd name="connsiteX451" fmla="*/ 282007 w 384852"/>
              <a:gd name="connsiteY451" fmla="*/ 49719 h 281908"/>
              <a:gd name="connsiteX452" fmla="*/ 277405 w 384852"/>
              <a:gd name="connsiteY452" fmla="*/ 43058 h 281908"/>
              <a:gd name="connsiteX453" fmla="*/ 282877 w 384852"/>
              <a:gd name="connsiteY453" fmla="*/ 39603 h 281908"/>
              <a:gd name="connsiteX454" fmla="*/ 286240 w 384852"/>
              <a:gd name="connsiteY454" fmla="*/ 35769 h 281908"/>
              <a:gd name="connsiteX455" fmla="*/ 289774 w 384852"/>
              <a:gd name="connsiteY455" fmla="*/ 38704 h 281908"/>
              <a:gd name="connsiteX456" fmla="*/ 291079 w 384852"/>
              <a:gd name="connsiteY456" fmla="*/ 46638 h 281908"/>
              <a:gd name="connsiteX457" fmla="*/ 293082 w 384852"/>
              <a:gd name="connsiteY457" fmla="*/ 48421 h 281908"/>
              <a:gd name="connsiteX458" fmla="*/ 293493 w 384852"/>
              <a:gd name="connsiteY458" fmla="*/ 47870 h 281908"/>
              <a:gd name="connsiteX459" fmla="*/ 292942 w 384852"/>
              <a:gd name="connsiteY459" fmla="*/ 44877 h 281908"/>
              <a:gd name="connsiteX460" fmla="*/ 294737 w 384852"/>
              <a:gd name="connsiteY460" fmla="*/ 40299 h 281908"/>
              <a:gd name="connsiteX461" fmla="*/ 295057 w 384852"/>
              <a:gd name="connsiteY461" fmla="*/ 35485 h 281908"/>
              <a:gd name="connsiteX462" fmla="*/ 297840 w 384852"/>
              <a:gd name="connsiteY462" fmla="*/ 32887 h 281908"/>
              <a:gd name="connsiteX463" fmla="*/ 302100 w 384852"/>
              <a:gd name="connsiteY463" fmla="*/ 34353 h 281908"/>
              <a:gd name="connsiteX464" fmla="*/ 301950 w 384852"/>
              <a:gd name="connsiteY464" fmla="*/ 43031 h 281908"/>
              <a:gd name="connsiteX465" fmla="*/ 303259 w 384852"/>
              <a:gd name="connsiteY465" fmla="*/ 45610 h 281908"/>
              <a:gd name="connsiteX466" fmla="*/ 310229 w 384852"/>
              <a:gd name="connsiteY466" fmla="*/ 42034 h 281908"/>
              <a:gd name="connsiteX467" fmla="*/ 320078 w 384852"/>
              <a:gd name="connsiteY467" fmla="*/ 40220 h 281908"/>
              <a:gd name="connsiteX468" fmla="*/ 323232 w 384852"/>
              <a:gd name="connsiteY468" fmla="*/ 47370 h 281908"/>
              <a:gd name="connsiteX469" fmla="*/ 328539 w 384852"/>
              <a:gd name="connsiteY469" fmla="*/ 35814 h 281908"/>
              <a:gd name="connsiteX470" fmla="*/ 325587 w 384852"/>
              <a:gd name="connsiteY470" fmla="*/ 31577 h 281908"/>
              <a:gd name="connsiteX471" fmla="*/ 326153 w 384852"/>
              <a:gd name="connsiteY471" fmla="*/ 29277 h 281908"/>
              <a:gd name="connsiteX472" fmla="*/ 333095 w 384852"/>
              <a:gd name="connsiteY472" fmla="*/ 28560 h 281908"/>
              <a:gd name="connsiteX473" fmla="*/ 337345 w 384852"/>
              <a:gd name="connsiteY473" fmla="*/ 36404 h 281908"/>
              <a:gd name="connsiteX474" fmla="*/ 339064 w 384852"/>
              <a:gd name="connsiteY474" fmla="*/ 30171 h 281908"/>
              <a:gd name="connsiteX475" fmla="*/ 340605 w 384852"/>
              <a:gd name="connsiteY475" fmla="*/ 28749 h 281908"/>
              <a:gd name="connsiteX476" fmla="*/ 344156 w 384852"/>
              <a:gd name="connsiteY476" fmla="*/ 29557 h 281908"/>
              <a:gd name="connsiteX477" fmla="*/ 349302 w 384852"/>
              <a:gd name="connsiteY477" fmla="*/ 33851 h 281908"/>
              <a:gd name="connsiteX478" fmla="*/ 348775 w 384852"/>
              <a:gd name="connsiteY478" fmla="*/ 29795 h 281908"/>
              <a:gd name="connsiteX479" fmla="*/ 343782 w 384852"/>
              <a:gd name="connsiteY479" fmla="*/ 26267 h 281908"/>
              <a:gd name="connsiteX480" fmla="*/ 342611 w 384852"/>
              <a:gd name="connsiteY480" fmla="*/ 22259 h 281908"/>
              <a:gd name="connsiteX481" fmla="*/ 339927 w 384852"/>
              <a:gd name="connsiteY481" fmla="*/ 21722 h 281908"/>
              <a:gd name="connsiteX482" fmla="*/ 340050 w 384852"/>
              <a:gd name="connsiteY482" fmla="*/ 17872 h 281908"/>
              <a:gd name="connsiteX483" fmla="*/ 336006 w 384852"/>
              <a:gd name="connsiteY483" fmla="*/ 11634 h 281908"/>
              <a:gd name="connsiteX484" fmla="*/ 337251 w 384852"/>
              <a:gd name="connsiteY484" fmla="*/ 3542 h 28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</a:cxnLst>
            <a:rect l="l" t="t" r="r" b="b"/>
            <a:pathLst>
              <a:path w="384852" h="281908">
                <a:moveTo>
                  <a:pt x="2980" y="280518"/>
                </a:moveTo>
                <a:lnTo>
                  <a:pt x="2969" y="281702"/>
                </a:lnTo>
                <a:lnTo>
                  <a:pt x="322" y="281908"/>
                </a:lnTo>
                <a:lnTo>
                  <a:pt x="0" y="281257"/>
                </a:lnTo>
                <a:lnTo>
                  <a:pt x="383" y="280673"/>
                </a:lnTo>
                <a:close/>
                <a:moveTo>
                  <a:pt x="6568" y="273560"/>
                </a:moveTo>
                <a:lnTo>
                  <a:pt x="6041" y="275694"/>
                </a:lnTo>
                <a:lnTo>
                  <a:pt x="4465" y="275447"/>
                </a:lnTo>
                <a:lnTo>
                  <a:pt x="4447" y="273909"/>
                </a:lnTo>
                <a:close/>
                <a:moveTo>
                  <a:pt x="9101" y="270906"/>
                </a:moveTo>
                <a:lnTo>
                  <a:pt x="9660" y="271551"/>
                </a:lnTo>
                <a:lnTo>
                  <a:pt x="8877" y="273139"/>
                </a:lnTo>
                <a:lnTo>
                  <a:pt x="7118" y="273134"/>
                </a:lnTo>
                <a:lnTo>
                  <a:pt x="6691" y="272422"/>
                </a:lnTo>
                <a:close/>
                <a:moveTo>
                  <a:pt x="15664" y="268403"/>
                </a:moveTo>
                <a:lnTo>
                  <a:pt x="17760" y="268436"/>
                </a:lnTo>
                <a:lnTo>
                  <a:pt x="17659" y="269295"/>
                </a:lnTo>
                <a:lnTo>
                  <a:pt x="16503" y="270428"/>
                </a:lnTo>
                <a:lnTo>
                  <a:pt x="15701" y="270029"/>
                </a:lnTo>
                <a:lnTo>
                  <a:pt x="15440" y="268826"/>
                </a:lnTo>
                <a:close/>
                <a:moveTo>
                  <a:pt x="25235" y="260377"/>
                </a:moveTo>
                <a:lnTo>
                  <a:pt x="29375" y="260725"/>
                </a:lnTo>
                <a:lnTo>
                  <a:pt x="29375" y="261568"/>
                </a:lnTo>
                <a:lnTo>
                  <a:pt x="22709" y="265215"/>
                </a:lnTo>
                <a:lnTo>
                  <a:pt x="23173" y="262722"/>
                </a:lnTo>
                <a:close/>
                <a:moveTo>
                  <a:pt x="79013" y="237532"/>
                </a:moveTo>
                <a:lnTo>
                  <a:pt x="78290" y="240215"/>
                </a:lnTo>
                <a:lnTo>
                  <a:pt x="79106" y="241191"/>
                </a:lnTo>
                <a:lnTo>
                  <a:pt x="78335" y="242590"/>
                </a:lnTo>
                <a:lnTo>
                  <a:pt x="76271" y="242545"/>
                </a:lnTo>
                <a:lnTo>
                  <a:pt x="75707" y="241142"/>
                </a:lnTo>
                <a:lnTo>
                  <a:pt x="74576" y="240442"/>
                </a:lnTo>
                <a:lnTo>
                  <a:pt x="75534" y="238719"/>
                </a:lnTo>
                <a:close/>
                <a:moveTo>
                  <a:pt x="345660" y="236381"/>
                </a:moveTo>
                <a:lnTo>
                  <a:pt x="347390" y="236498"/>
                </a:lnTo>
                <a:lnTo>
                  <a:pt x="347490" y="237407"/>
                </a:lnTo>
                <a:lnTo>
                  <a:pt x="344780" y="239933"/>
                </a:lnTo>
                <a:lnTo>
                  <a:pt x="341862" y="241002"/>
                </a:lnTo>
                <a:lnTo>
                  <a:pt x="340436" y="240381"/>
                </a:lnTo>
                <a:lnTo>
                  <a:pt x="336911" y="241348"/>
                </a:lnTo>
                <a:lnTo>
                  <a:pt x="336077" y="240511"/>
                </a:lnTo>
                <a:lnTo>
                  <a:pt x="337039" y="238899"/>
                </a:lnTo>
                <a:lnTo>
                  <a:pt x="340608" y="237278"/>
                </a:lnTo>
                <a:close/>
                <a:moveTo>
                  <a:pt x="304718" y="233288"/>
                </a:moveTo>
                <a:lnTo>
                  <a:pt x="305795" y="234183"/>
                </a:lnTo>
                <a:lnTo>
                  <a:pt x="305142" y="236064"/>
                </a:lnTo>
                <a:lnTo>
                  <a:pt x="303424" y="234613"/>
                </a:lnTo>
                <a:close/>
                <a:moveTo>
                  <a:pt x="89014" y="231684"/>
                </a:moveTo>
                <a:lnTo>
                  <a:pt x="91056" y="231759"/>
                </a:lnTo>
                <a:lnTo>
                  <a:pt x="91207" y="232633"/>
                </a:lnTo>
                <a:lnTo>
                  <a:pt x="89508" y="235723"/>
                </a:lnTo>
                <a:lnTo>
                  <a:pt x="91131" y="236618"/>
                </a:lnTo>
                <a:lnTo>
                  <a:pt x="91727" y="237741"/>
                </a:lnTo>
                <a:lnTo>
                  <a:pt x="90743" y="238105"/>
                </a:lnTo>
                <a:lnTo>
                  <a:pt x="89061" y="240981"/>
                </a:lnTo>
                <a:lnTo>
                  <a:pt x="88822" y="239293"/>
                </a:lnTo>
                <a:lnTo>
                  <a:pt x="87837" y="238369"/>
                </a:lnTo>
                <a:lnTo>
                  <a:pt x="86970" y="236309"/>
                </a:lnTo>
                <a:lnTo>
                  <a:pt x="84213" y="237097"/>
                </a:lnTo>
                <a:lnTo>
                  <a:pt x="84163" y="239090"/>
                </a:lnTo>
                <a:lnTo>
                  <a:pt x="82358" y="237965"/>
                </a:lnTo>
                <a:lnTo>
                  <a:pt x="80204" y="237288"/>
                </a:lnTo>
                <a:lnTo>
                  <a:pt x="80753" y="235910"/>
                </a:lnTo>
                <a:lnTo>
                  <a:pt x="82593" y="234295"/>
                </a:lnTo>
                <a:lnTo>
                  <a:pt x="86223" y="232511"/>
                </a:lnTo>
                <a:close/>
                <a:moveTo>
                  <a:pt x="301264" y="224026"/>
                </a:moveTo>
                <a:lnTo>
                  <a:pt x="302362" y="224146"/>
                </a:lnTo>
                <a:lnTo>
                  <a:pt x="301868" y="226167"/>
                </a:lnTo>
                <a:lnTo>
                  <a:pt x="300423" y="226459"/>
                </a:lnTo>
                <a:lnTo>
                  <a:pt x="300480" y="224846"/>
                </a:lnTo>
                <a:close/>
                <a:moveTo>
                  <a:pt x="308032" y="223660"/>
                </a:moveTo>
                <a:lnTo>
                  <a:pt x="307890" y="224994"/>
                </a:lnTo>
                <a:lnTo>
                  <a:pt x="308804" y="225781"/>
                </a:lnTo>
                <a:lnTo>
                  <a:pt x="308703" y="226882"/>
                </a:lnTo>
                <a:lnTo>
                  <a:pt x="306615" y="226033"/>
                </a:lnTo>
                <a:lnTo>
                  <a:pt x="306237" y="224268"/>
                </a:lnTo>
                <a:close/>
                <a:moveTo>
                  <a:pt x="291261" y="223515"/>
                </a:moveTo>
                <a:lnTo>
                  <a:pt x="291941" y="225217"/>
                </a:lnTo>
                <a:lnTo>
                  <a:pt x="290654" y="226647"/>
                </a:lnTo>
                <a:lnTo>
                  <a:pt x="289632" y="225778"/>
                </a:lnTo>
                <a:close/>
                <a:moveTo>
                  <a:pt x="95984" y="220541"/>
                </a:moveTo>
                <a:lnTo>
                  <a:pt x="96748" y="220815"/>
                </a:lnTo>
                <a:lnTo>
                  <a:pt x="96347" y="223547"/>
                </a:lnTo>
                <a:lnTo>
                  <a:pt x="95276" y="223864"/>
                </a:lnTo>
                <a:lnTo>
                  <a:pt x="93992" y="222878"/>
                </a:lnTo>
                <a:close/>
                <a:moveTo>
                  <a:pt x="311890" y="215991"/>
                </a:moveTo>
                <a:lnTo>
                  <a:pt x="312322" y="217420"/>
                </a:lnTo>
                <a:lnTo>
                  <a:pt x="310608" y="218693"/>
                </a:lnTo>
                <a:lnTo>
                  <a:pt x="309825" y="217407"/>
                </a:lnTo>
                <a:close/>
                <a:moveTo>
                  <a:pt x="303539" y="207714"/>
                </a:moveTo>
                <a:lnTo>
                  <a:pt x="304046" y="208788"/>
                </a:lnTo>
                <a:lnTo>
                  <a:pt x="303146" y="211282"/>
                </a:lnTo>
                <a:lnTo>
                  <a:pt x="301449" y="212188"/>
                </a:lnTo>
                <a:lnTo>
                  <a:pt x="298399" y="212494"/>
                </a:lnTo>
                <a:lnTo>
                  <a:pt x="298077" y="211975"/>
                </a:lnTo>
                <a:lnTo>
                  <a:pt x="298299" y="211579"/>
                </a:lnTo>
                <a:lnTo>
                  <a:pt x="301881" y="210336"/>
                </a:lnTo>
                <a:lnTo>
                  <a:pt x="301485" y="209041"/>
                </a:lnTo>
                <a:close/>
                <a:moveTo>
                  <a:pt x="308922" y="205399"/>
                </a:moveTo>
                <a:lnTo>
                  <a:pt x="309934" y="207055"/>
                </a:lnTo>
                <a:lnTo>
                  <a:pt x="309842" y="208813"/>
                </a:lnTo>
                <a:lnTo>
                  <a:pt x="308493" y="210036"/>
                </a:lnTo>
                <a:lnTo>
                  <a:pt x="307963" y="209619"/>
                </a:lnTo>
                <a:lnTo>
                  <a:pt x="308430" y="207300"/>
                </a:lnTo>
                <a:lnTo>
                  <a:pt x="305732" y="208780"/>
                </a:lnTo>
                <a:lnTo>
                  <a:pt x="305506" y="207821"/>
                </a:lnTo>
                <a:close/>
                <a:moveTo>
                  <a:pt x="316009" y="193051"/>
                </a:moveTo>
                <a:lnTo>
                  <a:pt x="316168" y="193967"/>
                </a:lnTo>
                <a:lnTo>
                  <a:pt x="313856" y="195652"/>
                </a:lnTo>
                <a:lnTo>
                  <a:pt x="313443" y="194887"/>
                </a:lnTo>
                <a:lnTo>
                  <a:pt x="314561" y="193442"/>
                </a:lnTo>
                <a:close/>
                <a:moveTo>
                  <a:pt x="322340" y="192248"/>
                </a:moveTo>
                <a:lnTo>
                  <a:pt x="322539" y="193470"/>
                </a:lnTo>
                <a:lnTo>
                  <a:pt x="320414" y="194828"/>
                </a:lnTo>
                <a:lnTo>
                  <a:pt x="319683" y="193785"/>
                </a:lnTo>
                <a:close/>
                <a:moveTo>
                  <a:pt x="346344" y="178209"/>
                </a:moveTo>
                <a:lnTo>
                  <a:pt x="347236" y="179300"/>
                </a:lnTo>
                <a:lnTo>
                  <a:pt x="345166" y="181653"/>
                </a:lnTo>
                <a:lnTo>
                  <a:pt x="348921" y="185834"/>
                </a:lnTo>
                <a:lnTo>
                  <a:pt x="358244" y="186775"/>
                </a:lnTo>
                <a:lnTo>
                  <a:pt x="359848" y="188627"/>
                </a:lnTo>
                <a:lnTo>
                  <a:pt x="361695" y="187871"/>
                </a:lnTo>
                <a:lnTo>
                  <a:pt x="362351" y="189843"/>
                </a:lnTo>
                <a:lnTo>
                  <a:pt x="365266" y="189392"/>
                </a:lnTo>
                <a:lnTo>
                  <a:pt x="365388" y="190305"/>
                </a:lnTo>
                <a:lnTo>
                  <a:pt x="361880" y="192357"/>
                </a:lnTo>
                <a:lnTo>
                  <a:pt x="352214" y="193702"/>
                </a:lnTo>
                <a:lnTo>
                  <a:pt x="345587" y="192152"/>
                </a:lnTo>
                <a:lnTo>
                  <a:pt x="338909" y="192594"/>
                </a:lnTo>
                <a:lnTo>
                  <a:pt x="331872" y="192245"/>
                </a:lnTo>
                <a:lnTo>
                  <a:pt x="329702" y="187214"/>
                </a:lnTo>
                <a:lnTo>
                  <a:pt x="332184" y="185792"/>
                </a:lnTo>
                <a:lnTo>
                  <a:pt x="332495" y="182925"/>
                </a:lnTo>
                <a:lnTo>
                  <a:pt x="338909" y="183874"/>
                </a:lnTo>
                <a:lnTo>
                  <a:pt x="343970" y="178802"/>
                </a:lnTo>
                <a:close/>
                <a:moveTo>
                  <a:pt x="145579" y="176942"/>
                </a:moveTo>
                <a:lnTo>
                  <a:pt x="146996" y="177452"/>
                </a:lnTo>
                <a:lnTo>
                  <a:pt x="146481" y="179481"/>
                </a:lnTo>
                <a:lnTo>
                  <a:pt x="144877" y="179781"/>
                </a:lnTo>
                <a:close/>
                <a:moveTo>
                  <a:pt x="134236" y="158556"/>
                </a:moveTo>
                <a:lnTo>
                  <a:pt x="136983" y="161004"/>
                </a:lnTo>
                <a:lnTo>
                  <a:pt x="140692" y="161032"/>
                </a:lnTo>
                <a:lnTo>
                  <a:pt x="141102" y="162330"/>
                </a:lnTo>
                <a:lnTo>
                  <a:pt x="137060" y="166004"/>
                </a:lnTo>
                <a:lnTo>
                  <a:pt x="138026" y="167400"/>
                </a:lnTo>
                <a:lnTo>
                  <a:pt x="137621" y="168437"/>
                </a:lnTo>
                <a:lnTo>
                  <a:pt x="132521" y="171072"/>
                </a:lnTo>
                <a:lnTo>
                  <a:pt x="129832" y="173382"/>
                </a:lnTo>
                <a:lnTo>
                  <a:pt x="131204" y="174180"/>
                </a:lnTo>
                <a:lnTo>
                  <a:pt x="138377" y="172130"/>
                </a:lnTo>
                <a:lnTo>
                  <a:pt x="139812" y="176395"/>
                </a:lnTo>
                <a:lnTo>
                  <a:pt x="139856" y="182827"/>
                </a:lnTo>
                <a:lnTo>
                  <a:pt x="136213" y="185975"/>
                </a:lnTo>
                <a:lnTo>
                  <a:pt x="132237" y="184518"/>
                </a:lnTo>
                <a:lnTo>
                  <a:pt x="128968" y="185811"/>
                </a:lnTo>
                <a:lnTo>
                  <a:pt x="123372" y="181634"/>
                </a:lnTo>
                <a:lnTo>
                  <a:pt x="123128" y="184135"/>
                </a:lnTo>
                <a:lnTo>
                  <a:pt x="121023" y="187343"/>
                </a:lnTo>
                <a:lnTo>
                  <a:pt x="130056" y="189908"/>
                </a:lnTo>
                <a:lnTo>
                  <a:pt x="130654" y="191192"/>
                </a:lnTo>
                <a:lnTo>
                  <a:pt x="124279" y="197830"/>
                </a:lnTo>
                <a:lnTo>
                  <a:pt x="111947" y="202074"/>
                </a:lnTo>
                <a:lnTo>
                  <a:pt x="106899" y="207556"/>
                </a:lnTo>
                <a:lnTo>
                  <a:pt x="102194" y="207052"/>
                </a:lnTo>
                <a:lnTo>
                  <a:pt x="105412" y="201948"/>
                </a:lnTo>
                <a:lnTo>
                  <a:pt x="106284" y="195528"/>
                </a:lnTo>
                <a:lnTo>
                  <a:pt x="109680" y="191674"/>
                </a:lnTo>
                <a:lnTo>
                  <a:pt x="112387" y="183859"/>
                </a:lnTo>
                <a:lnTo>
                  <a:pt x="116794" y="180752"/>
                </a:lnTo>
                <a:lnTo>
                  <a:pt x="117863" y="174337"/>
                </a:lnTo>
                <a:lnTo>
                  <a:pt x="120802" y="171072"/>
                </a:lnTo>
                <a:lnTo>
                  <a:pt x="126276" y="165895"/>
                </a:lnTo>
                <a:lnTo>
                  <a:pt x="130413" y="164625"/>
                </a:lnTo>
                <a:lnTo>
                  <a:pt x="130200" y="159091"/>
                </a:lnTo>
                <a:close/>
                <a:moveTo>
                  <a:pt x="250137" y="150070"/>
                </a:moveTo>
                <a:lnTo>
                  <a:pt x="250129" y="152632"/>
                </a:lnTo>
                <a:lnTo>
                  <a:pt x="248724" y="153185"/>
                </a:lnTo>
                <a:lnTo>
                  <a:pt x="248524" y="151387"/>
                </a:lnTo>
                <a:close/>
                <a:moveTo>
                  <a:pt x="156522" y="148851"/>
                </a:moveTo>
                <a:lnTo>
                  <a:pt x="162408" y="149517"/>
                </a:lnTo>
                <a:lnTo>
                  <a:pt x="169450" y="152858"/>
                </a:lnTo>
                <a:lnTo>
                  <a:pt x="166111" y="160011"/>
                </a:lnTo>
                <a:lnTo>
                  <a:pt x="166181" y="162663"/>
                </a:lnTo>
                <a:lnTo>
                  <a:pt x="163621" y="167136"/>
                </a:lnTo>
                <a:lnTo>
                  <a:pt x="162924" y="171071"/>
                </a:lnTo>
                <a:lnTo>
                  <a:pt x="161515" y="172593"/>
                </a:lnTo>
                <a:lnTo>
                  <a:pt x="158944" y="171719"/>
                </a:lnTo>
                <a:lnTo>
                  <a:pt x="157012" y="174201"/>
                </a:lnTo>
                <a:lnTo>
                  <a:pt x="150312" y="177640"/>
                </a:lnTo>
                <a:lnTo>
                  <a:pt x="149378" y="176739"/>
                </a:lnTo>
                <a:lnTo>
                  <a:pt x="148703" y="171071"/>
                </a:lnTo>
                <a:lnTo>
                  <a:pt x="147042" y="168161"/>
                </a:lnTo>
                <a:lnTo>
                  <a:pt x="146122" y="171071"/>
                </a:lnTo>
                <a:lnTo>
                  <a:pt x="144007" y="176987"/>
                </a:lnTo>
                <a:lnTo>
                  <a:pt x="142519" y="176337"/>
                </a:lnTo>
                <a:lnTo>
                  <a:pt x="140072" y="172193"/>
                </a:lnTo>
                <a:lnTo>
                  <a:pt x="139866" y="171071"/>
                </a:lnTo>
                <a:lnTo>
                  <a:pt x="139862" y="169674"/>
                </a:lnTo>
                <a:lnTo>
                  <a:pt x="142624" y="165274"/>
                </a:lnTo>
                <a:lnTo>
                  <a:pt x="145394" y="164517"/>
                </a:lnTo>
                <a:lnTo>
                  <a:pt x="145390" y="162663"/>
                </a:lnTo>
                <a:lnTo>
                  <a:pt x="147699" y="160055"/>
                </a:lnTo>
                <a:lnTo>
                  <a:pt x="153521" y="159283"/>
                </a:lnTo>
                <a:lnTo>
                  <a:pt x="155276" y="160172"/>
                </a:lnTo>
                <a:lnTo>
                  <a:pt x="154570" y="162663"/>
                </a:lnTo>
                <a:lnTo>
                  <a:pt x="153748" y="164167"/>
                </a:lnTo>
                <a:lnTo>
                  <a:pt x="156558" y="164932"/>
                </a:lnTo>
                <a:lnTo>
                  <a:pt x="157407" y="162663"/>
                </a:lnTo>
                <a:lnTo>
                  <a:pt x="157436" y="157990"/>
                </a:lnTo>
                <a:lnTo>
                  <a:pt x="153529" y="155172"/>
                </a:lnTo>
                <a:close/>
                <a:moveTo>
                  <a:pt x="248269" y="137715"/>
                </a:moveTo>
                <a:lnTo>
                  <a:pt x="249418" y="137938"/>
                </a:lnTo>
                <a:lnTo>
                  <a:pt x="248193" y="141119"/>
                </a:lnTo>
                <a:lnTo>
                  <a:pt x="247401" y="139301"/>
                </a:lnTo>
                <a:close/>
                <a:moveTo>
                  <a:pt x="254605" y="119659"/>
                </a:moveTo>
                <a:lnTo>
                  <a:pt x="255322" y="121964"/>
                </a:lnTo>
                <a:lnTo>
                  <a:pt x="253700" y="121878"/>
                </a:lnTo>
                <a:lnTo>
                  <a:pt x="253120" y="119889"/>
                </a:lnTo>
                <a:close/>
                <a:moveTo>
                  <a:pt x="223582" y="118331"/>
                </a:moveTo>
                <a:lnTo>
                  <a:pt x="226640" y="119588"/>
                </a:lnTo>
                <a:lnTo>
                  <a:pt x="228747" y="123515"/>
                </a:lnTo>
                <a:lnTo>
                  <a:pt x="227981" y="131245"/>
                </a:lnTo>
                <a:lnTo>
                  <a:pt x="230929" y="131781"/>
                </a:lnTo>
                <a:lnTo>
                  <a:pt x="238289" y="128700"/>
                </a:lnTo>
                <a:lnTo>
                  <a:pt x="242534" y="130392"/>
                </a:lnTo>
                <a:lnTo>
                  <a:pt x="244308" y="133122"/>
                </a:lnTo>
                <a:lnTo>
                  <a:pt x="240448" y="138825"/>
                </a:lnTo>
                <a:lnTo>
                  <a:pt x="236548" y="139784"/>
                </a:lnTo>
                <a:lnTo>
                  <a:pt x="230761" y="143858"/>
                </a:lnTo>
                <a:lnTo>
                  <a:pt x="214268" y="144926"/>
                </a:lnTo>
                <a:lnTo>
                  <a:pt x="209811" y="149275"/>
                </a:lnTo>
                <a:lnTo>
                  <a:pt x="211057" y="153416"/>
                </a:lnTo>
                <a:lnTo>
                  <a:pt x="210731" y="155938"/>
                </a:lnTo>
                <a:lnTo>
                  <a:pt x="206101" y="156659"/>
                </a:lnTo>
                <a:lnTo>
                  <a:pt x="201609" y="153981"/>
                </a:lnTo>
                <a:lnTo>
                  <a:pt x="197290" y="162122"/>
                </a:lnTo>
                <a:lnTo>
                  <a:pt x="192025" y="164704"/>
                </a:lnTo>
                <a:lnTo>
                  <a:pt x="191001" y="164317"/>
                </a:lnTo>
                <a:lnTo>
                  <a:pt x="187917" y="156367"/>
                </a:lnTo>
                <a:lnTo>
                  <a:pt x="185848" y="155035"/>
                </a:lnTo>
                <a:lnTo>
                  <a:pt x="182700" y="156069"/>
                </a:lnTo>
                <a:lnTo>
                  <a:pt x="181916" y="157157"/>
                </a:lnTo>
                <a:lnTo>
                  <a:pt x="181901" y="161840"/>
                </a:lnTo>
                <a:lnTo>
                  <a:pt x="180258" y="164100"/>
                </a:lnTo>
                <a:lnTo>
                  <a:pt x="178908" y="165725"/>
                </a:lnTo>
                <a:lnTo>
                  <a:pt x="174669" y="167076"/>
                </a:lnTo>
                <a:lnTo>
                  <a:pt x="171585" y="163330"/>
                </a:lnTo>
                <a:lnTo>
                  <a:pt x="174152" y="155669"/>
                </a:lnTo>
                <a:lnTo>
                  <a:pt x="179939" y="150930"/>
                </a:lnTo>
                <a:lnTo>
                  <a:pt x="179795" y="150036"/>
                </a:lnTo>
                <a:lnTo>
                  <a:pt x="175144" y="150449"/>
                </a:lnTo>
                <a:lnTo>
                  <a:pt x="174892" y="147209"/>
                </a:lnTo>
                <a:lnTo>
                  <a:pt x="176161" y="144538"/>
                </a:lnTo>
                <a:lnTo>
                  <a:pt x="175042" y="141939"/>
                </a:lnTo>
                <a:lnTo>
                  <a:pt x="180258" y="139455"/>
                </a:lnTo>
                <a:lnTo>
                  <a:pt x="185156" y="136808"/>
                </a:lnTo>
                <a:lnTo>
                  <a:pt x="180654" y="133616"/>
                </a:lnTo>
                <a:lnTo>
                  <a:pt x="184553" y="127789"/>
                </a:lnTo>
                <a:lnTo>
                  <a:pt x="192165" y="124859"/>
                </a:lnTo>
                <a:lnTo>
                  <a:pt x="199352" y="128305"/>
                </a:lnTo>
                <a:lnTo>
                  <a:pt x="207343" y="127315"/>
                </a:lnTo>
                <a:lnTo>
                  <a:pt x="216171" y="119387"/>
                </a:lnTo>
                <a:close/>
                <a:moveTo>
                  <a:pt x="243314" y="118275"/>
                </a:moveTo>
                <a:lnTo>
                  <a:pt x="252957" y="122177"/>
                </a:lnTo>
                <a:lnTo>
                  <a:pt x="256133" y="127859"/>
                </a:lnTo>
                <a:lnTo>
                  <a:pt x="254324" y="131315"/>
                </a:lnTo>
                <a:lnTo>
                  <a:pt x="251852" y="132716"/>
                </a:lnTo>
                <a:lnTo>
                  <a:pt x="248256" y="132664"/>
                </a:lnTo>
                <a:lnTo>
                  <a:pt x="242951" y="129228"/>
                </a:lnTo>
                <a:lnTo>
                  <a:pt x="242951" y="127859"/>
                </a:lnTo>
                <a:lnTo>
                  <a:pt x="243146" y="124770"/>
                </a:lnTo>
                <a:lnTo>
                  <a:pt x="236742" y="124689"/>
                </a:lnTo>
                <a:lnTo>
                  <a:pt x="234999" y="122520"/>
                </a:lnTo>
                <a:lnTo>
                  <a:pt x="237432" y="121539"/>
                </a:lnTo>
                <a:lnTo>
                  <a:pt x="237637" y="118598"/>
                </a:lnTo>
                <a:close/>
                <a:moveTo>
                  <a:pt x="299952" y="75656"/>
                </a:moveTo>
                <a:lnTo>
                  <a:pt x="313413" y="77244"/>
                </a:lnTo>
                <a:lnTo>
                  <a:pt x="325859" y="79387"/>
                </a:lnTo>
                <a:lnTo>
                  <a:pt x="327019" y="77734"/>
                </a:lnTo>
                <a:lnTo>
                  <a:pt x="328788" y="77546"/>
                </a:lnTo>
                <a:lnTo>
                  <a:pt x="330500" y="78391"/>
                </a:lnTo>
                <a:lnTo>
                  <a:pt x="330658" y="80214"/>
                </a:lnTo>
                <a:lnTo>
                  <a:pt x="333153" y="80644"/>
                </a:lnTo>
                <a:lnTo>
                  <a:pt x="334229" y="82873"/>
                </a:lnTo>
                <a:lnTo>
                  <a:pt x="333232" y="85040"/>
                </a:lnTo>
                <a:lnTo>
                  <a:pt x="324179" y="90372"/>
                </a:lnTo>
                <a:lnTo>
                  <a:pt x="313413" y="91619"/>
                </a:lnTo>
                <a:lnTo>
                  <a:pt x="313413" y="90776"/>
                </a:lnTo>
                <a:lnTo>
                  <a:pt x="304922" y="91366"/>
                </a:lnTo>
                <a:lnTo>
                  <a:pt x="303987" y="88248"/>
                </a:lnTo>
                <a:lnTo>
                  <a:pt x="293561" y="80518"/>
                </a:lnTo>
                <a:lnTo>
                  <a:pt x="294670" y="78304"/>
                </a:lnTo>
                <a:close/>
                <a:moveTo>
                  <a:pt x="262286" y="72966"/>
                </a:moveTo>
                <a:lnTo>
                  <a:pt x="262782" y="73957"/>
                </a:lnTo>
                <a:lnTo>
                  <a:pt x="260801" y="75063"/>
                </a:lnTo>
                <a:lnTo>
                  <a:pt x="260184" y="74211"/>
                </a:lnTo>
                <a:lnTo>
                  <a:pt x="260620" y="73149"/>
                </a:lnTo>
                <a:close/>
                <a:moveTo>
                  <a:pt x="312601" y="69682"/>
                </a:moveTo>
                <a:lnTo>
                  <a:pt x="313699" y="70523"/>
                </a:lnTo>
                <a:lnTo>
                  <a:pt x="313929" y="71520"/>
                </a:lnTo>
                <a:lnTo>
                  <a:pt x="312449" y="72601"/>
                </a:lnTo>
                <a:lnTo>
                  <a:pt x="311966" y="70658"/>
                </a:lnTo>
                <a:close/>
                <a:moveTo>
                  <a:pt x="264014" y="68517"/>
                </a:moveTo>
                <a:lnTo>
                  <a:pt x="264448" y="69977"/>
                </a:lnTo>
                <a:lnTo>
                  <a:pt x="263469" y="71922"/>
                </a:lnTo>
                <a:lnTo>
                  <a:pt x="261477" y="71914"/>
                </a:lnTo>
                <a:lnTo>
                  <a:pt x="262310" y="70170"/>
                </a:lnTo>
                <a:close/>
                <a:moveTo>
                  <a:pt x="271993" y="67606"/>
                </a:moveTo>
                <a:lnTo>
                  <a:pt x="272318" y="69666"/>
                </a:lnTo>
                <a:lnTo>
                  <a:pt x="270661" y="70553"/>
                </a:lnTo>
                <a:lnTo>
                  <a:pt x="270430" y="68765"/>
                </a:lnTo>
                <a:close/>
                <a:moveTo>
                  <a:pt x="384055" y="63432"/>
                </a:moveTo>
                <a:lnTo>
                  <a:pt x="384852" y="64264"/>
                </a:lnTo>
                <a:lnTo>
                  <a:pt x="384555" y="65826"/>
                </a:lnTo>
                <a:lnTo>
                  <a:pt x="383225" y="65905"/>
                </a:lnTo>
                <a:lnTo>
                  <a:pt x="382987" y="64152"/>
                </a:lnTo>
                <a:close/>
                <a:moveTo>
                  <a:pt x="276832" y="48423"/>
                </a:moveTo>
                <a:lnTo>
                  <a:pt x="276317" y="50875"/>
                </a:lnTo>
                <a:lnTo>
                  <a:pt x="275071" y="50782"/>
                </a:lnTo>
                <a:lnTo>
                  <a:pt x="274672" y="49238"/>
                </a:lnTo>
                <a:close/>
                <a:moveTo>
                  <a:pt x="310433" y="36369"/>
                </a:moveTo>
                <a:lnTo>
                  <a:pt x="312104" y="37334"/>
                </a:lnTo>
                <a:lnTo>
                  <a:pt x="312147" y="38210"/>
                </a:lnTo>
                <a:lnTo>
                  <a:pt x="308867" y="40593"/>
                </a:lnTo>
                <a:lnTo>
                  <a:pt x="305563" y="41137"/>
                </a:lnTo>
                <a:lnTo>
                  <a:pt x="305216" y="40733"/>
                </a:lnTo>
                <a:lnTo>
                  <a:pt x="305441" y="40002"/>
                </a:lnTo>
                <a:close/>
                <a:moveTo>
                  <a:pt x="323719" y="33674"/>
                </a:moveTo>
                <a:lnTo>
                  <a:pt x="325054" y="34793"/>
                </a:lnTo>
                <a:lnTo>
                  <a:pt x="323668" y="36686"/>
                </a:lnTo>
                <a:lnTo>
                  <a:pt x="322810" y="34767"/>
                </a:lnTo>
                <a:close/>
                <a:moveTo>
                  <a:pt x="313421" y="32119"/>
                </a:moveTo>
                <a:lnTo>
                  <a:pt x="317659" y="32493"/>
                </a:lnTo>
                <a:lnTo>
                  <a:pt x="318412" y="36137"/>
                </a:lnTo>
                <a:lnTo>
                  <a:pt x="315486" y="37949"/>
                </a:lnTo>
                <a:lnTo>
                  <a:pt x="313421" y="35402"/>
                </a:lnTo>
                <a:lnTo>
                  <a:pt x="311812" y="34982"/>
                </a:lnTo>
                <a:lnTo>
                  <a:pt x="312267" y="32607"/>
                </a:lnTo>
                <a:close/>
                <a:moveTo>
                  <a:pt x="304406" y="31749"/>
                </a:moveTo>
                <a:lnTo>
                  <a:pt x="305404" y="31846"/>
                </a:lnTo>
                <a:lnTo>
                  <a:pt x="305705" y="33365"/>
                </a:lnTo>
                <a:lnTo>
                  <a:pt x="303634" y="33702"/>
                </a:lnTo>
                <a:lnTo>
                  <a:pt x="303198" y="32873"/>
                </a:lnTo>
                <a:close/>
                <a:moveTo>
                  <a:pt x="315351" y="29671"/>
                </a:moveTo>
                <a:lnTo>
                  <a:pt x="318009" y="29922"/>
                </a:lnTo>
                <a:lnTo>
                  <a:pt x="317778" y="31380"/>
                </a:lnTo>
                <a:lnTo>
                  <a:pt x="314885" y="30643"/>
                </a:lnTo>
                <a:close/>
                <a:moveTo>
                  <a:pt x="310355" y="27660"/>
                </a:moveTo>
                <a:lnTo>
                  <a:pt x="310434" y="28825"/>
                </a:lnTo>
                <a:lnTo>
                  <a:pt x="311565" y="30047"/>
                </a:lnTo>
                <a:lnTo>
                  <a:pt x="311298" y="31524"/>
                </a:lnTo>
                <a:lnTo>
                  <a:pt x="309598" y="33273"/>
                </a:lnTo>
                <a:lnTo>
                  <a:pt x="310535" y="35097"/>
                </a:lnTo>
                <a:lnTo>
                  <a:pt x="307987" y="36308"/>
                </a:lnTo>
                <a:lnTo>
                  <a:pt x="306212" y="34776"/>
                </a:lnTo>
                <a:lnTo>
                  <a:pt x="308450" y="32846"/>
                </a:lnTo>
                <a:lnTo>
                  <a:pt x="309043" y="31490"/>
                </a:lnTo>
                <a:lnTo>
                  <a:pt x="307741" y="29853"/>
                </a:lnTo>
                <a:close/>
                <a:moveTo>
                  <a:pt x="322957" y="14285"/>
                </a:moveTo>
                <a:lnTo>
                  <a:pt x="325645" y="16251"/>
                </a:lnTo>
                <a:lnTo>
                  <a:pt x="328583" y="16487"/>
                </a:lnTo>
                <a:lnTo>
                  <a:pt x="330636" y="15635"/>
                </a:lnTo>
                <a:lnTo>
                  <a:pt x="331771" y="16363"/>
                </a:lnTo>
                <a:lnTo>
                  <a:pt x="332210" y="18026"/>
                </a:lnTo>
                <a:lnTo>
                  <a:pt x="333398" y="18936"/>
                </a:lnTo>
                <a:lnTo>
                  <a:pt x="334489" y="20839"/>
                </a:lnTo>
                <a:lnTo>
                  <a:pt x="334193" y="22693"/>
                </a:lnTo>
                <a:lnTo>
                  <a:pt x="332513" y="24241"/>
                </a:lnTo>
                <a:lnTo>
                  <a:pt x="329943" y="25165"/>
                </a:lnTo>
                <a:lnTo>
                  <a:pt x="325515" y="25053"/>
                </a:lnTo>
                <a:lnTo>
                  <a:pt x="322743" y="25377"/>
                </a:lnTo>
                <a:lnTo>
                  <a:pt x="321213" y="24609"/>
                </a:lnTo>
                <a:lnTo>
                  <a:pt x="320628" y="23521"/>
                </a:lnTo>
                <a:lnTo>
                  <a:pt x="317179" y="23410"/>
                </a:lnTo>
                <a:lnTo>
                  <a:pt x="317007" y="22809"/>
                </a:lnTo>
                <a:lnTo>
                  <a:pt x="318171" y="20438"/>
                </a:lnTo>
                <a:lnTo>
                  <a:pt x="319572" y="19487"/>
                </a:lnTo>
                <a:lnTo>
                  <a:pt x="319804" y="18268"/>
                </a:lnTo>
                <a:lnTo>
                  <a:pt x="318948" y="16576"/>
                </a:lnTo>
                <a:lnTo>
                  <a:pt x="320162" y="16118"/>
                </a:lnTo>
                <a:lnTo>
                  <a:pt x="320047" y="14921"/>
                </a:lnTo>
                <a:close/>
                <a:moveTo>
                  <a:pt x="365280" y="10221"/>
                </a:moveTo>
                <a:lnTo>
                  <a:pt x="365849" y="11263"/>
                </a:lnTo>
                <a:lnTo>
                  <a:pt x="364927" y="13168"/>
                </a:lnTo>
                <a:lnTo>
                  <a:pt x="363705" y="14072"/>
                </a:lnTo>
                <a:lnTo>
                  <a:pt x="363971" y="14963"/>
                </a:lnTo>
                <a:lnTo>
                  <a:pt x="362629" y="15246"/>
                </a:lnTo>
                <a:lnTo>
                  <a:pt x="360630" y="14363"/>
                </a:lnTo>
                <a:lnTo>
                  <a:pt x="360139" y="13311"/>
                </a:lnTo>
                <a:lnTo>
                  <a:pt x="359283" y="13964"/>
                </a:lnTo>
                <a:lnTo>
                  <a:pt x="358051" y="12990"/>
                </a:lnTo>
                <a:lnTo>
                  <a:pt x="358016" y="11968"/>
                </a:lnTo>
                <a:lnTo>
                  <a:pt x="359261" y="11265"/>
                </a:lnTo>
                <a:lnTo>
                  <a:pt x="360668" y="12337"/>
                </a:lnTo>
                <a:lnTo>
                  <a:pt x="361652" y="10633"/>
                </a:lnTo>
                <a:close/>
                <a:moveTo>
                  <a:pt x="349595" y="0"/>
                </a:moveTo>
                <a:lnTo>
                  <a:pt x="352836" y="1716"/>
                </a:lnTo>
                <a:lnTo>
                  <a:pt x="353375" y="5769"/>
                </a:lnTo>
                <a:lnTo>
                  <a:pt x="351852" y="9711"/>
                </a:lnTo>
                <a:lnTo>
                  <a:pt x="355588" y="15383"/>
                </a:lnTo>
                <a:lnTo>
                  <a:pt x="365868" y="18892"/>
                </a:lnTo>
                <a:lnTo>
                  <a:pt x="364475" y="29720"/>
                </a:lnTo>
                <a:lnTo>
                  <a:pt x="369549" y="27460"/>
                </a:lnTo>
                <a:lnTo>
                  <a:pt x="374795" y="30120"/>
                </a:lnTo>
                <a:lnTo>
                  <a:pt x="373066" y="37044"/>
                </a:lnTo>
                <a:lnTo>
                  <a:pt x="366768" y="38592"/>
                </a:lnTo>
                <a:lnTo>
                  <a:pt x="365856" y="40077"/>
                </a:lnTo>
                <a:lnTo>
                  <a:pt x="367057" y="46084"/>
                </a:lnTo>
                <a:lnTo>
                  <a:pt x="376252" y="50503"/>
                </a:lnTo>
                <a:lnTo>
                  <a:pt x="377387" y="56828"/>
                </a:lnTo>
                <a:lnTo>
                  <a:pt x="368824" y="63851"/>
                </a:lnTo>
                <a:lnTo>
                  <a:pt x="338051" y="76481"/>
                </a:lnTo>
                <a:lnTo>
                  <a:pt x="320878" y="75176"/>
                </a:lnTo>
                <a:lnTo>
                  <a:pt x="318692" y="71216"/>
                </a:lnTo>
                <a:lnTo>
                  <a:pt x="314751" y="67504"/>
                </a:lnTo>
                <a:lnTo>
                  <a:pt x="314798" y="66648"/>
                </a:lnTo>
                <a:lnTo>
                  <a:pt x="319889" y="63739"/>
                </a:lnTo>
                <a:lnTo>
                  <a:pt x="337713" y="59910"/>
                </a:lnTo>
                <a:lnTo>
                  <a:pt x="349104" y="52567"/>
                </a:lnTo>
                <a:lnTo>
                  <a:pt x="347591" y="46624"/>
                </a:lnTo>
                <a:lnTo>
                  <a:pt x="340106" y="45218"/>
                </a:lnTo>
                <a:lnTo>
                  <a:pt x="339709" y="46184"/>
                </a:lnTo>
                <a:lnTo>
                  <a:pt x="341304" y="49691"/>
                </a:lnTo>
                <a:lnTo>
                  <a:pt x="334494" y="54711"/>
                </a:lnTo>
                <a:lnTo>
                  <a:pt x="328243" y="54445"/>
                </a:lnTo>
                <a:lnTo>
                  <a:pt x="324749" y="57949"/>
                </a:lnTo>
                <a:lnTo>
                  <a:pt x="319268" y="57941"/>
                </a:lnTo>
                <a:lnTo>
                  <a:pt x="315797" y="60166"/>
                </a:lnTo>
                <a:lnTo>
                  <a:pt x="313736" y="58787"/>
                </a:lnTo>
                <a:lnTo>
                  <a:pt x="314645" y="55525"/>
                </a:lnTo>
                <a:lnTo>
                  <a:pt x="314067" y="54304"/>
                </a:lnTo>
                <a:lnTo>
                  <a:pt x="310219" y="60823"/>
                </a:lnTo>
                <a:lnTo>
                  <a:pt x="306985" y="62378"/>
                </a:lnTo>
                <a:lnTo>
                  <a:pt x="305409" y="61717"/>
                </a:lnTo>
                <a:lnTo>
                  <a:pt x="303067" y="56905"/>
                </a:lnTo>
                <a:lnTo>
                  <a:pt x="301299" y="55596"/>
                </a:lnTo>
                <a:lnTo>
                  <a:pt x="299206" y="61226"/>
                </a:lnTo>
                <a:lnTo>
                  <a:pt x="295841" y="63550"/>
                </a:lnTo>
                <a:lnTo>
                  <a:pt x="295177" y="66605"/>
                </a:lnTo>
                <a:lnTo>
                  <a:pt x="293406" y="68740"/>
                </a:lnTo>
                <a:lnTo>
                  <a:pt x="281975" y="72421"/>
                </a:lnTo>
                <a:lnTo>
                  <a:pt x="277228" y="71730"/>
                </a:lnTo>
                <a:lnTo>
                  <a:pt x="274693" y="69507"/>
                </a:lnTo>
                <a:lnTo>
                  <a:pt x="274068" y="65898"/>
                </a:lnTo>
                <a:lnTo>
                  <a:pt x="276042" y="60687"/>
                </a:lnTo>
                <a:lnTo>
                  <a:pt x="275748" y="59973"/>
                </a:lnTo>
                <a:lnTo>
                  <a:pt x="271592" y="61198"/>
                </a:lnTo>
                <a:lnTo>
                  <a:pt x="270242" y="58721"/>
                </a:lnTo>
                <a:lnTo>
                  <a:pt x="270437" y="57461"/>
                </a:lnTo>
                <a:lnTo>
                  <a:pt x="273619" y="55939"/>
                </a:lnTo>
                <a:lnTo>
                  <a:pt x="274706" y="53833"/>
                </a:lnTo>
                <a:lnTo>
                  <a:pt x="282007" y="49719"/>
                </a:lnTo>
                <a:lnTo>
                  <a:pt x="277405" y="43058"/>
                </a:lnTo>
                <a:lnTo>
                  <a:pt x="282877" y="39603"/>
                </a:lnTo>
                <a:lnTo>
                  <a:pt x="286240" y="35769"/>
                </a:lnTo>
                <a:lnTo>
                  <a:pt x="289774" y="38704"/>
                </a:lnTo>
                <a:lnTo>
                  <a:pt x="291079" y="46638"/>
                </a:lnTo>
                <a:lnTo>
                  <a:pt x="293082" y="48421"/>
                </a:lnTo>
                <a:lnTo>
                  <a:pt x="293493" y="47870"/>
                </a:lnTo>
                <a:lnTo>
                  <a:pt x="292942" y="44877"/>
                </a:lnTo>
                <a:lnTo>
                  <a:pt x="294737" y="40299"/>
                </a:lnTo>
                <a:lnTo>
                  <a:pt x="295057" y="35485"/>
                </a:lnTo>
                <a:lnTo>
                  <a:pt x="297840" y="32887"/>
                </a:lnTo>
                <a:lnTo>
                  <a:pt x="302100" y="34353"/>
                </a:lnTo>
                <a:lnTo>
                  <a:pt x="301950" y="43031"/>
                </a:lnTo>
                <a:lnTo>
                  <a:pt x="303259" y="45610"/>
                </a:lnTo>
                <a:lnTo>
                  <a:pt x="310229" y="42034"/>
                </a:lnTo>
                <a:lnTo>
                  <a:pt x="320078" y="40220"/>
                </a:lnTo>
                <a:lnTo>
                  <a:pt x="323232" y="47370"/>
                </a:lnTo>
                <a:lnTo>
                  <a:pt x="328539" y="35814"/>
                </a:lnTo>
                <a:lnTo>
                  <a:pt x="325587" y="31577"/>
                </a:lnTo>
                <a:lnTo>
                  <a:pt x="326153" y="29277"/>
                </a:lnTo>
                <a:lnTo>
                  <a:pt x="333095" y="28560"/>
                </a:lnTo>
                <a:lnTo>
                  <a:pt x="337345" y="36404"/>
                </a:lnTo>
                <a:lnTo>
                  <a:pt x="339064" y="30171"/>
                </a:lnTo>
                <a:lnTo>
                  <a:pt x="340605" y="28749"/>
                </a:lnTo>
                <a:lnTo>
                  <a:pt x="344156" y="29557"/>
                </a:lnTo>
                <a:lnTo>
                  <a:pt x="349302" y="33851"/>
                </a:lnTo>
                <a:lnTo>
                  <a:pt x="348775" y="29795"/>
                </a:lnTo>
                <a:lnTo>
                  <a:pt x="343782" y="26267"/>
                </a:lnTo>
                <a:lnTo>
                  <a:pt x="342611" y="22259"/>
                </a:lnTo>
                <a:lnTo>
                  <a:pt x="339927" y="21722"/>
                </a:lnTo>
                <a:lnTo>
                  <a:pt x="340050" y="17872"/>
                </a:lnTo>
                <a:lnTo>
                  <a:pt x="336006" y="11634"/>
                </a:lnTo>
                <a:lnTo>
                  <a:pt x="337251" y="3542"/>
                </a:lnTo>
                <a:close/>
              </a:path>
            </a:pathLst>
          </a:custGeom>
          <a:solidFill>
            <a:srgbClr val="380F6A">
              <a:alpha val="100000"/>
            </a:srgbClr>
          </a:solidFill>
          <a:ln w="13550" cap="flat">
            <a:solidFill>
              <a:srgbClr val="380F6A">
                <a:alpha val="100000"/>
              </a:srgbClr>
            </a:solidFill>
            <a:prstDash val="solid"/>
            <a:round/>
          </a:ln>
          <a:effectLst/>
        </p:spPr>
        <p:txBody>
          <a:bodyPr wrap="square">
            <a:noAutofit/>
          </a:bodyPr>
          <a:lstStyle/>
          <a:p>
            <a:endParaRPr/>
          </a:p>
        </p:txBody>
      </p:sp>
      <p:sp>
        <p:nvSpPr>
          <p:cNvPr id="1910" name="pg1910"/>
          <p:cNvSpPr/>
          <p:nvPr/>
        </p:nvSpPr>
        <p:spPr>
          <a:xfrm>
            <a:off x="5580971" y="352341"/>
            <a:ext cx="102217" cy="52527"/>
          </a:xfrm>
          <a:custGeom>
            <a:avLst/>
            <a:gdLst/>
            <a:ahLst/>
            <a:cxnLst/>
            <a:rect l="0" t="0" r="0" b="0"/>
            <a:pathLst>
              <a:path w="102217" h="52527">
                <a:moveTo>
                  <a:pt x="53188" y="3197"/>
                </a:moveTo>
                <a:lnTo>
                  <a:pt x="53697" y="4004"/>
                </a:lnTo>
                <a:lnTo>
                  <a:pt x="57221" y="3097"/>
                </a:lnTo>
                <a:lnTo>
                  <a:pt x="62570" y="1724"/>
                </a:lnTo>
                <a:lnTo>
                  <a:pt x="60832" y="9355"/>
                </a:lnTo>
                <a:lnTo>
                  <a:pt x="69654" y="17060"/>
                </a:lnTo>
                <a:lnTo>
                  <a:pt x="71918" y="16974"/>
                </a:lnTo>
                <a:lnTo>
                  <a:pt x="72063" y="13380"/>
                </a:lnTo>
                <a:lnTo>
                  <a:pt x="75095" y="8811"/>
                </a:lnTo>
                <a:lnTo>
                  <a:pt x="82962" y="6617"/>
                </a:lnTo>
                <a:lnTo>
                  <a:pt x="87761" y="8989"/>
                </a:lnTo>
                <a:lnTo>
                  <a:pt x="88592" y="17298"/>
                </a:lnTo>
                <a:lnTo>
                  <a:pt x="94842" y="11716"/>
                </a:lnTo>
                <a:lnTo>
                  <a:pt x="98688" y="13310"/>
                </a:lnTo>
                <a:lnTo>
                  <a:pt x="102217" y="17364"/>
                </a:lnTo>
                <a:lnTo>
                  <a:pt x="101363" y="19639"/>
                </a:lnTo>
                <a:lnTo>
                  <a:pt x="96464" y="22177"/>
                </a:lnTo>
                <a:lnTo>
                  <a:pt x="82292" y="24571"/>
                </a:lnTo>
                <a:lnTo>
                  <a:pt x="82754" y="28556"/>
                </a:lnTo>
                <a:lnTo>
                  <a:pt x="81897" y="31488"/>
                </a:lnTo>
                <a:lnTo>
                  <a:pt x="76385" y="35625"/>
                </a:lnTo>
                <a:lnTo>
                  <a:pt x="68621" y="45293"/>
                </a:lnTo>
                <a:lnTo>
                  <a:pt x="57221" y="50286"/>
                </a:lnTo>
                <a:lnTo>
                  <a:pt x="56637" y="50541"/>
                </a:lnTo>
                <a:lnTo>
                  <a:pt x="44846" y="52527"/>
                </a:lnTo>
                <a:lnTo>
                  <a:pt x="39320" y="52010"/>
                </a:lnTo>
                <a:lnTo>
                  <a:pt x="31561" y="44235"/>
                </a:lnTo>
                <a:lnTo>
                  <a:pt x="24347" y="41165"/>
                </a:lnTo>
                <a:lnTo>
                  <a:pt x="22240" y="38438"/>
                </a:lnTo>
                <a:lnTo>
                  <a:pt x="17322" y="35900"/>
                </a:lnTo>
                <a:lnTo>
                  <a:pt x="2892" y="31138"/>
                </a:lnTo>
                <a:lnTo>
                  <a:pt x="0" y="27276"/>
                </a:lnTo>
                <a:lnTo>
                  <a:pt x="1007" y="24267"/>
                </a:lnTo>
                <a:lnTo>
                  <a:pt x="3022" y="22714"/>
                </a:lnTo>
                <a:lnTo>
                  <a:pt x="12634" y="24839"/>
                </a:lnTo>
                <a:lnTo>
                  <a:pt x="16963" y="22747"/>
                </a:lnTo>
                <a:lnTo>
                  <a:pt x="17229" y="21272"/>
                </a:lnTo>
                <a:lnTo>
                  <a:pt x="12488" y="19458"/>
                </a:lnTo>
                <a:lnTo>
                  <a:pt x="10938" y="17345"/>
                </a:lnTo>
                <a:lnTo>
                  <a:pt x="11223" y="14524"/>
                </a:lnTo>
                <a:lnTo>
                  <a:pt x="12766" y="12993"/>
                </a:lnTo>
                <a:lnTo>
                  <a:pt x="17685" y="10570"/>
                </a:lnTo>
                <a:lnTo>
                  <a:pt x="25661" y="11837"/>
                </a:lnTo>
                <a:lnTo>
                  <a:pt x="31561" y="9010"/>
                </a:lnTo>
                <a:lnTo>
                  <a:pt x="37360" y="13159"/>
                </a:lnTo>
                <a:lnTo>
                  <a:pt x="39538" y="10962"/>
                </a:lnTo>
                <a:lnTo>
                  <a:pt x="35027" y="6615"/>
                </a:lnTo>
                <a:lnTo>
                  <a:pt x="35336" y="2786"/>
                </a:lnTo>
                <a:lnTo>
                  <a:pt x="37789" y="4483"/>
                </a:lnTo>
                <a:lnTo>
                  <a:pt x="42321" y="1476"/>
                </a:lnTo>
                <a:lnTo>
                  <a:pt x="52659" y="0"/>
                </a:lnTo>
                <a:lnTo>
                  <a:pt x="53968" y="1002"/>
                </a:lnTo>
                <a:close/>
              </a:path>
            </a:pathLst>
          </a:custGeom>
          <a:solidFill>
            <a:srgbClr val="380F6A">
              <a:alpha val="100000"/>
            </a:srgbClr>
          </a:solidFill>
          <a:ln w="13550" cap="flat">
            <a:solidFill>
              <a:srgbClr val="380F6A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911" name="pg1911"/>
          <p:cNvSpPr/>
          <p:nvPr/>
        </p:nvSpPr>
        <p:spPr>
          <a:xfrm>
            <a:off x="6022947" y="258831"/>
            <a:ext cx="81512" cy="60542"/>
          </a:xfrm>
          <a:custGeom>
            <a:avLst/>
            <a:gdLst/>
            <a:ahLst/>
            <a:cxnLst/>
            <a:rect l="0" t="0" r="0" b="0"/>
            <a:pathLst>
              <a:path w="81512" h="60542">
                <a:moveTo>
                  <a:pt x="73052" y="12253"/>
                </a:moveTo>
                <a:lnTo>
                  <a:pt x="72561" y="16248"/>
                </a:lnTo>
                <a:lnTo>
                  <a:pt x="80567" y="22497"/>
                </a:lnTo>
                <a:lnTo>
                  <a:pt x="81512" y="32391"/>
                </a:lnTo>
                <a:lnTo>
                  <a:pt x="70207" y="39722"/>
                </a:lnTo>
                <a:lnTo>
                  <a:pt x="64197" y="41022"/>
                </a:lnTo>
                <a:lnTo>
                  <a:pt x="62338" y="44273"/>
                </a:lnTo>
                <a:lnTo>
                  <a:pt x="58392" y="47363"/>
                </a:lnTo>
                <a:lnTo>
                  <a:pt x="49002" y="49346"/>
                </a:lnTo>
                <a:lnTo>
                  <a:pt x="50390" y="53380"/>
                </a:lnTo>
                <a:lnTo>
                  <a:pt x="48300" y="56001"/>
                </a:lnTo>
                <a:lnTo>
                  <a:pt x="31709" y="60542"/>
                </a:lnTo>
                <a:lnTo>
                  <a:pt x="22646" y="57190"/>
                </a:lnTo>
                <a:lnTo>
                  <a:pt x="21717" y="55243"/>
                </a:lnTo>
                <a:lnTo>
                  <a:pt x="21332" y="51839"/>
                </a:lnTo>
                <a:lnTo>
                  <a:pt x="25695" y="44518"/>
                </a:lnTo>
                <a:lnTo>
                  <a:pt x="25748" y="41954"/>
                </a:lnTo>
                <a:lnTo>
                  <a:pt x="21342" y="45939"/>
                </a:lnTo>
                <a:lnTo>
                  <a:pt x="15203" y="49042"/>
                </a:lnTo>
                <a:lnTo>
                  <a:pt x="5835" y="46238"/>
                </a:lnTo>
                <a:lnTo>
                  <a:pt x="117" y="39328"/>
                </a:lnTo>
                <a:lnTo>
                  <a:pt x="0" y="38921"/>
                </a:lnTo>
                <a:lnTo>
                  <a:pt x="233" y="38483"/>
                </a:lnTo>
                <a:lnTo>
                  <a:pt x="3706" y="37394"/>
                </a:lnTo>
                <a:lnTo>
                  <a:pt x="2487" y="33272"/>
                </a:lnTo>
                <a:lnTo>
                  <a:pt x="2809" y="30753"/>
                </a:lnTo>
                <a:lnTo>
                  <a:pt x="17555" y="21383"/>
                </a:lnTo>
                <a:lnTo>
                  <a:pt x="25126" y="19827"/>
                </a:lnTo>
                <a:lnTo>
                  <a:pt x="31693" y="21885"/>
                </a:lnTo>
                <a:lnTo>
                  <a:pt x="33365" y="18391"/>
                </a:lnTo>
                <a:lnTo>
                  <a:pt x="30807" y="15543"/>
                </a:lnTo>
                <a:lnTo>
                  <a:pt x="31291" y="14051"/>
                </a:lnTo>
                <a:lnTo>
                  <a:pt x="37941" y="15928"/>
                </a:lnTo>
                <a:lnTo>
                  <a:pt x="40381" y="20205"/>
                </a:lnTo>
                <a:lnTo>
                  <a:pt x="41122" y="25088"/>
                </a:lnTo>
                <a:lnTo>
                  <a:pt x="42186" y="25675"/>
                </a:lnTo>
                <a:lnTo>
                  <a:pt x="45580" y="19901"/>
                </a:lnTo>
                <a:lnTo>
                  <a:pt x="44717" y="14309"/>
                </a:lnTo>
                <a:lnTo>
                  <a:pt x="53687" y="14865"/>
                </a:lnTo>
                <a:lnTo>
                  <a:pt x="56458" y="12460"/>
                </a:lnTo>
                <a:lnTo>
                  <a:pt x="64697" y="9680"/>
                </a:lnTo>
                <a:lnTo>
                  <a:pt x="64617" y="7922"/>
                </a:lnTo>
                <a:lnTo>
                  <a:pt x="61616" y="5669"/>
                </a:lnTo>
                <a:lnTo>
                  <a:pt x="60393" y="2793"/>
                </a:lnTo>
                <a:lnTo>
                  <a:pt x="57584" y="1208"/>
                </a:lnTo>
                <a:lnTo>
                  <a:pt x="58150" y="0"/>
                </a:lnTo>
                <a:lnTo>
                  <a:pt x="71450" y="1116"/>
                </a:lnTo>
                <a:lnTo>
                  <a:pt x="75146" y="4826"/>
                </a:lnTo>
                <a:lnTo>
                  <a:pt x="75767" y="7191"/>
                </a:lnTo>
                <a:close/>
              </a:path>
            </a:pathLst>
          </a:custGeom>
          <a:solidFill>
            <a:srgbClr val="380F6A">
              <a:alpha val="100000"/>
            </a:srgbClr>
          </a:solidFill>
          <a:ln w="13550" cap="flat">
            <a:solidFill>
              <a:srgbClr val="380F6A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912" name="pg1912"/>
          <p:cNvSpPr/>
          <p:nvPr/>
        </p:nvSpPr>
        <p:spPr>
          <a:xfrm>
            <a:off x="5231604" y="486648"/>
            <a:ext cx="79148" cy="77543"/>
          </a:xfrm>
          <a:custGeom>
            <a:avLst/>
            <a:gdLst/>
            <a:ahLst/>
            <a:cxnLst/>
            <a:rect l="0" t="0" r="0" b="0"/>
            <a:pathLst>
              <a:path w="79148" h="77543">
                <a:moveTo>
                  <a:pt x="46679" y="51351"/>
                </a:moveTo>
                <a:lnTo>
                  <a:pt x="24637" y="58796"/>
                </a:lnTo>
                <a:lnTo>
                  <a:pt x="21706" y="61287"/>
                </a:lnTo>
                <a:lnTo>
                  <a:pt x="20088" y="56938"/>
                </a:lnTo>
                <a:lnTo>
                  <a:pt x="16005" y="56291"/>
                </a:lnTo>
                <a:lnTo>
                  <a:pt x="15780" y="57103"/>
                </a:lnTo>
                <a:lnTo>
                  <a:pt x="17799" y="60234"/>
                </a:lnTo>
                <a:lnTo>
                  <a:pt x="14827" y="69498"/>
                </a:lnTo>
                <a:lnTo>
                  <a:pt x="6664" y="77543"/>
                </a:lnTo>
                <a:lnTo>
                  <a:pt x="3336" y="77189"/>
                </a:lnTo>
                <a:lnTo>
                  <a:pt x="0" y="73722"/>
                </a:lnTo>
                <a:lnTo>
                  <a:pt x="1200" y="67757"/>
                </a:lnTo>
                <a:lnTo>
                  <a:pt x="1044" y="59100"/>
                </a:lnTo>
                <a:lnTo>
                  <a:pt x="4017" y="53020"/>
                </a:lnTo>
                <a:lnTo>
                  <a:pt x="8028" y="50228"/>
                </a:lnTo>
                <a:lnTo>
                  <a:pt x="13442" y="42550"/>
                </a:lnTo>
                <a:lnTo>
                  <a:pt x="14802" y="38735"/>
                </a:lnTo>
                <a:lnTo>
                  <a:pt x="19889" y="34462"/>
                </a:lnTo>
                <a:lnTo>
                  <a:pt x="39893" y="27886"/>
                </a:lnTo>
                <a:lnTo>
                  <a:pt x="42113" y="22787"/>
                </a:lnTo>
                <a:lnTo>
                  <a:pt x="45354" y="20043"/>
                </a:lnTo>
                <a:lnTo>
                  <a:pt x="46904" y="11835"/>
                </a:lnTo>
                <a:lnTo>
                  <a:pt x="56337" y="7880"/>
                </a:lnTo>
                <a:lnTo>
                  <a:pt x="60765" y="4289"/>
                </a:lnTo>
                <a:lnTo>
                  <a:pt x="73624" y="0"/>
                </a:lnTo>
                <a:lnTo>
                  <a:pt x="79148" y="5989"/>
                </a:lnTo>
                <a:lnTo>
                  <a:pt x="78845" y="10539"/>
                </a:lnTo>
                <a:lnTo>
                  <a:pt x="73668" y="14260"/>
                </a:lnTo>
                <a:lnTo>
                  <a:pt x="72322" y="16782"/>
                </a:lnTo>
                <a:lnTo>
                  <a:pt x="70121" y="28598"/>
                </a:lnTo>
                <a:lnTo>
                  <a:pt x="58135" y="36711"/>
                </a:lnTo>
                <a:lnTo>
                  <a:pt x="50996" y="43233"/>
                </a:lnTo>
                <a:lnTo>
                  <a:pt x="46297" y="50228"/>
                </a:lnTo>
                <a:close/>
              </a:path>
            </a:pathLst>
          </a:custGeom>
          <a:solidFill>
            <a:srgbClr val="380F6A">
              <a:alpha val="100000"/>
            </a:srgbClr>
          </a:solidFill>
          <a:ln w="13550" cap="flat">
            <a:solidFill>
              <a:srgbClr val="380F6A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913" name="pg1913"/>
          <p:cNvSpPr/>
          <p:nvPr/>
        </p:nvSpPr>
        <p:spPr>
          <a:xfrm>
            <a:off x="6278690" y="162080"/>
            <a:ext cx="101382" cy="41685"/>
          </a:xfrm>
          <a:custGeom>
            <a:avLst/>
            <a:gdLst/>
            <a:ahLst/>
            <a:cxnLst/>
            <a:rect l="0" t="0" r="0" b="0"/>
            <a:pathLst>
              <a:path w="101382" h="41685">
                <a:moveTo>
                  <a:pt x="42532" y="0"/>
                </a:moveTo>
                <a:lnTo>
                  <a:pt x="46778" y="3141"/>
                </a:lnTo>
                <a:lnTo>
                  <a:pt x="56515" y="2088"/>
                </a:lnTo>
                <a:lnTo>
                  <a:pt x="54964" y="8914"/>
                </a:lnTo>
                <a:lnTo>
                  <a:pt x="56319" y="10721"/>
                </a:lnTo>
                <a:lnTo>
                  <a:pt x="71775" y="9776"/>
                </a:lnTo>
                <a:lnTo>
                  <a:pt x="76654" y="7376"/>
                </a:lnTo>
                <a:lnTo>
                  <a:pt x="81307" y="10241"/>
                </a:lnTo>
                <a:lnTo>
                  <a:pt x="80807" y="12832"/>
                </a:lnTo>
                <a:lnTo>
                  <a:pt x="77190" y="15503"/>
                </a:lnTo>
                <a:lnTo>
                  <a:pt x="65918" y="18648"/>
                </a:lnTo>
                <a:lnTo>
                  <a:pt x="67279" y="21801"/>
                </a:lnTo>
                <a:lnTo>
                  <a:pt x="70525" y="24585"/>
                </a:lnTo>
                <a:lnTo>
                  <a:pt x="68639" y="27236"/>
                </a:lnTo>
                <a:lnTo>
                  <a:pt x="69063" y="28194"/>
                </a:lnTo>
                <a:lnTo>
                  <a:pt x="82778" y="28276"/>
                </a:lnTo>
                <a:lnTo>
                  <a:pt x="96589" y="20999"/>
                </a:lnTo>
                <a:lnTo>
                  <a:pt x="99986" y="20811"/>
                </a:lnTo>
                <a:lnTo>
                  <a:pt x="101382" y="23051"/>
                </a:lnTo>
                <a:lnTo>
                  <a:pt x="98610" y="27540"/>
                </a:lnTo>
                <a:lnTo>
                  <a:pt x="88356" y="32546"/>
                </a:lnTo>
                <a:lnTo>
                  <a:pt x="79083" y="34654"/>
                </a:lnTo>
                <a:lnTo>
                  <a:pt x="73120" y="32863"/>
                </a:lnTo>
                <a:lnTo>
                  <a:pt x="66565" y="35975"/>
                </a:lnTo>
                <a:lnTo>
                  <a:pt x="51212" y="33692"/>
                </a:lnTo>
                <a:lnTo>
                  <a:pt x="47899" y="36475"/>
                </a:lnTo>
                <a:lnTo>
                  <a:pt x="47086" y="39774"/>
                </a:lnTo>
                <a:lnTo>
                  <a:pt x="31712" y="41685"/>
                </a:lnTo>
                <a:lnTo>
                  <a:pt x="25987" y="39426"/>
                </a:lnTo>
                <a:lnTo>
                  <a:pt x="19522" y="32741"/>
                </a:lnTo>
                <a:lnTo>
                  <a:pt x="26944" y="27734"/>
                </a:lnTo>
                <a:lnTo>
                  <a:pt x="27320" y="25612"/>
                </a:lnTo>
                <a:lnTo>
                  <a:pt x="21537" y="24690"/>
                </a:lnTo>
                <a:lnTo>
                  <a:pt x="6011" y="27878"/>
                </a:lnTo>
                <a:lnTo>
                  <a:pt x="2047" y="27178"/>
                </a:lnTo>
                <a:lnTo>
                  <a:pt x="0" y="24675"/>
                </a:lnTo>
                <a:lnTo>
                  <a:pt x="893" y="20267"/>
                </a:lnTo>
                <a:lnTo>
                  <a:pt x="4029" y="17896"/>
                </a:lnTo>
                <a:lnTo>
                  <a:pt x="2915" y="14956"/>
                </a:lnTo>
                <a:lnTo>
                  <a:pt x="3705" y="14137"/>
                </a:lnTo>
                <a:lnTo>
                  <a:pt x="11894" y="13191"/>
                </a:lnTo>
                <a:lnTo>
                  <a:pt x="18546" y="14492"/>
                </a:lnTo>
                <a:lnTo>
                  <a:pt x="22137" y="11401"/>
                </a:lnTo>
                <a:lnTo>
                  <a:pt x="29001" y="11246"/>
                </a:lnTo>
                <a:lnTo>
                  <a:pt x="48584" y="17490"/>
                </a:lnTo>
                <a:lnTo>
                  <a:pt x="48370" y="15675"/>
                </a:lnTo>
                <a:lnTo>
                  <a:pt x="33112" y="4668"/>
                </a:lnTo>
                <a:lnTo>
                  <a:pt x="33159" y="3778"/>
                </a:lnTo>
                <a:close/>
              </a:path>
            </a:pathLst>
          </a:custGeom>
          <a:solidFill>
            <a:srgbClr val="380F6A">
              <a:alpha val="100000"/>
            </a:srgbClr>
          </a:solidFill>
          <a:ln w="13550" cap="flat">
            <a:solidFill>
              <a:srgbClr val="380F6A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917" name="pg1917"/>
          <p:cNvSpPr/>
          <p:nvPr/>
        </p:nvSpPr>
        <p:spPr>
          <a:xfrm>
            <a:off x="5969433" y="300229"/>
            <a:ext cx="68964" cy="25534"/>
          </a:xfrm>
          <a:custGeom>
            <a:avLst/>
            <a:gdLst/>
            <a:ahLst/>
            <a:cxnLst/>
            <a:rect l="0" t="0" r="0" b="0"/>
            <a:pathLst>
              <a:path w="68964" h="25534">
                <a:moveTo>
                  <a:pt x="46917" y="6778"/>
                </a:moveTo>
                <a:lnTo>
                  <a:pt x="48257" y="9106"/>
                </a:lnTo>
                <a:lnTo>
                  <a:pt x="53504" y="8536"/>
                </a:lnTo>
                <a:lnTo>
                  <a:pt x="57370" y="11506"/>
                </a:lnTo>
                <a:lnTo>
                  <a:pt x="61454" y="11027"/>
                </a:lnTo>
                <a:lnTo>
                  <a:pt x="61705" y="11777"/>
                </a:lnTo>
                <a:lnTo>
                  <a:pt x="60153" y="15216"/>
                </a:lnTo>
                <a:lnTo>
                  <a:pt x="60439" y="15960"/>
                </a:lnTo>
                <a:lnTo>
                  <a:pt x="62706" y="15227"/>
                </a:lnTo>
                <a:lnTo>
                  <a:pt x="65056" y="16315"/>
                </a:lnTo>
                <a:lnTo>
                  <a:pt x="68964" y="23039"/>
                </a:lnTo>
                <a:lnTo>
                  <a:pt x="66638" y="25534"/>
                </a:lnTo>
                <a:lnTo>
                  <a:pt x="25398" y="22012"/>
                </a:lnTo>
                <a:lnTo>
                  <a:pt x="23360" y="21717"/>
                </a:lnTo>
                <a:lnTo>
                  <a:pt x="5099" y="15470"/>
                </a:lnTo>
                <a:lnTo>
                  <a:pt x="3853" y="13845"/>
                </a:lnTo>
                <a:lnTo>
                  <a:pt x="0" y="7906"/>
                </a:lnTo>
                <a:lnTo>
                  <a:pt x="5316" y="5678"/>
                </a:lnTo>
                <a:lnTo>
                  <a:pt x="11751" y="8737"/>
                </a:lnTo>
                <a:lnTo>
                  <a:pt x="11531" y="4768"/>
                </a:lnTo>
                <a:lnTo>
                  <a:pt x="13224" y="3449"/>
                </a:lnTo>
                <a:lnTo>
                  <a:pt x="18818" y="4241"/>
                </a:lnTo>
                <a:lnTo>
                  <a:pt x="21798" y="1261"/>
                </a:lnTo>
                <a:lnTo>
                  <a:pt x="24738" y="3290"/>
                </a:lnTo>
                <a:lnTo>
                  <a:pt x="27956" y="1009"/>
                </a:lnTo>
                <a:lnTo>
                  <a:pt x="31143" y="2261"/>
                </a:lnTo>
                <a:lnTo>
                  <a:pt x="34475" y="34"/>
                </a:lnTo>
                <a:lnTo>
                  <a:pt x="36364" y="1850"/>
                </a:lnTo>
                <a:lnTo>
                  <a:pt x="38385" y="7873"/>
                </a:lnTo>
                <a:lnTo>
                  <a:pt x="40767" y="1088"/>
                </a:lnTo>
                <a:lnTo>
                  <a:pt x="43945" y="0"/>
                </a:lnTo>
                <a:lnTo>
                  <a:pt x="46252" y="1822"/>
                </a:lnTo>
                <a:close/>
              </a:path>
            </a:pathLst>
          </a:custGeom>
          <a:solidFill>
            <a:srgbClr val="380F6A">
              <a:alpha val="100000"/>
            </a:srgbClr>
          </a:solidFill>
          <a:ln w="13550" cap="flat">
            <a:solidFill>
              <a:srgbClr val="380F6A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1989" name="pg1989"/>
          <p:cNvSpPr/>
          <p:nvPr/>
        </p:nvSpPr>
        <p:spPr>
          <a:xfrm>
            <a:off x="4862742" y="1200421"/>
            <a:ext cx="8100" cy="6411"/>
          </a:xfrm>
          <a:custGeom>
            <a:avLst/>
            <a:gdLst/>
            <a:ahLst/>
            <a:cxnLst/>
            <a:rect l="0" t="0" r="0" b="0"/>
            <a:pathLst>
              <a:path w="8100" h="6411">
                <a:moveTo>
                  <a:pt x="8100" y="4780"/>
                </a:moveTo>
                <a:lnTo>
                  <a:pt x="7803" y="5755"/>
                </a:lnTo>
                <a:lnTo>
                  <a:pt x="5616" y="6411"/>
                </a:lnTo>
                <a:lnTo>
                  <a:pt x="5155" y="5399"/>
                </a:lnTo>
                <a:lnTo>
                  <a:pt x="3827" y="5602"/>
                </a:lnTo>
                <a:lnTo>
                  <a:pt x="0" y="4406"/>
                </a:lnTo>
                <a:lnTo>
                  <a:pt x="555" y="2121"/>
                </a:lnTo>
                <a:lnTo>
                  <a:pt x="2556" y="467"/>
                </a:lnTo>
                <a:lnTo>
                  <a:pt x="5338" y="0"/>
                </a:lnTo>
                <a:lnTo>
                  <a:pt x="6844" y="2137"/>
                </a:lnTo>
                <a:close/>
              </a:path>
            </a:pathLst>
          </a:custGeom>
          <a:solidFill>
            <a:srgbClr val="380F6A">
              <a:alpha val="100000"/>
            </a:srgbClr>
          </a:solidFill>
          <a:ln w="13550" cap="flat">
            <a:solidFill>
              <a:srgbClr val="380F6A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2038" name="pg2038"/>
          <p:cNvSpPr/>
          <p:nvPr/>
        </p:nvSpPr>
        <p:spPr>
          <a:xfrm>
            <a:off x="4901182" y="1207312"/>
            <a:ext cx="4494" cy="4745"/>
          </a:xfrm>
          <a:custGeom>
            <a:avLst/>
            <a:gdLst/>
            <a:ahLst/>
            <a:cxnLst/>
            <a:rect l="0" t="0" r="0" b="0"/>
            <a:pathLst>
              <a:path w="4494" h="4745">
                <a:moveTo>
                  <a:pt x="3974" y="3491"/>
                </a:moveTo>
                <a:lnTo>
                  <a:pt x="1636" y="4745"/>
                </a:lnTo>
                <a:lnTo>
                  <a:pt x="1548" y="3603"/>
                </a:lnTo>
                <a:lnTo>
                  <a:pt x="0" y="2748"/>
                </a:lnTo>
                <a:lnTo>
                  <a:pt x="0" y="1217"/>
                </a:lnTo>
                <a:lnTo>
                  <a:pt x="2860" y="0"/>
                </a:lnTo>
                <a:lnTo>
                  <a:pt x="4494" y="920"/>
                </a:lnTo>
                <a:close/>
              </a:path>
            </a:pathLst>
          </a:custGeom>
          <a:solidFill>
            <a:srgbClr val="380F6A">
              <a:alpha val="100000"/>
            </a:srgbClr>
          </a:solidFill>
          <a:ln w="13550" cap="flat">
            <a:solidFill>
              <a:srgbClr val="380F6A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2043" name="pg2043"/>
          <p:cNvSpPr/>
          <p:nvPr/>
        </p:nvSpPr>
        <p:spPr>
          <a:xfrm>
            <a:off x="4893454" y="1197192"/>
            <a:ext cx="6060" cy="5204"/>
          </a:xfrm>
          <a:custGeom>
            <a:avLst/>
            <a:gdLst/>
            <a:ahLst/>
            <a:cxnLst/>
            <a:rect l="0" t="0" r="0" b="0"/>
            <a:pathLst>
              <a:path w="6060" h="5204">
                <a:moveTo>
                  <a:pt x="4377" y="2536"/>
                </a:moveTo>
                <a:lnTo>
                  <a:pt x="2622" y="5204"/>
                </a:lnTo>
                <a:lnTo>
                  <a:pt x="0" y="5050"/>
                </a:lnTo>
                <a:lnTo>
                  <a:pt x="150" y="3669"/>
                </a:lnTo>
                <a:lnTo>
                  <a:pt x="3694" y="1177"/>
                </a:lnTo>
                <a:lnTo>
                  <a:pt x="5857" y="0"/>
                </a:lnTo>
                <a:lnTo>
                  <a:pt x="6060" y="872"/>
                </a:lnTo>
                <a:close/>
              </a:path>
            </a:pathLst>
          </a:custGeom>
          <a:solidFill>
            <a:srgbClr val="380F6A">
              <a:alpha val="100000"/>
            </a:srgbClr>
          </a:solidFill>
          <a:ln w="13550" cap="flat">
            <a:solidFill>
              <a:srgbClr val="380F6A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2093" name="pg2093"/>
          <p:cNvSpPr/>
          <p:nvPr/>
        </p:nvSpPr>
        <p:spPr>
          <a:xfrm>
            <a:off x="4899417" y="1203986"/>
            <a:ext cx="2277" cy="3467"/>
          </a:xfrm>
          <a:custGeom>
            <a:avLst/>
            <a:gdLst/>
            <a:ahLst/>
            <a:cxnLst/>
            <a:rect l="0" t="0" r="0" b="0"/>
            <a:pathLst>
              <a:path w="2277" h="3467">
                <a:moveTo>
                  <a:pt x="2277" y="2835"/>
                </a:moveTo>
                <a:lnTo>
                  <a:pt x="0" y="3467"/>
                </a:lnTo>
                <a:lnTo>
                  <a:pt x="52" y="1276"/>
                </a:lnTo>
                <a:lnTo>
                  <a:pt x="756" y="0"/>
                </a:lnTo>
                <a:lnTo>
                  <a:pt x="1823" y="783"/>
                </a:lnTo>
                <a:close/>
              </a:path>
            </a:pathLst>
          </a:custGeom>
          <a:solidFill>
            <a:srgbClr val="380F6A">
              <a:alpha val="100000"/>
            </a:srgbClr>
          </a:solidFill>
          <a:ln w="13550" cap="flat">
            <a:solidFill>
              <a:srgbClr val="380F6A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2118" name="pg2118"/>
          <p:cNvSpPr/>
          <p:nvPr/>
        </p:nvSpPr>
        <p:spPr>
          <a:xfrm>
            <a:off x="4867157" y="1194122"/>
            <a:ext cx="3077" cy="1974"/>
          </a:xfrm>
          <a:custGeom>
            <a:avLst/>
            <a:gdLst/>
            <a:ahLst/>
            <a:cxnLst/>
            <a:rect l="0" t="0" r="0" b="0"/>
            <a:pathLst>
              <a:path w="3077" h="1974">
                <a:moveTo>
                  <a:pt x="3077" y="1224"/>
                </a:moveTo>
                <a:lnTo>
                  <a:pt x="1958" y="1974"/>
                </a:lnTo>
                <a:lnTo>
                  <a:pt x="0" y="1733"/>
                </a:lnTo>
                <a:lnTo>
                  <a:pt x="244" y="591"/>
                </a:lnTo>
                <a:lnTo>
                  <a:pt x="2073" y="0"/>
                </a:lnTo>
                <a:close/>
              </a:path>
            </a:pathLst>
          </a:custGeom>
          <a:solidFill>
            <a:srgbClr val="380F6A">
              <a:alpha val="100000"/>
            </a:srgbClr>
          </a:solidFill>
          <a:ln w="13550" cap="flat">
            <a:solidFill>
              <a:srgbClr val="380F6A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2173" name="pg2173"/>
          <p:cNvSpPr/>
          <p:nvPr/>
        </p:nvSpPr>
        <p:spPr>
          <a:xfrm>
            <a:off x="4860727" y="1205725"/>
            <a:ext cx="2258" cy="3159"/>
          </a:xfrm>
          <a:custGeom>
            <a:avLst/>
            <a:gdLst/>
            <a:ahLst/>
            <a:cxnLst/>
            <a:rect l="0" t="0" r="0" b="0"/>
            <a:pathLst>
              <a:path w="2258" h="3159">
                <a:moveTo>
                  <a:pt x="2258" y="1453"/>
                </a:moveTo>
                <a:lnTo>
                  <a:pt x="1979" y="3159"/>
                </a:lnTo>
                <a:lnTo>
                  <a:pt x="0" y="1128"/>
                </a:lnTo>
                <a:lnTo>
                  <a:pt x="841" y="0"/>
                </a:lnTo>
                <a:close/>
              </a:path>
            </a:pathLst>
          </a:custGeom>
          <a:solidFill>
            <a:srgbClr val="380F6A">
              <a:alpha val="100000"/>
            </a:srgbClr>
          </a:solidFill>
          <a:ln w="13550" cap="flat">
            <a:solidFill>
              <a:srgbClr val="380F6A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2218" name="pg2218"/>
          <p:cNvSpPr/>
          <p:nvPr/>
        </p:nvSpPr>
        <p:spPr>
          <a:xfrm>
            <a:off x="4863669" y="1195635"/>
            <a:ext cx="2079" cy="2611"/>
          </a:xfrm>
          <a:custGeom>
            <a:avLst/>
            <a:gdLst/>
            <a:ahLst/>
            <a:cxnLst/>
            <a:rect l="0" t="0" r="0" b="0"/>
            <a:pathLst>
              <a:path w="2079" h="2611">
                <a:moveTo>
                  <a:pt x="2079" y="1640"/>
                </a:moveTo>
                <a:lnTo>
                  <a:pt x="221" y="2611"/>
                </a:lnTo>
                <a:lnTo>
                  <a:pt x="0" y="1605"/>
                </a:lnTo>
                <a:lnTo>
                  <a:pt x="684" y="386"/>
                </a:lnTo>
                <a:lnTo>
                  <a:pt x="1946" y="0"/>
                </a:lnTo>
                <a:close/>
              </a:path>
            </a:pathLst>
          </a:custGeom>
          <a:solidFill>
            <a:srgbClr val="380F6A">
              <a:alpha val="100000"/>
            </a:srgbClr>
          </a:solidFill>
          <a:ln w="13550" cap="flat">
            <a:solidFill>
              <a:srgbClr val="380F6A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2284" name="pg2284"/>
          <p:cNvSpPr/>
          <p:nvPr/>
        </p:nvSpPr>
        <p:spPr>
          <a:xfrm>
            <a:off x="4879581" y="1176049"/>
            <a:ext cx="1991" cy="2709"/>
          </a:xfrm>
          <a:custGeom>
            <a:avLst/>
            <a:gdLst/>
            <a:ahLst/>
            <a:cxnLst/>
            <a:rect l="0" t="0" r="0" b="0"/>
            <a:pathLst>
              <a:path w="1991" h="2709">
                <a:moveTo>
                  <a:pt x="1991" y="1530"/>
                </a:moveTo>
                <a:lnTo>
                  <a:pt x="718" y="2709"/>
                </a:lnTo>
                <a:lnTo>
                  <a:pt x="0" y="2048"/>
                </a:lnTo>
                <a:lnTo>
                  <a:pt x="673" y="332"/>
                </a:lnTo>
                <a:lnTo>
                  <a:pt x="1982" y="0"/>
                </a:lnTo>
                <a:close/>
              </a:path>
            </a:pathLst>
          </a:custGeom>
          <a:solidFill>
            <a:srgbClr val="380F6A">
              <a:alpha val="100000"/>
            </a:srgbClr>
          </a:solidFill>
          <a:ln w="13550" cap="flat">
            <a:solidFill>
              <a:srgbClr val="380F6A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2291" name="pg2291"/>
          <p:cNvSpPr/>
          <p:nvPr/>
        </p:nvSpPr>
        <p:spPr>
          <a:xfrm>
            <a:off x="5621879" y="3775767"/>
            <a:ext cx="247196" cy="233515"/>
          </a:xfrm>
          <a:custGeom>
            <a:avLst/>
            <a:gdLst/>
            <a:ahLst/>
            <a:cxnLst/>
            <a:rect l="0" t="0" r="0" b="0"/>
            <a:pathLst>
              <a:path w="247196" h="233515">
                <a:moveTo>
                  <a:pt x="169139" y="54535"/>
                </a:moveTo>
                <a:lnTo>
                  <a:pt x="169536" y="52943"/>
                </a:lnTo>
                <a:lnTo>
                  <a:pt x="173874" y="49992"/>
                </a:lnTo>
                <a:lnTo>
                  <a:pt x="174513" y="46506"/>
                </a:lnTo>
                <a:lnTo>
                  <a:pt x="180423" y="40436"/>
                </a:lnTo>
                <a:lnTo>
                  <a:pt x="185627" y="42314"/>
                </a:lnTo>
                <a:lnTo>
                  <a:pt x="187710" y="39164"/>
                </a:lnTo>
                <a:lnTo>
                  <a:pt x="191712" y="37352"/>
                </a:lnTo>
                <a:lnTo>
                  <a:pt x="195768" y="38181"/>
                </a:lnTo>
                <a:lnTo>
                  <a:pt x="198101" y="35674"/>
                </a:lnTo>
                <a:lnTo>
                  <a:pt x="209001" y="35093"/>
                </a:lnTo>
                <a:lnTo>
                  <a:pt x="217244" y="28946"/>
                </a:lnTo>
                <a:lnTo>
                  <a:pt x="219259" y="29190"/>
                </a:lnTo>
                <a:lnTo>
                  <a:pt x="221839" y="32501"/>
                </a:lnTo>
                <a:lnTo>
                  <a:pt x="223367" y="29403"/>
                </a:lnTo>
                <a:lnTo>
                  <a:pt x="225289" y="28467"/>
                </a:lnTo>
                <a:lnTo>
                  <a:pt x="226425" y="35966"/>
                </a:lnTo>
                <a:lnTo>
                  <a:pt x="223132" y="38134"/>
                </a:lnTo>
                <a:lnTo>
                  <a:pt x="218963" y="45398"/>
                </a:lnTo>
                <a:lnTo>
                  <a:pt x="221018" y="48468"/>
                </a:lnTo>
                <a:lnTo>
                  <a:pt x="218691" y="49318"/>
                </a:lnTo>
                <a:lnTo>
                  <a:pt x="221066" y="54435"/>
                </a:lnTo>
                <a:lnTo>
                  <a:pt x="220834" y="60269"/>
                </a:lnTo>
                <a:lnTo>
                  <a:pt x="219597" y="64192"/>
                </a:lnTo>
                <a:lnTo>
                  <a:pt x="220476" y="66073"/>
                </a:lnTo>
                <a:lnTo>
                  <a:pt x="219166" y="67631"/>
                </a:lnTo>
                <a:lnTo>
                  <a:pt x="222438" y="69526"/>
                </a:lnTo>
                <a:lnTo>
                  <a:pt x="222833" y="73065"/>
                </a:lnTo>
                <a:lnTo>
                  <a:pt x="220808" y="75125"/>
                </a:lnTo>
                <a:lnTo>
                  <a:pt x="221614" y="77272"/>
                </a:lnTo>
                <a:lnTo>
                  <a:pt x="218945" y="81584"/>
                </a:lnTo>
                <a:lnTo>
                  <a:pt x="223238" y="85729"/>
                </a:lnTo>
                <a:lnTo>
                  <a:pt x="219496" y="90421"/>
                </a:lnTo>
                <a:lnTo>
                  <a:pt x="219089" y="93536"/>
                </a:lnTo>
                <a:lnTo>
                  <a:pt x="220570" y="99659"/>
                </a:lnTo>
                <a:lnTo>
                  <a:pt x="222356" y="102708"/>
                </a:lnTo>
                <a:lnTo>
                  <a:pt x="232907" y="103777"/>
                </a:lnTo>
                <a:lnTo>
                  <a:pt x="233538" y="106145"/>
                </a:lnTo>
                <a:lnTo>
                  <a:pt x="232986" y="108627"/>
                </a:lnTo>
                <a:lnTo>
                  <a:pt x="227493" y="110945"/>
                </a:lnTo>
                <a:lnTo>
                  <a:pt x="227233" y="115815"/>
                </a:lnTo>
                <a:lnTo>
                  <a:pt x="229982" y="118112"/>
                </a:lnTo>
                <a:lnTo>
                  <a:pt x="234694" y="118037"/>
                </a:lnTo>
                <a:lnTo>
                  <a:pt x="238684" y="120996"/>
                </a:lnTo>
                <a:lnTo>
                  <a:pt x="239194" y="123458"/>
                </a:lnTo>
                <a:lnTo>
                  <a:pt x="236035" y="125903"/>
                </a:lnTo>
                <a:lnTo>
                  <a:pt x="232632" y="125181"/>
                </a:lnTo>
                <a:lnTo>
                  <a:pt x="228797" y="129715"/>
                </a:lnTo>
                <a:lnTo>
                  <a:pt x="230708" y="133516"/>
                </a:lnTo>
                <a:lnTo>
                  <a:pt x="236393" y="135256"/>
                </a:lnTo>
                <a:lnTo>
                  <a:pt x="237989" y="139859"/>
                </a:lnTo>
                <a:lnTo>
                  <a:pt x="237582" y="142888"/>
                </a:lnTo>
                <a:lnTo>
                  <a:pt x="239797" y="144802"/>
                </a:lnTo>
                <a:lnTo>
                  <a:pt x="239699" y="149831"/>
                </a:lnTo>
                <a:lnTo>
                  <a:pt x="241430" y="154337"/>
                </a:lnTo>
                <a:lnTo>
                  <a:pt x="238380" y="161886"/>
                </a:lnTo>
                <a:lnTo>
                  <a:pt x="242997" y="165939"/>
                </a:lnTo>
                <a:lnTo>
                  <a:pt x="241857" y="170223"/>
                </a:lnTo>
                <a:lnTo>
                  <a:pt x="243916" y="172085"/>
                </a:lnTo>
                <a:lnTo>
                  <a:pt x="244604" y="175147"/>
                </a:lnTo>
                <a:lnTo>
                  <a:pt x="247196" y="178491"/>
                </a:lnTo>
                <a:lnTo>
                  <a:pt x="244984" y="180503"/>
                </a:lnTo>
                <a:lnTo>
                  <a:pt x="246343" y="183491"/>
                </a:lnTo>
                <a:lnTo>
                  <a:pt x="245097" y="186309"/>
                </a:lnTo>
                <a:lnTo>
                  <a:pt x="245403" y="189594"/>
                </a:lnTo>
                <a:lnTo>
                  <a:pt x="232677" y="185450"/>
                </a:lnTo>
                <a:lnTo>
                  <a:pt x="228185" y="189340"/>
                </a:lnTo>
                <a:lnTo>
                  <a:pt x="224461" y="194898"/>
                </a:lnTo>
                <a:lnTo>
                  <a:pt x="222242" y="194537"/>
                </a:lnTo>
                <a:lnTo>
                  <a:pt x="216487" y="189807"/>
                </a:lnTo>
                <a:lnTo>
                  <a:pt x="209933" y="191583"/>
                </a:lnTo>
                <a:lnTo>
                  <a:pt x="208997" y="194006"/>
                </a:lnTo>
                <a:lnTo>
                  <a:pt x="213072" y="198788"/>
                </a:lnTo>
                <a:lnTo>
                  <a:pt x="213235" y="200506"/>
                </a:lnTo>
                <a:lnTo>
                  <a:pt x="207414" y="202260"/>
                </a:lnTo>
                <a:lnTo>
                  <a:pt x="202754" y="207655"/>
                </a:lnTo>
                <a:lnTo>
                  <a:pt x="201381" y="211337"/>
                </a:lnTo>
                <a:lnTo>
                  <a:pt x="195843" y="213137"/>
                </a:lnTo>
                <a:lnTo>
                  <a:pt x="188669" y="205439"/>
                </a:lnTo>
                <a:lnTo>
                  <a:pt x="185286" y="206620"/>
                </a:lnTo>
                <a:lnTo>
                  <a:pt x="182633" y="205147"/>
                </a:lnTo>
                <a:lnTo>
                  <a:pt x="177872" y="199631"/>
                </a:lnTo>
                <a:lnTo>
                  <a:pt x="174438" y="192825"/>
                </a:lnTo>
                <a:lnTo>
                  <a:pt x="170486" y="192384"/>
                </a:lnTo>
                <a:lnTo>
                  <a:pt x="165775" y="194725"/>
                </a:lnTo>
                <a:lnTo>
                  <a:pt x="162047" y="192386"/>
                </a:lnTo>
                <a:lnTo>
                  <a:pt x="161223" y="194796"/>
                </a:lnTo>
                <a:lnTo>
                  <a:pt x="160297" y="197511"/>
                </a:lnTo>
                <a:lnTo>
                  <a:pt x="157222" y="199456"/>
                </a:lnTo>
                <a:lnTo>
                  <a:pt x="156189" y="198834"/>
                </a:lnTo>
                <a:lnTo>
                  <a:pt x="145809" y="192869"/>
                </a:lnTo>
                <a:lnTo>
                  <a:pt x="143264" y="192821"/>
                </a:lnTo>
                <a:lnTo>
                  <a:pt x="142041" y="195629"/>
                </a:lnTo>
                <a:lnTo>
                  <a:pt x="139242" y="196610"/>
                </a:lnTo>
                <a:lnTo>
                  <a:pt x="136366" y="194849"/>
                </a:lnTo>
                <a:lnTo>
                  <a:pt x="131828" y="195405"/>
                </a:lnTo>
                <a:lnTo>
                  <a:pt x="130908" y="202822"/>
                </a:lnTo>
                <a:lnTo>
                  <a:pt x="130111" y="204456"/>
                </a:lnTo>
                <a:lnTo>
                  <a:pt x="119958" y="204533"/>
                </a:lnTo>
                <a:lnTo>
                  <a:pt x="115320" y="208302"/>
                </a:lnTo>
                <a:lnTo>
                  <a:pt x="113969" y="211285"/>
                </a:lnTo>
                <a:lnTo>
                  <a:pt x="111924" y="211026"/>
                </a:lnTo>
                <a:lnTo>
                  <a:pt x="107390" y="222331"/>
                </a:lnTo>
                <a:lnTo>
                  <a:pt x="105314" y="233515"/>
                </a:lnTo>
                <a:lnTo>
                  <a:pt x="99240" y="230217"/>
                </a:lnTo>
                <a:lnTo>
                  <a:pt x="96730" y="226668"/>
                </a:lnTo>
                <a:lnTo>
                  <a:pt x="94159" y="225190"/>
                </a:lnTo>
                <a:lnTo>
                  <a:pt x="87451" y="225085"/>
                </a:lnTo>
                <a:lnTo>
                  <a:pt x="84202" y="229759"/>
                </a:lnTo>
                <a:lnTo>
                  <a:pt x="80107" y="231403"/>
                </a:lnTo>
                <a:lnTo>
                  <a:pt x="71380" y="228790"/>
                </a:lnTo>
                <a:lnTo>
                  <a:pt x="72037" y="224002"/>
                </a:lnTo>
                <a:lnTo>
                  <a:pt x="74814" y="218639"/>
                </a:lnTo>
                <a:lnTo>
                  <a:pt x="77312" y="216554"/>
                </a:lnTo>
                <a:lnTo>
                  <a:pt x="74828" y="212880"/>
                </a:lnTo>
                <a:lnTo>
                  <a:pt x="75498" y="202057"/>
                </a:lnTo>
                <a:lnTo>
                  <a:pt x="74065" y="194189"/>
                </a:lnTo>
                <a:lnTo>
                  <a:pt x="70586" y="193769"/>
                </a:lnTo>
                <a:lnTo>
                  <a:pt x="66808" y="197352"/>
                </a:lnTo>
                <a:lnTo>
                  <a:pt x="57868" y="193553"/>
                </a:lnTo>
                <a:lnTo>
                  <a:pt x="58768" y="189863"/>
                </a:lnTo>
                <a:lnTo>
                  <a:pt x="58168" y="185940"/>
                </a:lnTo>
                <a:lnTo>
                  <a:pt x="55436" y="186893"/>
                </a:lnTo>
                <a:lnTo>
                  <a:pt x="51605" y="184932"/>
                </a:lnTo>
                <a:lnTo>
                  <a:pt x="46896" y="172315"/>
                </a:lnTo>
                <a:lnTo>
                  <a:pt x="46239" y="165594"/>
                </a:lnTo>
                <a:lnTo>
                  <a:pt x="40869" y="162200"/>
                </a:lnTo>
                <a:lnTo>
                  <a:pt x="39845" y="158111"/>
                </a:lnTo>
                <a:lnTo>
                  <a:pt x="41040" y="155663"/>
                </a:lnTo>
                <a:lnTo>
                  <a:pt x="40203" y="148874"/>
                </a:lnTo>
                <a:lnTo>
                  <a:pt x="37547" y="146761"/>
                </a:lnTo>
                <a:lnTo>
                  <a:pt x="32162" y="146786"/>
                </a:lnTo>
                <a:lnTo>
                  <a:pt x="30551" y="144339"/>
                </a:lnTo>
                <a:lnTo>
                  <a:pt x="37280" y="136612"/>
                </a:lnTo>
                <a:lnTo>
                  <a:pt x="36771" y="133698"/>
                </a:lnTo>
                <a:lnTo>
                  <a:pt x="34261" y="129862"/>
                </a:lnTo>
                <a:lnTo>
                  <a:pt x="32836" y="131852"/>
                </a:lnTo>
                <a:lnTo>
                  <a:pt x="24291" y="129440"/>
                </a:lnTo>
                <a:lnTo>
                  <a:pt x="20810" y="122352"/>
                </a:lnTo>
                <a:lnTo>
                  <a:pt x="20815" y="116632"/>
                </a:lnTo>
                <a:lnTo>
                  <a:pt x="12649" y="113294"/>
                </a:lnTo>
                <a:lnTo>
                  <a:pt x="8768" y="115813"/>
                </a:lnTo>
                <a:lnTo>
                  <a:pt x="7154" y="114244"/>
                </a:lnTo>
                <a:lnTo>
                  <a:pt x="10734" y="109661"/>
                </a:lnTo>
                <a:lnTo>
                  <a:pt x="9915" y="99398"/>
                </a:lnTo>
                <a:lnTo>
                  <a:pt x="2898" y="101091"/>
                </a:lnTo>
                <a:lnTo>
                  <a:pt x="0" y="98130"/>
                </a:lnTo>
                <a:lnTo>
                  <a:pt x="2692" y="96398"/>
                </a:lnTo>
                <a:lnTo>
                  <a:pt x="2680" y="89964"/>
                </a:lnTo>
                <a:lnTo>
                  <a:pt x="6671" y="82047"/>
                </a:lnTo>
                <a:lnTo>
                  <a:pt x="13480" y="79128"/>
                </a:lnTo>
                <a:lnTo>
                  <a:pt x="13067" y="76658"/>
                </a:lnTo>
                <a:lnTo>
                  <a:pt x="17102" y="67075"/>
                </a:lnTo>
                <a:lnTo>
                  <a:pt x="18374" y="69493"/>
                </a:lnTo>
                <a:lnTo>
                  <a:pt x="19835" y="65840"/>
                </a:lnTo>
                <a:lnTo>
                  <a:pt x="26326" y="64315"/>
                </a:lnTo>
                <a:lnTo>
                  <a:pt x="26749" y="57724"/>
                </a:lnTo>
                <a:lnTo>
                  <a:pt x="35004" y="53142"/>
                </a:lnTo>
                <a:lnTo>
                  <a:pt x="34739" y="50585"/>
                </a:lnTo>
                <a:lnTo>
                  <a:pt x="27572" y="47429"/>
                </a:lnTo>
                <a:lnTo>
                  <a:pt x="25828" y="45323"/>
                </a:lnTo>
                <a:lnTo>
                  <a:pt x="31323" y="41384"/>
                </a:lnTo>
                <a:lnTo>
                  <a:pt x="34605" y="33449"/>
                </a:lnTo>
                <a:lnTo>
                  <a:pt x="41080" y="33367"/>
                </a:lnTo>
                <a:lnTo>
                  <a:pt x="41558" y="29730"/>
                </a:lnTo>
                <a:lnTo>
                  <a:pt x="40196" y="26559"/>
                </a:lnTo>
                <a:lnTo>
                  <a:pt x="41880" y="25609"/>
                </a:lnTo>
                <a:lnTo>
                  <a:pt x="42487" y="21467"/>
                </a:lnTo>
                <a:lnTo>
                  <a:pt x="44874" y="18503"/>
                </a:lnTo>
                <a:lnTo>
                  <a:pt x="58657" y="18626"/>
                </a:lnTo>
                <a:lnTo>
                  <a:pt x="65330" y="12853"/>
                </a:lnTo>
                <a:lnTo>
                  <a:pt x="80008" y="14595"/>
                </a:lnTo>
                <a:lnTo>
                  <a:pt x="81460" y="12342"/>
                </a:lnTo>
                <a:lnTo>
                  <a:pt x="85427" y="11160"/>
                </a:lnTo>
                <a:lnTo>
                  <a:pt x="86272" y="7890"/>
                </a:lnTo>
                <a:lnTo>
                  <a:pt x="87689" y="7745"/>
                </a:lnTo>
                <a:lnTo>
                  <a:pt x="92971" y="7208"/>
                </a:lnTo>
                <a:lnTo>
                  <a:pt x="91235" y="2249"/>
                </a:lnTo>
                <a:lnTo>
                  <a:pt x="94450" y="0"/>
                </a:lnTo>
                <a:lnTo>
                  <a:pt x="100106" y="2553"/>
                </a:lnTo>
                <a:lnTo>
                  <a:pt x="103601" y="1569"/>
                </a:lnTo>
                <a:lnTo>
                  <a:pt x="107910" y="5204"/>
                </a:lnTo>
                <a:lnTo>
                  <a:pt x="118171" y="4241"/>
                </a:lnTo>
                <a:lnTo>
                  <a:pt x="124559" y="8270"/>
                </a:lnTo>
                <a:lnTo>
                  <a:pt x="125093" y="15024"/>
                </a:lnTo>
                <a:lnTo>
                  <a:pt x="131769" y="27209"/>
                </a:lnTo>
                <a:lnTo>
                  <a:pt x="128503" y="29613"/>
                </a:lnTo>
                <a:lnTo>
                  <a:pt x="128295" y="33223"/>
                </a:lnTo>
                <a:lnTo>
                  <a:pt x="131486" y="35557"/>
                </a:lnTo>
                <a:lnTo>
                  <a:pt x="134281" y="40871"/>
                </a:lnTo>
                <a:lnTo>
                  <a:pt x="132698" y="43770"/>
                </a:lnTo>
                <a:lnTo>
                  <a:pt x="137552" y="48356"/>
                </a:lnTo>
                <a:lnTo>
                  <a:pt x="137191" y="52682"/>
                </a:lnTo>
                <a:lnTo>
                  <a:pt x="141665" y="56415"/>
                </a:lnTo>
                <a:lnTo>
                  <a:pt x="146984" y="55953"/>
                </a:lnTo>
                <a:lnTo>
                  <a:pt x="151425" y="57577"/>
                </a:lnTo>
                <a:lnTo>
                  <a:pt x="156189" y="56022"/>
                </a:lnTo>
                <a:lnTo>
                  <a:pt x="157846" y="57327"/>
                </a:lnTo>
                <a:lnTo>
                  <a:pt x="164456" y="53866"/>
                </a:lnTo>
                <a:close/>
              </a:path>
            </a:pathLst>
          </a:custGeom>
          <a:solidFill>
            <a:srgbClr val="1F0E34">
              <a:alpha val="100000"/>
            </a:srgbClr>
          </a:solidFill>
          <a:ln w="13550" cap="flat">
            <a:solidFill>
              <a:srgbClr val="1F0E34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293" name="pg2293"/>
          <p:cNvSpPr/>
          <p:nvPr/>
        </p:nvSpPr>
        <p:spPr>
          <a:xfrm>
            <a:off x="5509198" y="3674618"/>
            <a:ext cx="205652" cy="297417"/>
          </a:xfrm>
          <a:custGeom>
            <a:avLst/>
            <a:gdLst/>
            <a:ahLst/>
            <a:cxnLst/>
            <a:rect l="0" t="0" r="0" b="0"/>
            <a:pathLst>
              <a:path w="205652" h="297417">
                <a:moveTo>
                  <a:pt x="128646" y="10327"/>
                </a:moveTo>
                <a:lnTo>
                  <a:pt x="136855" y="9236"/>
                </a:lnTo>
                <a:lnTo>
                  <a:pt x="137718" y="13647"/>
                </a:lnTo>
                <a:lnTo>
                  <a:pt x="141089" y="17384"/>
                </a:lnTo>
                <a:lnTo>
                  <a:pt x="145206" y="17929"/>
                </a:lnTo>
                <a:lnTo>
                  <a:pt x="151770" y="29268"/>
                </a:lnTo>
                <a:lnTo>
                  <a:pt x="152517" y="34486"/>
                </a:lnTo>
                <a:lnTo>
                  <a:pt x="154033" y="37004"/>
                </a:lnTo>
                <a:lnTo>
                  <a:pt x="157215" y="37033"/>
                </a:lnTo>
                <a:lnTo>
                  <a:pt x="164096" y="33545"/>
                </a:lnTo>
                <a:lnTo>
                  <a:pt x="168225" y="37647"/>
                </a:lnTo>
                <a:lnTo>
                  <a:pt x="172284" y="38770"/>
                </a:lnTo>
                <a:lnTo>
                  <a:pt x="173794" y="42339"/>
                </a:lnTo>
                <a:lnTo>
                  <a:pt x="176060" y="43785"/>
                </a:lnTo>
                <a:lnTo>
                  <a:pt x="180198" y="43852"/>
                </a:lnTo>
                <a:lnTo>
                  <a:pt x="182308" y="40217"/>
                </a:lnTo>
                <a:lnTo>
                  <a:pt x="188548" y="43910"/>
                </a:lnTo>
                <a:lnTo>
                  <a:pt x="190608" y="46833"/>
                </a:lnTo>
                <a:lnTo>
                  <a:pt x="189887" y="50370"/>
                </a:lnTo>
                <a:lnTo>
                  <a:pt x="186807" y="49096"/>
                </a:lnTo>
                <a:lnTo>
                  <a:pt x="186029" y="51904"/>
                </a:lnTo>
                <a:lnTo>
                  <a:pt x="186438" y="54725"/>
                </a:lnTo>
                <a:lnTo>
                  <a:pt x="182382" y="58759"/>
                </a:lnTo>
                <a:lnTo>
                  <a:pt x="180517" y="57615"/>
                </a:lnTo>
                <a:lnTo>
                  <a:pt x="178509" y="58896"/>
                </a:lnTo>
                <a:lnTo>
                  <a:pt x="178676" y="64149"/>
                </a:lnTo>
                <a:lnTo>
                  <a:pt x="183100" y="66108"/>
                </a:lnTo>
                <a:lnTo>
                  <a:pt x="188204" y="66278"/>
                </a:lnTo>
                <a:lnTo>
                  <a:pt x="194920" y="70841"/>
                </a:lnTo>
                <a:lnTo>
                  <a:pt x="194530" y="74133"/>
                </a:lnTo>
                <a:lnTo>
                  <a:pt x="192556" y="77205"/>
                </a:lnTo>
                <a:lnTo>
                  <a:pt x="199195" y="79581"/>
                </a:lnTo>
                <a:lnTo>
                  <a:pt x="199550" y="81389"/>
                </a:lnTo>
                <a:lnTo>
                  <a:pt x="198059" y="83476"/>
                </a:lnTo>
                <a:lnTo>
                  <a:pt x="194187" y="84015"/>
                </a:lnTo>
                <a:lnTo>
                  <a:pt x="187778" y="93865"/>
                </a:lnTo>
                <a:lnTo>
                  <a:pt x="197971" y="97388"/>
                </a:lnTo>
                <a:lnTo>
                  <a:pt x="200370" y="101926"/>
                </a:lnTo>
                <a:lnTo>
                  <a:pt x="203916" y="103399"/>
                </a:lnTo>
                <a:lnTo>
                  <a:pt x="205652" y="108358"/>
                </a:lnTo>
                <a:lnTo>
                  <a:pt x="200370" y="108895"/>
                </a:lnTo>
                <a:lnTo>
                  <a:pt x="198953" y="109040"/>
                </a:lnTo>
                <a:lnTo>
                  <a:pt x="198108" y="112310"/>
                </a:lnTo>
                <a:lnTo>
                  <a:pt x="194141" y="113492"/>
                </a:lnTo>
                <a:lnTo>
                  <a:pt x="192689" y="115745"/>
                </a:lnTo>
                <a:lnTo>
                  <a:pt x="178011" y="114003"/>
                </a:lnTo>
                <a:lnTo>
                  <a:pt x="171338" y="119775"/>
                </a:lnTo>
                <a:lnTo>
                  <a:pt x="157555" y="119653"/>
                </a:lnTo>
                <a:lnTo>
                  <a:pt x="155168" y="122616"/>
                </a:lnTo>
                <a:lnTo>
                  <a:pt x="154561" y="126758"/>
                </a:lnTo>
                <a:lnTo>
                  <a:pt x="152877" y="127708"/>
                </a:lnTo>
                <a:lnTo>
                  <a:pt x="154239" y="130880"/>
                </a:lnTo>
                <a:lnTo>
                  <a:pt x="153761" y="134516"/>
                </a:lnTo>
                <a:lnTo>
                  <a:pt x="147286" y="134599"/>
                </a:lnTo>
                <a:lnTo>
                  <a:pt x="144004" y="142533"/>
                </a:lnTo>
                <a:lnTo>
                  <a:pt x="138509" y="146473"/>
                </a:lnTo>
                <a:lnTo>
                  <a:pt x="140253" y="148579"/>
                </a:lnTo>
                <a:lnTo>
                  <a:pt x="147420" y="151735"/>
                </a:lnTo>
                <a:lnTo>
                  <a:pt x="147685" y="154292"/>
                </a:lnTo>
                <a:lnTo>
                  <a:pt x="139430" y="158873"/>
                </a:lnTo>
                <a:lnTo>
                  <a:pt x="139007" y="165465"/>
                </a:lnTo>
                <a:lnTo>
                  <a:pt x="132516" y="166990"/>
                </a:lnTo>
                <a:lnTo>
                  <a:pt x="131055" y="170642"/>
                </a:lnTo>
                <a:lnTo>
                  <a:pt x="129783" y="168225"/>
                </a:lnTo>
                <a:lnTo>
                  <a:pt x="125748" y="177807"/>
                </a:lnTo>
                <a:lnTo>
                  <a:pt x="126161" y="180277"/>
                </a:lnTo>
                <a:lnTo>
                  <a:pt x="119352" y="183197"/>
                </a:lnTo>
                <a:lnTo>
                  <a:pt x="115361" y="191114"/>
                </a:lnTo>
                <a:lnTo>
                  <a:pt x="115373" y="197548"/>
                </a:lnTo>
                <a:lnTo>
                  <a:pt x="112681" y="199280"/>
                </a:lnTo>
                <a:lnTo>
                  <a:pt x="115579" y="202241"/>
                </a:lnTo>
                <a:lnTo>
                  <a:pt x="122596" y="200548"/>
                </a:lnTo>
                <a:lnTo>
                  <a:pt x="123415" y="210811"/>
                </a:lnTo>
                <a:lnTo>
                  <a:pt x="119835" y="215394"/>
                </a:lnTo>
                <a:lnTo>
                  <a:pt x="121449" y="216963"/>
                </a:lnTo>
                <a:lnTo>
                  <a:pt x="125330" y="214444"/>
                </a:lnTo>
                <a:lnTo>
                  <a:pt x="133496" y="217782"/>
                </a:lnTo>
                <a:lnTo>
                  <a:pt x="133491" y="223502"/>
                </a:lnTo>
                <a:lnTo>
                  <a:pt x="136972" y="230590"/>
                </a:lnTo>
                <a:lnTo>
                  <a:pt x="145517" y="233002"/>
                </a:lnTo>
                <a:lnTo>
                  <a:pt x="146942" y="231011"/>
                </a:lnTo>
                <a:lnTo>
                  <a:pt x="149452" y="234847"/>
                </a:lnTo>
                <a:lnTo>
                  <a:pt x="149961" y="237762"/>
                </a:lnTo>
                <a:lnTo>
                  <a:pt x="143232" y="245488"/>
                </a:lnTo>
                <a:lnTo>
                  <a:pt x="144843" y="247936"/>
                </a:lnTo>
                <a:lnTo>
                  <a:pt x="150228" y="247911"/>
                </a:lnTo>
                <a:lnTo>
                  <a:pt x="152884" y="250024"/>
                </a:lnTo>
                <a:lnTo>
                  <a:pt x="153721" y="256813"/>
                </a:lnTo>
                <a:lnTo>
                  <a:pt x="152526" y="259260"/>
                </a:lnTo>
                <a:lnTo>
                  <a:pt x="150594" y="259621"/>
                </a:lnTo>
                <a:lnTo>
                  <a:pt x="149412" y="261896"/>
                </a:lnTo>
                <a:lnTo>
                  <a:pt x="142735" y="267370"/>
                </a:lnTo>
                <a:lnTo>
                  <a:pt x="141224" y="272471"/>
                </a:lnTo>
                <a:lnTo>
                  <a:pt x="130648" y="273937"/>
                </a:lnTo>
                <a:lnTo>
                  <a:pt x="128064" y="277251"/>
                </a:lnTo>
                <a:lnTo>
                  <a:pt x="126521" y="283594"/>
                </a:lnTo>
                <a:lnTo>
                  <a:pt x="126755" y="286297"/>
                </a:lnTo>
                <a:lnTo>
                  <a:pt x="125330" y="287800"/>
                </a:lnTo>
                <a:lnTo>
                  <a:pt x="123004" y="289993"/>
                </a:lnTo>
                <a:lnTo>
                  <a:pt x="122796" y="294550"/>
                </a:lnTo>
                <a:lnTo>
                  <a:pt x="115304" y="295983"/>
                </a:lnTo>
                <a:lnTo>
                  <a:pt x="110940" y="293709"/>
                </a:lnTo>
                <a:lnTo>
                  <a:pt x="105923" y="297417"/>
                </a:lnTo>
                <a:lnTo>
                  <a:pt x="100695" y="297179"/>
                </a:lnTo>
                <a:lnTo>
                  <a:pt x="99727" y="294833"/>
                </a:lnTo>
                <a:lnTo>
                  <a:pt x="101240" y="291237"/>
                </a:lnTo>
                <a:lnTo>
                  <a:pt x="98849" y="286255"/>
                </a:lnTo>
                <a:lnTo>
                  <a:pt x="99385" y="278434"/>
                </a:lnTo>
                <a:lnTo>
                  <a:pt x="96004" y="275919"/>
                </a:lnTo>
                <a:lnTo>
                  <a:pt x="86946" y="276155"/>
                </a:lnTo>
                <a:lnTo>
                  <a:pt x="85845" y="274517"/>
                </a:lnTo>
                <a:lnTo>
                  <a:pt x="87523" y="270812"/>
                </a:lnTo>
                <a:lnTo>
                  <a:pt x="85577" y="267877"/>
                </a:lnTo>
                <a:lnTo>
                  <a:pt x="84960" y="264080"/>
                </a:lnTo>
                <a:lnTo>
                  <a:pt x="81809" y="248046"/>
                </a:lnTo>
                <a:lnTo>
                  <a:pt x="79096" y="246968"/>
                </a:lnTo>
                <a:lnTo>
                  <a:pt x="75079" y="247859"/>
                </a:lnTo>
                <a:lnTo>
                  <a:pt x="72707" y="246631"/>
                </a:lnTo>
                <a:lnTo>
                  <a:pt x="71275" y="243456"/>
                </a:lnTo>
                <a:lnTo>
                  <a:pt x="65801" y="242483"/>
                </a:lnTo>
                <a:lnTo>
                  <a:pt x="63258" y="240141"/>
                </a:lnTo>
                <a:lnTo>
                  <a:pt x="63025" y="236210"/>
                </a:lnTo>
                <a:lnTo>
                  <a:pt x="57151" y="221602"/>
                </a:lnTo>
                <a:lnTo>
                  <a:pt x="60187" y="216186"/>
                </a:lnTo>
                <a:lnTo>
                  <a:pt x="56903" y="212700"/>
                </a:lnTo>
                <a:lnTo>
                  <a:pt x="57574" y="207368"/>
                </a:lnTo>
                <a:lnTo>
                  <a:pt x="56993" y="205864"/>
                </a:lnTo>
                <a:lnTo>
                  <a:pt x="54514" y="205248"/>
                </a:lnTo>
                <a:lnTo>
                  <a:pt x="53122" y="208902"/>
                </a:lnTo>
                <a:lnTo>
                  <a:pt x="49186" y="208462"/>
                </a:lnTo>
                <a:lnTo>
                  <a:pt x="41699" y="202818"/>
                </a:lnTo>
                <a:lnTo>
                  <a:pt x="32709" y="201284"/>
                </a:lnTo>
                <a:lnTo>
                  <a:pt x="32590" y="203857"/>
                </a:lnTo>
                <a:lnTo>
                  <a:pt x="29911" y="205929"/>
                </a:lnTo>
                <a:lnTo>
                  <a:pt x="26598" y="203111"/>
                </a:lnTo>
                <a:lnTo>
                  <a:pt x="25468" y="198134"/>
                </a:lnTo>
                <a:lnTo>
                  <a:pt x="19788" y="196936"/>
                </a:lnTo>
                <a:lnTo>
                  <a:pt x="18091" y="192561"/>
                </a:lnTo>
                <a:lnTo>
                  <a:pt x="15084" y="191873"/>
                </a:lnTo>
                <a:lnTo>
                  <a:pt x="12958" y="194361"/>
                </a:lnTo>
                <a:lnTo>
                  <a:pt x="8081" y="192011"/>
                </a:lnTo>
                <a:lnTo>
                  <a:pt x="5275" y="184021"/>
                </a:lnTo>
                <a:lnTo>
                  <a:pt x="0" y="180193"/>
                </a:lnTo>
                <a:lnTo>
                  <a:pt x="3529" y="172857"/>
                </a:lnTo>
                <a:lnTo>
                  <a:pt x="2050" y="167258"/>
                </a:lnTo>
                <a:lnTo>
                  <a:pt x="2632" y="161147"/>
                </a:lnTo>
                <a:lnTo>
                  <a:pt x="8073" y="161884"/>
                </a:lnTo>
                <a:lnTo>
                  <a:pt x="10422" y="159886"/>
                </a:lnTo>
                <a:lnTo>
                  <a:pt x="21343" y="158021"/>
                </a:lnTo>
                <a:lnTo>
                  <a:pt x="22677" y="153277"/>
                </a:lnTo>
                <a:lnTo>
                  <a:pt x="28485" y="151367"/>
                </a:lnTo>
                <a:lnTo>
                  <a:pt x="34739" y="146982"/>
                </a:lnTo>
                <a:lnTo>
                  <a:pt x="41616" y="148147"/>
                </a:lnTo>
                <a:lnTo>
                  <a:pt x="41212" y="144556"/>
                </a:lnTo>
                <a:lnTo>
                  <a:pt x="39154" y="143039"/>
                </a:lnTo>
                <a:lnTo>
                  <a:pt x="38262" y="137688"/>
                </a:lnTo>
                <a:lnTo>
                  <a:pt x="39335" y="135877"/>
                </a:lnTo>
                <a:lnTo>
                  <a:pt x="38580" y="133572"/>
                </a:lnTo>
                <a:lnTo>
                  <a:pt x="34772" y="129493"/>
                </a:lnTo>
                <a:lnTo>
                  <a:pt x="37925" y="123517"/>
                </a:lnTo>
                <a:lnTo>
                  <a:pt x="35446" y="117877"/>
                </a:lnTo>
                <a:lnTo>
                  <a:pt x="37453" y="115418"/>
                </a:lnTo>
                <a:lnTo>
                  <a:pt x="36980" y="107873"/>
                </a:lnTo>
                <a:lnTo>
                  <a:pt x="43521" y="107950"/>
                </a:lnTo>
                <a:lnTo>
                  <a:pt x="44906" y="110670"/>
                </a:lnTo>
                <a:lnTo>
                  <a:pt x="47178" y="111127"/>
                </a:lnTo>
                <a:lnTo>
                  <a:pt x="47559" y="109313"/>
                </a:lnTo>
                <a:lnTo>
                  <a:pt x="45726" y="104809"/>
                </a:lnTo>
                <a:lnTo>
                  <a:pt x="44058" y="103965"/>
                </a:lnTo>
                <a:lnTo>
                  <a:pt x="42455" y="98793"/>
                </a:lnTo>
                <a:lnTo>
                  <a:pt x="43056" y="96435"/>
                </a:lnTo>
                <a:lnTo>
                  <a:pt x="47268" y="95177"/>
                </a:lnTo>
                <a:lnTo>
                  <a:pt x="55194" y="97044"/>
                </a:lnTo>
                <a:lnTo>
                  <a:pt x="60955" y="95487"/>
                </a:lnTo>
                <a:lnTo>
                  <a:pt x="61255" y="92922"/>
                </a:lnTo>
                <a:lnTo>
                  <a:pt x="59708" y="90430"/>
                </a:lnTo>
                <a:lnTo>
                  <a:pt x="59620" y="85929"/>
                </a:lnTo>
                <a:lnTo>
                  <a:pt x="51736" y="81704"/>
                </a:lnTo>
                <a:lnTo>
                  <a:pt x="48613" y="72540"/>
                </a:lnTo>
                <a:lnTo>
                  <a:pt x="48542" y="68403"/>
                </a:lnTo>
                <a:lnTo>
                  <a:pt x="56430" y="60013"/>
                </a:lnTo>
                <a:lnTo>
                  <a:pt x="53605" y="56954"/>
                </a:lnTo>
                <a:lnTo>
                  <a:pt x="51504" y="51911"/>
                </a:lnTo>
                <a:lnTo>
                  <a:pt x="55423" y="49910"/>
                </a:lnTo>
                <a:lnTo>
                  <a:pt x="56300" y="45832"/>
                </a:lnTo>
                <a:lnTo>
                  <a:pt x="58427" y="43338"/>
                </a:lnTo>
                <a:lnTo>
                  <a:pt x="61850" y="42383"/>
                </a:lnTo>
                <a:lnTo>
                  <a:pt x="65777" y="31163"/>
                </a:lnTo>
                <a:lnTo>
                  <a:pt x="65182" y="29190"/>
                </a:lnTo>
                <a:lnTo>
                  <a:pt x="62936" y="27729"/>
                </a:lnTo>
                <a:lnTo>
                  <a:pt x="61938" y="24304"/>
                </a:lnTo>
                <a:lnTo>
                  <a:pt x="66671" y="21568"/>
                </a:lnTo>
                <a:lnTo>
                  <a:pt x="66664" y="16037"/>
                </a:lnTo>
                <a:lnTo>
                  <a:pt x="69974" y="13943"/>
                </a:lnTo>
                <a:lnTo>
                  <a:pt x="67928" y="6818"/>
                </a:lnTo>
                <a:lnTo>
                  <a:pt x="87533" y="4018"/>
                </a:lnTo>
                <a:lnTo>
                  <a:pt x="90993" y="6166"/>
                </a:lnTo>
                <a:lnTo>
                  <a:pt x="94591" y="0"/>
                </a:lnTo>
                <a:lnTo>
                  <a:pt x="102834" y="4220"/>
                </a:lnTo>
                <a:lnTo>
                  <a:pt x="104808" y="7593"/>
                </a:lnTo>
                <a:lnTo>
                  <a:pt x="108110" y="9517"/>
                </a:lnTo>
                <a:lnTo>
                  <a:pt x="108453" y="12050"/>
                </a:lnTo>
                <a:lnTo>
                  <a:pt x="112208" y="11067"/>
                </a:lnTo>
                <a:lnTo>
                  <a:pt x="115647" y="16194"/>
                </a:lnTo>
                <a:lnTo>
                  <a:pt x="117845" y="15111"/>
                </a:lnTo>
                <a:lnTo>
                  <a:pt x="125330" y="19310"/>
                </a:lnTo>
                <a:lnTo>
                  <a:pt x="128142" y="18286"/>
                </a:lnTo>
                <a:lnTo>
                  <a:pt x="129291" y="16394"/>
                </a:lnTo>
                <a:close/>
              </a:path>
            </a:pathLst>
          </a:custGeom>
          <a:solidFill>
            <a:srgbClr val="1B0D2B">
              <a:alpha val="100000"/>
            </a:srgbClr>
          </a:solidFill>
          <a:ln w="13550" cap="flat">
            <a:solidFill>
              <a:srgbClr val="1B0D2B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295" name="pg2295"/>
          <p:cNvSpPr/>
          <p:nvPr/>
        </p:nvSpPr>
        <p:spPr>
          <a:xfrm>
            <a:off x="5268904" y="3226807"/>
            <a:ext cx="353706" cy="446187"/>
          </a:xfrm>
          <a:custGeom>
            <a:avLst/>
            <a:gdLst/>
            <a:ahLst/>
            <a:cxnLst/>
            <a:rect l="0" t="0" r="0" b="0"/>
            <a:pathLst>
              <a:path w="353706" h="446187">
                <a:moveTo>
                  <a:pt x="118598" y="0"/>
                </a:moveTo>
                <a:lnTo>
                  <a:pt x="119390" y="6096"/>
                </a:lnTo>
                <a:lnTo>
                  <a:pt x="122342" y="11090"/>
                </a:lnTo>
                <a:lnTo>
                  <a:pt x="123336" y="12771"/>
                </a:lnTo>
                <a:lnTo>
                  <a:pt x="124984" y="18683"/>
                </a:lnTo>
                <a:lnTo>
                  <a:pt x="129737" y="18510"/>
                </a:lnTo>
                <a:lnTo>
                  <a:pt x="130416" y="20609"/>
                </a:lnTo>
                <a:lnTo>
                  <a:pt x="129697" y="22590"/>
                </a:lnTo>
                <a:lnTo>
                  <a:pt x="130460" y="23835"/>
                </a:lnTo>
                <a:lnTo>
                  <a:pt x="135686" y="23767"/>
                </a:lnTo>
                <a:lnTo>
                  <a:pt x="140207" y="20092"/>
                </a:lnTo>
                <a:lnTo>
                  <a:pt x="146926" y="22119"/>
                </a:lnTo>
                <a:lnTo>
                  <a:pt x="158812" y="20956"/>
                </a:lnTo>
                <a:lnTo>
                  <a:pt x="166284" y="27543"/>
                </a:lnTo>
                <a:lnTo>
                  <a:pt x="171672" y="28847"/>
                </a:lnTo>
                <a:lnTo>
                  <a:pt x="170944" y="32127"/>
                </a:lnTo>
                <a:lnTo>
                  <a:pt x="161755" y="41266"/>
                </a:lnTo>
                <a:lnTo>
                  <a:pt x="160950" y="44817"/>
                </a:lnTo>
                <a:lnTo>
                  <a:pt x="156785" y="49002"/>
                </a:lnTo>
                <a:lnTo>
                  <a:pt x="158171" y="51438"/>
                </a:lnTo>
                <a:lnTo>
                  <a:pt x="165900" y="54271"/>
                </a:lnTo>
                <a:lnTo>
                  <a:pt x="172250" y="64131"/>
                </a:lnTo>
                <a:lnTo>
                  <a:pt x="176798" y="67934"/>
                </a:lnTo>
                <a:lnTo>
                  <a:pt x="173690" y="74392"/>
                </a:lnTo>
                <a:lnTo>
                  <a:pt x="166033" y="77880"/>
                </a:lnTo>
                <a:lnTo>
                  <a:pt x="166804" y="86244"/>
                </a:lnTo>
                <a:lnTo>
                  <a:pt x="170078" y="90255"/>
                </a:lnTo>
                <a:lnTo>
                  <a:pt x="168251" y="93075"/>
                </a:lnTo>
                <a:lnTo>
                  <a:pt x="167486" y="99008"/>
                </a:lnTo>
                <a:lnTo>
                  <a:pt x="165225" y="102005"/>
                </a:lnTo>
                <a:lnTo>
                  <a:pt x="165125" y="109896"/>
                </a:lnTo>
                <a:lnTo>
                  <a:pt x="163102" y="115136"/>
                </a:lnTo>
                <a:lnTo>
                  <a:pt x="164612" y="118163"/>
                </a:lnTo>
                <a:lnTo>
                  <a:pt x="173792" y="119287"/>
                </a:lnTo>
                <a:lnTo>
                  <a:pt x="180957" y="123661"/>
                </a:lnTo>
                <a:lnTo>
                  <a:pt x="184487" y="128244"/>
                </a:lnTo>
                <a:lnTo>
                  <a:pt x="185655" y="138005"/>
                </a:lnTo>
                <a:lnTo>
                  <a:pt x="184558" y="144974"/>
                </a:lnTo>
                <a:lnTo>
                  <a:pt x="183851" y="149471"/>
                </a:lnTo>
                <a:lnTo>
                  <a:pt x="181693" y="151600"/>
                </a:lnTo>
                <a:lnTo>
                  <a:pt x="177176" y="151708"/>
                </a:lnTo>
                <a:lnTo>
                  <a:pt x="174552" y="154224"/>
                </a:lnTo>
                <a:lnTo>
                  <a:pt x="175171" y="157378"/>
                </a:lnTo>
                <a:lnTo>
                  <a:pt x="178899" y="160393"/>
                </a:lnTo>
                <a:lnTo>
                  <a:pt x="181474" y="162923"/>
                </a:lnTo>
                <a:lnTo>
                  <a:pt x="181870" y="165883"/>
                </a:lnTo>
                <a:lnTo>
                  <a:pt x="180572" y="169610"/>
                </a:lnTo>
                <a:lnTo>
                  <a:pt x="184525" y="171423"/>
                </a:lnTo>
                <a:lnTo>
                  <a:pt x="192317" y="166782"/>
                </a:lnTo>
                <a:lnTo>
                  <a:pt x="197161" y="166855"/>
                </a:lnTo>
                <a:lnTo>
                  <a:pt x="198250" y="168993"/>
                </a:lnTo>
                <a:lnTo>
                  <a:pt x="197847" y="175150"/>
                </a:lnTo>
                <a:lnTo>
                  <a:pt x="201945" y="176871"/>
                </a:lnTo>
                <a:lnTo>
                  <a:pt x="203069" y="183367"/>
                </a:lnTo>
                <a:lnTo>
                  <a:pt x="208620" y="179546"/>
                </a:lnTo>
                <a:lnTo>
                  <a:pt x="208091" y="177388"/>
                </a:lnTo>
                <a:lnTo>
                  <a:pt x="208779" y="176198"/>
                </a:lnTo>
                <a:lnTo>
                  <a:pt x="210746" y="175768"/>
                </a:lnTo>
                <a:lnTo>
                  <a:pt x="212367" y="177685"/>
                </a:lnTo>
                <a:lnTo>
                  <a:pt x="215272" y="176527"/>
                </a:lnTo>
                <a:lnTo>
                  <a:pt x="224038" y="180181"/>
                </a:lnTo>
                <a:lnTo>
                  <a:pt x="226654" y="183122"/>
                </a:lnTo>
                <a:lnTo>
                  <a:pt x="227419" y="187731"/>
                </a:lnTo>
                <a:lnTo>
                  <a:pt x="234567" y="190460"/>
                </a:lnTo>
                <a:lnTo>
                  <a:pt x="235882" y="193948"/>
                </a:lnTo>
                <a:lnTo>
                  <a:pt x="237992" y="192895"/>
                </a:lnTo>
                <a:lnTo>
                  <a:pt x="242291" y="194139"/>
                </a:lnTo>
                <a:lnTo>
                  <a:pt x="246363" y="193425"/>
                </a:lnTo>
                <a:lnTo>
                  <a:pt x="247208" y="194679"/>
                </a:lnTo>
                <a:lnTo>
                  <a:pt x="246701" y="197679"/>
                </a:lnTo>
                <a:lnTo>
                  <a:pt x="247399" y="199162"/>
                </a:lnTo>
                <a:lnTo>
                  <a:pt x="257081" y="201736"/>
                </a:lnTo>
                <a:lnTo>
                  <a:pt x="259344" y="204877"/>
                </a:lnTo>
                <a:lnTo>
                  <a:pt x="264824" y="204669"/>
                </a:lnTo>
                <a:lnTo>
                  <a:pt x="271938" y="199315"/>
                </a:lnTo>
                <a:lnTo>
                  <a:pt x="273827" y="195440"/>
                </a:lnTo>
                <a:lnTo>
                  <a:pt x="276723" y="195639"/>
                </a:lnTo>
                <a:lnTo>
                  <a:pt x="277347" y="197160"/>
                </a:lnTo>
                <a:lnTo>
                  <a:pt x="276843" y="201860"/>
                </a:lnTo>
                <a:lnTo>
                  <a:pt x="278049" y="206856"/>
                </a:lnTo>
                <a:lnTo>
                  <a:pt x="285474" y="205916"/>
                </a:lnTo>
                <a:lnTo>
                  <a:pt x="288903" y="201708"/>
                </a:lnTo>
                <a:lnTo>
                  <a:pt x="292803" y="202659"/>
                </a:lnTo>
                <a:lnTo>
                  <a:pt x="295802" y="205285"/>
                </a:lnTo>
                <a:lnTo>
                  <a:pt x="296813" y="208463"/>
                </a:lnTo>
                <a:lnTo>
                  <a:pt x="299907" y="208103"/>
                </a:lnTo>
                <a:lnTo>
                  <a:pt x="305356" y="210991"/>
                </a:lnTo>
                <a:lnTo>
                  <a:pt x="306576" y="215048"/>
                </a:lnTo>
                <a:lnTo>
                  <a:pt x="308761" y="216204"/>
                </a:lnTo>
                <a:lnTo>
                  <a:pt x="309315" y="219188"/>
                </a:lnTo>
                <a:lnTo>
                  <a:pt x="312226" y="219916"/>
                </a:lnTo>
                <a:lnTo>
                  <a:pt x="316503" y="226442"/>
                </a:lnTo>
                <a:lnTo>
                  <a:pt x="317368" y="231240"/>
                </a:lnTo>
                <a:lnTo>
                  <a:pt x="322811" y="228405"/>
                </a:lnTo>
                <a:lnTo>
                  <a:pt x="326427" y="229054"/>
                </a:lnTo>
                <a:lnTo>
                  <a:pt x="332931" y="225788"/>
                </a:lnTo>
                <a:lnTo>
                  <a:pt x="335136" y="223222"/>
                </a:lnTo>
                <a:lnTo>
                  <a:pt x="335127" y="220306"/>
                </a:lnTo>
                <a:lnTo>
                  <a:pt x="340173" y="224273"/>
                </a:lnTo>
                <a:lnTo>
                  <a:pt x="340136" y="227182"/>
                </a:lnTo>
                <a:lnTo>
                  <a:pt x="343148" y="228307"/>
                </a:lnTo>
                <a:lnTo>
                  <a:pt x="345100" y="230898"/>
                </a:lnTo>
                <a:lnTo>
                  <a:pt x="348067" y="231440"/>
                </a:lnTo>
                <a:lnTo>
                  <a:pt x="347145" y="235383"/>
                </a:lnTo>
                <a:lnTo>
                  <a:pt x="347336" y="241381"/>
                </a:lnTo>
                <a:lnTo>
                  <a:pt x="352351" y="242453"/>
                </a:lnTo>
                <a:lnTo>
                  <a:pt x="353706" y="244680"/>
                </a:lnTo>
                <a:lnTo>
                  <a:pt x="353509" y="246825"/>
                </a:lnTo>
                <a:lnTo>
                  <a:pt x="351399" y="249496"/>
                </a:lnTo>
                <a:lnTo>
                  <a:pt x="351777" y="253078"/>
                </a:lnTo>
                <a:lnTo>
                  <a:pt x="342405" y="252550"/>
                </a:lnTo>
                <a:lnTo>
                  <a:pt x="335776" y="255394"/>
                </a:lnTo>
                <a:lnTo>
                  <a:pt x="333588" y="264952"/>
                </a:lnTo>
                <a:lnTo>
                  <a:pt x="334338" y="267076"/>
                </a:lnTo>
                <a:lnTo>
                  <a:pt x="337184" y="268120"/>
                </a:lnTo>
                <a:lnTo>
                  <a:pt x="337067" y="270905"/>
                </a:lnTo>
                <a:lnTo>
                  <a:pt x="334708" y="275579"/>
                </a:lnTo>
                <a:lnTo>
                  <a:pt x="327984" y="274682"/>
                </a:lnTo>
                <a:lnTo>
                  <a:pt x="324713" y="278427"/>
                </a:lnTo>
                <a:lnTo>
                  <a:pt x="320115" y="278791"/>
                </a:lnTo>
                <a:lnTo>
                  <a:pt x="316449" y="276721"/>
                </a:lnTo>
                <a:lnTo>
                  <a:pt x="313317" y="278488"/>
                </a:lnTo>
                <a:lnTo>
                  <a:pt x="313011" y="283407"/>
                </a:lnTo>
                <a:lnTo>
                  <a:pt x="314356" y="288861"/>
                </a:lnTo>
                <a:lnTo>
                  <a:pt x="313373" y="290957"/>
                </a:lnTo>
                <a:lnTo>
                  <a:pt x="314379" y="293954"/>
                </a:lnTo>
                <a:lnTo>
                  <a:pt x="313116" y="295654"/>
                </a:lnTo>
                <a:lnTo>
                  <a:pt x="315089" y="296885"/>
                </a:lnTo>
                <a:lnTo>
                  <a:pt x="315970" y="300515"/>
                </a:lnTo>
                <a:lnTo>
                  <a:pt x="317970" y="302574"/>
                </a:lnTo>
                <a:lnTo>
                  <a:pt x="313395" y="311686"/>
                </a:lnTo>
                <a:lnTo>
                  <a:pt x="311166" y="313334"/>
                </a:lnTo>
                <a:lnTo>
                  <a:pt x="309419" y="320527"/>
                </a:lnTo>
                <a:lnTo>
                  <a:pt x="302484" y="318756"/>
                </a:lnTo>
                <a:lnTo>
                  <a:pt x="299676" y="316446"/>
                </a:lnTo>
                <a:lnTo>
                  <a:pt x="292131" y="318340"/>
                </a:lnTo>
                <a:lnTo>
                  <a:pt x="290260" y="315520"/>
                </a:lnTo>
                <a:lnTo>
                  <a:pt x="286820" y="315718"/>
                </a:lnTo>
                <a:lnTo>
                  <a:pt x="286080" y="320261"/>
                </a:lnTo>
                <a:lnTo>
                  <a:pt x="284023" y="320493"/>
                </a:lnTo>
                <a:lnTo>
                  <a:pt x="283281" y="324972"/>
                </a:lnTo>
                <a:lnTo>
                  <a:pt x="280925" y="326430"/>
                </a:lnTo>
                <a:lnTo>
                  <a:pt x="282231" y="330970"/>
                </a:lnTo>
                <a:lnTo>
                  <a:pt x="281037" y="333529"/>
                </a:lnTo>
                <a:lnTo>
                  <a:pt x="281278" y="336868"/>
                </a:lnTo>
                <a:lnTo>
                  <a:pt x="279669" y="338283"/>
                </a:lnTo>
                <a:lnTo>
                  <a:pt x="280226" y="341453"/>
                </a:lnTo>
                <a:lnTo>
                  <a:pt x="274731" y="347639"/>
                </a:lnTo>
                <a:lnTo>
                  <a:pt x="276833" y="351013"/>
                </a:lnTo>
                <a:lnTo>
                  <a:pt x="274212" y="354368"/>
                </a:lnTo>
                <a:lnTo>
                  <a:pt x="275428" y="356464"/>
                </a:lnTo>
                <a:lnTo>
                  <a:pt x="274206" y="359058"/>
                </a:lnTo>
                <a:lnTo>
                  <a:pt x="276331" y="360490"/>
                </a:lnTo>
                <a:lnTo>
                  <a:pt x="275988" y="368770"/>
                </a:lnTo>
                <a:lnTo>
                  <a:pt x="275142" y="370921"/>
                </a:lnTo>
                <a:lnTo>
                  <a:pt x="276978" y="374733"/>
                </a:lnTo>
                <a:lnTo>
                  <a:pt x="277042" y="380999"/>
                </a:lnTo>
                <a:lnTo>
                  <a:pt x="274883" y="383042"/>
                </a:lnTo>
                <a:lnTo>
                  <a:pt x="271285" y="390810"/>
                </a:lnTo>
                <a:lnTo>
                  <a:pt x="259528" y="385487"/>
                </a:lnTo>
                <a:lnTo>
                  <a:pt x="257539" y="387396"/>
                </a:lnTo>
                <a:lnTo>
                  <a:pt x="258786" y="390473"/>
                </a:lnTo>
                <a:lnTo>
                  <a:pt x="257184" y="396258"/>
                </a:lnTo>
                <a:lnTo>
                  <a:pt x="252655" y="396471"/>
                </a:lnTo>
                <a:lnTo>
                  <a:pt x="250401" y="401513"/>
                </a:lnTo>
                <a:lnTo>
                  <a:pt x="247105" y="401492"/>
                </a:lnTo>
                <a:lnTo>
                  <a:pt x="245021" y="403283"/>
                </a:lnTo>
                <a:lnTo>
                  <a:pt x="248290" y="410441"/>
                </a:lnTo>
                <a:lnTo>
                  <a:pt x="248108" y="418263"/>
                </a:lnTo>
                <a:lnTo>
                  <a:pt x="254603" y="417865"/>
                </a:lnTo>
                <a:lnTo>
                  <a:pt x="255454" y="425322"/>
                </a:lnTo>
                <a:lnTo>
                  <a:pt x="254003" y="428960"/>
                </a:lnTo>
                <a:lnTo>
                  <a:pt x="254891" y="431596"/>
                </a:lnTo>
                <a:lnTo>
                  <a:pt x="253991" y="434404"/>
                </a:lnTo>
                <a:lnTo>
                  <a:pt x="250573" y="434820"/>
                </a:lnTo>
                <a:lnTo>
                  <a:pt x="247619" y="437324"/>
                </a:lnTo>
                <a:lnTo>
                  <a:pt x="244941" y="435999"/>
                </a:lnTo>
                <a:lnTo>
                  <a:pt x="243951" y="439214"/>
                </a:lnTo>
                <a:lnTo>
                  <a:pt x="241096" y="441336"/>
                </a:lnTo>
                <a:lnTo>
                  <a:pt x="230114" y="445540"/>
                </a:lnTo>
                <a:lnTo>
                  <a:pt x="224605" y="446187"/>
                </a:lnTo>
                <a:lnTo>
                  <a:pt x="218057" y="443686"/>
                </a:lnTo>
                <a:lnTo>
                  <a:pt x="217329" y="440796"/>
                </a:lnTo>
                <a:lnTo>
                  <a:pt x="218970" y="439286"/>
                </a:lnTo>
                <a:lnTo>
                  <a:pt x="220315" y="433260"/>
                </a:lnTo>
                <a:lnTo>
                  <a:pt x="218694" y="431066"/>
                </a:lnTo>
                <a:lnTo>
                  <a:pt x="214760" y="430620"/>
                </a:lnTo>
                <a:lnTo>
                  <a:pt x="211552" y="428304"/>
                </a:lnTo>
                <a:lnTo>
                  <a:pt x="209373" y="421554"/>
                </a:lnTo>
                <a:lnTo>
                  <a:pt x="209187" y="416308"/>
                </a:lnTo>
                <a:lnTo>
                  <a:pt x="211210" y="412178"/>
                </a:lnTo>
                <a:lnTo>
                  <a:pt x="210981" y="408779"/>
                </a:lnTo>
                <a:lnTo>
                  <a:pt x="205446" y="400629"/>
                </a:lnTo>
                <a:lnTo>
                  <a:pt x="208274" y="395234"/>
                </a:lnTo>
                <a:lnTo>
                  <a:pt x="210155" y="394206"/>
                </a:lnTo>
                <a:lnTo>
                  <a:pt x="209785" y="392478"/>
                </a:lnTo>
                <a:lnTo>
                  <a:pt x="206912" y="391026"/>
                </a:lnTo>
                <a:lnTo>
                  <a:pt x="206318" y="393690"/>
                </a:lnTo>
                <a:lnTo>
                  <a:pt x="205031" y="394388"/>
                </a:lnTo>
                <a:lnTo>
                  <a:pt x="197944" y="390826"/>
                </a:lnTo>
                <a:lnTo>
                  <a:pt x="190931" y="393454"/>
                </a:lnTo>
                <a:lnTo>
                  <a:pt x="188098" y="391064"/>
                </a:lnTo>
                <a:lnTo>
                  <a:pt x="188502" y="387851"/>
                </a:lnTo>
                <a:lnTo>
                  <a:pt x="185966" y="383770"/>
                </a:lnTo>
                <a:lnTo>
                  <a:pt x="185036" y="375921"/>
                </a:lnTo>
                <a:lnTo>
                  <a:pt x="191068" y="371220"/>
                </a:lnTo>
                <a:lnTo>
                  <a:pt x="191015" y="366440"/>
                </a:lnTo>
                <a:lnTo>
                  <a:pt x="189078" y="362572"/>
                </a:lnTo>
                <a:lnTo>
                  <a:pt x="177904" y="354305"/>
                </a:lnTo>
                <a:lnTo>
                  <a:pt x="165112" y="351354"/>
                </a:lnTo>
                <a:lnTo>
                  <a:pt x="157486" y="352132"/>
                </a:lnTo>
                <a:lnTo>
                  <a:pt x="152941" y="355229"/>
                </a:lnTo>
                <a:lnTo>
                  <a:pt x="152063" y="364876"/>
                </a:lnTo>
                <a:lnTo>
                  <a:pt x="150026" y="364071"/>
                </a:lnTo>
                <a:lnTo>
                  <a:pt x="144048" y="365509"/>
                </a:lnTo>
                <a:lnTo>
                  <a:pt x="141098" y="364068"/>
                </a:lnTo>
                <a:lnTo>
                  <a:pt x="137477" y="365448"/>
                </a:lnTo>
                <a:lnTo>
                  <a:pt x="136128" y="368708"/>
                </a:lnTo>
                <a:lnTo>
                  <a:pt x="133871" y="367418"/>
                </a:lnTo>
                <a:lnTo>
                  <a:pt x="126885" y="369121"/>
                </a:lnTo>
                <a:lnTo>
                  <a:pt x="121991" y="367475"/>
                </a:lnTo>
                <a:lnTo>
                  <a:pt x="118151" y="363167"/>
                </a:lnTo>
                <a:lnTo>
                  <a:pt x="111796" y="364491"/>
                </a:lnTo>
                <a:lnTo>
                  <a:pt x="105817" y="356707"/>
                </a:lnTo>
                <a:lnTo>
                  <a:pt x="106431" y="352342"/>
                </a:lnTo>
                <a:lnTo>
                  <a:pt x="96781" y="351302"/>
                </a:lnTo>
                <a:lnTo>
                  <a:pt x="92409" y="348765"/>
                </a:lnTo>
                <a:lnTo>
                  <a:pt x="92108" y="345499"/>
                </a:lnTo>
                <a:lnTo>
                  <a:pt x="95851" y="341462"/>
                </a:lnTo>
                <a:lnTo>
                  <a:pt x="92371" y="338012"/>
                </a:lnTo>
                <a:lnTo>
                  <a:pt x="91752" y="334038"/>
                </a:lnTo>
                <a:lnTo>
                  <a:pt x="86399" y="333473"/>
                </a:lnTo>
                <a:lnTo>
                  <a:pt x="84872" y="330548"/>
                </a:lnTo>
                <a:lnTo>
                  <a:pt x="81742" y="330288"/>
                </a:lnTo>
                <a:lnTo>
                  <a:pt x="80764" y="327982"/>
                </a:lnTo>
                <a:lnTo>
                  <a:pt x="67903" y="327289"/>
                </a:lnTo>
                <a:lnTo>
                  <a:pt x="65726" y="325442"/>
                </a:lnTo>
                <a:lnTo>
                  <a:pt x="65553" y="318373"/>
                </a:lnTo>
                <a:lnTo>
                  <a:pt x="60598" y="313285"/>
                </a:lnTo>
                <a:lnTo>
                  <a:pt x="59285" y="309973"/>
                </a:lnTo>
                <a:lnTo>
                  <a:pt x="51292" y="307526"/>
                </a:lnTo>
                <a:lnTo>
                  <a:pt x="45563" y="311824"/>
                </a:lnTo>
                <a:lnTo>
                  <a:pt x="40223" y="308626"/>
                </a:lnTo>
                <a:lnTo>
                  <a:pt x="35580" y="307829"/>
                </a:lnTo>
                <a:lnTo>
                  <a:pt x="37685" y="302593"/>
                </a:lnTo>
                <a:lnTo>
                  <a:pt x="37703" y="295572"/>
                </a:lnTo>
                <a:lnTo>
                  <a:pt x="36439" y="291573"/>
                </a:lnTo>
                <a:lnTo>
                  <a:pt x="34341" y="290906"/>
                </a:lnTo>
                <a:lnTo>
                  <a:pt x="29648" y="293388"/>
                </a:lnTo>
                <a:lnTo>
                  <a:pt x="24940" y="292582"/>
                </a:lnTo>
                <a:lnTo>
                  <a:pt x="20293" y="287556"/>
                </a:lnTo>
                <a:lnTo>
                  <a:pt x="20340" y="284520"/>
                </a:lnTo>
                <a:lnTo>
                  <a:pt x="23328" y="280815"/>
                </a:lnTo>
                <a:lnTo>
                  <a:pt x="21969" y="277789"/>
                </a:lnTo>
                <a:lnTo>
                  <a:pt x="17644" y="274734"/>
                </a:lnTo>
                <a:lnTo>
                  <a:pt x="13985" y="276846"/>
                </a:lnTo>
                <a:lnTo>
                  <a:pt x="7236" y="272180"/>
                </a:lnTo>
                <a:lnTo>
                  <a:pt x="7080" y="270709"/>
                </a:lnTo>
                <a:lnTo>
                  <a:pt x="9943" y="264952"/>
                </a:lnTo>
                <a:lnTo>
                  <a:pt x="10732" y="263366"/>
                </a:lnTo>
                <a:lnTo>
                  <a:pt x="8673" y="258706"/>
                </a:lnTo>
                <a:lnTo>
                  <a:pt x="7951" y="252620"/>
                </a:lnTo>
                <a:lnTo>
                  <a:pt x="8379" y="243863"/>
                </a:lnTo>
                <a:lnTo>
                  <a:pt x="10891" y="238852"/>
                </a:lnTo>
                <a:lnTo>
                  <a:pt x="11709" y="234875"/>
                </a:lnTo>
                <a:lnTo>
                  <a:pt x="11221" y="228699"/>
                </a:lnTo>
                <a:lnTo>
                  <a:pt x="12675" y="221759"/>
                </a:lnTo>
                <a:lnTo>
                  <a:pt x="7086" y="218913"/>
                </a:lnTo>
                <a:lnTo>
                  <a:pt x="3129" y="212583"/>
                </a:lnTo>
                <a:lnTo>
                  <a:pt x="4800" y="211199"/>
                </a:lnTo>
                <a:lnTo>
                  <a:pt x="6838" y="213813"/>
                </a:lnTo>
                <a:lnTo>
                  <a:pt x="10148" y="212901"/>
                </a:lnTo>
                <a:lnTo>
                  <a:pt x="12314" y="210959"/>
                </a:lnTo>
                <a:lnTo>
                  <a:pt x="11809" y="206133"/>
                </a:lnTo>
                <a:lnTo>
                  <a:pt x="9821" y="200625"/>
                </a:lnTo>
                <a:lnTo>
                  <a:pt x="6567" y="197613"/>
                </a:lnTo>
                <a:lnTo>
                  <a:pt x="8064" y="193971"/>
                </a:lnTo>
                <a:lnTo>
                  <a:pt x="5230" y="189890"/>
                </a:lnTo>
                <a:lnTo>
                  <a:pt x="5313" y="187010"/>
                </a:lnTo>
                <a:lnTo>
                  <a:pt x="1298" y="182446"/>
                </a:lnTo>
                <a:lnTo>
                  <a:pt x="1629" y="179189"/>
                </a:lnTo>
                <a:lnTo>
                  <a:pt x="0" y="177160"/>
                </a:lnTo>
                <a:lnTo>
                  <a:pt x="905" y="173378"/>
                </a:lnTo>
                <a:lnTo>
                  <a:pt x="3559" y="172072"/>
                </a:lnTo>
                <a:lnTo>
                  <a:pt x="2055" y="166031"/>
                </a:lnTo>
                <a:lnTo>
                  <a:pt x="13611" y="164422"/>
                </a:lnTo>
                <a:lnTo>
                  <a:pt x="17524" y="161697"/>
                </a:lnTo>
                <a:lnTo>
                  <a:pt x="17930" y="157603"/>
                </a:lnTo>
                <a:lnTo>
                  <a:pt x="16071" y="153433"/>
                </a:lnTo>
                <a:lnTo>
                  <a:pt x="16471" y="149709"/>
                </a:lnTo>
                <a:lnTo>
                  <a:pt x="13185" y="148299"/>
                </a:lnTo>
                <a:lnTo>
                  <a:pt x="12459" y="146665"/>
                </a:lnTo>
                <a:lnTo>
                  <a:pt x="13121" y="144974"/>
                </a:lnTo>
                <a:lnTo>
                  <a:pt x="13735" y="143403"/>
                </a:lnTo>
                <a:lnTo>
                  <a:pt x="16472" y="143490"/>
                </a:lnTo>
                <a:lnTo>
                  <a:pt x="20312" y="139330"/>
                </a:lnTo>
                <a:lnTo>
                  <a:pt x="21049" y="135767"/>
                </a:lnTo>
                <a:lnTo>
                  <a:pt x="20422" y="132592"/>
                </a:lnTo>
                <a:lnTo>
                  <a:pt x="21033" y="125956"/>
                </a:lnTo>
                <a:lnTo>
                  <a:pt x="18944" y="118163"/>
                </a:lnTo>
                <a:lnTo>
                  <a:pt x="18361" y="115992"/>
                </a:lnTo>
                <a:lnTo>
                  <a:pt x="19590" y="107490"/>
                </a:lnTo>
                <a:lnTo>
                  <a:pt x="35997" y="112540"/>
                </a:lnTo>
                <a:lnTo>
                  <a:pt x="51308" y="106455"/>
                </a:lnTo>
                <a:lnTo>
                  <a:pt x="56693" y="108089"/>
                </a:lnTo>
                <a:lnTo>
                  <a:pt x="61925" y="101053"/>
                </a:lnTo>
                <a:lnTo>
                  <a:pt x="60834" y="95424"/>
                </a:lnTo>
                <a:lnTo>
                  <a:pt x="65130" y="91409"/>
                </a:lnTo>
                <a:lnTo>
                  <a:pt x="65987" y="86828"/>
                </a:lnTo>
                <a:lnTo>
                  <a:pt x="68588" y="88243"/>
                </a:lnTo>
                <a:lnTo>
                  <a:pt x="73602" y="85402"/>
                </a:lnTo>
                <a:lnTo>
                  <a:pt x="76465" y="85745"/>
                </a:lnTo>
                <a:lnTo>
                  <a:pt x="80402" y="79457"/>
                </a:lnTo>
                <a:lnTo>
                  <a:pt x="80656" y="76866"/>
                </a:lnTo>
                <a:lnTo>
                  <a:pt x="83455" y="74459"/>
                </a:lnTo>
                <a:lnTo>
                  <a:pt x="86689" y="75013"/>
                </a:lnTo>
                <a:lnTo>
                  <a:pt x="88879" y="78120"/>
                </a:lnTo>
                <a:lnTo>
                  <a:pt x="90669" y="76677"/>
                </a:lnTo>
                <a:lnTo>
                  <a:pt x="90364" y="74392"/>
                </a:lnTo>
                <a:lnTo>
                  <a:pt x="91790" y="68936"/>
                </a:lnTo>
                <a:lnTo>
                  <a:pt x="97782" y="61740"/>
                </a:lnTo>
                <a:lnTo>
                  <a:pt x="89917" y="54403"/>
                </a:lnTo>
                <a:lnTo>
                  <a:pt x="83354" y="52525"/>
                </a:lnTo>
                <a:lnTo>
                  <a:pt x="75047" y="46819"/>
                </a:lnTo>
                <a:lnTo>
                  <a:pt x="71578" y="37336"/>
                </a:lnTo>
                <a:lnTo>
                  <a:pt x="72757" y="34675"/>
                </a:lnTo>
                <a:lnTo>
                  <a:pt x="70678" y="33773"/>
                </a:lnTo>
                <a:lnTo>
                  <a:pt x="71514" y="30648"/>
                </a:lnTo>
                <a:lnTo>
                  <a:pt x="72358" y="29741"/>
                </a:lnTo>
                <a:lnTo>
                  <a:pt x="76755" y="32081"/>
                </a:lnTo>
                <a:lnTo>
                  <a:pt x="92891" y="29209"/>
                </a:lnTo>
                <a:lnTo>
                  <a:pt x="100166" y="22502"/>
                </a:lnTo>
                <a:lnTo>
                  <a:pt x="102665" y="11090"/>
                </a:lnTo>
                <a:lnTo>
                  <a:pt x="102877" y="10121"/>
                </a:lnTo>
                <a:lnTo>
                  <a:pt x="104832" y="6003"/>
                </a:lnTo>
                <a:lnTo>
                  <a:pt x="107350" y="4772"/>
                </a:lnTo>
                <a:lnTo>
                  <a:pt x="111018" y="2980"/>
                </a:lnTo>
                <a:lnTo>
                  <a:pt x="113710" y="4212"/>
                </a:lnTo>
                <a:close/>
              </a:path>
            </a:pathLst>
          </a:custGeom>
          <a:solidFill>
            <a:srgbClr val="220F3A">
              <a:alpha val="100000"/>
            </a:srgbClr>
          </a:solidFill>
          <a:ln w="13550" cap="flat">
            <a:solidFill>
              <a:srgbClr val="220F3A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296" name="pg2296"/>
          <p:cNvSpPr/>
          <p:nvPr/>
        </p:nvSpPr>
        <p:spPr>
          <a:xfrm>
            <a:off x="5092909" y="3067032"/>
            <a:ext cx="304156" cy="340188"/>
          </a:xfrm>
          <a:custGeom>
            <a:avLst/>
            <a:gdLst/>
            <a:ahLst/>
            <a:cxnLst/>
            <a:rect l="0" t="0" r="0" b="0"/>
            <a:pathLst>
              <a:path w="304156" h="340188">
                <a:moveTo>
                  <a:pt x="283998" y="102104"/>
                </a:moveTo>
                <a:lnTo>
                  <a:pt x="285683" y="102953"/>
                </a:lnTo>
                <a:lnTo>
                  <a:pt x="285407" y="101023"/>
                </a:lnTo>
                <a:lnTo>
                  <a:pt x="286611" y="99440"/>
                </a:lnTo>
                <a:lnTo>
                  <a:pt x="289006" y="100366"/>
                </a:lnTo>
                <a:lnTo>
                  <a:pt x="292624" y="104126"/>
                </a:lnTo>
                <a:lnTo>
                  <a:pt x="293087" y="109614"/>
                </a:lnTo>
                <a:lnTo>
                  <a:pt x="300429" y="115185"/>
                </a:lnTo>
                <a:lnTo>
                  <a:pt x="304156" y="116210"/>
                </a:lnTo>
                <a:lnTo>
                  <a:pt x="302890" y="120484"/>
                </a:lnTo>
                <a:lnTo>
                  <a:pt x="295292" y="121287"/>
                </a:lnTo>
                <a:lnTo>
                  <a:pt x="291970" y="124644"/>
                </a:lnTo>
                <a:lnTo>
                  <a:pt x="292603" y="128747"/>
                </a:lnTo>
                <a:lnTo>
                  <a:pt x="295960" y="130976"/>
                </a:lnTo>
                <a:lnTo>
                  <a:pt x="296925" y="134135"/>
                </a:lnTo>
                <a:lnTo>
                  <a:pt x="300044" y="134286"/>
                </a:lnTo>
                <a:lnTo>
                  <a:pt x="298335" y="138559"/>
                </a:lnTo>
                <a:lnTo>
                  <a:pt x="291246" y="144076"/>
                </a:lnTo>
                <a:lnTo>
                  <a:pt x="294593" y="159774"/>
                </a:lnTo>
                <a:lnTo>
                  <a:pt x="289705" y="163986"/>
                </a:lnTo>
                <a:lnTo>
                  <a:pt x="287013" y="162755"/>
                </a:lnTo>
                <a:lnTo>
                  <a:pt x="283345" y="164546"/>
                </a:lnTo>
                <a:lnTo>
                  <a:pt x="280827" y="165778"/>
                </a:lnTo>
                <a:lnTo>
                  <a:pt x="278872" y="169895"/>
                </a:lnTo>
                <a:lnTo>
                  <a:pt x="278660" y="170865"/>
                </a:lnTo>
                <a:lnTo>
                  <a:pt x="276161" y="182277"/>
                </a:lnTo>
                <a:lnTo>
                  <a:pt x="268886" y="188983"/>
                </a:lnTo>
                <a:lnTo>
                  <a:pt x="252750" y="191856"/>
                </a:lnTo>
                <a:lnTo>
                  <a:pt x="248352" y="189515"/>
                </a:lnTo>
                <a:lnTo>
                  <a:pt x="247509" y="190423"/>
                </a:lnTo>
                <a:lnTo>
                  <a:pt x="246673" y="193547"/>
                </a:lnTo>
                <a:lnTo>
                  <a:pt x="248752" y="194450"/>
                </a:lnTo>
                <a:lnTo>
                  <a:pt x="247573" y="197111"/>
                </a:lnTo>
                <a:lnTo>
                  <a:pt x="251042" y="206593"/>
                </a:lnTo>
                <a:lnTo>
                  <a:pt x="259348" y="212299"/>
                </a:lnTo>
                <a:lnTo>
                  <a:pt x="265912" y="214178"/>
                </a:lnTo>
                <a:lnTo>
                  <a:pt x="273777" y="221515"/>
                </a:lnTo>
                <a:lnTo>
                  <a:pt x="267784" y="228711"/>
                </a:lnTo>
                <a:lnTo>
                  <a:pt x="266359" y="234167"/>
                </a:lnTo>
                <a:lnTo>
                  <a:pt x="266664" y="236452"/>
                </a:lnTo>
                <a:lnTo>
                  <a:pt x="264874" y="237895"/>
                </a:lnTo>
                <a:lnTo>
                  <a:pt x="262684" y="234788"/>
                </a:lnTo>
                <a:lnTo>
                  <a:pt x="259450" y="234233"/>
                </a:lnTo>
                <a:lnTo>
                  <a:pt x="256651" y="236640"/>
                </a:lnTo>
                <a:lnTo>
                  <a:pt x="256397" y="239231"/>
                </a:lnTo>
                <a:lnTo>
                  <a:pt x="252460" y="245520"/>
                </a:lnTo>
                <a:lnTo>
                  <a:pt x="249597" y="245177"/>
                </a:lnTo>
                <a:lnTo>
                  <a:pt x="244583" y="248018"/>
                </a:lnTo>
                <a:lnTo>
                  <a:pt x="241982" y="246603"/>
                </a:lnTo>
                <a:lnTo>
                  <a:pt x="241125" y="251184"/>
                </a:lnTo>
                <a:lnTo>
                  <a:pt x="236829" y="255198"/>
                </a:lnTo>
                <a:lnTo>
                  <a:pt x="237920" y="260828"/>
                </a:lnTo>
                <a:lnTo>
                  <a:pt x="232688" y="267863"/>
                </a:lnTo>
                <a:lnTo>
                  <a:pt x="227303" y="266229"/>
                </a:lnTo>
                <a:lnTo>
                  <a:pt x="211992" y="272315"/>
                </a:lnTo>
                <a:lnTo>
                  <a:pt x="195585" y="267265"/>
                </a:lnTo>
                <a:lnTo>
                  <a:pt x="198022" y="264531"/>
                </a:lnTo>
                <a:lnTo>
                  <a:pt x="199059" y="260681"/>
                </a:lnTo>
                <a:lnTo>
                  <a:pt x="197353" y="255496"/>
                </a:lnTo>
                <a:lnTo>
                  <a:pt x="189706" y="253085"/>
                </a:lnTo>
                <a:lnTo>
                  <a:pt x="185585" y="253640"/>
                </a:lnTo>
                <a:lnTo>
                  <a:pt x="183778" y="254508"/>
                </a:lnTo>
                <a:lnTo>
                  <a:pt x="184051" y="258121"/>
                </a:lnTo>
                <a:lnTo>
                  <a:pt x="180030" y="259825"/>
                </a:lnTo>
                <a:lnTo>
                  <a:pt x="180113" y="262871"/>
                </a:lnTo>
                <a:lnTo>
                  <a:pt x="177999" y="264328"/>
                </a:lnTo>
                <a:lnTo>
                  <a:pt x="178355" y="266504"/>
                </a:lnTo>
                <a:lnTo>
                  <a:pt x="174777" y="269997"/>
                </a:lnTo>
                <a:lnTo>
                  <a:pt x="175558" y="271817"/>
                </a:lnTo>
                <a:lnTo>
                  <a:pt x="175114" y="273870"/>
                </a:lnTo>
                <a:lnTo>
                  <a:pt x="172064" y="276006"/>
                </a:lnTo>
                <a:lnTo>
                  <a:pt x="165807" y="275201"/>
                </a:lnTo>
                <a:lnTo>
                  <a:pt x="161052" y="277937"/>
                </a:lnTo>
                <a:lnTo>
                  <a:pt x="159394" y="277937"/>
                </a:lnTo>
                <a:lnTo>
                  <a:pt x="154297" y="276508"/>
                </a:lnTo>
                <a:lnTo>
                  <a:pt x="151413" y="272383"/>
                </a:lnTo>
                <a:lnTo>
                  <a:pt x="138070" y="277374"/>
                </a:lnTo>
                <a:lnTo>
                  <a:pt x="137505" y="277937"/>
                </a:lnTo>
                <a:lnTo>
                  <a:pt x="131123" y="284308"/>
                </a:lnTo>
                <a:lnTo>
                  <a:pt x="123952" y="282303"/>
                </a:lnTo>
                <a:lnTo>
                  <a:pt x="123732" y="285041"/>
                </a:lnTo>
                <a:lnTo>
                  <a:pt x="128065" y="291534"/>
                </a:lnTo>
                <a:lnTo>
                  <a:pt x="127652" y="292689"/>
                </a:lnTo>
                <a:lnTo>
                  <a:pt x="101411" y="303802"/>
                </a:lnTo>
                <a:lnTo>
                  <a:pt x="96734" y="299142"/>
                </a:lnTo>
                <a:lnTo>
                  <a:pt x="92044" y="301545"/>
                </a:lnTo>
                <a:lnTo>
                  <a:pt x="90300" y="297809"/>
                </a:lnTo>
                <a:lnTo>
                  <a:pt x="83954" y="294279"/>
                </a:lnTo>
                <a:lnTo>
                  <a:pt x="81705" y="298596"/>
                </a:lnTo>
                <a:lnTo>
                  <a:pt x="83938" y="301958"/>
                </a:lnTo>
                <a:lnTo>
                  <a:pt x="82398" y="303120"/>
                </a:lnTo>
                <a:lnTo>
                  <a:pt x="79160" y="301738"/>
                </a:lnTo>
                <a:lnTo>
                  <a:pt x="77861" y="304748"/>
                </a:lnTo>
                <a:lnTo>
                  <a:pt x="78124" y="310370"/>
                </a:lnTo>
                <a:lnTo>
                  <a:pt x="71481" y="317341"/>
                </a:lnTo>
                <a:lnTo>
                  <a:pt x="70592" y="327291"/>
                </a:lnTo>
                <a:lnTo>
                  <a:pt x="65632" y="336699"/>
                </a:lnTo>
                <a:lnTo>
                  <a:pt x="61163" y="338600"/>
                </a:lnTo>
                <a:lnTo>
                  <a:pt x="53820" y="334617"/>
                </a:lnTo>
                <a:lnTo>
                  <a:pt x="46774" y="340188"/>
                </a:lnTo>
                <a:lnTo>
                  <a:pt x="41400" y="337488"/>
                </a:lnTo>
                <a:lnTo>
                  <a:pt x="39684" y="336191"/>
                </a:lnTo>
                <a:lnTo>
                  <a:pt x="36464" y="334024"/>
                </a:lnTo>
                <a:lnTo>
                  <a:pt x="35770" y="333205"/>
                </a:lnTo>
                <a:lnTo>
                  <a:pt x="35338" y="331626"/>
                </a:lnTo>
                <a:lnTo>
                  <a:pt x="34878" y="331040"/>
                </a:lnTo>
                <a:lnTo>
                  <a:pt x="33077" y="330497"/>
                </a:lnTo>
                <a:lnTo>
                  <a:pt x="23466" y="317742"/>
                </a:lnTo>
                <a:lnTo>
                  <a:pt x="16226" y="313769"/>
                </a:lnTo>
                <a:lnTo>
                  <a:pt x="9334" y="306501"/>
                </a:lnTo>
                <a:lnTo>
                  <a:pt x="3181" y="304748"/>
                </a:lnTo>
                <a:lnTo>
                  <a:pt x="450" y="303970"/>
                </a:lnTo>
                <a:lnTo>
                  <a:pt x="0" y="301559"/>
                </a:lnTo>
                <a:lnTo>
                  <a:pt x="3309" y="296161"/>
                </a:lnTo>
                <a:lnTo>
                  <a:pt x="3287" y="292768"/>
                </a:lnTo>
                <a:lnTo>
                  <a:pt x="1708" y="285160"/>
                </a:lnTo>
                <a:lnTo>
                  <a:pt x="1899" y="281261"/>
                </a:lnTo>
                <a:lnTo>
                  <a:pt x="7023" y="277937"/>
                </a:lnTo>
                <a:lnTo>
                  <a:pt x="17119" y="271391"/>
                </a:lnTo>
                <a:lnTo>
                  <a:pt x="23018" y="265675"/>
                </a:lnTo>
                <a:lnTo>
                  <a:pt x="24937" y="261833"/>
                </a:lnTo>
                <a:lnTo>
                  <a:pt x="27568" y="250474"/>
                </a:lnTo>
                <a:lnTo>
                  <a:pt x="25854" y="245075"/>
                </a:lnTo>
                <a:lnTo>
                  <a:pt x="26588" y="240380"/>
                </a:lnTo>
                <a:lnTo>
                  <a:pt x="29484" y="237622"/>
                </a:lnTo>
                <a:lnTo>
                  <a:pt x="31338" y="234167"/>
                </a:lnTo>
                <a:lnTo>
                  <a:pt x="34284" y="228680"/>
                </a:lnTo>
                <a:lnTo>
                  <a:pt x="33844" y="226771"/>
                </a:lnTo>
                <a:lnTo>
                  <a:pt x="31353" y="225111"/>
                </a:lnTo>
                <a:lnTo>
                  <a:pt x="30248" y="220434"/>
                </a:lnTo>
                <a:lnTo>
                  <a:pt x="30491" y="216841"/>
                </a:lnTo>
                <a:lnTo>
                  <a:pt x="28439" y="212432"/>
                </a:lnTo>
                <a:lnTo>
                  <a:pt x="28365" y="208143"/>
                </a:lnTo>
                <a:lnTo>
                  <a:pt x="26283" y="201891"/>
                </a:lnTo>
                <a:lnTo>
                  <a:pt x="25974" y="195501"/>
                </a:lnTo>
                <a:lnTo>
                  <a:pt x="24468" y="191901"/>
                </a:lnTo>
                <a:lnTo>
                  <a:pt x="23882" y="188345"/>
                </a:lnTo>
                <a:lnTo>
                  <a:pt x="21314" y="185716"/>
                </a:lnTo>
                <a:lnTo>
                  <a:pt x="19216" y="178827"/>
                </a:lnTo>
                <a:lnTo>
                  <a:pt x="19868" y="170865"/>
                </a:lnTo>
                <a:lnTo>
                  <a:pt x="20170" y="167191"/>
                </a:lnTo>
                <a:lnTo>
                  <a:pt x="17094" y="163362"/>
                </a:lnTo>
                <a:lnTo>
                  <a:pt x="15887" y="157860"/>
                </a:lnTo>
                <a:lnTo>
                  <a:pt x="16531" y="155179"/>
                </a:lnTo>
                <a:lnTo>
                  <a:pt x="15091" y="152438"/>
                </a:lnTo>
                <a:lnTo>
                  <a:pt x="18699" y="151756"/>
                </a:lnTo>
                <a:lnTo>
                  <a:pt x="19110" y="150041"/>
                </a:lnTo>
                <a:lnTo>
                  <a:pt x="17253" y="147956"/>
                </a:lnTo>
                <a:lnTo>
                  <a:pt x="19164" y="145252"/>
                </a:lnTo>
                <a:lnTo>
                  <a:pt x="20696" y="145666"/>
                </a:lnTo>
                <a:lnTo>
                  <a:pt x="29018" y="155083"/>
                </a:lnTo>
                <a:lnTo>
                  <a:pt x="42134" y="158814"/>
                </a:lnTo>
                <a:lnTo>
                  <a:pt x="47385" y="168540"/>
                </a:lnTo>
                <a:lnTo>
                  <a:pt x="49722" y="170399"/>
                </a:lnTo>
                <a:lnTo>
                  <a:pt x="49910" y="165744"/>
                </a:lnTo>
                <a:lnTo>
                  <a:pt x="51947" y="163894"/>
                </a:lnTo>
                <a:lnTo>
                  <a:pt x="52348" y="161345"/>
                </a:lnTo>
                <a:lnTo>
                  <a:pt x="45162" y="156365"/>
                </a:lnTo>
                <a:lnTo>
                  <a:pt x="44230" y="151388"/>
                </a:lnTo>
                <a:lnTo>
                  <a:pt x="46169" y="142586"/>
                </a:lnTo>
                <a:lnTo>
                  <a:pt x="51840" y="139705"/>
                </a:lnTo>
                <a:lnTo>
                  <a:pt x="51368" y="129722"/>
                </a:lnTo>
                <a:lnTo>
                  <a:pt x="49901" y="130442"/>
                </a:lnTo>
                <a:lnTo>
                  <a:pt x="48748" y="133278"/>
                </a:lnTo>
                <a:lnTo>
                  <a:pt x="47659" y="131083"/>
                </a:lnTo>
                <a:lnTo>
                  <a:pt x="48359" y="128065"/>
                </a:lnTo>
                <a:lnTo>
                  <a:pt x="47575" y="126351"/>
                </a:lnTo>
                <a:lnTo>
                  <a:pt x="44173" y="124435"/>
                </a:lnTo>
                <a:lnTo>
                  <a:pt x="32602" y="123263"/>
                </a:lnTo>
                <a:lnTo>
                  <a:pt x="31896" y="121925"/>
                </a:lnTo>
                <a:lnTo>
                  <a:pt x="32492" y="118038"/>
                </a:lnTo>
                <a:lnTo>
                  <a:pt x="27723" y="118404"/>
                </a:lnTo>
                <a:lnTo>
                  <a:pt x="25944" y="120772"/>
                </a:lnTo>
                <a:lnTo>
                  <a:pt x="27337" y="122443"/>
                </a:lnTo>
                <a:lnTo>
                  <a:pt x="26879" y="124558"/>
                </a:lnTo>
                <a:lnTo>
                  <a:pt x="29919" y="124427"/>
                </a:lnTo>
                <a:lnTo>
                  <a:pt x="29981" y="126368"/>
                </a:lnTo>
                <a:lnTo>
                  <a:pt x="24522" y="128410"/>
                </a:lnTo>
                <a:lnTo>
                  <a:pt x="20477" y="131681"/>
                </a:lnTo>
                <a:lnTo>
                  <a:pt x="15785" y="129494"/>
                </a:lnTo>
                <a:lnTo>
                  <a:pt x="9292" y="122933"/>
                </a:lnTo>
                <a:lnTo>
                  <a:pt x="8292" y="114741"/>
                </a:lnTo>
                <a:lnTo>
                  <a:pt x="10699" y="112058"/>
                </a:lnTo>
                <a:lnTo>
                  <a:pt x="16649" y="114424"/>
                </a:lnTo>
                <a:lnTo>
                  <a:pt x="27728" y="113999"/>
                </a:lnTo>
                <a:lnTo>
                  <a:pt x="41867" y="105328"/>
                </a:lnTo>
                <a:lnTo>
                  <a:pt x="65945" y="96720"/>
                </a:lnTo>
                <a:lnTo>
                  <a:pt x="65663" y="98398"/>
                </a:lnTo>
                <a:lnTo>
                  <a:pt x="61525" y="101868"/>
                </a:lnTo>
                <a:lnTo>
                  <a:pt x="59303" y="110452"/>
                </a:lnTo>
                <a:lnTo>
                  <a:pt x="54465" y="118808"/>
                </a:lnTo>
                <a:lnTo>
                  <a:pt x="54739" y="120730"/>
                </a:lnTo>
                <a:lnTo>
                  <a:pt x="61175" y="112854"/>
                </a:lnTo>
                <a:lnTo>
                  <a:pt x="66221" y="110625"/>
                </a:lnTo>
                <a:lnTo>
                  <a:pt x="66355" y="108919"/>
                </a:lnTo>
                <a:lnTo>
                  <a:pt x="63666" y="107607"/>
                </a:lnTo>
                <a:lnTo>
                  <a:pt x="63362" y="105335"/>
                </a:lnTo>
                <a:lnTo>
                  <a:pt x="67931" y="103339"/>
                </a:lnTo>
                <a:lnTo>
                  <a:pt x="74006" y="92728"/>
                </a:lnTo>
                <a:lnTo>
                  <a:pt x="90292" y="86566"/>
                </a:lnTo>
                <a:lnTo>
                  <a:pt x="121534" y="74744"/>
                </a:lnTo>
                <a:lnTo>
                  <a:pt x="134415" y="71779"/>
                </a:lnTo>
                <a:lnTo>
                  <a:pt x="145255" y="70289"/>
                </a:lnTo>
                <a:lnTo>
                  <a:pt x="152186" y="66942"/>
                </a:lnTo>
                <a:lnTo>
                  <a:pt x="165254" y="64324"/>
                </a:lnTo>
                <a:lnTo>
                  <a:pt x="183705" y="57402"/>
                </a:lnTo>
                <a:lnTo>
                  <a:pt x="199896" y="54989"/>
                </a:lnTo>
                <a:lnTo>
                  <a:pt x="209834" y="51769"/>
                </a:lnTo>
                <a:lnTo>
                  <a:pt x="223386" y="42473"/>
                </a:lnTo>
                <a:lnTo>
                  <a:pt x="231190" y="34301"/>
                </a:lnTo>
                <a:lnTo>
                  <a:pt x="233063" y="32340"/>
                </a:lnTo>
                <a:lnTo>
                  <a:pt x="245703" y="14298"/>
                </a:lnTo>
                <a:lnTo>
                  <a:pt x="251451" y="8697"/>
                </a:lnTo>
                <a:lnTo>
                  <a:pt x="262233" y="2555"/>
                </a:lnTo>
                <a:lnTo>
                  <a:pt x="274024" y="0"/>
                </a:lnTo>
                <a:lnTo>
                  <a:pt x="278631" y="6325"/>
                </a:lnTo>
                <a:lnTo>
                  <a:pt x="278659" y="9783"/>
                </a:lnTo>
                <a:lnTo>
                  <a:pt x="280480" y="13681"/>
                </a:lnTo>
                <a:lnTo>
                  <a:pt x="283345" y="14405"/>
                </a:lnTo>
                <a:lnTo>
                  <a:pt x="284628" y="14730"/>
                </a:lnTo>
                <a:lnTo>
                  <a:pt x="286833" y="17039"/>
                </a:lnTo>
                <a:lnTo>
                  <a:pt x="288880" y="23149"/>
                </a:lnTo>
                <a:lnTo>
                  <a:pt x="287734" y="26905"/>
                </a:lnTo>
                <a:lnTo>
                  <a:pt x="290612" y="32569"/>
                </a:lnTo>
                <a:lnTo>
                  <a:pt x="285855" y="35748"/>
                </a:lnTo>
                <a:lnTo>
                  <a:pt x="287501" y="39115"/>
                </a:lnTo>
                <a:lnTo>
                  <a:pt x="286765" y="43707"/>
                </a:lnTo>
                <a:lnTo>
                  <a:pt x="289829" y="45265"/>
                </a:lnTo>
                <a:lnTo>
                  <a:pt x="291005" y="47541"/>
                </a:lnTo>
                <a:lnTo>
                  <a:pt x="291240" y="53971"/>
                </a:lnTo>
                <a:lnTo>
                  <a:pt x="288244" y="56364"/>
                </a:lnTo>
                <a:lnTo>
                  <a:pt x="283345" y="57711"/>
                </a:lnTo>
                <a:lnTo>
                  <a:pt x="277990" y="59335"/>
                </a:lnTo>
                <a:lnTo>
                  <a:pt x="276168" y="62279"/>
                </a:lnTo>
                <a:lnTo>
                  <a:pt x="278067" y="68336"/>
                </a:lnTo>
                <a:lnTo>
                  <a:pt x="281601" y="72939"/>
                </a:lnTo>
                <a:lnTo>
                  <a:pt x="283345" y="78515"/>
                </a:lnTo>
                <a:lnTo>
                  <a:pt x="284889" y="79530"/>
                </a:lnTo>
                <a:lnTo>
                  <a:pt x="284178" y="85208"/>
                </a:lnTo>
                <a:lnTo>
                  <a:pt x="285912" y="88019"/>
                </a:lnTo>
                <a:lnTo>
                  <a:pt x="283415" y="95112"/>
                </a:lnTo>
                <a:lnTo>
                  <a:pt x="284341" y="98851"/>
                </a:lnTo>
                <a:close/>
              </a:path>
            </a:pathLst>
          </a:custGeom>
          <a:solidFill>
            <a:srgbClr val="190C27">
              <a:alpha val="100000"/>
            </a:srgbClr>
          </a:solidFill>
          <a:ln w="13550" cap="flat">
            <a:solidFill>
              <a:srgbClr val="190C27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297" name="pg2297"/>
          <p:cNvSpPr/>
          <p:nvPr/>
        </p:nvSpPr>
        <p:spPr>
          <a:xfrm>
            <a:off x="5136413" y="3320118"/>
            <a:ext cx="200393" cy="307607"/>
          </a:xfrm>
          <a:custGeom>
            <a:avLst/>
            <a:gdLst/>
            <a:ahLst/>
            <a:cxnLst/>
            <a:rect l="0" t="0" r="0" b="0"/>
            <a:pathLst>
              <a:path w="200393" h="307607">
                <a:moveTo>
                  <a:pt x="150420" y="64292"/>
                </a:moveTo>
                <a:lnTo>
                  <a:pt x="150014" y="68385"/>
                </a:lnTo>
                <a:lnTo>
                  <a:pt x="146101" y="71111"/>
                </a:lnTo>
                <a:lnTo>
                  <a:pt x="134545" y="72720"/>
                </a:lnTo>
                <a:lnTo>
                  <a:pt x="136049" y="78760"/>
                </a:lnTo>
                <a:lnTo>
                  <a:pt x="133395" y="80067"/>
                </a:lnTo>
                <a:lnTo>
                  <a:pt x="132490" y="83849"/>
                </a:lnTo>
                <a:lnTo>
                  <a:pt x="134119" y="85878"/>
                </a:lnTo>
                <a:lnTo>
                  <a:pt x="133788" y="89135"/>
                </a:lnTo>
                <a:lnTo>
                  <a:pt x="137803" y="93699"/>
                </a:lnTo>
                <a:lnTo>
                  <a:pt x="137720" y="96578"/>
                </a:lnTo>
                <a:lnTo>
                  <a:pt x="140554" y="100659"/>
                </a:lnTo>
                <a:lnTo>
                  <a:pt x="139057" y="104301"/>
                </a:lnTo>
                <a:lnTo>
                  <a:pt x="142311" y="107314"/>
                </a:lnTo>
                <a:lnTo>
                  <a:pt x="144299" y="112822"/>
                </a:lnTo>
                <a:lnTo>
                  <a:pt x="144804" y="117648"/>
                </a:lnTo>
                <a:lnTo>
                  <a:pt x="142638" y="119590"/>
                </a:lnTo>
                <a:lnTo>
                  <a:pt x="139328" y="120501"/>
                </a:lnTo>
                <a:lnTo>
                  <a:pt x="137290" y="117888"/>
                </a:lnTo>
                <a:lnTo>
                  <a:pt x="135619" y="119272"/>
                </a:lnTo>
                <a:lnTo>
                  <a:pt x="139576" y="125602"/>
                </a:lnTo>
                <a:lnTo>
                  <a:pt x="145165" y="128448"/>
                </a:lnTo>
                <a:lnTo>
                  <a:pt x="143711" y="135388"/>
                </a:lnTo>
                <a:lnTo>
                  <a:pt x="144199" y="141564"/>
                </a:lnTo>
                <a:lnTo>
                  <a:pt x="143381" y="145540"/>
                </a:lnTo>
                <a:lnTo>
                  <a:pt x="140869" y="150552"/>
                </a:lnTo>
                <a:lnTo>
                  <a:pt x="140441" y="159309"/>
                </a:lnTo>
                <a:lnTo>
                  <a:pt x="141163" y="165395"/>
                </a:lnTo>
                <a:lnTo>
                  <a:pt x="143223" y="170055"/>
                </a:lnTo>
                <a:lnTo>
                  <a:pt x="142433" y="171641"/>
                </a:lnTo>
                <a:lnTo>
                  <a:pt x="139570" y="177398"/>
                </a:lnTo>
                <a:lnTo>
                  <a:pt x="139727" y="178869"/>
                </a:lnTo>
                <a:lnTo>
                  <a:pt x="146475" y="183534"/>
                </a:lnTo>
                <a:lnTo>
                  <a:pt x="150134" y="181423"/>
                </a:lnTo>
                <a:lnTo>
                  <a:pt x="154459" y="184477"/>
                </a:lnTo>
                <a:lnTo>
                  <a:pt x="155818" y="187504"/>
                </a:lnTo>
                <a:lnTo>
                  <a:pt x="152830" y="191208"/>
                </a:lnTo>
                <a:lnTo>
                  <a:pt x="152783" y="194245"/>
                </a:lnTo>
                <a:lnTo>
                  <a:pt x="157430" y="199271"/>
                </a:lnTo>
                <a:lnTo>
                  <a:pt x="162138" y="200077"/>
                </a:lnTo>
                <a:lnTo>
                  <a:pt x="166831" y="197595"/>
                </a:lnTo>
                <a:lnTo>
                  <a:pt x="168929" y="198262"/>
                </a:lnTo>
                <a:lnTo>
                  <a:pt x="170193" y="202260"/>
                </a:lnTo>
                <a:lnTo>
                  <a:pt x="170175" y="209282"/>
                </a:lnTo>
                <a:lnTo>
                  <a:pt x="168070" y="214517"/>
                </a:lnTo>
                <a:lnTo>
                  <a:pt x="172714" y="215315"/>
                </a:lnTo>
                <a:lnTo>
                  <a:pt x="178053" y="218513"/>
                </a:lnTo>
                <a:lnTo>
                  <a:pt x="183782" y="214215"/>
                </a:lnTo>
                <a:lnTo>
                  <a:pt x="191775" y="216662"/>
                </a:lnTo>
                <a:lnTo>
                  <a:pt x="193088" y="219973"/>
                </a:lnTo>
                <a:lnTo>
                  <a:pt x="198043" y="225062"/>
                </a:lnTo>
                <a:lnTo>
                  <a:pt x="198216" y="232131"/>
                </a:lnTo>
                <a:lnTo>
                  <a:pt x="200393" y="233978"/>
                </a:lnTo>
                <a:lnTo>
                  <a:pt x="196665" y="237578"/>
                </a:lnTo>
                <a:lnTo>
                  <a:pt x="193276" y="246489"/>
                </a:lnTo>
                <a:lnTo>
                  <a:pt x="186177" y="250956"/>
                </a:lnTo>
                <a:lnTo>
                  <a:pt x="184467" y="254046"/>
                </a:lnTo>
                <a:lnTo>
                  <a:pt x="178674" y="246629"/>
                </a:lnTo>
                <a:lnTo>
                  <a:pt x="174066" y="246134"/>
                </a:lnTo>
                <a:lnTo>
                  <a:pt x="174055" y="238162"/>
                </a:lnTo>
                <a:lnTo>
                  <a:pt x="166168" y="236800"/>
                </a:lnTo>
                <a:lnTo>
                  <a:pt x="160426" y="234083"/>
                </a:lnTo>
                <a:lnTo>
                  <a:pt x="158188" y="231181"/>
                </a:lnTo>
                <a:lnTo>
                  <a:pt x="154262" y="231370"/>
                </a:lnTo>
                <a:lnTo>
                  <a:pt x="153369" y="233438"/>
                </a:lnTo>
                <a:lnTo>
                  <a:pt x="154686" y="235566"/>
                </a:lnTo>
                <a:lnTo>
                  <a:pt x="153361" y="237293"/>
                </a:lnTo>
                <a:lnTo>
                  <a:pt x="152524" y="241563"/>
                </a:lnTo>
                <a:lnTo>
                  <a:pt x="144959" y="244021"/>
                </a:lnTo>
                <a:lnTo>
                  <a:pt x="142361" y="246328"/>
                </a:lnTo>
                <a:lnTo>
                  <a:pt x="139620" y="253213"/>
                </a:lnTo>
                <a:lnTo>
                  <a:pt x="140188" y="256925"/>
                </a:lnTo>
                <a:lnTo>
                  <a:pt x="137231" y="264032"/>
                </a:lnTo>
                <a:lnTo>
                  <a:pt x="136748" y="270436"/>
                </a:lnTo>
                <a:lnTo>
                  <a:pt x="125212" y="274286"/>
                </a:lnTo>
                <a:lnTo>
                  <a:pt x="125621" y="280764"/>
                </a:lnTo>
                <a:lnTo>
                  <a:pt x="121973" y="282053"/>
                </a:lnTo>
                <a:lnTo>
                  <a:pt x="119612" y="287700"/>
                </a:lnTo>
                <a:lnTo>
                  <a:pt x="116864" y="288380"/>
                </a:lnTo>
                <a:lnTo>
                  <a:pt x="113128" y="292684"/>
                </a:lnTo>
                <a:lnTo>
                  <a:pt x="111898" y="291755"/>
                </a:lnTo>
                <a:lnTo>
                  <a:pt x="112293" y="288669"/>
                </a:lnTo>
                <a:lnTo>
                  <a:pt x="102271" y="279741"/>
                </a:lnTo>
                <a:lnTo>
                  <a:pt x="100268" y="281205"/>
                </a:lnTo>
                <a:lnTo>
                  <a:pt x="96777" y="279293"/>
                </a:lnTo>
                <a:lnTo>
                  <a:pt x="91373" y="278845"/>
                </a:lnTo>
                <a:lnTo>
                  <a:pt x="88941" y="283836"/>
                </a:lnTo>
                <a:lnTo>
                  <a:pt x="89874" y="288494"/>
                </a:lnTo>
                <a:lnTo>
                  <a:pt x="85620" y="289505"/>
                </a:lnTo>
                <a:lnTo>
                  <a:pt x="84493" y="299528"/>
                </a:lnTo>
                <a:lnTo>
                  <a:pt x="76742" y="293180"/>
                </a:lnTo>
                <a:lnTo>
                  <a:pt x="71554" y="293165"/>
                </a:lnTo>
                <a:lnTo>
                  <a:pt x="70859" y="290735"/>
                </a:lnTo>
                <a:lnTo>
                  <a:pt x="69761" y="290352"/>
                </a:lnTo>
                <a:lnTo>
                  <a:pt x="59082" y="297001"/>
                </a:lnTo>
                <a:lnTo>
                  <a:pt x="57228" y="301419"/>
                </a:lnTo>
                <a:lnTo>
                  <a:pt x="51845" y="302684"/>
                </a:lnTo>
                <a:lnTo>
                  <a:pt x="50420" y="307397"/>
                </a:lnTo>
                <a:lnTo>
                  <a:pt x="46835" y="307607"/>
                </a:lnTo>
                <a:lnTo>
                  <a:pt x="47355" y="305901"/>
                </a:lnTo>
                <a:lnTo>
                  <a:pt x="45583" y="302374"/>
                </a:lnTo>
                <a:lnTo>
                  <a:pt x="46524" y="294015"/>
                </a:lnTo>
                <a:lnTo>
                  <a:pt x="44166" y="289377"/>
                </a:lnTo>
                <a:lnTo>
                  <a:pt x="40547" y="286918"/>
                </a:lnTo>
                <a:lnTo>
                  <a:pt x="33853" y="285340"/>
                </a:lnTo>
                <a:lnTo>
                  <a:pt x="27716" y="280883"/>
                </a:lnTo>
                <a:lnTo>
                  <a:pt x="21768" y="279183"/>
                </a:lnTo>
                <a:lnTo>
                  <a:pt x="19260" y="273039"/>
                </a:lnTo>
                <a:lnTo>
                  <a:pt x="20818" y="269502"/>
                </a:lnTo>
                <a:lnTo>
                  <a:pt x="24373" y="264648"/>
                </a:lnTo>
                <a:lnTo>
                  <a:pt x="23308" y="254828"/>
                </a:lnTo>
                <a:lnTo>
                  <a:pt x="21257" y="251056"/>
                </a:lnTo>
                <a:lnTo>
                  <a:pt x="14118" y="243765"/>
                </a:lnTo>
                <a:lnTo>
                  <a:pt x="11830" y="232663"/>
                </a:lnTo>
                <a:lnTo>
                  <a:pt x="7533" y="230152"/>
                </a:lnTo>
                <a:lnTo>
                  <a:pt x="6048" y="226894"/>
                </a:lnTo>
                <a:lnTo>
                  <a:pt x="8348" y="221738"/>
                </a:lnTo>
                <a:lnTo>
                  <a:pt x="16645" y="213431"/>
                </a:lnTo>
                <a:lnTo>
                  <a:pt x="19653" y="205776"/>
                </a:lnTo>
                <a:lnTo>
                  <a:pt x="18401" y="201200"/>
                </a:lnTo>
                <a:lnTo>
                  <a:pt x="19419" y="196136"/>
                </a:lnTo>
                <a:lnTo>
                  <a:pt x="22201" y="191378"/>
                </a:lnTo>
                <a:lnTo>
                  <a:pt x="23520" y="184096"/>
                </a:lnTo>
                <a:lnTo>
                  <a:pt x="15936" y="176023"/>
                </a:lnTo>
                <a:lnTo>
                  <a:pt x="15711" y="171641"/>
                </a:lnTo>
                <a:lnTo>
                  <a:pt x="17714" y="166715"/>
                </a:lnTo>
                <a:lnTo>
                  <a:pt x="16769" y="162221"/>
                </a:lnTo>
                <a:lnTo>
                  <a:pt x="18593" y="158149"/>
                </a:lnTo>
                <a:lnTo>
                  <a:pt x="18586" y="154677"/>
                </a:lnTo>
                <a:lnTo>
                  <a:pt x="16098" y="151525"/>
                </a:lnTo>
                <a:lnTo>
                  <a:pt x="7084" y="148756"/>
                </a:lnTo>
                <a:lnTo>
                  <a:pt x="4730" y="145820"/>
                </a:lnTo>
                <a:lnTo>
                  <a:pt x="5006" y="141940"/>
                </a:lnTo>
                <a:lnTo>
                  <a:pt x="3091" y="138561"/>
                </a:lnTo>
                <a:lnTo>
                  <a:pt x="1620" y="130614"/>
                </a:lnTo>
                <a:lnTo>
                  <a:pt x="0" y="127247"/>
                </a:lnTo>
                <a:lnTo>
                  <a:pt x="1668" y="121112"/>
                </a:lnTo>
                <a:lnTo>
                  <a:pt x="7181" y="116083"/>
                </a:lnTo>
                <a:lnTo>
                  <a:pt x="10471" y="109869"/>
                </a:lnTo>
                <a:lnTo>
                  <a:pt x="8407" y="106666"/>
                </a:lnTo>
                <a:lnTo>
                  <a:pt x="7674" y="103292"/>
                </a:lnTo>
                <a:lnTo>
                  <a:pt x="10726" y="95929"/>
                </a:lnTo>
                <a:lnTo>
                  <a:pt x="6677" y="89838"/>
                </a:lnTo>
                <a:lnTo>
                  <a:pt x="3269" y="87103"/>
                </a:lnTo>
                <a:lnTo>
                  <a:pt x="10315" y="81531"/>
                </a:lnTo>
                <a:lnTo>
                  <a:pt x="17659" y="85514"/>
                </a:lnTo>
                <a:lnTo>
                  <a:pt x="22127" y="83613"/>
                </a:lnTo>
                <a:lnTo>
                  <a:pt x="27087" y="74205"/>
                </a:lnTo>
                <a:lnTo>
                  <a:pt x="27976" y="64255"/>
                </a:lnTo>
                <a:lnTo>
                  <a:pt x="34619" y="57285"/>
                </a:lnTo>
                <a:lnTo>
                  <a:pt x="34356" y="51662"/>
                </a:lnTo>
                <a:lnTo>
                  <a:pt x="35655" y="48652"/>
                </a:lnTo>
                <a:lnTo>
                  <a:pt x="38893" y="50034"/>
                </a:lnTo>
                <a:lnTo>
                  <a:pt x="40433" y="48872"/>
                </a:lnTo>
                <a:lnTo>
                  <a:pt x="38200" y="45510"/>
                </a:lnTo>
                <a:lnTo>
                  <a:pt x="40449" y="41193"/>
                </a:lnTo>
                <a:lnTo>
                  <a:pt x="46795" y="44723"/>
                </a:lnTo>
                <a:lnTo>
                  <a:pt x="48539" y="48459"/>
                </a:lnTo>
                <a:lnTo>
                  <a:pt x="53229" y="46056"/>
                </a:lnTo>
                <a:lnTo>
                  <a:pt x="57906" y="50716"/>
                </a:lnTo>
                <a:lnTo>
                  <a:pt x="84147" y="39603"/>
                </a:lnTo>
                <a:lnTo>
                  <a:pt x="84560" y="38448"/>
                </a:lnTo>
                <a:lnTo>
                  <a:pt x="80227" y="31955"/>
                </a:lnTo>
                <a:lnTo>
                  <a:pt x="80447" y="29218"/>
                </a:lnTo>
                <a:lnTo>
                  <a:pt x="87618" y="31222"/>
                </a:lnTo>
                <a:lnTo>
                  <a:pt x="94000" y="24851"/>
                </a:lnTo>
                <a:lnTo>
                  <a:pt x="94565" y="24288"/>
                </a:lnTo>
                <a:lnTo>
                  <a:pt x="107908" y="19297"/>
                </a:lnTo>
                <a:lnTo>
                  <a:pt x="110792" y="23422"/>
                </a:lnTo>
                <a:lnTo>
                  <a:pt x="115889" y="24851"/>
                </a:lnTo>
                <a:lnTo>
                  <a:pt x="117547" y="24851"/>
                </a:lnTo>
                <a:lnTo>
                  <a:pt x="122302" y="22115"/>
                </a:lnTo>
                <a:lnTo>
                  <a:pt x="128559" y="22920"/>
                </a:lnTo>
                <a:lnTo>
                  <a:pt x="131609" y="20784"/>
                </a:lnTo>
                <a:lnTo>
                  <a:pt x="132053" y="18731"/>
                </a:lnTo>
                <a:lnTo>
                  <a:pt x="131272" y="16911"/>
                </a:lnTo>
                <a:lnTo>
                  <a:pt x="134850" y="13418"/>
                </a:lnTo>
                <a:lnTo>
                  <a:pt x="134494" y="11242"/>
                </a:lnTo>
                <a:lnTo>
                  <a:pt x="136609" y="9785"/>
                </a:lnTo>
                <a:lnTo>
                  <a:pt x="136525" y="6739"/>
                </a:lnTo>
                <a:lnTo>
                  <a:pt x="140546" y="5036"/>
                </a:lnTo>
                <a:lnTo>
                  <a:pt x="140273" y="1422"/>
                </a:lnTo>
                <a:lnTo>
                  <a:pt x="142080" y="554"/>
                </a:lnTo>
                <a:lnTo>
                  <a:pt x="146201" y="0"/>
                </a:lnTo>
                <a:lnTo>
                  <a:pt x="153848" y="2410"/>
                </a:lnTo>
                <a:lnTo>
                  <a:pt x="155554" y="7595"/>
                </a:lnTo>
                <a:lnTo>
                  <a:pt x="154517" y="11445"/>
                </a:lnTo>
                <a:lnTo>
                  <a:pt x="152080" y="14179"/>
                </a:lnTo>
                <a:lnTo>
                  <a:pt x="150851" y="22681"/>
                </a:lnTo>
                <a:lnTo>
                  <a:pt x="151434" y="24851"/>
                </a:lnTo>
                <a:lnTo>
                  <a:pt x="153523" y="32644"/>
                </a:lnTo>
                <a:lnTo>
                  <a:pt x="152912" y="39281"/>
                </a:lnTo>
                <a:lnTo>
                  <a:pt x="153539" y="42456"/>
                </a:lnTo>
                <a:lnTo>
                  <a:pt x="152802" y="46019"/>
                </a:lnTo>
                <a:lnTo>
                  <a:pt x="148962" y="50179"/>
                </a:lnTo>
                <a:lnTo>
                  <a:pt x="146226" y="50092"/>
                </a:lnTo>
                <a:lnTo>
                  <a:pt x="145611" y="51662"/>
                </a:lnTo>
                <a:lnTo>
                  <a:pt x="144949" y="53354"/>
                </a:lnTo>
                <a:lnTo>
                  <a:pt x="145675" y="54988"/>
                </a:lnTo>
                <a:lnTo>
                  <a:pt x="148961" y="56398"/>
                </a:lnTo>
                <a:lnTo>
                  <a:pt x="148561" y="60122"/>
                </a:lnTo>
                <a:close/>
              </a:path>
            </a:pathLst>
          </a:custGeom>
          <a:solidFill>
            <a:srgbClr val="1B0D2B">
              <a:alpha val="100000"/>
            </a:srgbClr>
          </a:solidFill>
          <a:ln w="13550" cap="flat">
            <a:solidFill>
              <a:srgbClr val="1B0D2B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298" name="pg2298"/>
          <p:cNvSpPr/>
          <p:nvPr/>
        </p:nvSpPr>
        <p:spPr>
          <a:xfrm>
            <a:off x="5167189" y="3551300"/>
            <a:ext cx="316474" cy="297823"/>
          </a:xfrm>
          <a:custGeom>
            <a:avLst/>
            <a:gdLst/>
            <a:ahLst/>
            <a:cxnLst/>
            <a:rect l="0" t="0" r="0" b="0"/>
            <a:pathLst>
              <a:path w="316474" h="297823">
                <a:moveTo>
                  <a:pt x="169618" y="2797"/>
                </a:moveTo>
                <a:lnTo>
                  <a:pt x="182479" y="3489"/>
                </a:lnTo>
                <a:lnTo>
                  <a:pt x="183457" y="5795"/>
                </a:lnTo>
                <a:lnTo>
                  <a:pt x="186587" y="6055"/>
                </a:lnTo>
                <a:lnTo>
                  <a:pt x="188114" y="8980"/>
                </a:lnTo>
                <a:lnTo>
                  <a:pt x="193467" y="9545"/>
                </a:lnTo>
                <a:lnTo>
                  <a:pt x="194086" y="13520"/>
                </a:lnTo>
                <a:lnTo>
                  <a:pt x="197566" y="16969"/>
                </a:lnTo>
                <a:lnTo>
                  <a:pt x="193823" y="21006"/>
                </a:lnTo>
                <a:lnTo>
                  <a:pt x="194124" y="24272"/>
                </a:lnTo>
                <a:lnTo>
                  <a:pt x="198495" y="26809"/>
                </a:lnTo>
                <a:lnTo>
                  <a:pt x="208145" y="27850"/>
                </a:lnTo>
                <a:lnTo>
                  <a:pt x="207532" y="32214"/>
                </a:lnTo>
                <a:lnTo>
                  <a:pt x="213510" y="39998"/>
                </a:lnTo>
                <a:lnTo>
                  <a:pt x="219866" y="38674"/>
                </a:lnTo>
                <a:lnTo>
                  <a:pt x="223706" y="42983"/>
                </a:lnTo>
                <a:lnTo>
                  <a:pt x="228600" y="44629"/>
                </a:lnTo>
                <a:lnTo>
                  <a:pt x="235586" y="42925"/>
                </a:lnTo>
                <a:lnTo>
                  <a:pt x="237843" y="44216"/>
                </a:lnTo>
                <a:lnTo>
                  <a:pt x="239192" y="40955"/>
                </a:lnTo>
                <a:lnTo>
                  <a:pt x="242813" y="39575"/>
                </a:lnTo>
                <a:lnTo>
                  <a:pt x="245763" y="41016"/>
                </a:lnTo>
                <a:lnTo>
                  <a:pt x="251741" y="39578"/>
                </a:lnTo>
                <a:lnTo>
                  <a:pt x="253778" y="40383"/>
                </a:lnTo>
                <a:lnTo>
                  <a:pt x="254655" y="30736"/>
                </a:lnTo>
                <a:lnTo>
                  <a:pt x="259200" y="27640"/>
                </a:lnTo>
                <a:lnTo>
                  <a:pt x="266827" y="26861"/>
                </a:lnTo>
                <a:lnTo>
                  <a:pt x="279619" y="29812"/>
                </a:lnTo>
                <a:lnTo>
                  <a:pt x="290792" y="38079"/>
                </a:lnTo>
                <a:lnTo>
                  <a:pt x="292729" y="41947"/>
                </a:lnTo>
                <a:lnTo>
                  <a:pt x="292783" y="46728"/>
                </a:lnTo>
                <a:lnTo>
                  <a:pt x="286751" y="51428"/>
                </a:lnTo>
                <a:lnTo>
                  <a:pt x="287681" y="59277"/>
                </a:lnTo>
                <a:lnTo>
                  <a:pt x="290216" y="63358"/>
                </a:lnTo>
                <a:lnTo>
                  <a:pt x="289813" y="66571"/>
                </a:lnTo>
                <a:lnTo>
                  <a:pt x="292645" y="68961"/>
                </a:lnTo>
                <a:lnTo>
                  <a:pt x="299659" y="66333"/>
                </a:lnTo>
                <a:lnTo>
                  <a:pt x="306746" y="69895"/>
                </a:lnTo>
                <a:lnTo>
                  <a:pt x="308033" y="69197"/>
                </a:lnTo>
                <a:lnTo>
                  <a:pt x="308627" y="66533"/>
                </a:lnTo>
                <a:lnTo>
                  <a:pt x="311500" y="67985"/>
                </a:lnTo>
                <a:lnTo>
                  <a:pt x="311870" y="69713"/>
                </a:lnTo>
                <a:lnTo>
                  <a:pt x="309989" y="70742"/>
                </a:lnTo>
                <a:lnTo>
                  <a:pt x="307161" y="76136"/>
                </a:lnTo>
                <a:lnTo>
                  <a:pt x="312696" y="84286"/>
                </a:lnTo>
                <a:lnTo>
                  <a:pt x="312925" y="87685"/>
                </a:lnTo>
                <a:lnTo>
                  <a:pt x="310902" y="91815"/>
                </a:lnTo>
                <a:lnTo>
                  <a:pt x="311088" y="97061"/>
                </a:lnTo>
                <a:lnTo>
                  <a:pt x="313267" y="103812"/>
                </a:lnTo>
                <a:lnTo>
                  <a:pt x="316474" y="106128"/>
                </a:lnTo>
                <a:lnTo>
                  <a:pt x="303300" y="111400"/>
                </a:lnTo>
                <a:lnTo>
                  <a:pt x="296805" y="107723"/>
                </a:lnTo>
                <a:lnTo>
                  <a:pt x="290568" y="113277"/>
                </a:lnTo>
                <a:lnTo>
                  <a:pt x="290527" y="114876"/>
                </a:lnTo>
                <a:lnTo>
                  <a:pt x="292662" y="117888"/>
                </a:lnTo>
                <a:lnTo>
                  <a:pt x="292266" y="123253"/>
                </a:lnTo>
                <a:lnTo>
                  <a:pt x="293010" y="125571"/>
                </a:lnTo>
                <a:lnTo>
                  <a:pt x="287591" y="130138"/>
                </a:lnTo>
                <a:lnTo>
                  <a:pt x="288091" y="133138"/>
                </a:lnTo>
                <a:lnTo>
                  <a:pt x="287179" y="137879"/>
                </a:lnTo>
                <a:lnTo>
                  <a:pt x="288805" y="141283"/>
                </a:lnTo>
                <a:lnTo>
                  <a:pt x="286860" y="142266"/>
                </a:lnTo>
                <a:lnTo>
                  <a:pt x="284660" y="141104"/>
                </a:lnTo>
                <a:lnTo>
                  <a:pt x="285327" y="144514"/>
                </a:lnTo>
                <a:lnTo>
                  <a:pt x="278647" y="145731"/>
                </a:lnTo>
                <a:lnTo>
                  <a:pt x="277002" y="155079"/>
                </a:lnTo>
                <a:lnTo>
                  <a:pt x="271150" y="154365"/>
                </a:lnTo>
                <a:lnTo>
                  <a:pt x="270240" y="157343"/>
                </a:lnTo>
                <a:lnTo>
                  <a:pt x="273061" y="159213"/>
                </a:lnTo>
                <a:lnTo>
                  <a:pt x="273558" y="161044"/>
                </a:lnTo>
                <a:lnTo>
                  <a:pt x="271911" y="164219"/>
                </a:lnTo>
                <a:lnTo>
                  <a:pt x="267344" y="167320"/>
                </a:lnTo>
                <a:lnTo>
                  <a:pt x="267138" y="171730"/>
                </a:lnTo>
                <a:lnTo>
                  <a:pt x="268855" y="174489"/>
                </a:lnTo>
                <a:lnTo>
                  <a:pt x="268829" y="176277"/>
                </a:lnTo>
                <a:lnTo>
                  <a:pt x="261284" y="177471"/>
                </a:lnTo>
                <a:lnTo>
                  <a:pt x="260392" y="179873"/>
                </a:lnTo>
                <a:lnTo>
                  <a:pt x="262733" y="184663"/>
                </a:lnTo>
                <a:lnTo>
                  <a:pt x="255711" y="191132"/>
                </a:lnTo>
                <a:lnTo>
                  <a:pt x="258470" y="194483"/>
                </a:lnTo>
                <a:lnTo>
                  <a:pt x="257030" y="197917"/>
                </a:lnTo>
                <a:lnTo>
                  <a:pt x="257160" y="206397"/>
                </a:lnTo>
                <a:lnTo>
                  <a:pt x="249347" y="207706"/>
                </a:lnTo>
                <a:lnTo>
                  <a:pt x="245075" y="208962"/>
                </a:lnTo>
                <a:lnTo>
                  <a:pt x="239189" y="219162"/>
                </a:lnTo>
                <a:lnTo>
                  <a:pt x="238618" y="221567"/>
                </a:lnTo>
                <a:lnTo>
                  <a:pt x="239528" y="224327"/>
                </a:lnTo>
                <a:lnTo>
                  <a:pt x="238157" y="226741"/>
                </a:lnTo>
                <a:lnTo>
                  <a:pt x="238236" y="231025"/>
                </a:lnTo>
                <a:lnTo>
                  <a:pt x="236935" y="233417"/>
                </a:lnTo>
                <a:lnTo>
                  <a:pt x="227459" y="230051"/>
                </a:lnTo>
                <a:lnTo>
                  <a:pt x="225135" y="234296"/>
                </a:lnTo>
                <a:lnTo>
                  <a:pt x="221982" y="236396"/>
                </a:lnTo>
                <a:lnTo>
                  <a:pt x="219270" y="237940"/>
                </a:lnTo>
                <a:lnTo>
                  <a:pt x="217404" y="243291"/>
                </a:lnTo>
                <a:lnTo>
                  <a:pt x="222305" y="247561"/>
                </a:lnTo>
                <a:lnTo>
                  <a:pt x="225983" y="259299"/>
                </a:lnTo>
                <a:lnTo>
                  <a:pt x="232388" y="263149"/>
                </a:lnTo>
                <a:lnTo>
                  <a:pt x="233661" y="266761"/>
                </a:lnTo>
                <a:lnTo>
                  <a:pt x="232400" y="270919"/>
                </a:lnTo>
                <a:lnTo>
                  <a:pt x="234429" y="274916"/>
                </a:lnTo>
                <a:lnTo>
                  <a:pt x="231694" y="276683"/>
                </a:lnTo>
                <a:lnTo>
                  <a:pt x="228797" y="272749"/>
                </a:lnTo>
                <a:lnTo>
                  <a:pt x="226999" y="275826"/>
                </a:lnTo>
                <a:lnTo>
                  <a:pt x="221577" y="275989"/>
                </a:lnTo>
                <a:lnTo>
                  <a:pt x="219009" y="279774"/>
                </a:lnTo>
                <a:lnTo>
                  <a:pt x="217227" y="280360"/>
                </a:lnTo>
                <a:lnTo>
                  <a:pt x="215233" y="279155"/>
                </a:lnTo>
                <a:lnTo>
                  <a:pt x="211617" y="282176"/>
                </a:lnTo>
                <a:lnTo>
                  <a:pt x="208344" y="289516"/>
                </a:lnTo>
                <a:lnTo>
                  <a:pt x="204737" y="291804"/>
                </a:lnTo>
                <a:lnTo>
                  <a:pt x="200603" y="297823"/>
                </a:lnTo>
                <a:lnTo>
                  <a:pt x="192827" y="295250"/>
                </a:lnTo>
                <a:lnTo>
                  <a:pt x="189808" y="291382"/>
                </a:lnTo>
                <a:lnTo>
                  <a:pt x="187093" y="290039"/>
                </a:lnTo>
                <a:lnTo>
                  <a:pt x="187119" y="288246"/>
                </a:lnTo>
                <a:lnTo>
                  <a:pt x="185033" y="285601"/>
                </a:lnTo>
                <a:lnTo>
                  <a:pt x="184071" y="275766"/>
                </a:lnTo>
                <a:lnTo>
                  <a:pt x="176764" y="267457"/>
                </a:lnTo>
                <a:lnTo>
                  <a:pt x="171623" y="258886"/>
                </a:lnTo>
                <a:lnTo>
                  <a:pt x="169088" y="258391"/>
                </a:lnTo>
                <a:lnTo>
                  <a:pt x="166996" y="258319"/>
                </a:lnTo>
                <a:lnTo>
                  <a:pt x="164316" y="254149"/>
                </a:lnTo>
                <a:lnTo>
                  <a:pt x="163604" y="249022"/>
                </a:lnTo>
                <a:lnTo>
                  <a:pt x="158051" y="248371"/>
                </a:lnTo>
                <a:lnTo>
                  <a:pt x="155294" y="250292"/>
                </a:lnTo>
                <a:lnTo>
                  <a:pt x="151406" y="243447"/>
                </a:lnTo>
                <a:lnTo>
                  <a:pt x="148091" y="243043"/>
                </a:lnTo>
                <a:lnTo>
                  <a:pt x="146526" y="238967"/>
                </a:lnTo>
                <a:lnTo>
                  <a:pt x="147599" y="236592"/>
                </a:lnTo>
                <a:lnTo>
                  <a:pt x="149659" y="236903"/>
                </a:lnTo>
                <a:lnTo>
                  <a:pt x="152596" y="231478"/>
                </a:lnTo>
                <a:lnTo>
                  <a:pt x="156659" y="230688"/>
                </a:lnTo>
                <a:lnTo>
                  <a:pt x="158896" y="226598"/>
                </a:lnTo>
                <a:lnTo>
                  <a:pt x="163583" y="227131"/>
                </a:lnTo>
                <a:lnTo>
                  <a:pt x="167507" y="222669"/>
                </a:lnTo>
                <a:lnTo>
                  <a:pt x="166944" y="220323"/>
                </a:lnTo>
                <a:lnTo>
                  <a:pt x="168679" y="218877"/>
                </a:lnTo>
                <a:lnTo>
                  <a:pt x="169088" y="215438"/>
                </a:lnTo>
                <a:lnTo>
                  <a:pt x="172546" y="213276"/>
                </a:lnTo>
                <a:lnTo>
                  <a:pt x="170652" y="209530"/>
                </a:lnTo>
                <a:lnTo>
                  <a:pt x="169088" y="208014"/>
                </a:lnTo>
                <a:lnTo>
                  <a:pt x="160281" y="198772"/>
                </a:lnTo>
                <a:lnTo>
                  <a:pt x="156800" y="199516"/>
                </a:lnTo>
                <a:lnTo>
                  <a:pt x="150542" y="197929"/>
                </a:lnTo>
                <a:lnTo>
                  <a:pt x="148212" y="203987"/>
                </a:lnTo>
                <a:lnTo>
                  <a:pt x="145144" y="204849"/>
                </a:lnTo>
                <a:lnTo>
                  <a:pt x="142644" y="201729"/>
                </a:lnTo>
                <a:lnTo>
                  <a:pt x="136727" y="199203"/>
                </a:lnTo>
                <a:lnTo>
                  <a:pt x="132652" y="203254"/>
                </a:lnTo>
                <a:lnTo>
                  <a:pt x="131144" y="207876"/>
                </a:lnTo>
                <a:lnTo>
                  <a:pt x="127719" y="209745"/>
                </a:lnTo>
                <a:lnTo>
                  <a:pt x="124263" y="207753"/>
                </a:lnTo>
                <a:lnTo>
                  <a:pt x="126421" y="204706"/>
                </a:lnTo>
                <a:lnTo>
                  <a:pt x="124069" y="195529"/>
                </a:lnTo>
                <a:lnTo>
                  <a:pt x="120843" y="194137"/>
                </a:lnTo>
                <a:lnTo>
                  <a:pt x="111131" y="197053"/>
                </a:lnTo>
                <a:lnTo>
                  <a:pt x="105793" y="183332"/>
                </a:lnTo>
                <a:lnTo>
                  <a:pt x="94363" y="185864"/>
                </a:lnTo>
                <a:lnTo>
                  <a:pt x="82821" y="179275"/>
                </a:lnTo>
                <a:lnTo>
                  <a:pt x="75810" y="178682"/>
                </a:lnTo>
                <a:lnTo>
                  <a:pt x="65564" y="173709"/>
                </a:lnTo>
                <a:lnTo>
                  <a:pt x="61055" y="178745"/>
                </a:lnTo>
                <a:lnTo>
                  <a:pt x="59101" y="178836"/>
                </a:lnTo>
                <a:lnTo>
                  <a:pt x="58169" y="175259"/>
                </a:lnTo>
                <a:lnTo>
                  <a:pt x="58466" y="170763"/>
                </a:lnTo>
                <a:lnTo>
                  <a:pt x="57014" y="167228"/>
                </a:lnTo>
                <a:lnTo>
                  <a:pt x="51798" y="164090"/>
                </a:lnTo>
                <a:lnTo>
                  <a:pt x="48575" y="159293"/>
                </a:lnTo>
                <a:lnTo>
                  <a:pt x="47438" y="153178"/>
                </a:lnTo>
                <a:lnTo>
                  <a:pt x="49581" y="148533"/>
                </a:lnTo>
                <a:lnTo>
                  <a:pt x="47717" y="144076"/>
                </a:lnTo>
                <a:lnTo>
                  <a:pt x="45117" y="143268"/>
                </a:lnTo>
                <a:lnTo>
                  <a:pt x="43546" y="140670"/>
                </a:lnTo>
                <a:lnTo>
                  <a:pt x="38069" y="142829"/>
                </a:lnTo>
                <a:lnTo>
                  <a:pt x="36666" y="136944"/>
                </a:lnTo>
                <a:lnTo>
                  <a:pt x="34249" y="138213"/>
                </a:lnTo>
                <a:lnTo>
                  <a:pt x="32430" y="141442"/>
                </a:lnTo>
                <a:lnTo>
                  <a:pt x="30226" y="141276"/>
                </a:lnTo>
                <a:lnTo>
                  <a:pt x="29565" y="138291"/>
                </a:lnTo>
                <a:lnTo>
                  <a:pt x="25566" y="136649"/>
                </a:lnTo>
                <a:lnTo>
                  <a:pt x="23515" y="137788"/>
                </a:lnTo>
                <a:lnTo>
                  <a:pt x="21149" y="136336"/>
                </a:lnTo>
                <a:lnTo>
                  <a:pt x="16979" y="138860"/>
                </a:lnTo>
                <a:lnTo>
                  <a:pt x="16072" y="142236"/>
                </a:lnTo>
                <a:lnTo>
                  <a:pt x="19483" y="143132"/>
                </a:lnTo>
                <a:lnTo>
                  <a:pt x="20666" y="145490"/>
                </a:lnTo>
                <a:lnTo>
                  <a:pt x="20079" y="150613"/>
                </a:lnTo>
                <a:lnTo>
                  <a:pt x="18077" y="153832"/>
                </a:lnTo>
                <a:lnTo>
                  <a:pt x="18490" y="162776"/>
                </a:lnTo>
                <a:lnTo>
                  <a:pt x="14668" y="164007"/>
                </a:lnTo>
                <a:lnTo>
                  <a:pt x="9117" y="162087"/>
                </a:lnTo>
                <a:lnTo>
                  <a:pt x="0" y="162734"/>
                </a:lnTo>
                <a:lnTo>
                  <a:pt x="91" y="159673"/>
                </a:lnTo>
                <a:lnTo>
                  <a:pt x="7324" y="150680"/>
                </a:lnTo>
                <a:lnTo>
                  <a:pt x="8326" y="146048"/>
                </a:lnTo>
                <a:lnTo>
                  <a:pt x="9952" y="144071"/>
                </a:lnTo>
                <a:lnTo>
                  <a:pt x="10220" y="141386"/>
                </a:lnTo>
                <a:lnTo>
                  <a:pt x="14946" y="130729"/>
                </a:lnTo>
                <a:lnTo>
                  <a:pt x="16735" y="125308"/>
                </a:lnTo>
                <a:lnTo>
                  <a:pt x="16807" y="120528"/>
                </a:lnTo>
                <a:lnTo>
                  <a:pt x="18322" y="118168"/>
                </a:lnTo>
                <a:lnTo>
                  <a:pt x="18424" y="111988"/>
                </a:lnTo>
                <a:lnTo>
                  <a:pt x="20008" y="103740"/>
                </a:lnTo>
                <a:lnTo>
                  <a:pt x="22326" y="97355"/>
                </a:lnTo>
                <a:lnTo>
                  <a:pt x="22224" y="89284"/>
                </a:lnTo>
                <a:lnTo>
                  <a:pt x="17216" y="81970"/>
                </a:lnTo>
                <a:lnTo>
                  <a:pt x="16060" y="76425"/>
                </a:lnTo>
                <a:lnTo>
                  <a:pt x="19645" y="76215"/>
                </a:lnTo>
                <a:lnTo>
                  <a:pt x="21069" y="71503"/>
                </a:lnTo>
                <a:lnTo>
                  <a:pt x="26452" y="70238"/>
                </a:lnTo>
                <a:lnTo>
                  <a:pt x="28306" y="65819"/>
                </a:lnTo>
                <a:lnTo>
                  <a:pt x="38986" y="59170"/>
                </a:lnTo>
                <a:lnTo>
                  <a:pt x="40084" y="59553"/>
                </a:lnTo>
                <a:lnTo>
                  <a:pt x="40778" y="61983"/>
                </a:lnTo>
                <a:lnTo>
                  <a:pt x="45966" y="61999"/>
                </a:lnTo>
                <a:lnTo>
                  <a:pt x="53718" y="68347"/>
                </a:lnTo>
                <a:lnTo>
                  <a:pt x="54844" y="58324"/>
                </a:lnTo>
                <a:lnTo>
                  <a:pt x="59099" y="57313"/>
                </a:lnTo>
                <a:lnTo>
                  <a:pt x="58166" y="52654"/>
                </a:lnTo>
                <a:lnTo>
                  <a:pt x="60598" y="47664"/>
                </a:lnTo>
                <a:lnTo>
                  <a:pt x="66002" y="48111"/>
                </a:lnTo>
                <a:lnTo>
                  <a:pt x="69493" y="50023"/>
                </a:lnTo>
                <a:lnTo>
                  <a:pt x="71496" y="48559"/>
                </a:lnTo>
                <a:lnTo>
                  <a:pt x="81518" y="57487"/>
                </a:lnTo>
                <a:lnTo>
                  <a:pt x="81123" y="60573"/>
                </a:lnTo>
                <a:lnTo>
                  <a:pt x="82353" y="61502"/>
                </a:lnTo>
                <a:lnTo>
                  <a:pt x="86089" y="57199"/>
                </a:lnTo>
                <a:lnTo>
                  <a:pt x="88837" y="56518"/>
                </a:lnTo>
                <a:lnTo>
                  <a:pt x="91197" y="50872"/>
                </a:lnTo>
                <a:lnTo>
                  <a:pt x="94846" y="49583"/>
                </a:lnTo>
                <a:lnTo>
                  <a:pt x="94437" y="43105"/>
                </a:lnTo>
                <a:lnTo>
                  <a:pt x="105973" y="39255"/>
                </a:lnTo>
                <a:lnTo>
                  <a:pt x="106456" y="32851"/>
                </a:lnTo>
                <a:lnTo>
                  <a:pt x="109412" y="25743"/>
                </a:lnTo>
                <a:lnTo>
                  <a:pt x="108845" y="22032"/>
                </a:lnTo>
                <a:lnTo>
                  <a:pt x="111586" y="15146"/>
                </a:lnTo>
                <a:lnTo>
                  <a:pt x="114184" y="12839"/>
                </a:lnTo>
                <a:lnTo>
                  <a:pt x="121749" y="10381"/>
                </a:lnTo>
                <a:lnTo>
                  <a:pt x="122586" y="6111"/>
                </a:lnTo>
                <a:lnTo>
                  <a:pt x="123911" y="4385"/>
                </a:lnTo>
                <a:lnTo>
                  <a:pt x="122594" y="2256"/>
                </a:lnTo>
                <a:lnTo>
                  <a:pt x="123487" y="188"/>
                </a:lnTo>
                <a:lnTo>
                  <a:pt x="127413" y="0"/>
                </a:lnTo>
                <a:lnTo>
                  <a:pt x="129651" y="2902"/>
                </a:lnTo>
                <a:lnTo>
                  <a:pt x="135392" y="5618"/>
                </a:lnTo>
                <a:lnTo>
                  <a:pt x="143280" y="6981"/>
                </a:lnTo>
                <a:lnTo>
                  <a:pt x="143291" y="14952"/>
                </a:lnTo>
                <a:lnTo>
                  <a:pt x="147898" y="15447"/>
                </a:lnTo>
                <a:lnTo>
                  <a:pt x="153691" y="22864"/>
                </a:lnTo>
                <a:lnTo>
                  <a:pt x="155402" y="19775"/>
                </a:lnTo>
                <a:lnTo>
                  <a:pt x="162501" y="15307"/>
                </a:lnTo>
                <a:lnTo>
                  <a:pt x="165890" y="6397"/>
                </a:lnTo>
                <a:close/>
              </a:path>
            </a:pathLst>
          </a:custGeom>
          <a:solidFill>
            <a:srgbClr val="190B26">
              <a:alpha val="100000"/>
            </a:srgbClr>
          </a:solidFill>
          <a:ln w="13550" cap="flat">
            <a:solidFill>
              <a:srgbClr val="190B26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299" name="pg2299"/>
          <p:cNvSpPr/>
          <p:nvPr/>
        </p:nvSpPr>
        <p:spPr>
          <a:xfrm>
            <a:off x="5389171" y="3657428"/>
            <a:ext cx="190002" cy="213246"/>
          </a:xfrm>
          <a:custGeom>
            <a:avLst/>
            <a:gdLst/>
            <a:ahLst/>
            <a:cxnLst/>
            <a:rect l="0" t="0" r="0" b="0"/>
            <a:pathLst>
              <a:path w="190002" h="213246">
                <a:moveTo>
                  <a:pt x="109847" y="14919"/>
                </a:moveTo>
                <a:lnTo>
                  <a:pt x="120829" y="10716"/>
                </a:lnTo>
                <a:lnTo>
                  <a:pt x="123684" y="8594"/>
                </a:lnTo>
                <a:lnTo>
                  <a:pt x="124673" y="5378"/>
                </a:lnTo>
                <a:lnTo>
                  <a:pt x="127351" y="6703"/>
                </a:lnTo>
                <a:lnTo>
                  <a:pt x="130305" y="4199"/>
                </a:lnTo>
                <a:lnTo>
                  <a:pt x="133724" y="3783"/>
                </a:lnTo>
                <a:lnTo>
                  <a:pt x="136246" y="6265"/>
                </a:lnTo>
                <a:lnTo>
                  <a:pt x="143646" y="6530"/>
                </a:lnTo>
                <a:lnTo>
                  <a:pt x="149635" y="10208"/>
                </a:lnTo>
                <a:lnTo>
                  <a:pt x="154868" y="9899"/>
                </a:lnTo>
                <a:lnTo>
                  <a:pt x="162293" y="13703"/>
                </a:lnTo>
                <a:lnTo>
                  <a:pt x="165395" y="13373"/>
                </a:lnTo>
                <a:lnTo>
                  <a:pt x="167985" y="17758"/>
                </a:lnTo>
                <a:lnTo>
                  <a:pt x="171257" y="14949"/>
                </a:lnTo>
                <a:lnTo>
                  <a:pt x="171759" y="10042"/>
                </a:lnTo>
                <a:lnTo>
                  <a:pt x="174809" y="9871"/>
                </a:lnTo>
                <a:lnTo>
                  <a:pt x="178198" y="19418"/>
                </a:lnTo>
                <a:lnTo>
                  <a:pt x="181647" y="20034"/>
                </a:lnTo>
                <a:lnTo>
                  <a:pt x="185206" y="23454"/>
                </a:lnTo>
                <a:lnTo>
                  <a:pt x="187955" y="24008"/>
                </a:lnTo>
                <a:lnTo>
                  <a:pt x="190002" y="31133"/>
                </a:lnTo>
                <a:lnTo>
                  <a:pt x="186691" y="33227"/>
                </a:lnTo>
                <a:lnTo>
                  <a:pt x="186699" y="38758"/>
                </a:lnTo>
                <a:lnTo>
                  <a:pt x="181965" y="41494"/>
                </a:lnTo>
                <a:lnTo>
                  <a:pt x="182964" y="44919"/>
                </a:lnTo>
                <a:lnTo>
                  <a:pt x="185210" y="46380"/>
                </a:lnTo>
                <a:lnTo>
                  <a:pt x="185804" y="48353"/>
                </a:lnTo>
                <a:lnTo>
                  <a:pt x="181878" y="59573"/>
                </a:lnTo>
                <a:lnTo>
                  <a:pt x="178454" y="60528"/>
                </a:lnTo>
                <a:lnTo>
                  <a:pt x="176328" y="63022"/>
                </a:lnTo>
                <a:lnTo>
                  <a:pt x="175450" y="67100"/>
                </a:lnTo>
                <a:lnTo>
                  <a:pt x="171531" y="69101"/>
                </a:lnTo>
                <a:lnTo>
                  <a:pt x="173633" y="74144"/>
                </a:lnTo>
                <a:lnTo>
                  <a:pt x="176458" y="77203"/>
                </a:lnTo>
                <a:lnTo>
                  <a:pt x="168570" y="85593"/>
                </a:lnTo>
                <a:lnTo>
                  <a:pt x="168640" y="89730"/>
                </a:lnTo>
                <a:lnTo>
                  <a:pt x="171764" y="98894"/>
                </a:lnTo>
                <a:lnTo>
                  <a:pt x="179648" y="103119"/>
                </a:lnTo>
                <a:lnTo>
                  <a:pt x="179735" y="107620"/>
                </a:lnTo>
                <a:lnTo>
                  <a:pt x="181283" y="110112"/>
                </a:lnTo>
                <a:lnTo>
                  <a:pt x="180982" y="112677"/>
                </a:lnTo>
                <a:lnTo>
                  <a:pt x="175221" y="114234"/>
                </a:lnTo>
                <a:lnTo>
                  <a:pt x="167295" y="112367"/>
                </a:lnTo>
                <a:lnTo>
                  <a:pt x="163084" y="113625"/>
                </a:lnTo>
                <a:lnTo>
                  <a:pt x="162483" y="115983"/>
                </a:lnTo>
                <a:lnTo>
                  <a:pt x="164086" y="121156"/>
                </a:lnTo>
                <a:lnTo>
                  <a:pt x="165753" y="121999"/>
                </a:lnTo>
                <a:lnTo>
                  <a:pt x="167587" y="126503"/>
                </a:lnTo>
                <a:lnTo>
                  <a:pt x="167206" y="128317"/>
                </a:lnTo>
                <a:lnTo>
                  <a:pt x="164933" y="127861"/>
                </a:lnTo>
                <a:lnTo>
                  <a:pt x="163549" y="125140"/>
                </a:lnTo>
                <a:lnTo>
                  <a:pt x="157007" y="125063"/>
                </a:lnTo>
                <a:lnTo>
                  <a:pt x="157480" y="132608"/>
                </a:lnTo>
                <a:lnTo>
                  <a:pt x="155474" y="135067"/>
                </a:lnTo>
                <a:lnTo>
                  <a:pt x="157953" y="140707"/>
                </a:lnTo>
                <a:lnTo>
                  <a:pt x="154800" y="146683"/>
                </a:lnTo>
                <a:lnTo>
                  <a:pt x="158608" y="150762"/>
                </a:lnTo>
                <a:lnTo>
                  <a:pt x="159363" y="153067"/>
                </a:lnTo>
                <a:lnTo>
                  <a:pt x="158290" y="154878"/>
                </a:lnTo>
                <a:lnTo>
                  <a:pt x="159182" y="160229"/>
                </a:lnTo>
                <a:lnTo>
                  <a:pt x="161239" y="161746"/>
                </a:lnTo>
                <a:lnTo>
                  <a:pt x="161644" y="165337"/>
                </a:lnTo>
                <a:lnTo>
                  <a:pt x="154767" y="164172"/>
                </a:lnTo>
                <a:lnTo>
                  <a:pt x="148513" y="168557"/>
                </a:lnTo>
                <a:lnTo>
                  <a:pt x="142705" y="170467"/>
                </a:lnTo>
                <a:lnTo>
                  <a:pt x="141371" y="175211"/>
                </a:lnTo>
                <a:lnTo>
                  <a:pt x="130449" y="177076"/>
                </a:lnTo>
                <a:lnTo>
                  <a:pt x="128101" y="179074"/>
                </a:lnTo>
                <a:lnTo>
                  <a:pt x="122660" y="178337"/>
                </a:lnTo>
                <a:lnTo>
                  <a:pt x="122078" y="184448"/>
                </a:lnTo>
                <a:lnTo>
                  <a:pt x="123556" y="190047"/>
                </a:lnTo>
                <a:lnTo>
                  <a:pt x="120027" y="197383"/>
                </a:lnTo>
                <a:lnTo>
                  <a:pt x="117303" y="199474"/>
                </a:lnTo>
                <a:lnTo>
                  <a:pt x="116906" y="201517"/>
                </a:lnTo>
                <a:lnTo>
                  <a:pt x="117662" y="203076"/>
                </a:lnTo>
                <a:lnTo>
                  <a:pt x="120855" y="202867"/>
                </a:lnTo>
                <a:lnTo>
                  <a:pt x="120669" y="207160"/>
                </a:lnTo>
                <a:lnTo>
                  <a:pt x="116081" y="206187"/>
                </a:lnTo>
                <a:lnTo>
                  <a:pt x="111524" y="208176"/>
                </a:lnTo>
                <a:lnTo>
                  <a:pt x="107859" y="212515"/>
                </a:lnTo>
                <a:lnTo>
                  <a:pt x="102332" y="213246"/>
                </a:lnTo>
                <a:lnTo>
                  <a:pt x="98294" y="209971"/>
                </a:lnTo>
                <a:lnTo>
                  <a:pt x="98036" y="207340"/>
                </a:lnTo>
                <a:lnTo>
                  <a:pt x="92548" y="204744"/>
                </a:lnTo>
                <a:lnTo>
                  <a:pt x="90071" y="196348"/>
                </a:lnTo>
                <a:lnTo>
                  <a:pt x="85948" y="190040"/>
                </a:lnTo>
                <a:lnTo>
                  <a:pt x="83293" y="188700"/>
                </a:lnTo>
                <a:lnTo>
                  <a:pt x="81526" y="190376"/>
                </a:lnTo>
                <a:lnTo>
                  <a:pt x="79942" y="189846"/>
                </a:lnTo>
                <a:lnTo>
                  <a:pt x="77684" y="186083"/>
                </a:lnTo>
                <a:lnTo>
                  <a:pt x="74763" y="183972"/>
                </a:lnTo>
                <a:lnTo>
                  <a:pt x="73361" y="181245"/>
                </a:lnTo>
                <a:lnTo>
                  <a:pt x="74076" y="179438"/>
                </a:lnTo>
                <a:lnTo>
                  <a:pt x="84131" y="176595"/>
                </a:lnTo>
                <a:lnTo>
                  <a:pt x="86290" y="173296"/>
                </a:lnTo>
                <a:lnTo>
                  <a:pt x="90281" y="172381"/>
                </a:lnTo>
                <a:lnTo>
                  <a:pt x="90849" y="167571"/>
                </a:lnTo>
                <a:lnTo>
                  <a:pt x="87174" y="162842"/>
                </a:lnTo>
                <a:lnTo>
                  <a:pt x="89474" y="156722"/>
                </a:lnTo>
                <a:lnTo>
                  <a:pt x="85603" y="152543"/>
                </a:lnTo>
                <a:lnTo>
                  <a:pt x="83348" y="151993"/>
                </a:lnTo>
                <a:lnTo>
                  <a:pt x="82642" y="156496"/>
                </a:lnTo>
                <a:lnTo>
                  <a:pt x="75868" y="161950"/>
                </a:lnTo>
                <a:lnTo>
                  <a:pt x="72434" y="160483"/>
                </a:lnTo>
                <a:lnTo>
                  <a:pt x="68930" y="161599"/>
                </a:lnTo>
                <a:lnTo>
                  <a:pt x="63433" y="160848"/>
                </a:lnTo>
                <a:lnTo>
                  <a:pt x="55553" y="164368"/>
                </a:lnTo>
                <a:lnTo>
                  <a:pt x="54676" y="161018"/>
                </a:lnTo>
                <a:lnTo>
                  <a:pt x="51179" y="159608"/>
                </a:lnTo>
                <a:lnTo>
                  <a:pt x="49351" y="159692"/>
                </a:lnTo>
                <a:lnTo>
                  <a:pt x="47294" y="162309"/>
                </a:lnTo>
                <a:lnTo>
                  <a:pt x="46407" y="159561"/>
                </a:lnTo>
                <a:lnTo>
                  <a:pt x="47047" y="155366"/>
                </a:lnTo>
                <a:lnTo>
                  <a:pt x="45840" y="151974"/>
                </a:lnTo>
                <a:lnTo>
                  <a:pt x="40709" y="153176"/>
                </a:lnTo>
                <a:lnTo>
                  <a:pt x="36554" y="150940"/>
                </a:lnTo>
                <a:lnTo>
                  <a:pt x="31797" y="145801"/>
                </a:lnTo>
                <a:lnTo>
                  <a:pt x="30704" y="141279"/>
                </a:lnTo>
                <a:lnTo>
                  <a:pt x="25211" y="142156"/>
                </a:lnTo>
                <a:lnTo>
                  <a:pt x="21047" y="138116"/>
                </a:lnTo>
                <a:lnTo>
                  <a:pt x="16063" y="137845"/>
                </a:lnTo>
                <a:lnTo>
                  <a:pt x="9740" y="134485"/>
                </a:lnTo>
                <a:lnTo>
                  <a:pt x="6897" y="135321"/>
                </a:lnTo>
                <a:lnTo>
                  <a:pt x="0" y="130267"/>
                </a:lnTo>
                <a:lnTo>
                  <a:pt x="3153" y="128168"/>
                </a:lnTo>
                <a:lnTo>
                  <a:pt x="5477" y="123923"/>
                </a:lnTo>
                <a:lnTo>
                  <a:pt x="14953" y="127288"/>
                </a:lnTo>
                <a:lnTo>
                  <a:pt x="16254" y="124897"/>
                </a:lnTo>
                <a:lnTo>
                  <a:pt x="16175" y="120613"/>
                </a:lnTo>
                <a:lnTo>
                  <a:pt x="17546" y="118199"/>
                </a:lnTo>
                <a:lnTo>
                  <a:pt x="16636" y="115439"/>
                </a:lnTo>
                <a:lnTo>
                  <a:pt x="17207" y="113034"/>
                </a:lnTo>
                <a:lnTo>
                  <a:pt x="23093" y="102834"/>
                </a:lnTo>
                <a:lnTo>
                  <a:pt x="27365" y="101578"/>
                </a:lnTo>
                <a:lnTo>
                  <a:pt x="35178" y="100269"/>
                </a:lnTo>
                <a:lnTo>
                  <a:pt x="35048" y="91789"/>
                </a:lnTo>
                <a:lnTo>
                  <a:pt x="36488" y="88355"/>
                </a:lnTo>
                <a:lnTo>
                  <a:pt x="33729" y="85003"/>
                </a:lnTo>
                <a:lnTo>
                  <a:pt x="40751" y="78535"/>
                </a:lnTo>
                <a:lnTo>
                  <a:pt x="38410" y="73745"/>
                </a:lnTo>
                <a:lnTo>
                  <a:pt x="39302" y="71343"/>
                </a:lnTo>
                <a:lnTo>
                  <a:pt x="46847" y="70149"/>
                </a:lnTo>
                <a:lnTo>
                  <a:pt x="46873" y="68361"/>
                </a:lnTo>
                <a:lnTo>
                  <a:pt x="45156" y="65602"/>
                </a:lnTo>
                <a:lnTo>
                  <a:pt x="45362" y="61192"/>
                </a:lnTo>
                <a:lnTo>
                  <a:pt x="49929" y="58091"/>
                </a:lnTo>
                <a:lnTo>
                  <a:pt x="51576" y="54916"/>
                </a:lnTo>
                <a:lnTo>
                  <a:pt x="51079" y="53085"/>
                </a:lnTo>
                <a:lnTo>
                  <a:pt x="48258" y="51215"/>
                </a:lnTo>
                <a:lnTo>
                  <a:pt x="49167" y="48237"/>
                </a:lnTo>
                <a:lnTo>
                  <a:pt x="55020" y="48951"/>
                </a:lnTo>
                <a:lnTo>
                  <a:pt x="56665" y="39603"/>
                </a:lnTo>
                <a:lnTo>
                  <a:pt x="63345" y="38385"/>
                </a:lnTo>
                <a:lnTo>
                  <a:pt x="62678" y="34976"/>
                </a:lnTo>
                <a:lnTo>
                  <a:pt x="64878" y="36138"/>
                </a:lnTo>
                <a:lnTo>
                  <a:pt x="66823" y="35155"/>
                </a:lnTo>
                <a:lnTo>
                  <a:pt x="65197" y="31750"/>
                </a:lnTo>
                <a:lnTo>
                  <a:pt x="66109" y="27010"/>
                </a:lnTo>
                <a:lnTo>
                  <a:pt x="65609" y="24010"/>
                </a:lnTo>
                <a:lnTo>
                  <a:pt x="71027" y="19443"/>
                </a:lnTo>
                <a:lnTo>
                  <a:pt x="70284" y="17125"/>
                </a:lnTo>
                <a:lnTo>
                  <a:pt x="70680" y="11760"/>
                </a:lnTo>
                <a:lnTo>
                  <a:pt x="68545" y="8748"/>
                </a:lnTo>
                <a:lnTo>
                  <a:pt x="68586" y="7149"/>
                </a:lnTo>
                <a:lnTo>
                  <a:pt x="74823" y="1595"/>
                </a:lnTo>
                <a:lnTo>
                  <a:pt x="81317" y="5272"/>
                </a:lnTo>
                <a:lnTo>
                  <a:pt x="94492" y="0"/>
                </a:lnTo>
                <a:lnTo>
                  <a:pt x="98427" y="446"/>
                </a:lnTo>
                <a:lnTo>
                  <a:pt x="100048" y="2639"/>
                </a:lnTo>
                <a:lnTo>
                  <a:pt x="98703" y="8665"/>
                </a:lnTo>
                <a:lnTo>
                  <a:pt x="97062" y="10175"/>
                </a:lnTo>
                <a:lnTo>
                  <a:pt x="97790" y="13065"/>
                </a:lnTo>
                <a:lnTo>
                  <a:pt x="104338" y="15566"/>
                </a:lnTo>
                <a:close/>
              </a:path>
            </a:pathLst>
          </a:custGeom>
          <a:solidFill>
            <a:srgbClr val="170A22">
              <a:alpha val="100000"/>
            </a:srgbClr>
          </a:solidFill>
          <a:ln w="13550" cap="flat">
            <a:solidFill>
              <a:srgbClr val="170A22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300" name="pg2300"/>
          <p:cNvSpPr/>
          <p:nvPr/>
        </p:nvSpPr>
        <p:spPr>
          <a:xfrm>
            <a:off x="5425689" y="3204906"/>
            <a:ext cx="267366" cy="253341"/>
          </a:xfrm>
          <a:custGeom>
            <a:avLst/>
            <a:gdLst/>
            <a:ahLst/>
            <a:cxnLst/>
            <a:rect l="0" t="0" r="0" b="0"/>
            <a:pathLst>
              <a:path w="267366" h="253341">
                <a:moveTo>
                  <a:pt x="160875" y="30820"/>
                </a:moveTo>
                <a:lnTo>
                  <a:pt x="173847" y="31806"/>
                </a:lnTo>
                <a:lnTo>
                  <a:pt x="175994" y="32991"/>
                </a:lnTo>
                <a:lnTo>
                  <a:pt x="176635" y="35121"/>
                </a:lnTo>
                <a:lnTo>
                  <a:pt x="178613" y="33508"/>
                </a:lnTo>
                <a:lnTo>
                  <a:pt x="184221" y="32991"/>
                </a:lnTo>
                <a:lnTo>
                  <a:pt x="192250" y="32251"/>
                </a:lnTo>
                <a:lnTo>
                  <a:pt x="196153" y="32991"/>
                </a:lnTo>
                <a:lnTo>
                  <a:pt x="200031" y="33727"/>
                </a:lnTo>
                <a:lnTo>
                  <a:pt x="207023" y="36771"/>
                </a:lnTo>
                <a:lnTo>
                  <a:pt x="206769" y="40341"/>
                </a:lnTo>
                <a:lnTo>
                  <a:pt x="208427" y="41469"/>
                </a:lnTo>
                <a:lnTo>
                  <a:pt x="209279" y="44277"/>
                </a:lnTo>
                <a:lnTo>
                  <a:pt x="206945" y="47127"/>
                </a:lnTo>
                <a:lnTo>
                  <a:pt x="211106" y="54027"/>
                </a:lnTo>
                <a:lnTo>
                  <a:pt x="210517" y="56676"/>
                </a:lnTo>
                <a:lnTo>
                  <a:pt x="212081" y="57344"/>
                </a:lnTo>
                <a:lnTo>
                  <a:pt x="212960" y="61357"/>
                </a:lnTo>
                <a:lnTo>
                  <a:pt x="211529" y="64108"/>
                </a:lnTo>
                <a:lnTo>
                  <a:pt x="215935" y="68221"/>
                </a:lnTo>
                <a:lnTo>
                  <a:pt x="217634" y="68214"/>
                </a:lnTo>
                <a:lnTo>
                  <a:pt x="219156" y="65060"/>
                </a:lnTo>
                <a:lnTo>
                  <a:pt x="226011" y="64651"/>
                </a:lnTo>
                <a:lnTo>
                  <a:pt x="228074" y="68015"/>
                </a:lnTo>
                <a:lnTo>
                  <a:pt x="232696" y="70987"/>
                </a:lnTo>
                <a:lnTo>
                  <a:pt x="233088" y="73609"/>
                </a:lnTo>
                <a:lnTo>
                  <a:pt x="236661" y="72040"/>
                </a:lnTo>
                <a:lnTo>
                  <a:pt x="238132" y="73128"/>
                </a:lnTo>
                <a:lnTo>
                  <a:pt x="241168" y="72248"/>
                </a:lnTo>
                <a:lnTo>
                  <a:pt x="242168" y="78701"/>
                </a:lnTo>
                <a:lnTo>
                  <a:pt x="254343" y="76558"/>
                </a:lnTo>
                <a:lnTo>
                  <a:pt x="259304" y="78036"/>
                </a:lnTo>
                <a:lnTo>
                  <a:pt x="259622" y="82812"/>
                </a:lnTo>
                <a:lnTo>
                  <a:pt x="262374" y="83982"/>
                </a:lnTo>
                <a:lnTo>
                  <a:pt x="263254" y="88178"/>
                </a:lnTo>
                <a:lnTo>
                  <a:pt x="259457" y="91448"/>
                </a:lnTo>
                <a:lnTo>
                  <a:pt x="259852" y="94829"/>
                </a:lnTo>
                <a:lnTo>
                  <a:pt x="262732" y="96293"/>
                </a:lnTo>
                <a:lnTo>
                  <a:pt x="265600" y="97754"/>
                </a:lnTo>
                <a:lnTo>
                  <a:pt x="265152" y="101445"/>
                </a:lnTo>
                <a:lnTo>
                  <a:pt x="267366" y="110076"/>
                </a:lnTo>
                <a:lnTo>
                  <a:pt x="263421" y="112030"/>
                </a:lnTo>
                <a:lnTo>
                  <a:pt x="261545" y="115173"/>
                </a:lnTo>
                <a:lnTo>
                  <a:pt x="257751" y="117577"/>
                </a:lnTo>
                <a:lnTo>
                  <a:pt x="254083" y="117732"/>
                </a:lnTo>
                <a:lnTo>
                  <a:pt x="256173" y="124301"/>
                </a:lnTo>
                <a:lnTo>
                  <a:pt x="255219" y="126043"/>
                </a:lnTo>
                <a:lnTo>
                  <a:pt x="256049" y="129167"/>
                </a:lnTo>
                <a:lnTo>
                  <a:pt x="258982" y="132619"/>
                </a:lnTo>
                <a:lnTo>
                  <a:pt x="257524" y="138802"/>
                </a:lnTo>
                <a:lnTo>
                  <a:pt x="258013" y="140063"/>
                </a:lnTo>
                <a:lnTo>
                  <a:pt x="259189" y="143095"/>
                </a:lnTo>
                <a:lnTo>
                  <a:pt x="256537" y="143296"/>
                </a:lnTo>
                <a:lnTo>
                  <a:pt x="247939" y="139705"/>
                </a:lnTo>
                <a:lnTo>
                  <a:pt x="247432" y="143693"/>
                </a:lnTo>
                <a:lnTo>
                  <a:pt x="243333" y="146704"/>
                </a:lnTo>
                <a:lnTo>
                  <a:pt x="233615" y="147293"/>
                </a:lnTo>
                <a:lnTo>
                  <a:pt x="239347" y="159590"/>
                </a:lnTo>
                <a:lnTo>
                  <a:pt x="232236" y="165006"/>
                </a:lnTo>
                <a:lnTo>
                  <a:pt x="231987" y="166874"/>
                </a:lnTo>
                <a:lnTo>
                  <a:pt x="231852" y="167886"/>
                </a:lnTo>
                <a:lnTo>
                  <a:pt x="239453" y="177381"/>
                </a:lnTo>
                <a:lnTo>
                  <a:pt x="241088" y="180975"/>
                </a:lnTo>
                <a:lnTo>
                  <a:pt x="240002" y="183737"/>
                </a:lnTo>
                <a:lnTo>
                  <a:pt x="240716" y="186970"/>
                </a:lnTo>
                <a:lnTo>
                  <a:pt x="233952" y="185679"/>
                </a:lnTo>
                <a:lnTo>
                  <a:pt x="232799" y="192974"/>
                </a:lnTo>
                <a:lnTo>
                  <a:pt x="226350" y="200829"/>
                </a:lnTo>
                <a:lnTo>
                  <a:pt x="230861" y="205705"/>
                </a:lnTo>
                <a:lnTo>
                  <a:pt x="227482" y="210928"/>
                </a:lnTo>
                <a:lnTo>
                  <a:pt x="223097" y="213274"/>
                </a:lnTo>
                <a:lnTo>
                  <a:pt x="223882" y="219342"/>
                </a:lnTo>
                <a:lnTo>
                  <a:pt x="226548" y="220894"/>
                </a:lnTo>
                <a:lnTo>
                  <a:pt x="226796" y="222403"/>
                </a:lnTo>
                <a:lnTo>
                  <a:pt x="220127" y="232426"/>
                </a:lnTo>
                <a:lnTo>
                  <a:pt x="215264" y="234211"/>
                </a:lnTo>
                <a:lnTo>
                  <a:pt x="217185" y="237253"/>
                </a:lnTo>
                <a:lnTo>
                  <a:pt x="217059" y="242861"/>
                </a:lnTo>
                <a:lnTo>
                  <a:pt x="209169" y="247998"/>
                </a:lnTo>
                <a:lnTo>
                  <a:pt x="209621" y="251429"/>
                </a:lnTo>
                <a:lnTo>
                  <a:pt x="207072" y="249597"/>
                </a:lnTo>
                <a:lnTo>
                  <a:pt x="203699" y="251436"/>
                </a:lnTo>
                <a:lnTo>
                  <a:pt x="196839" y="251053"/>
                </a:lnTo>
                <a:lnTo>
                  <a:pt x="191282" y="253341"/>
                </a:lnTo>
                <a:lnTo>
                  <a:pt x="188314" y="252798"/>
                </a:lnTo>
                <a:lnTo>
                  <a:pt x="186362" y="250208"/>
                </a:lnTo>
                <a:lnTo>
                  <a:pt x="183351" y="249083"/>
                </a:lnTo>
                <a:lnTo>
                  <a:pt x="183388" y="246174"/>
                </a:lnTo>
                <a:lnTo>
                  <a:pt x="178341" y="242207"/>
                </a:lnTo>
                <a:lnTo>
                  <a:pt x="178351" y="245123"/>
                </a:lnTo>
                <a:lnTo>
                  <a:pt x="176146" y="247689"/>
                </a:lnTo>
                <a:lnTo>
                  <a:pt x="169641" y="250955"/>
                </a:lnTo>
                <a:lnTo>
                  <a:pt x="166026" y="250306"/>
                </a:lnTo>
                <a:lnTo>
                  <a:pt x="160582" y="253141"/>
                </a:lnTo>
                <a:lnTo>
                  <a:pt x="159718" y="248343"/>
                </a:lnTo>
                <a:lnTo>
                  <a:pt x="155441" y="241817"/>
                </a:lnTo>
                <a:lnTo>
                  <a:pt x="152530" y="241089"/>
                </a:lnTo>
                <a:lnTo>
                  <a:pt x="151976" y="238105"/>
                </a:lnTo>
                <a:lnTo>
                  <a:pt x="149791" y="236948"/>
                </a:lnTo>
                <a:lnTo>
                  <a:pt x="148570" y="232892"/>
                </a:lnTo>
                <a:lnTo>
                  <a:pt x="143121" y="230004"/>
                </a:lnTo>
                <a:lnTo>
                  <a:pt x="140028" y="230364"/>
                </a:lnTo>
                <a:lnTo>
                  <a:pt x="139016" y="227186"/>
                </a:lnTo>
                <a:lnTo>
                  <a:pt x="136018" y="224560"/>
                </a:lnTo>
                <a:lnTo>
                  <a:pt x="132118" y="223608"/>
                </a:lnTo>
                <a:lnTo>
                  <a:pt x="128689" y="227817"/>
                </a:lnTo>
                <a:lnTo>
                  <a:pt x="121264" y="228757"/>
                </a:lnTo>
                <a:lnTo>
                  <a:pt x="120058" y="223761"/>
                </a:lnTo>
                <a:lnTo>
                  <a:pt x="120562" y="219060"/>
                </a:lnTo>
                <a:lnTo>
                  <a:pt x="119938" y="217540"/>
                </a:lnTo>
                <a:lnTo>
                  <a:pt x="117041" y="217341"/>
                </a:lnTo>
                <a:lnTo>
                  <a:pt x="115152" y="221215"/>
                </a:lnTo>
                <a:lnTo>
                  <a:pt x="108039" y="226570"/>
                </a:lnTo>
                <a:lnTo>
                  <a:pt x="102559" y="226778"/>
                </a:lnTo>
                <a:lnTo>
                  <a:pt x="100296" y="223636"/>
                </a:lnTo>
                <a:lnTo>
                  <a:pt x="90614" y="221063"/>
                </a:lnTo>
                <a:lnTo>
                  <a:pt x="89915" y="219580"/>
                </a:lnTo>
                <a:lnTo>
                  <a:pt x="90422" y="216580"/>
                </a:lnTo>
                <a:lnTo>
                  <a:pt x="89578" y="215326"/>
                </a:lnTo>
                <a:lnTo>
                  <a:pt x="85506" y="216039"/>
                </a:lnTo>
                <a:lnTo>
                  <a:pt x="81207" y="214796"/>
                </a:lnTo>
                <a:lnTo>
                  <a:pt x="79096" y="215849"/>
                </a:lnTo>
                <a:lnTo>
                  <a:pt x="77782" y="212361"/>
                </a:lnTo>
                <a:lnTo>
                  <a:pt x="70633" y="209632"/>
                </a:lnTo>
                <a:lnTo>
                  <a:pt x="69869" y="205022"/>
                </a:lnTo>
                <a:lnTo>
                  <a:pt x="67252" y="202082"/>
                </a:lnTo>
                <a:lnTo>
                  <a:pt x="58486" y="198428"/>
                </a:lnTo>
                <a:lnTo>
                  <a:pt x="55581" y="199586"/>
                </a:lnTo>
                <a:lnTo>
                  <a:pt x="53961" y="197669"/>
                </a:lnTo>
                <a:lnTo>
                  <a:pt x="51994" y="198099"/>
                </a:lnTo>
                <a:lnTo>
                  <a:pt x="51306" y="199288"/>
                </a:lnTo>
                <a:lnTo>
                  <a:pt x="51835" y="201447"/>
                </a:lnTo>
                <a:lnTo>
                  <a:pt x="46284" y="205267"/>
                </a:lnTo>
                <a:lnTo>
                  <a:pt x="45159" y="198772"/>
                </a:lnTo>
                <a:lnTo>
                  <a:pt x="41062" y="197051"/>
                </a:lnTo>
                <a:lnTo>
                  <a:pt x="41464" y="190894"/>
                </a:lnTo>
                <a:lnTo>
                  <a:pt x="40376" y="188756"/>
                </a:lnTo>
                <a:lnTo>
                  <a:pt x="35532" y="188683"/>
                </a:lnTo>
                <a:lnTo>
                  <a:pt x="27740" y="193323"/>
                </a:lnTo>
                <a:lnTo>
                  <a:pt x="23787" y="191511"/>
                </a:lnTo>
                <a:lnTo>
                  <a:pt x="25085" y="187783"/>
                </a:lnTo>
                <a:lnTo>
                  <a:pt x="24689" y="184824"/>
                </a:lnTo>
                <a:lnTo>
                  <a:pt x="22114" y="182294"/>
                </a:lnTo>
                <a:lnTo>
                  <a:pt x="18386" y="179278"/>
                </a:lnTo>
                <a:lnTo>
                  <a:pt x="17766" y="176125"/>
                </a:lnTo>
                <a:lnTo>
                  <a:pt x="20391" y="173609"/>
                </a:lnTo>
                <a:lnTo>
                  <a:pt x="24907" y="173501"/>
                </a:lnTo>
                <a:lnTo>
                  <a:pt x="27066" y="171372"/>
                </a:lnTo>
                <a:lnTo>
                  <a:pt x="27773" y="166874"/>
                </a:lnTo>
                <a:lnTo>
                  <a:pt x="28870" y="159905"/>
                </a:lnTo>
                <a:lnTo>
                  <a:pt x="27701" y="150144"/>
                </a:lnTo>
                <a:lnTo>
                  <a:pt x="24171" y="145561"/>
                </a:lnTo>
                <a:lnTo>
                  <a:pt x="17007" y="141188"/>
                </a:lnTo>
                <a:lnTo>
                  <a:pt x="7826" y="140063"/>
                </a:lnTo>
                <a:lnTo>
                  <a:pt x="6316" y="137037"/>
                </a:lnTo>
                <a:lnTo>
                  <a:pt x="8340" y="131796"/>
                </a:lnTo>
                <a:lnTo>
                  <a:pt x="8440" y="123905"/>
                </a:lnTo>
                <a:lnTo>
                  <a:pt x="10701" y="120909"/>
                </a:lnTo>
                <a:lnTo>
                  <a:pt x="11465" y="114975"/>
                </a:lnTo>
                <a:lnTo>
                  <a:pt x="13292" y="112156"/>
                </a:lnTo>
                <a:lnTo>
                  <a:pt x="10019" y="108145"/>
                </a:lnTo>
                <a:lnTo>
                  <a:pt x="9248" y="99781"/>
                </a:lnTo>
                <a:lnTo>
                  <a:pt x="16905" y="96293"/>
                </a:lnTo>
                <a:lnTo>
                  <a:pt x="20013" y="89835"/>
                </a:lnTo>
                <a:lnTo>
                  <a:pt x="15465" y="86032"/>
                </a:lnTo>
                <a:lnTo>
                  <a:pt x="9115" y="76171"/>
                </a:lnTo>
                <a:lnTo>
                  <a:pt x="1386" y="73339"/>
                </a:lnTo>
                <a:lnTo>
                  <a:pt x="0" y="70903"/>
                </a:lnTo>
                <a:lnTo>
                  <a:pt x="4164" y="66718"/>
                </a:lnTo>
                <a:lnTo>
                  <a:pt x="4969" y="63167"/>
                </a:lnTo>
                <a:lnTo>
                  <a:pt x="14158" y="54027"/>
                </a:lnTo>
                <a:lnTo>
                  <a:pt x="14887" y="50748"/>
                </a:lnTo>
                <a:lnTo>
                  <a:pt x="17688" y="42904"/>
                </a:lnTo>
                <a:lnTo>
                  <a:pt x="18584" y="35338"/>
                </a:lnTo>
                <a:lnTo>
                  <a:pt x="20338" y="32991"/>
                </a:lnTo>
                <a:lnTo>
                  <a:pt x="21184" y="31859"/>
                </a:lnTo>
                <a:lnTo>
                  <a:pt x="27116" y="29884"/>
                </a:lnTo>
                <a:lnTo>
                  <a:pt x="29414" y="32123"/>
                </a:lnTo>
                <a:lnTo>
                  <a:pt x="30305" y="32991"/>
                </a:lnTo>
                <a:lnTo>
                  <a:pt x="31923" y="34567"/>
                </a:lnTo>
                <a:lnTo>
                  <a:pt x="38297" y="33185"/>
                </a:lnTo>
                <a:lnTo>
                  <a:pt x="44034" y="35615"/>
                </a:lnTo>
                <a:lnTo>
                  <a:pt x="44617" y="32991"/>
                </a:lnTo>
                <a:lnTo>
                  <a:pt x="50391" y="31044"/>
                </a:lnTo>
                <a:lnTo>
                  <a:pt x="50313" y="24495"/>
                </a:lnTo>
                <a:lnTo>
                  <a:pt x="54627" y="16334"/>
                </a:lnTo>
                <a:lnTo>
                  <a:pt x="60022" y="16836"/>
                </a:lnTo>
                <a:lnTo>
                  <a:pt x="67389" y="12720"/>
                </a:lnTo>
                <a:lnTo>
                  <a:pt x="68293" y="10220"/>
                </a:lnTo>
                <a:lnTo>
                  <a:pt x="67830" y="5709"/>
                </a:lnTo>
                <a:lnTo>
                  <a:pt x="82006" y="9066"/>
                </a:lnTo>
                <a:lnTo>
                  <a:pt x="84520" y="7096"/>
                </a:lnTo>
                <a:lnTo>
                  <a:pt x="87447" y="0"/>
                </a:lnTo>
                <a:lnTo>
                  <a:pt x="91783" y="2790"/>
                </a:lnTo>
                <a:lnTo>
                  <a:pt x="95345" y="3024"/>
                </a:lnTo>
                <a:lnTo>
                  <a:pt x="98330" y="5580"/>
                </a:lnTo>
                <a:lnTo>
                  <a:pt x="107019" y="7035"/>
                </a:lnTo>
                <a:lnTo>
                  <a:pt x="108276" y="9825"/>
                </a:lnTo>
                <a:lnTo>
                  <a:pt x="108058" y="12920"/>
                </a:lnTo>
                <a:lnTo>
                  <a:pt x="109412" y="14123"/>
                </a:lnTo>
                <a:lnTo>
                  <a:pt x="120422" y="16173"/>
                </a:lnTo>
                <a:lnTo>
                  <a:pt x="127496" y="16054"/>
                </a:lnTo>
                <a:lnTo>
                  <a:pt x="133314" y="14097"/>
                </a:lnTo>
                <a:lnTo>
                  <a:pt x="139312" y="21253"/>
                </a:lnTo>
                <a:lnTo>
                  <a:pt x="141837" y="18888"/>
                </a:lnTo>
                <a:lnTo>
                  <a:pt x="145759" y="18428"/>
                </a:lnTo>
                <a:lnTo>
                  <a:pt x="150684" y="15138"/>
                </a:lnTo>
                <a:lnTo>
                  <a:pt x="157204" y="16360"/>
                </a:lnTo>
                <a:lnTo>
                  <a:pt x="161391" y="15309"/>
                </a:lnTo>
                <a:lnTo>
                  <a:pt x="159152" y="23678"/>
                </a:lnTo>
                <a:close/>
              </a:path>
            </a:pathLst>
          </a:custGeom>
          <a:solidFill>
            <a:srgbClr val="1A0C29">
              <a:alpha val="100000"/>
            </a:srgbClr>
          </a:solidFill>
          <a:ln w="13550" cap="flat">
            <a:solidFill>
              <a:srgbClr val="1A0C29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302" name="pg2302"/>
          <p:cNvSpPr/>
          <p:nvPr/>
        </p:nvSpPr>
        <p:spPr>
          <a:xfrm>
            <a:off x="5625721" y="3089220"/>
            <a:ext cx="390896" cy="227747"/>
          </a:xfrm>
          <a:custGeom>
            <a:avLst/>
            <a:gdLst/>
            <a:ahLst/>
            <a:cxnLst/>
            <a:rect l="0" t="0" r="0" b="0"/>
            <a:pathLst>
              <a:path w="390896" h="227747">
                <a:moveTo>
                  <a:pt x="258771" y="20975"/>
                </a:moveTo>
                <a:lnTo>
                  <a:pt x="259831" y="21015"/>
                </a:lnTo>
                <a:lnTo>
                  <a:pt x="260652" y="20459"/>
                </a:lnTo>
                <a:lnTo>
                  <a:pt x="266697" y="20132"/>
                </a:lnTo>
                <a:lnTo>
                  <a:pt x="271278" y="20218"/>
                </a:lnTo>
                <a:lnTo>
                  <a:pt x="277930" y="19716"/>
                </a:lnTo>
                <a:lnTo>
                  <a:pt x="286910" y="19446"/>
                </a:lnTo>
                <a:lnTo>
                  <a:pt x="299097" y="19082"/>
                </a:lnTo>
                <a:lnTo>
                  <a:pt x="302348" y="19178"/>
                </a:lnTo>
                <a:lnTo>
                  <a:pt x="304007" y="18906"/>
                </a:lnTo>
                <a:lnTo>
                  <a:pt x="307105" y="18568"/>
                </a:lnTo>
                <a:lnTo>
                  <a:pt x="320487" y="18531"/>
                </a:lnTo>
                <a:lnTo>
                  <a:pt x="324793" y="18325"/>
                </a:lnTo>
                <a:lnTo>
                  <a:pt x="329517" y="17312"/>
                </a:lnTo>
                <a:lnTo>
                  <a:pt x="330333" y="17821"/>
                </a:lnTo>
                <a:lnTo>
                  <a:pt x="339340" y="17805"/>
                </a:lnTo>
                <a:lnTo>
                  <a:pt x="340294" y="17198"/>
                </a:lnTo>
                <a:lnTo>
                  <a:pt x="346233" y="17097"/>
                </a:lnTo>
                <a:lnTo>
                  <a:pt x="350617" y="16486"/>
                </a:lnTo>
                <a:lnTo>
                  <a:pt x="351890" y="16759"/>
                </a:lnTo>
                <a:lnTo>
                  <a:pt x="353392" y="16399"/>
                </a:lnTo>
                <a:lnTo>
                  <a:pt x="356082" y="16313"/>
                </a:lnTo>
                <a:lnTo>
                  <a:pt x="357961" y="16254"/>
                </a:lnTo>
                <a:lnTo>
                  <a:pt x="361847" y="16289"/>
                </a:lnTo>
                <a:lnTo>
                  <a:pt x="366570" y="15503"/>
                </a:lnTo>
                <a:lnTo>
                  <a:pt x="369423" y="15514"/>
                </a:lnTo>
                <a:lnTo>
                  <a:pt x="371616" y="15166"/>
                </a:lnTo>
                <a:lnTo>
                  <a:pt x="374691" y="15451"/>
                </a:lnTo>
                <a:lnTo>
                  <a:pt x="377834" y="14469"/>
                </a:lnTo>
                <a:lnTo>
                  <a:pt x="382965" y="14200"/>
                </a:lnTo>
                <a:lnTo>
                  <a:pt x="390048" y="13827"/>
                </a:lnTo>
                <a:lnTo>
                  <a:pt x="390896" y="16808"/>
                </a:lnTo>
                <a:lnTo>
                  <a:pt x="389368" y="19348"/>
                </a:lnTo>
                <a:lnTo>
                  <a:pt x="389643" y="22072"/>
                </a:lnTo>
                <a:lnTo>
                  <a:pt x="388375" y="25560"/>
                </a:lnTo>
                <a:lnTo>
                  <a:pt x="382965" y="27592"/>
                </a:lnTo>
                <a:lnTo>
                  <a:pt x="379978" y="28715"/>
                </a:lnTo>
                <a:lnTo>
                  <a:pt x="374189" y="27837"/>
                </a:lnTo>
                <a:lnTo>
                  <a:pt x="370815" y="31201"/>
                </a:lnTo>
                <a:lnTo>
                  <a:pt x="363122" y="33956"/>
                </a:lnTo>
                <a:lnTo>
                  <a:pt x="357305" y="42055"/>
                </a:lnTo>
                <a:lnTo>
                  <a:pt x="364010" y="52348"/>
                </a:lnTo>
                <a:lnTo>
                  <a:pt x="369528" y="53137"/>
                </a:lnTo>
                <a:lnTo>
                  <a:pt x="372941" y="59399"/>
                </a:lnTo>
                <a:lnTo>
                  <a:pt x="370134" y="63825"/>
                </a:lnTo>
                <a:lnTo>
                  <a:pt x="369950" y="67523"/>
                </a:lnTo>
                <a:lnTo>
                  <a:pt x="376964" y="72925"/>
                </a:lnTo>
                <a:lnTo>
                  <a:pt x="380130" y="81991"/>
                </a:lnTo>
                <a:lnTo>
                  <a:pt x="382965" y="85094"/>
                </a:lnTo>
                <a:lnTo>
                  <a:pt x="388627" y="91292"/>
                </a:lnTo>
                <a:lnTo>
                  <a:pt x="388735" y="100133"/>
                </a:lnTo>
                <a:lnTo>
                  <a:pt x="383347" y="106738"/>
                </a:lnTo>
                <a:lnTo>
                  <a:pt x="382965" y="110824"/>
                </a:lnTo>
                <a:lnTo>
                  <a:pt x="382855" y="112003"/>
                </a:lnTo>
                <a:lnTo>
                  <a:pt x="380730" y="117540"/>
                </a:lnTo>
                <a:lnTo>
                  <a:pt x="378303" y="119774"/>
                </a:lnTo>
                <a:lnTo>
                  <a:pt x="372714" y="120540"/>
                </a:lnTo>
                <a:lnTo>
                  <a:pt x="370287" y="126332"/>
                </a:lnTo>
                <a:lnTo>
                  <a:pt x="367488" y="124719"/>
                </a:lnTo>
                <a:lnTo>
                  <a:pt x="360641" y="129937"/>
                </a:lnTo>
                <a:lnTo>
                  <a:pt x="356360" y="130318"/>
                </a:lnTo>
                <a:lnTo>
                  <a:pt x="355121" y="136002"/>
                </a:lnTo>
                <a:lnTo>
                  <a:pt x="350795" y="133575"/>
                </a:lnTo>
                <a:lnTo>
                  <a:pt x="344636" y="137398"/>
                </a:lnTo>
                <a:lnTo>
                  <a:pt x="340654" y="141547"/>
                </a:lnTo>
                <a:lnTo>
                  <a:pt x="335886" y="143616"/>
                </a:lnTo>
                <a:lnTo>
                  <a:pt x="330825" y="148677"/>
                </a:lnTo>
                <a:lnTo>
                  <a:pt x="326229" y="153272"/>
                </a:lnTo>
                <a:lnTo>
                  <a:pt x="320152" y="157061"/>
                </a:lnTo>
                <a:lnTo>
                  <a:pt x="312334" y="159643"/>
                </a:lnTo>
                <a:lnTo>
                  <a:pt x="308751" y="164973"/>
                </a:lnTo>
                <a:lnTo>
                  <a:pt x="304822" y="161355"/>
                </a:lnTo>
                <a:lnTo>
                  <a:pt x="298360" y="163248"/>
                </a:lnTo>
                <a:lnTo>
                  <a:pt x="295767" y="165680"/>
                </a:lnTo>
                <a:lnTo>
                  <a:pt x="294621" y="169713"/>
                </a:lnTo>
                <a:lnTo>
                  <a:pt x="294065" y="170704"/>
                </a:lnTo>
                <a:lnTo>
                  <a:pt x="293065" y="171529"/>
                </a:lnTo>
                <a:lnTo>
                  <a:pt x="290707" y="172007"/>
                </a:lnTo>
                <a:lnTo>
                  <a:pt x="288723" y="171590"/>
                </a:lnTo>
                <a:lnTo>
                  <a:pt x="286910" y="170819"/>
                </a:lnTo>
                <a:lnTo>
                  <a:pt x="273441" y="166392"/>
                </a:lnTo>
                <a:lnTo>
                  <a:pt x="264482" y="168206"/>
                </a:lnTo>
                <a:lnTo>
                  <a:pt x="259460" y="168213"/>
                </a:lnTo>
                <a:lnTo>
                  <a:pt x="257959" y="168678"/>
                </a:lnTo>
                <a:lnTo>
                  <a:pt x="254190" y="168930"/>
                </a:lnTo>
                <a:lnTo>
                  <a:pt x="251365" y="169713"/>
                </a:lnTo>
                <a:lnTo>
                  <a:pt x="245844" y="171361"/>
                </a:lnTo>
                <a:lnTo>
                  <a:pt x="245767" y="175455"/>
                </a:lnTo>
                <a:lnTo>
                  <a:pt x="243598" y="177199"/>
                </a:lnTo>
                <a:lnTo>
                  <a:pt x="236642" y="179399"/>
                </a:lnTo>
                <a:lnTo>
                  <a:pt x="232132" y="178558"/>
                </a:lnTo>
                <a:lnTo>
                  <a:pt x="230423" y="179927"/>
                </a:lnTo>
                <a:lnTo>
                  <a:pt x="228718" y="178061"/>
                </a:lnTo>
                <a:lnTo>
                  <a:pt x="225382" y="179238"/>
                </a:lnTo>
                <a:lnTo>
                  <a:pt x="205625" y="193425"/>
                </a:lnTo>
                <a:lnTo>
                  <a:pt x="198712" y="189515"/>
                </a:lnTo>
                <a:lnTo>
                  <a:pt x="192746" y="189781"/>
                </a:lnTo>
                <a:lnTo>
                  <a:pt x="190132" y="192043"/>
                </a:lnTo>
                <a:lnTo>
                  <a:pt x="190429" y="194599"/>
                </a:lnTo>
                <a:lnTo>
                  <a:pt x="188969" y="197525"/>
                </a:lnTo>
                <a:lnTo>
                  <a:pt x="185983" y="196521"/>
                </a:lnTo>
                <a:lnTo>
                  <a:pt x="182900" y="200639"/>
                </a:lnTo>
                <a:lnTo>
                  <a:pt x="172359" y="197221"/>
                </a:lnTo>
                <a:lnTo>
                  <a:pt x="171577" y="198617"/>
                </a:lnTo>
                <a:lnTo>
                  <a:pt x="169326" y="198188"/>
                </a:lnTo>
                <a:lnTo>
                  <a:pt x="166704" y="199923"/>
                </a:lnTo>
                <a:lnTo>
                  <a:pt x="164702" y="205168"/>
                </a:lnTo>
                <a:lnTo>
                  <a:pt x="162355" y="207841"/>
                </a:lnTo>
                <a:lnTo>
                  <a:pt x="158617" y="208449"/>
                </a:lnTo>
                <a:lnTo>
                  <a:pt x="152348" y="212158"/>
                </a:lnTo>
                <a:lnTo>
                  <a:pt x="151815" y="212644"/>
                </a:lnTo>
                <a:lnTo>
                  <a:pt x="148214" y="212870"/>
                </a:lnTo>
                <a:lnTo>
                  <a:pt x="146257" y="211979"/>
                </a:lnTo>
                <a:lnTo>
                  <a:pt x="141329" y="209738"/>
                </a:lnTo>
                <a:lnTo>
                  <a:pt x="139214" y="211979"/>
                </a:lnTo>
                <a:lnTo>
                  <a:pt x="136503" y="214853"/>
                </a:lnTo>
                <a:lnTo>
                  <a:pt x="132780" y="220920"/>
                </a:lnTo>
                <a:lnTo>
                  <a:pt x="128729" y="223640"/>
                </a:lnTo>
                <a:lnTo>
                  <a:pt x="130125" y="226222"/>
                </a:lnTo>
                <a:lnTo>
                  <a:pt x="124567" y="227747"/>
                </a:lnTo>
                <a:lnTo>
                  <a:pt x="111182" y="225293"/>
                </a:lnTo>
                <a:lnTo>
                  <a:pt x="107914" y="227352"/>
                </a:lnTo>
                <a:lnTo>
                  <a:pt x="103269" y="223082"/>
                </a:lnTo>
                <a:lnTo>
                  <a:pt x="95851" y="226437"/>
                </a:lnTo>
                <a:lnTo>
                  <a:pt x="90355" y="226845"/>
                </a:lnTo>
                <a:lnTo>
                  <a:pt x="83848" y="221719"/>
                </a:lnTo>
                <a:lnTo>
                  <a:pt x="83615" y="216956"/>
                </a:lnTo>
                <a:lnTo>
                  <a:pt x="82032" y="215606"/>
                </a:lnTo>
                <a:lnTo>
                  <a:pt x="75252" y="220923"/>
                </a:lnTo>
                <a:lnTo>
                  <a:pt x="74965" y="226932"/>
                </a:lnTo>
                <a:lnTo>
                  <a:pt x="67334" y="225762"/>
                </a:lnTo>
                <a:lnTo>
                  <a:pt x="65121" y="217131"/>
                </a:lnTo>
                <a:lnTo>
                  <a:pt x="65569" y="213440"/>
                </a:lnTo>
                <a:lnTo>
                  <a:pt x="62700" y="211979"/>
                </a:lnTo>
                <a:lnTo>
                  <a:pt x="59821" y="210515"/>
                </a:lnTo>
                <a:lnTo>
                  <a:pt x="59426" y="207134"/>
                </a:lnTo>
                <a:lnTo>
                  <a:pt x="63223" y="203864"/>
                </a:lnTo>
                <a:lnTo>
                  <a:pt x="62342" y="199668"/>
                </a:lnTo>
                <a:lnTo>
                  <a:pt x="59591" y="198498"/>
                </a:lnTo>
                <a:lnTo>
                  <a:pt x="59272" y="193722"/>
                </a:lnTo>
                <a:lnTo>
                  <a:pt x="54312" y="192244"/>
                </a:lnTo>
                <a:lnTo>
                  <a:pt x="42136" y="194387"/>
                </a:lnTo>
                <a:lnTo>
                  <a:pt x="41136" y="187934"/>
                </a:lnTo>
                <a:lnTo>
                  <a:pt x="38100" y="188814"/>
                </a:lnTo>
                <a:lnTo>
                  <a:pt x="36629" y="187726"/>
                </a:lnTo>
                <a:lnTo>
                  <a:pt x="33057" y="189295"/>
                </a:lnTo>
                <a:lnTo>
                  <a:pt x="32665" y="186673"/>
                </a:lnTo>
                <a:lnTo>
                  <a:pt x="28042" y="183701"/>
                </a:lnTo>
                <a:lnTo>
                  <a:pt x="25980" y="180337"/>
                </a:lnTo>
                <a:lnTo>
                  <a:pt x="19125" y="180746"/>
                </a:lnTo>
                <a:lnTo>
                  <a:pt x="17602" y="183900"/>
                </a:lnTo>
                <a:lnTo>
                  <a:pt x="15904" y="183907"/>
                </a:lnTo>
                <a:lnTo>
                  <a:pt x="11497" y="179795"/>
                </a:lnTo>
                <a:lnTo>
                  <a:pt x="12928" y="177043"/>
                </a:lnTo>
                <a:lnTo>
                  <a:pt x="12050" y="173030"/>
                </a:lnTo>
                <a:lnTo>
                  <a:pt x="10485" y="172362"/>
                </a:lnTo>
                <a:lnTo>
                  <a:pt x="11074" y="169713"/>
                </a:lnTo>
                <a:lnTo>
                  <a:pt x="6914" y="162813"/>
                </a:lnTo>
                <a:lnTo>
                  <a:pt x="9247" y="159963"/>
                </a:lnTo>
                <a:lnTo>
                  <a:pt x="8395" y="157155"/>
                </a:lnTo>
                <a:lnTo>
                  <a:pt x="6737" y="156027"/>
                </a:lnTo>
                <a:lnTo>
                  <a:pt x="6992" y="152457"/>
                </a:lnTo>
                <a:lnTo>
                  <a:pt x="0" y="149413"/>
                </a:lnTo>
                <a:lnTo>
                  <a:pt x="363" y="148677"/>
                </a:lnTo>
                <a:lnTo>
                  <a:pt x="2867" y="143604"/>
                </a:lnTo>
                <a:lnTo>
                  <a:pt x="8355" y="138975"/>
                </a:lnTo>
                <a:lnTo>
                  <a:pt x="9855" y="130773"/>
                </a:lnTo>
                <a:lnTo>
                  <a:pt x="17336" y="121719"/>
                </a:lnTo>
                <a:lnTo>
                  <a:pt x="20440" y="111220"/>
                </a:lnTo>
                <a:lnTo>
                  <a:pt x="25640" y="110233"/>
                </a:lnTo>
                <a:lnTo>
                  <a:pt x="37230" y="114253"/>
                </a:lnTo>
                <a:lnTo>
                  <a:pt x="38503" y="111713"/>
                </a:lnTo>
                <a:lnTo>
                  <a:pt x="38909" y="107070"/>
                </a:lnTo>
                <a:lnTo>
                  <a:pt x="47454" y="88813"/>
                </a:lnTo>
                <a:lnTo>
                  <a:pt x="46417" y="87027"/>
                </a:lnTo>
                <a:lnTo>
                  <a:pt x="41856" y="86817"/>
                </a:lnTo>
                <a:lnTo>
                  <a:pt x="30314" y="89429"/>
                </a:lnTo>
                <a:lnTo>
                  <a:pt x="27179" y="88558"/>
                </a:lnTo>
                <a:lnTo>
                  <a:pt x="25855" y="84159"/>
                </a:lnTo>
                <a:lnTo>
                  <a:pt x="27495" y="77564"/>
                </a:lnTo>
                <a:lnTo>
                  <a:pt x="20308" y="73222"/>
                </a:lnTo>
                <a:lnTo>
                  <a:pt x="15589" y="73756"/>
                </a:lnTo>
                <a:lnTo>
                  <a:pt x="14555" y="71534"/>
                </a:lnTo>
                <a:lnTo>
                  <a:pt x="15301" y="68870"/>
                </a:lnTo>
                <a:lnTo>
                  <a:pt x="10633" y="65196"/>
                </a:lnTo>
                <a:lnTo>
                  <a:pt x="12585" y="61696"/>
                </a:lnTo>
                <a:lnTo>
                  <a:pt x="9414" y="57076"/>
                </a:lnTo>
                <a:lnTo>
                  <a:pt x="13148" y="51941"/>
                </a:lnTo>
                <a:lnTo>
                  <a:pt x="13264" y="47462"/>
                </a:lnTo>
                <a:lnTo>
                  <a:pt x="19671" y="43992"/>
                </a:lnTo>
                <a:lnTo>
                  <a:pt x="20716" y="42173"/>
                </a:lnTo>
                <a:lnTo>
                  <a:pt x="17988" y="34336"/>
                </a:lnTo>
                <a:lnTo>
                  <a:pt x="13763" y="30398"/>
                </a:lnTo>
                <a:lnTo>
                  <a:pt x="13595" y="28679"/>
                </a:lnTo>
                <a:lnTo>
                  <a:pt x="26655" y="31011"/>
                </a:lnTo>
                <a:lnTo>
                  <a:pt x="25960" y="36781"/>
                </a:lnTo>
                <a:lnTo>
                  <a:pt x="26774" y="37266"/>
                </a:lnTo>
                <a:lnTo>
                  <a:pt x="29840" y="30517"/>
                </a:lnTo>
                <a:lnTo>
                  <a:pt x="39330" y="21741"/>
                </a:lnTo>
                <a:lnTo>
                  <a:pt x="55600" y="16357"/>
                </a:lnTo>
                <a:lnTo>
                  <a:pt x="61571" y="10180"/>
                </a:lnTo>
                <a:lnTo>
                  <a:pt x="66221" y="2366"/>
                </a:lnTo>
                <a:lnTo>
                  <a:pt x="71825" y="0"/>
                </a:lnTo>
                <a:lnTo>
                  <a:pt x="83848" y="1558"/>
                </a:lnTo>
                <a:lnTo>
                  <a:pt x="126106" y="7033"/>
                </a:lnTo>
                <a:lnTo>
                  <a:pt x="152348" y="11655"/>
                </a:lnTo>
                <a:lnTo>
                  <a:pt x="160056" y="13012"/>
                </a:lnTo>
                <a:lnTo>
                  <a:pt x="166303" y="12342"/>
                </a:lnTo>
                <a:lnTo>
                  <a:pt x="199477" y="15545"/>
                </a:lnTo>
                <a:lnTo>
                  <a:pt x="227419" y="19796"/>
                </a:lnTo>
                <a:lnTo>
                  <a:pt x="239769" y="19572"/>
                </a:lnTo>
                <a:lnTo>
                  <a:pt x="247113" y="21554"/>
                </a:lnTo>
                <a:close/>
              </a:path>
            </a:pathLst>
          </a:custGeom>
          <a:solidFill>
            <a:srgbClr val="1A0C29">
              <a:alpha val="100000"/>
            </a:srgbClr>
          </a:solidFill>
          <a:ln w="13550" cap="flat">
            <a:solidFill>
              <a:srgbClr val="1A0C29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303" name="pg2303"/>
          <p:cNvSpPr/>
          <p:nvPr/>
        </p:nvSpPr>
        <p:spPr>
          <a:xfrm>
            <a:off x="5366933" y="3020808"/>
            <a:ext cx="314080" cy="234846"/>
          </a:xfrm>
          <a:custGeom>
            <a:avLst/>
            <a:gdLst/>
            <a:ahLst/>
            <a:cxnLst/>
            <a:rect l="0" t="0" r="0" b="0"/>
            <a:pathLst>
              <a:path w="314080" h="234846">
                <a:moveTo>
                  <a:pt x="239699" y="83123"/>
                </a:moveTo>
                <a:lnTo>
                  <a:pt x="240291" y="82827"/>
                </a:lnTo>
                <a:lnTo>
                  <a:pt x="241695" y="84563"/>
                </a:lnTo>
                <a:lnTo>
                  <a:pt x="243864" y="85402"/>
                </a:lnTo>
                <a:lnTo>
                  <a:pt x="253407" y="85329"/>
                </a:lnTo>
                <a:lnTo>
                  <a:pt x="260453" y="84743"/>
                </a:lnTo>
                <a:lnTo>
                  <a:pt x="269242" y="83770"/>
                </a:lnTo>
                <a:lnTo>
                  <a:pt x="277154" y="82257"/>
                </a:lnTo>
                <a:lnTo>
                  <a:pt x="280308" y="81654"/>
                </a:lnTo>
                <a:lnTo>
                  <a:pt x="285876" y="80132"/>
                </a:lnTo>
                <a:lnTo>
                  <a:pt x="288269" y="79297"/>
                </a:lnTo>
                <a:lnTo>
                  <a:pt x="292249" y="77907"/>
                </a:lnTo>
                <a:lnTo>
                  <a:pt x="297666" y="75601"/>
                </a:lnTo>
                <a:lnTo>
                  <a:pt x="303586" y="72484"/>
                </a:lnTo>
                <a:lnTo>
                  <a:pt x="304133" y="72125"/>
                </a:lnTo>
                <a:lnTo>
                  <a:pt x="308798" y="69082"/>
                </a:lnTo>
                <a:lnTo>
                  <a:pt x="313070" y="65634"/>
                </a:lnTo>
                <a:lnTo>
                  <a:pt x="314080" y="66500"/>
                </a:lnTo>
                <a:lnTo>
                  <a:pt x="303626" y="74170"/>
                </a:lnTo>
                <a:lnTo>
                  <a:pt x="288269" y="81713"/>
                </a:lnTo>
                <a:lnTo>
                  <a:pt x="269617" y="86784"/>
                </a:lnTo>
                <a:lnTo>
                  <a:pt x="272666" y="92044"/>
                </a:lnTo>
                <a:lnTo>
                  <a:pt x="271680" y="94540"/>
                </a:lnTo>
                <a:lnTo>
                  <a:pt x="272383" y="97091"/>
                </a:lnTo>
                <a:lnTo>
                  <a:pt x="272551" y="98810"/>
                </a:lnTo>
                <a:lnTo>
                  <a:pt x="276775" y="102748"/>
                </a:lnTo>
                <a:lnTo>
                  <a:pt x="279504" y="110585"/>
                </a:lnTo>
                <a:lnTo>
                  <a:pt x="278459" y="112404"/>
                </a:lnTo>
                <a:lnTo>
                  <a:pt x="272051" y="115875"/>
                </a:lnTo>
                <a:lnTo>
                  <a:pt x="271935" y="120353"/>
                </a:lnTo>
                <a:lnTo>
                  <a:pt x="268202" y="125488"/>
                </a:lnTo>
                <a:lnTo>
                  <a:pt x="271373" y="130108"/>
                </a:lnTo>
                <a:lnTo>
                  <a:pt x="269421" y="133609"/>
                </a:lnTo>
                <a:lnTo>
                  <a:pt x="274089" y="137282"/>
                </a:lnTo>
                <a:lnTo>
                  <a:pt x="273343" y="139946"/>
                </a:lnTo>
                <a:lnTo>
                  <a:pt x="274377" y="142168"/>
                </a:lnTo>
                <a:lnTo>
                  <a:pt x="279096" y="141634"/>
                </a:lnTo>
                <a:lnTo>
                  <a:pt x="286283" y="145976"/>
                </a:lnTo>
                <a:lnTo>
                  <a:pt x="284643" y="152571"/>
                </a:lnTo>
                <a:lnTo>
                  <a:pt x="285966" y="156970"/>
                </a:lnTo>
                <a:lnTo>
                  <a:pt x="289101" y="157841"/>
                </a:lnTo>
                <a:lnTo>
                  <a:pt x="300644" y="155230"/>
                </a:lnTo>
                <a:lnTo>
                  <a:pt x="305205" y="155439"/>
                </a:lnTo>
                <a:lnTo>
                  <a:pt x="306242" y="157225"/>
                </a:lnTo>
                <a:lnTo>
                  <a:pt x="297697" y="175483"/>
                </a:lnTo>
                <a:lnTo>
                  <a:pt x="297290" y="180125"/>
                </a:lnTo>
                <a:lnTo>
                  <a:pt x="296018" y="182665"/>
                </a:lnTo>
                <a:lnTo>
                  <a:pt x="284428" y="178645"/>
                </a:lnTo>
                <a:lnTo>
                  <a:pt x="279228" y="179632"/>
                </a:lnTo>
                <a:lnTo>
                  <a:pt x="276124" y="190131"/>
                </a:lnTo>
                <a:lnTo>
                  <a:pt x="268643" y="199185"/>
                </a:lnTo>
                <a:lnTo>
                  <a:pt x="267142" y="207387"/>
                </a:lnTo>
                <a:lnTo>
                  <a:pt x="261655" y="212016"/>
                </a:lnTo>
                <a:lnTo>
                  <a:pt x="259150" y="217089"/>
                </a:lnTo>
                <a:lnTo>
                  <a:pt x="258787" y="217825"/>
                </a:lnTo>
                <a:lnTo>
                  <a:pt x="254909" y="217089"/>
                </a:lnTo>
                <a:lnTo>
                  <a:pt x="251006" y="216349"/>
                </a:lnTo>
                <a:lnTo>
                  <a:pt x="242977" y="217089"/>
                </a:lnTo>
                <a:lnTo>
                  <a:pt x="237369" y="217607"/>
                </a:lnTo>
                <a:lnTo>
                  <a:pt x="235392" y="219220"/>
                </a:lnTo>
                <a:lnTo>
                  <a:pt x="234751" y="217089"/>
                </a:lnTo>
                <a:lnTo>
                  <a:pt x="232603" y="215905"/>
                </a:lnTo>
                <a:lnTo>
                  <a:pt x="219631" y="214918"/>
                </a:lnTo>
                <a:lnTo>
                  <a:pt x="217908" y="207776"/>
                </a:lnTo>
                <a:lnTo>
                  <a:pt x="220147" y="199407"/>
                </a:lnTo>
                <a:lnTo>
                  <a:pt x="215961" y="200459"/>
                </a:lnTo>
                <a:lnTo>
                  <a:pt x="209440" y="199236"/>
                </a:lnTo>
                <a:lnTo>
                  <a:pt x="204515" y="202526"/>
                </a:lnTo>
                <a:lnTo>
                  <a:pt x="200593" y="202986"/>
                </a:lnTo>
                <a:lnTo>
                  <a:pt x="198068" y="205351"/>
                </a:lnTo>
                <a:lnTo>
                  <a:pt x="192070" y="198195"/>
                </a:lnTo>
                <a:lnTo>
                  <a:pt x="186252" y="200153"/>
                </a:lnTo>
                <a:lnTo>
                  <a:pt x="179178" y="200271"/>
                </a:lnTo>
                <a:lnTo>
                  <a:pt x="168169" y="198221"/>
                </a:lnTo>
                <a:lnTo>
                  <a:pt x="166814" y="197018"/>
                </a:lnTo>
                <a:lnTo>
                  <a:pt x="167032" y="193923"/>
                </a:lnTo>
                <a:lnTo>
                  <a:pt x="165775" y="191133"/>
                </a:lnTo>
                <a:lnTo>
                  <a:pt x="157086" y="189678"/>
                </a:lnTo>
                <a:lnTo>
                  <a:pt x="154101" y="187122"/>
                </a:lnTo>
                <a:lnTo>
                  <a:pt x="150539" y="186888"/>
                </a:lnTo>
                <a:lnTo>
                  <a:pt x="146203" y="184098"/>
                </a:lnTo>
                <a:lnTo>
                  <a:pt x="143276" y="191195"/>
                </a:lnTo>
                <a:lnTo>
                  <a:pt x="140763" y="193164"/>
                </a:lnTo>
                <a:lnTo>
                  <a:pt x="126586" y="189807"/>
                </a:lnTo>
                <a:lnTo>
                  <a:pt x="127049" y="194319"/>
                </a:lnTo>
                <a:lnTo>
                  <a:pt x="126145" y="196818"/>
                </a:lnTo>
                <a:lnTo>
                  <a:pt x="118778" y="200934"/>
                </a:lnTo>
                <a:lnTo>
                  <a:pt x="113383" y="200432"/>
                </a:lnTo>
                <a:lnTo>
                  <a:pt x="109069" y="208593"/>
                </a:lnTo>
                <a:lnTo>
                  <a:pt x="109147" y="215142"/>
                </a:lnTo>
                <a:lnTo>
                  <a:pt x="103373" y="217089"/>
                </a:lnTo>
                <a:lnTo>
                  <a:pt x="102790" y="219713"/>
                </a:lnTo>
                <a:lnTo>
                  <a:pt x="97053" y="217283"/>
                </a:lnTo>
                <a:lnTo>
                  <a:pt x="90679" y="218665"/>
                </a:lnTo>
                <a:lnTo>
                  <a:pt x="89061" y="217089"/>
                </a:lnTo>
                <a:lnTo>
                  <a:pt x="88170" y="216221"/>
                </a:lnTo>
                <a:lnTo>
                  <a:pt x="85872" y="213982"/>
                </a:lnTo>
                <a:lnTo>
                  <a:pt x="79941" y="215957"/>
                </a:lnTo>
                <a:lnTo>
                  <a:pt x="79094" y="217089"/>
                </a:lnTo>
                <a:lnTo>
                  <a:pt x="77340" y="219436"/>
                </a:lnTo>
                <a:lnTo>
                  <a:pt x="76445" y="227002"/>
                </a:lnTo>
                <a:lnTo>
                  <a:pt x="73643" y="234846"/>
                </a:lnTo>
                <a:lnTo>
                  <a:pt x="68254" y="233543"/>
                </a:lnTo>
                <a:lnTo>
                  <a:pt x="60783" y="226955"/>
                </a:lnTo>
                <a:lnTo>
                  <a:pt x="48897" y="228118"/>
                </a:lnTo>
                <a:lnTo>
                  <a:pt x="42178" y="226091"/>
                </a:lnTo>
                <a:lnTo>
                  <a:pt x="37657" y="229766"/>
                </a:lnTo>
                <a:lnTo>
                  <a:pt x="32431" y="229834"/>
                </a:lnTo>
                <a:lnTo>
                  <a:pt x="31668" y="228589"/>
                </a:lnTo>
                <a:lnTo>
                  <a:pt x="32387" y="226608"/>
                </a:lnTo>
                <a:lnTo>
                  <a:pt x="31708" y="224509"/>
                </a:lnTo>
                <a:lnTo>
                  <a:pt x="26955" y="224682"/>
                </a:lnTo>
                <a:lnTo>
                  <a:pt x="25307" y="218770"/>
                </a:lnTo>
                <a:lnTo>
                  <a:pt x="24313" y="217089"/>
                </a:lnTo>
                <a:lnTo>
                  <a:pt x="21361" y="212095"/>
                </a:lnTo>
                <a:lnTo>
                  <a:pt x="20569" y="205999"/>
                </a:lnTo>
                <a:lnTo>
                  <a:pt x="17222" y="190301"/>
                </a:lnTo>
                <a:lnTo>
                  <a:pt x="24311" y="184783"/>
                </a:lnTo>
                <a:lnTo>
                  <a:pt x="26020" y="180510"/>
                </a:lnTo>
                <a:lnTo>
                  <a:pt x="22901" y="180360"/>
                </a:lnTo>
                <a:lnTo>
                  <a:pt x="21936" y="177200"/>
                </a:lnTo>
                <a:lnTo>
                  <a:pt x="18579" y="174972"/>
                </a:lnTo>
                <a:lnTo>
                  <a:pt x="17946" y="170868"/>
                </a:lnTo>
                <a:lnTo>
                  <a:pt x="21267" y="167511"/>
                </a:lnTo>
                <a:lnTo>
                  <a:pt x="28865" y="166708"/>
                </a:lnTo>
                <a:lnTo>
                  <a:pt x="30132" y="162435"/>
                </a:lnTo>
                <a:lnTo>
                  <a:pt x="26404" y="161410"/>
                </a:lnTo>
                <a:lnTo>
                  <a:pt x="19063" y="155838"/>
                </a:lnTo>
                <a:lnTo>
                  <a:pt x="18600" y="150351"/>
                </a:lnTo>
                <a:lnTo>
                  <a:pt x="14981" y="146590"/>
                </a:lnTo>
                <a:lnTo>
                  <a:pt x="12586" y="145665"/>
                </a:lnTo>
                <a:lnTo>
                  <a:pt x="11383" y="147248"/>
                </a:lnTo>
                <a:lnTo>
                  <a:pt x="11659" y="149177"/>
                </a:lnTo>
                <a:lnTo>
                  <a:pt x="9974" y="148329"/>
                </a:lnTo>
                <a:lnTo>
                  <a:pt x="10317" y="145075"/>
                </a:lnTo>
                <a:lnTo>
                  <a:pt x="9391" y="141337"/>
                </a:lnTo>
                <a:lnTo>
                  <a:pt x="11888" y="134244"/>
                </a:lnTo>
                <a:lnTo>
                  <a:pt x="10154" y="131433"/>
                </a:lnTo>
                <a:lnTo>
                  <a:pt x="10865" y="125754"/>
                </a:lnTo>
                <a:lnTo>
                  <a:pt x="9320" y="124740"/>
                </a:lnTo>
                <a:lnTo>
                  <a:pt x="7577" y="119163"/>
                </a:lnTo>
                <a:lnTo>
                  <a:pt x="4043" y="114561"/>
                </a:lnTo>
                <a:lnTo>
                  <a:pt x="2144" y="108503"/>
                </a:lnTo>
                <a:lnTo>
                  <a:pt x="3966" y="105559"/>
                </a:lnTo>
                <a:lnTo>
                  <a:pt x="9320" y="103936"/>
                </a:lnTo>
                <a:lnTo>
                  <a:pt x="14220" y="102589"/>
                </a:lnTo>
                <a:lnTo>
                  <a:pt x="17216" y="100196"/>
                </a:lnTo>
                <a:lnTo>
                  <a:pt x="16981" y="93766"/>
                </a:lnTo>
                <a:lnTo>
                  <a:pt x="15805" y="91490"/>
                </a:lnTo>
                <a:lnTo>
                  <a:pt x="12741" y="89931"/>
                </a:lnTo>
                <a:lnTo>
                  <a:pt x="13477" y="85339"/>
                </a:lnTo>
                <a:lnTo>
                  <a:pt x="11830" y="81972"/>
                </a:lnTo>
                <a:lnTo>
                  <a:pt x="16588" y="78794"/>
                </a:lnTo>
                <a:lnTo>
                  <a:pt x="13710" y="73129"/>
                </a:lnTo>
                <a:lnTo>
                  <a:pt x="14856" y="69374"/>
                </a:lnTo>
                <a:lnTo>
                  <a:pt x="12809" y="63264"/>
                </a:lnTo>
                <a:lnTo>
                  <a:pt x="10604" y="60954"/>
                </a:lnTo>
                <a:lnTo>
                  <a:pt x="9320" y="60629"/>
                </a:lnTo>
                <a:lnTo>
                  <a:pt x="6456" y="59905"/>
                </a:lnTo>
                <a:lnTo>
                  <a:pt x="4635" y="56008"/>
                </a:lnTo>
                <a:lnTo>
                  <a:pt x="4607" y="52549"/>
                </a:lnTo>
                <a:lnTo>
                  <a:pt x="0" y="46224"/>
                </a:lnTo>
                <a:lnTo>
                  <a:pt x="2343" y="46294"/>
                </a:lnTo>
                <a:lnTo>
                  <a:pt x="5031" y="46373"/>
                </a:lnTo>
                <a:lnTo>
                  <a:pt x="6800" y="46163"/>
                </a:lnTo>
                <a:lnTo>
                  <a:pt x="7493" y="45869"/>
                </a:lnTo>
                <a:lnTo>
                  <a:pt x="9320" y="45094"/>
                </a:lnTo>
                <a:lnTo>
                  <a:pt x="23443" y="40663"/>
                </a:lnTo>
                <a:lnTo>
                  <a:pt x="37310" y="28876"/>
                </a:lnTo>
                <a:lnTo>
                  <a:pt x="59041" y="17777"/>
                </a:lnTo>
                <a:lnTo>
                  <a:pt x="103029" y="8793"/>
                </a:lnTo>
                <a:lnTo>
                  <a:pt x="120828" y="4156"/>
                </a:lnTo>
                <a:lnTo>
                  <a:pt x="134746" y="531"/>
                </a:lnTo>
                <a:lnTo>
                  <a:pt x="173737" y="0"/>
                </a:lnTo>
                <a:lnTo>
                  <a:pt x="183385" y="6825"/>
                </a:lnTo>
                <a:lnTo>
                  <a:pt x="180776" y="17884"/>
                </a:lnTo>
                <a:lnTo>
                  <a:pt x="188329" y="24176"/>
                </a:lnTo>
                <a:lnTo>
                  <a:pt x="188816" y="34738"/>
                </a:lnTo>
                <a:lnTo>
                  <a:pt x="192915" y="35177"/>
                </a:lnTo>
                <a:lnTo>
                  <a:pt x="193543" y="39381"/>
                </a:lnTo>
                <a:lnTo>
                  <a:pt x="196220" y="43560"/>
                </a:lnTo>
                <a:lnTo>
                  <a:pt x="196850" y="45869"/>
                </a:lnTo>
                <a:lnTo>
                  <a:pt x="198310" y="51218"/>
                </a:lnTo>
                <a:lnTo>
                  <a:pt x="197491" y="56263"/>
                </a:lnTo>
                <a:lnTo>
                  <a:pt x="198828" y="60428"/>
                </a:lnTo>
                <a:lnTo>
                  <a:pt x="198590" y="65335"/>
                </a:lnTo>
                <a:lnTo>
                  <a:pt x="202180" y="71140"/>
                </a:lnTo>
                <a:lnTo>
                  <a:pt x="206217" y="73931"/>
                </a:lnTo>
                <a:lnTo>
                  <a:pt x="210128" y="74277"/>
                </a:lnTo>
                <a:lnTo>
                  <a:pt x="216755" y="80154"/>
                </a:lnTo>
                <a:lnTo>
                  <a:pt x="232521" y="84884"/>
                </a:lnTo>
                <a:lnTo>
                  <a:pt x="236713" y="84947"/>
                </a:lnTo>
                <a:close/>
              </a:path>
            </a:pathLst>
          </a:custGeom>
          <a:solidFill>
            <a:srgbClr val="250F3F">
              <a:alpha val="100000"/>
            </a:srgbClr>
          </a:solidFill>
          <a:ln w="13550" cap="flat">
            <a:solidFill>
              <a:srgbClr val="250F3F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306" name="pg2306"/>
          <p:cNvSpPr/>
          <p:nvPr/>
        </p:nvSpPr>
        <p:spPr>
          <a:xfrm>
            <a:off x="5513926" y="3447767"/>
            <a:ext cx="273829" cy="270702"/>
          </a:xfrm>
          <a:custGeom>
            <a:avLst/>
            <a:gdLst/>
            <a:ahLst/>
            <a:cxnLst/>
            <a:rect l="0" t="0" r="0" b="0"/>
            <a:pathLst>
              <a:path w="273829" h="270702">
                <a:moveTo>
                  <a:pt x="197712" y="16264"/>
                </a:moveTo>
                <a:lnTo>
                  <a:pt x="201336" y="21659"/>
                </a:lnTo>
                <a:lnTo>
                  <a:pt x="207677" y="23454"/>
                </a:lnTo>
                <a:lnTo>
                  <a:pt x="212096" y="27543"/>
                </a:lnTo>
                <a:lnTo>
                  <a:pt x="211554" y="35286"/>
                </a:lnTo>
                <a:lnTo>
                  <a:pt x="214691" y="41741"/>
                </a:lnTo>
                <a:lnTo>
                  <a:pt x="221060" y="42762"/>
                </a:lnTo>
                <a:lnTo>
                  <a:pt x="222108" y="43992"/>
                </a:lnTo>
                <a:lnTo>
                  <a:pt x="225200" y="47616"/>
                </a:lnTo>
                <a:lnTo>
                  <a:pt x="230639" y="48402"/>
                </a:lnTo>
                <a:lnTo>
                  <a:pt x="232409" y="50576"/>
                </a:lnTo>
                <a:lnTo>
                  <a:pt x="232903" y="53898"/>
                </a:lnTo>
                <a:lnTo>
                  <a:pt x="231271" y="56228"/>
                </a:lnTo>
                <a:lnTo>
                  <a:pt x="230763" y="59294"/>
                </a:lnTo>
                <a:lnTo>
                  <a:pt x="226695" y="64574"/>
                </a:lnTo>
                <a:lnTo>
                  <a:pt x="231492" y="68809"/>
                </a:lnTo>
                <a:lnTo>
                  <a:pt x="233712" y="73712"/>
                </a:lnTo>
                <a:lnTo>
                  <a:pt x="230966" y="77335"/>
                </a:lnTo>
                <a:lnTo>
                  <a:pt x="230991" y="79694"/>
                </a:lnTo>
                <a:lnTo>
                  <a:pt x="236298" y="80107"/>
                </a:lnTo>
                <a:lnTo>
                  <a:pt x="238566" y="83415"/>
                </a:lnTo>
                <a:lnTo>
                  <a:pt x="245439" y="79815"/>
                </a:lnTo>
                <a:lnTo>
                  <a:pt x="251937" y="79464"/>
                </a:lnTo>
                <a:lnTo>
                  <a:pt x="255399" y="81830"/>
                </a:lnTo>
                <a:lnTo>
                  <a:pt x="256817" y="86987"/>
                </a:lnTo>
                <a:lnTo>
                  <a:pt x="264143" y="88754"/>
                </a:lnTo>
                <a:lnTo>
                  <a:pt x="267064" y="92774"/>
                </a:lnTo>
                <a:lnTo>
                  <a:pt x="269392" y="98705"/>
                </a:lnTo>
                <a:lnTo>
                  <a:pt x="266178" y="101679"/>
                </a:lnTo>
                <a:lnTo>
                  <a:pt x="267321" y="111620"/>
                </a:lnTo>
                <a:lnTo>
                  <a:pt x="273300" y="116529"/>
                </a:lnTo>
                <a:lnTo>
                  <a:pt x="273829" y="118414"/>
                </a:lnTo>
                <a:lnTo>
                  <a:pt x="273436" y="124523"/>
                </a:lnTo>
                <a:lnTo>
                  <a:pt x="271065" y="127432"/>
                </a:lnTo>
                <a:lnTo>
                  <a:pt x="264143" y="127497"/>
                </a:lnTo>
                <a:lnTo>
                  <a:pt x="261181" y="126841"/>
                </a:lnTo>
                <a:lnTo>
                  <a:pt x="258406" y="123918"/>
                </a:lnTo>
                <a:lnTo>
                  <a:pt x="253568" y="122520"/>
                </a:lnTo>
                <a:lnTo>
                  <a:pt x="247514" y="126218"/>
                </a:lnTo>
                <a:lnTo>
                  <a:pt x="245516" y="131387"/>
                </a:lnTo>
                <a:lnTo>
                  <a:pt x="248427" y="133024"/>
                </a:lnTo>
                <a:lnTo>
                  <a:pt x="249762" y="136633"/>
                </a:lnTo>
                <a:lnTo>
                  <a:pt x="249219" y="137798"/>
                </a:lnTo>
                <a:lnTo>
                  <a:pt x="251128" y="142978"/>
                </a:lnTo>
                <a:lnTo>
                  <a:pt x="253410" y="143625"/>
                </a:lnTo>
                <a:lnTo>
                  <a:pt x="254066" y="145185"/>
                </a:lnTo>
                <a:lnTo>
                  <a:pt x="252734" y="154804"/>
                </a:lnTo>
                <a:lnTo>
                  <a:pt x="255084" y="156125"/>
                </a:lnTo>
                <a:lnTo>
                  <a:pt x="259512" y="154894"/>
                </a:lnTo>
                <a:lnTo>
                  <a:pt x="260704" y="161600"/>
                </a:lnTo>
                <a:lnTo>
                  <a:pt x="260171" y="163659"/>
                </a:lnTo>
                <a:lnTo>
                  <a:pt x="256714" y="166511"/>
                </a:lnTo>
                <a:lnTo>
                  <a:pt x="256010" y="171248"/>
                </a:lnTo>
                <a:lnTo>
                  <a:pt x="252265" y="172185"/>
                </a:lnTo>
                <a:lnTo>
                  <a:pt x="249700" y="179698"/>
                </a:lnTo>
                <a:lnTo>
                  <a:pt x="250607" y="184252"/>
                </a:lnTo>
                <a:lnTo>
                  <a:pt x="248342" y="187472"/>
                </a:lnTo>
                <a:lnTo>
                  <a:pt x="243722" y="189573"/>
                </a:lnTo>
                <a:lnTo>
                  <a:pt x="245760" y="195904"/>
                </a:lnTo>
                <a:lnTo>
                  <a:pt x="244052" y="201615"/>
                </a:lnTo>
                <a:lnTo>
                  <a:pt x="240283" y="199005"/>
                </a:lnTo>
                <a:lnTo>
                  <a:pt x="236486" y="200961"/>
                </a:lnTo>
                <a:lnTo>
                  <a:pt x="231516" y="198739"/>
                </a:lnTo>
                <a:lnTo>
                  <a:pt x="230553" y="200481"/>
                </a:lnTo>
                <a:lnTo>
                  <a:pt x="232170" y="205972"/>
                </a:lnTo>
                <a:lnTo>
                  <a:pt x="228780" y="208397"/>
                </a:lnTo>
                <a:lnTo>
                  <a:pt x="224338" y="207718"/>
                </a:lnTo>
                <a:lnTo>
                  <a:pt x="216715" y="210237"/>
                </a:lnTo>
                <a:lnTo>
                  <a:pt x="209045" y="208357"/>
                </a:lnTo>
                <a:lnTo>
                  <a:pt x="204477" y="210881"/>
                </a:lnTo>
                <a:lnTo>
                  <a:pt x="206825" y="215399"/>
                </a:lnTo>
                <a:lnTo>
                  <a:pt x="203342" y="220894"/>
                </a:lnTo>
                <a:lnTo>
                  <a:pt x="203014" y="230025"/>
                </a:lnTo>
                <a:lnTo>
                  <a:pt x="209991" y="233137"/>
                </a:lnTo>
                <a:lnTo>
                  <a:pt x="208719" y="245334"/>
                </a:lnTo>
                <a:lnTo>
                  <a:pt x="208154" y="247972"/>
                </a:lnTo>
                <a:lnTo>
                  <a:pt x="205767" y="249673"/>
                </a:lnTo>
                <a:lnTo>
                  <a:pt x="200479" y="245490"/>
                </a:lnTo>
                <a:lnTo>
                  <a:pt x="197329" y="239509"/>
                </a:lnTo>
                <a:lnTo>
                  <a:pt x="195643" y="239002"/>
                </a:lnTo>
                <a:lnTo>
                  <a:pt x="193898" y="238477"/>
                </a:lnTo>
                <a:lnTo>
                  <a:pt x="191520" y="235580"/>
                </a:lnTo>
                <a:lnTo>
                  <a:pt x="189750" y="242525"/>
                </a:lnTo>
                <a:lnTo>
                  <a:pt x="186525" y="249158"/>
                </a:lnTo>
                <a:lnTo>
                  <a:pt x="188112" y="254270"/>
                </a:lnTo>
                <a:lnTo>
                  <a:pt x="187559" y="256622"/>
                </a:lnTo>
                <a:lnTo>
                  <a:pt x="182791" y="260205"/>
                </a:lnTo>
                <a:lnTo>
                  <a:pt x="181135" y="264081"/>
                </a:lnTo>
                <a:lnTo>
                  <a:pt x="177581" y="267067"/>
                </a:lnTo>
                <a:lnTo>
                  <a:pt x="175471" y="270702"/>
                </a:lnTo>
                <a:lnTo>
                  <a:pt x="171333" y="270636"/>
                </a:lnTo>
                <a:lnTo>
                  <a:pt x="169067" y="269189"/>
                </a:lnTo>
                <a:lnTo>
                  <a:pt x="167557" y="265621"/>
                </a:lnTo>
                <a:lnTo>
                  <a:pt x="163498" y="264498"/>
                </a:lnTo>
                <a:lnTo>
                  <a:pt x="159369" y="260396"/>
                </a:lnTo>
                <a:lnTo>
                  <a:pt x="152488" y="263884"/>
                </a:lnTo>
                <a:lnTo>
                  <a:pt x="149306" y="263854"/>
                </a:lnTo>
                <a:lnTo>
                  <a:pt x="147790" y="261337"/>
                </a:lnTo>
                <a:lnTo>
                  <a:pt x="147043" y="256119"/>
                </a:lnTo>
                <a:lnTo>
                  <a:pt x="140479" y="244780"/>
                </a:lnTo>
                <a:lnTo>
                  <a:pt x="136361" y="244234"/>
                </a:lnTo>
                <a:lnTo>
                  <a:pt x="132991" y="240498"/>
                </a:lnTo>
                <a:lnTo>
                  <a:pt x="132127" y="236086"/>
                </a:lnTo>
                <a:lnTo>
                  <a:pt x="123919" y="237178"/>
                </a:lnTo>
                <a:lnTo>
                  <a:pt x="124564" y="243244"/>
                </a:lnTo>
                <a:lnTo>
                  <a:pt x="123415" y="245137"/>
                </a:lnTo>
                <a:lnTo>
                  <a:pt x="120603" y="246160"/>
                </a:lnTo>
                <a:lnTo>
                  <a:pt x="113118" y="241962"/>
                </a:lnTo>
                <a:lnTo>
                  <a:pt x="110920" y="243045"/>
                </a:lnTo>
                <a:lnTo>
                  <a:pt x="107481" y="237917"/>
                </a:lnTo>
                <a:lnTo>
                  <a:pt x="103726" y="238901"/>
                </a:lnTo>
                <a:lnTo>
                  <a:pt x="103383" y="236368"/>
                </a:lnTo>
                <a:lnTo>
                  <a:pt x="100081" y="234443"/>
                </a:lnTo>
                <a:lnTo>
                  <a:pt x="98106" y="231071"/>
                </a:lnTo>
                <a:lnTo>
                  <a:pt x="89864" y="226850"/>
                </a:lnTo>
                <a:lnTo>
                  <a:pt x="86266" y="233016"/>
                </a:lnTo>
                <a:lnTo>
                  <a:pt x="82806" y="230868"/>
                </a:lnTo>
                <a:lnTo>
                  <a:pt x="63201" y="233668"/>
                </a:lnTo>
                <a:lnTo>
                  <a:pt x="60451" y="233114"/>
                </a:lnTo>
                <a:lnTo>
                  <a:pt x="56892" y="229694"/>
                </a:lnTo>
                <a:lnTo>
                  <a:pt x="53443" y="229078"/>
                </a:lnTo>
                <a:lnTo>
                  <a:pt x="50055" y="219531"/>
                </a:lnTo>
                <a:lnTo>
                  <a:pt x="47005" y="219702"/>
                </a:lnTo>
                <a:lnTo>
                  <a:pt x="46502" y="224609"/>
                </a:lnTo>
                <a:lnTo>
                  <a:pt x="43231" y="227418"/>
                </a:lnTo>
                <a:lnTo>
                  <a:pt x="40640" y="223033"/>
                </a:lnTo>
                <a:lnTo>
                  <a:pt x="37538" y="223364"/>
                </a:lnTo>
                <a:lnTo>
                  <a:pt x="30113" y="219559"/>
                </a:lnTo>
                <a:lnTo>
                  <a:pt x="24881" y="219869"/>
                </a:lnTo>
                <a:lnTo>
                  <a:pt x="18892" y="216190"/>
                </a:lnTo>
                <a:lnTo>
                  <a:pt x="11492" y="215926"/>
                </a:lnTo>
                <a:lnTo>
                  <a:pt x="8969" y="213443"/>
                </a:lnTo>
                <a:lnTo>
                  <a:pt x="9869" y="210636"/>
                </a:lnTo>
                <a:lnTo>
                  <a:pt x="8981" y="208000"/>
                </a:lnTo>
                <a:lnTo>
                  <a:pt x="10432" y="204361"/>
                </a:lnTo>
                <a:lnTo>
                  <a:pt x="9581" y="196904"/>
                </a:lnTo>
                <a:lnTo>
                  <a:pt x="3086" y="197303"/>
                </a:lnTo>
                <a:lnTo>
                  <a:pt x="3268" y="189480"/>
                </a:lnTo>
                <a:lnTo>
                  <a:pt x="0" y="182322"/>
                </a:lnTo>
                <a:lnTo>
                  <a:pt x="2083" y="180531"/>
                </a:lnTo>
                <a:lnTo>
                  <a:pt x="5379" y="180552"/>
                </a:lnTo>
                <a:lnTo>
                  <a:pt x="7633" y="175511"/>
                </a:lnTo>
                <a:lnTo>
                  <a:pt x="12162" y="175297"/>
                </a:lnTo>
                <a:lnTo>
                  <a:pt x="13764" y="169512"/>
                </a:lnTo>
                <a:lnTo>
                  <a:pt x="12517" y="166435"/>
                </a:lnTo>
                <a:lnTo>
                  <a:pt x="14506" y="164527"/>
                </a:lnTo>
                <a:lnTo>
                  <a:pt x="26263" y="169850"/>
                </a:lnTo>
                <a:lnTo>
                  <a:pt x="29861" y="162081"/>
                </a:lnTo>
                <a:lnTo>
                  <a:pt x="32020" y="160038"/>
                </a:lnTo>
                <a:lnTo>
                  <a:pt x="31956" y="153772"/>
                </a:lnTo>
                <a:lnTo>
                  <a:pt x="30120" y="149961"/>
                </a:lnTo>
                <a:lnTo>
                  <a:pt x="30966" y="147809"/>
                </a:lnTo>
                <a:lnTo>
                  <a:pt x="31309" y="139530"/>
                </a:lnTo>
                <a:lnTo>
                  <a:pt x="29184" y="138097"/>
                </a:lnTo>
                <a:lnTo>
                  <a:pt x="30406" y="135503"/>
                </a:lnTo>
                <a:lnTo>
                  <a:pt x="29190" y="133407"/>
                </a:lnTo>
                <a:lnTo>
                  <a:pt x="31811" y="130052"/>
                </a:lnTo>
                <a:lnTo>
                  <a:pt x="29709" y="126678"/>
                </a:lnTo>
                <a:lnTo>
                  <a:pt x="35204" y="120493"/>
                </a:lnTo>
                <a:lnTo>
                  <a:pt x="34647" y="117323"/>
                </a:lnTo>
                <a:lnTo>
                  <a:pt x="36256" y="115908"/>
                </a:lnTo>
                <a:lnTo>
                  <a:pt x="36015" y="112568"/>
                </a:lnTo>
                <a:lnTo>
                  <a:pt x="37209" y="110009"/>
                </a:lnTo>
                <a:lnTo>
                  <a:pt x="35903" y="105470"/>
                </a:lnTo>
                <a:lnTo>
                  <a:pt x="38259" y="104011"/>
                </a:lnTo>
                <a:lnTo>
                  <a:pt x="39001" y="99533"/>
                </a:lnTo>
                <a:lnTo>
                  <a:pt x="41058" y="99300"/>
                </a:lnTo>
                <a:lnTo>
                  <a:pt x="41798" y="94757"/>
                </a:lnTo>
                <a:lnTo>
                  <a:pt x="45238" y="94560"/>
                </a:lnTo>
                <a:lnTo>
                  <a:pt x="47109" y="97380"/>
                </a:lnTo>
                <a:lnTo>
                  <a:pt x="54654" y="95485"/>
                </a:lnTo>
                <a:lnTo>
                  <a:pt x="57462" y="97796"/>
                </a:lnTo>
                <a:lnTo>
                  <a:pt x="64397" y="99566"/>
                </a:lnTo>
                <a:lnTo>
                  <a:pt x="66144" y="92373"/>
                </a:lnTo>
                <a:lnTo>
                  <a:pt x="68373" y="90725"/>
                </a:lnTo>
                <a:lnTo>
                  <a:pt x="72949" y="81613"/>
                </a:lnTo>
                <a:lnTo>
                  <a:pt x="70948" y="79554"/>
                </a:lnTo>
                <a:lnTo>
                  <a:pt x="70067" y="75925"/>
                </a:lnTo>
                <a:lnTo>
                  <a:pt x="68094" y="74693"/>
                </a:lnTo>
                <a:lnTo>
                  <a:pt x="69357" y="72993"/>
                </a:lnTo>
                <a:lnTo>
                  <a:pt x="68351" y="69996"/>
                </a:lnTo>
                <a:lnTo>
                  <a:pt x="69334" y="67901"/>
                </a:lnTo>
                <a:lnTo>
                  <a:pt x="67989" y="62447"/>
                </a:lnTo>
                <a:lnTo>
                  <a:pt x="68295" y="57528"/>
                </a:lnTo>
                <a:lnTo>
                  <a:pt x="71427" y="55761"/>
                </a:lnTo>
                <a:lnTo>
                  <a:pt x="75093" y="57830"/>
                </a:lnTo>
                <a:lnTo>
                  <a:pt x="79691" y="57466"/>
                </a:lnTo>
                <a:lnTo>
                  <a:pt x="82962" y="53721"/>
                </a:lnTo>
                <a:lnTo>
                  <a:pt x="89686" y="54619"/>
                </a:lnTo>
                <a:lnTo>
                  <a:pt x="92045" y="49945"/>
                </a:lnTo>
                <a:lnTo>
                  <a:pt x="92162" y="47160"/>
                </a:lnTo>
                <a:lnTo>
                  <a:pt x="89316" y="46115"/>
                </a:lnTo>
                <a:lnTo>
                  <a:pt x="88566" y="43992"/>
                </a:lnTo>
                <a:lnTo>
                  <a:pt x="90754" y="34434"/>
                </a:lnTo>
                <a:lnTo>
                  <a:pt x="97383" y="31590"/>
                </a:lnTo>
                <a:lnTo>
                  <a:pt x="106755" y="32118"/>
                </a:lnTo>
                <a:lnTo>
                  <a:pt x="106377" y="28535"/>
                </a:lnTo>
                <a:lnTo>
                  <a:pt x="108487" y="25864"/>
                </a:lnTo>
                <a:lnTo>
                  <a:pt x="108684" y="23720"/>
                </a:lnTo>
                <a:lnTo>
                  <a:pt x="107329" y="21493"/>
                </a:lnTo>
                <a:lnTo>
                  <a:pt x="102314" y="20420"/>
                </a:lnTo>
                <a:lnTo>
                  <a:pt x="102123" y="14422"/>
                </a:lnTo>
                <a:lnTo>
                  <a:pt x="103045" y="10479"/>
                </a:lnTo>
                <a:lnTo>
                  <a:pt x="108602" y="8191"/>
                </a:lnTo>
                <a:lnTo>
                  <a:pt x="115462" y="8574"/>
                </a:lnTo>
                <a:lnTo>
                  <a:pt x="118836" y="6736"/>
                </a:lnTo>
                <a:lnTo>
                  <a:pt x="121385" y="8567"/>
                </a:lnTo>
                <a:lnTo>
                  <a:pt x="120932" y="5137"/>
                </a:lnTo>
                <a:lnTo>
                  <a:pt x="128822" y="0"/>
                </a:lnTo>
                <a:lnTo>
                  <a:pt x="130429" y="1331"/>
                </a:lnTo>
                <a:lnTo>
                  <a:pt x="129848" y="3661"/>
                </a:lnTo>
                <a:lnTo>
                  <a:pt x="132510" y="5151"/>
                </a:lnTo>
                <a:lnTo>
                  <a:pt x="132835" y="7646"/>
                </a:lnTo>
                <a:lnTo>
                  <a:pt x="143139" y="9530"/>
                </a:lnTo>
                <a:lnTo>
                  <a:pt x="146374" y="7829"/>
                </a:lnTo>
                <a:lnTo>
                  <a:pt x="150950" y="10292"/>
                </a:lnTo>
                <a:lnTo>
                  <a:pt x="150941" y="12797"/>
                </a:lnTo>
                <a:lnTo>
                  <a:pt x="153260" y="15136"/>
                </a:lnTo>
                <a:lnTo>
                  <a:pt x="163169" y="18414"/>
                </a:lnTo>
                <a:lnTo>
                  <a:pt x="166301" y="23861"/>
                </a:lnTo>
                <a:lnTo>
                  <a:pt x="170614" y="23497"/>
                </a:lnTo>
                <a:lnTo>
                  <a:pt x="172737" y="20410"/>
                </a:lnTo>
                <a:lnTo>
                  <a:pt x="177037" y="23244"/>
                </a:lnTo>
                <a:lnTo>
                  <a:pt x="183773" y="19525"/>
                </a:lnTo>
                <a:lnTo>
                  <a:pt x="188451" y="20746"/>
                </a:lnTo>
                <a:lnTo>
                  <a:pt x="190415" y="19217"/>
                </a:lnTo>
                <a:lnTo>
                  <a:pt x="190422" y="17046"/>
                </a:lnTo>
                <a:lnTo>
                  <a:pt x="192692" y="14644"/>
                </a:lnTo>
                <a:lnTo>
                  <a:pt x="195643" y="15596"/>
                </a:lnTo>
                <a:close/>
              </a:path>
            </a:pathLst>
          </a:custGeom>
          <a:solidFill>
            <a:srgbClr val="1A0C29">
              <a:alpha val="100000"/>
            </a:srgbClr>
          </a:solidFill>
          <a:ln w="13550" cap="flat">
            <a:solidFill>
              <a:srgbClr val="1A0C29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307" name="pg2307"/>
          <p:cNvSpPr/>
          <p:nvPr/>
        </p:nvSpPr>
        <p:spPr>
          <a:xfrm>
            <a:off x="5687708" y="3632020"/>
            <a:ext cx="229261" cy="201325"/>
          </a:xfrm>
          <a:custGeom>
            <a:avLst/>
            <a:gdLst/>
            <a:ahLst/>
            <a:cxnLst/>
            <a:rect l="0" t="0" r="0" b="0"/>
            <a:pathLst>
              <a:path w="229261" h="201325">
                <a:moveTo>
                  <a:pt x="204328" y="48281"/>
                </a:moveTo>
                <a:lnTo>
                  <a:pt x="204625" y="46423"/>
                </a:lnTo>
                <a:lnTo>
                  <a:pt x="209211" y="46184"/>
                </a:lnTo>
                <a:lnTo>
                  <a:pt x="212572" y="51631"/>
                </a:lnTo>
                <a:lnTo>
                  <a:pt x="217526" y="52481"/>
                </a:lnTo>
                <a:lnTo>
                  <a:pt x="219409" y="51608"/>
                </a:lnTo>
                <a:lnTo>
                  <a:pt x="221161" y="47623"/>
                </a:lnTo>
                <a:lnTo>
                  <a:pt x="222733" y="46761"/>
                </a:lnTo>
                <a:lnTo>
                  <a:pt x="224634" y="50538"/>
                </a:lnTo>
                <a:lnTo>
                  <a:pt x="223256" y="55173"/>
                </a:lnTo>
                <a:lnTo>
                  <a:pt x="224448" y="59462"/>
                </a:lnTo>
                <a:lnTo>
                  <a:pt x="224011" y="70317"/>
                </a:lnTo>
                <a:lnTo>
                  <a:pt x="227015" y="82862"/>
                </a:lnTo>
                <a:lnTo>
                  <a:pt x="227136" y="86660"/>
                </a:lnTo>
                <a:lnTo>
                  <a:pt x="229241" y="90869"/>
                </a:lnTo>
                <a:lnTo>
                  <a:pt x="229261" y="93881"/>
                </a:lnTo>
                <a:lnTo>
                  <a:pt x="224923" y="111456"/>
                </a:lnTo>
                <a:lnTo>
                  <a:pt x="224535" y="113028"/>
                </a:lnTo>
                <a:lnTo>
                  <a:pt x="221365" y="115395"/>
                </a:lnTo>
                <a:lnTo>
                  <a:pt x="219944" y="121066"/>
                </a:lnTo>
                <a:lnTo>
                  <a:pt x="217176" y="120174"/>
                </a:lnTo>
                <a:lnTo>
                  <a:pt x="214287" y="121787"/>
                </a:lnTo>
                <a:lnTo>
                  <a:pt x="209159" y="127815"/>
                </a:lnTo>
                <a:lnTo>
                  <a:pt x="206606" y="134996"/>
                </a:lnTo>
                <a:lnTo>
                  <a:pt x="201510" y="142880"/>
                </a:lnTo>
                <a:lnTo>
                  <a:pt x="195962" y="143445"/>
                </a:lnTo>
                <a:lnTo>
                  <a:pt x="185709" y="148072"/>
                </a:lnTo>
                <a:lnTo>
                  <a:pt x="184698" y="149527"/>
                </a:lnTo>
                <a:lnTo>
                  <a:pt x="185081" y="152814"/>
                </a:lnTo>
                <a:lnTo>
                  <a:pt x="184214" y="154511"/>
                </a:lnTo>
                <a:lnTo>
                  <a:pt x="170759" y="160358"/>
                </a:lnTo>
                <a:lnTo>
                  <a:pt x="159461" y="172215"/>
                </a:lnTo>
                <a:lnTo>
                  <a:pt x="157539" y="173151"/>
                </a:lnTo>
                <a:lnTo>
                  <a:pt x="156011" y="176249"/>
                </a:lnTo>
                <a:lnTo>
                  <a:pt x="153431" y="172937"/>
                </a:lnTo>
                <a:lnTo>
                  <a:pt x="151416" y="172694"/>
                </a:lnTo>
                <a:lnTo>
                  <a:pt x="143172" y="178841"/>
                </a:lnTo>
                <a:lnTo>
                  <a:pt x="132273" y="179422"/>
                </a:lnTo>
                <a:lnTo>
                  <a:pt x="129940" y="181929"/>
                </a:lnTo>
                <a:lnTo>
                  <a:pt x="125884" y="181099"/>
                </a:lnTo>
                <a:lnTo>
                  <a:pt x="121882" y="182912"/>
                </a:lnTo>
                <a:lnTo>
                  <a:pt x="119799" y="186062"/>
                </a:lnTo>
                <a:lnTo>
                  <a:pt x="114595" y="184183"/>
                </a:lnTo>
                <a:lnTo>
                  <a:pt x="108685" y="190253"/>
                </a:lnTo>
                <a:lnTo>
                  <a:pt x="108046" y="193740"/>
                </a:lnTo>
                <a:lnTo>
                  <a:pt x="103708" y="196691"/>
                </a:lnTo>
                <a:lnTo>
                  <a:pt x="103311" y="198283"/>
                </a:lnTo>
                <a:lnTo>
                  <a:pt x="98628" y="197614"/>
                </a:lnTo>
                <a:lnTo>
                  <a:pt x="92017" y="201074"/>
                </a:lnTo>
                <a:lnTo>
                  <a:pt x="90360" y="199769"/>
                </a:lnTo>
                <a:lnTo>
                  <a:pt x="85597" y="201325"/>
                </a:lnTo>
                <a:lnTo>
                  <a:pt x="81156" y="199701"/>
                </a:lnTo>
                <a:lnTo>
                  <a:pt x="75836" y="200163"/>
                </a:lnTo>
                <a:lnTo>
                  <a:pt x="71363" y="196430"/>
                </a:lnTo>
                <a:lnTo>
                  <a:pt x="71724" y="192104"/>
                </a:lnTo>
                <a:lnTo>
                  <a:pt x="66870" y="187518"/>
                </a:lnTo>
                <a:lnTo>
                  <a:pt x="68453" y="184619"/>
                </a:lnTo>
                <a:lnTo>
                  <a:pt x="65658" y="179305"/>
                </a:lnTo>
                <a:lnTo>
                  <a:pt x="62467" y="176971"/>
                </a:lnTo>
                <a:lnTo>
                  <a:pt x="62674" y="173361"/>
                </a:lnTo>
                <a:lnTo>
                  <a:pt x="65940" y="170957"/>
                </a:lnTo>
                <a:lnTo>
                  <a:pt x="59265" y="158772"/>
                </a:lnTo>
                <a:lnTo>
                  <a:pt x="58731" y="152018"/>
                </a:lnTo>
                <a:lnTo>
                  <a:pt x="52343" y="147989"/>
                </a:lnTo>
                <a:lnTo>
                  <a:pt x="42082" y="148951"/>
                </a:lnTo>
                <a:lnTo>
                  <a:pt x="37773" y="145316"/>
                </a:lnTo>
                <a:lnTo>
                  <a:pt x="34278" y="146301"/>
                </a:lnTo>
                <a:lnTo>
                  <a:pt x="28622" y="143747"/>
                </a:lnTo>
                <a:lnTo>
                  <a:pt x="25407" y="145997"/>
                </a:lnTo>
                <a:lnTo>
                  <a:pt x="21861" y="144524"/>
                </a:lnTo>
                <a:lnTo>
                  <a:pt x="19461" y="139986"/>
                </a:lnTo>
                <a:lnTo>
                  <a:pt x="9269" y="136463"/>
                </a:lnTo>
                <a:lnTo>
                  <a:pt x="15678" y="126613"/>
                </a:lnTo>
                <a:lnTo>
                  <a:pt x="19550" y="126074"/>
                </a:lnTo>
                <a:lnTo>
                  <a:pt x="21041" y="123988"/>
                </a:lnTo>
                <a:lnTo>
                  <a:pt x="20686" y="122179"/>
                </a:lnTo>
                <a:lnTo>
                  <a:pt x="14046" y="119803"/>
                </a:lnTo>
                <a:lnTo>
                  <a:pt x="16021" y="116732"/>
                </a:lnTo>
                <a:lnTo>
                  <a:pt x="16410" y="113440"/>
                </a:lnTo>
                <a:lnTo>
                  <a:pt x="9695" y="108876"/>
                </a:lnTo>
                <a:lnTo>
                  <a:pt x="4591" y="108706"/>
                </a:lnTo>
                <a:lnTo>
                  <a:pt x="167" y="106747"/>
                </a:lnTo>
                <a:lnTo>
                  <a:pt x="0" y="101494"/>
                </a:lnTo>
                <a:lnTo>
                  <a:pt x="2008" y="100213"/>
                </a:lnTo>
                <a:lnTo>
                  <a:pt x="3872" y="101357"/>
                </a:lnTo>
                <a:lnTo>
                  <a:pt x="7929" y="97324"/>
                </a:lnTo>
                <a:lnTo>
                  <a:pt x="7520" y="94502"/>
                </a:lnTo>
                <a:lnTo>
                  <a:pt x="8298" y="91694"/>
                </a:lnTo>
                <a:lnTo>
                  <a:pt x="11378" y="92968"/>
                </a:lnTo>
                <a:lnTo>
                  <a:pt x="12099" y="89431"/>
                </a:lnTo>
                <a:lnTo>
                  <a:pt x="10039" y="86508"/>
                </a:lnTo>
                <a:lnTo>
                  <a:pt x="3799" y="82815"/>
                </a:lnTo>
                <a:lnTo>
                  <a:pt x="7353" y="79829"/>
                </a:lnTo>
                <a:lnTo>
                  <a:pt x="9008" y="75953"/>
                </a:lnTo>
                <a:lnTo>
                  <a:pt x="13777" y="72370"/>
                </a:lnTo>
                <a:lnTo>
                  <a:pt x="14330" y="70017"/>
                </a:lnTo>
                <a:lnTo>
                  <a:pt x="12743" y="64906"/>
                </a:lnTo>
                <a:lnTo>
                  <a:pt x="15967" y="58273"/>
                </a:lnTo>
                <a:lnTo>
                  <a:pt x="17738" y="51328"/>
                </a:lnTo>
                <a:lnTo>
                  <a:pt x="20116" y="54225"/>
                </a:lnTo>
                <a:lnTo>
                  <a:pt x="21861" y="54750"/>
                </a:lnTo>
                <a:lnTo>
                  <a:pt x="23547" y="55257"/>
                </a:lnTo>
                <a:lnTo>
                  <a:pt x="26697" y="61238"/>
                </a:lnTo>
                <a:lnTo>
                  <a:pt x="31984" y="65420"/>
                </a:lnTo>
                <a:lnTo>
                  <a:pt x="34372" y="63720"/>
                </a:lnTo>
                <a:lnTo>
                  <a:pt x="34937" y="61082"/>
                </a:lnTo>
                <a:lnTo>
                  <a:pt x="36209" y="48885"/>
                </a:lnTo>
                <a:lnTo>
                  <a:pt x="29232" y="45773"/>
                </a:lnTo>
                <a:lnTo>
                  <a:pt x="29560" y="36641"/>
                </a:lnTo>
                <a:lnTo>
                  <a:pt x="33043" y="31147"/>
                </a:lnTo>
                <a:lnTo>
                  <a:pt x="30695" y="26629"/>
                </a:lnTo>
                <a:lnTo>
                  <a:pt x="35263" y="24104"/>
                </a:lnTo>
                <a:lnTo>
                  <a:pt x="42933" y="25985"/>
                </a:lnTo>
                <a:lnTo>
                  <a:pt x="50556" y="23466"/>
                </a:lnTo>
                <a:lnTo>
                  <a:pt x="54998" y="24145"/>
                </a:lnTo>
                <a:lnTo>
                  <a:pt x="58388" y="21720"/>
                </a:lnTo>
                <a:lnTo>
                  <a:pt x="56771" y="16229"/>
                </a:lnTo>
                <a:lnTo>
                  <a:pt x="57733" y="14487"/>
                </a:lnTo>
                <a:lnTo>
                  <a:pt x="62704" y="16709"/>
                </a:lnTo>
                <a:lnTo>
                  <a:pt x="66501" y="14753"/>
                </a:lnTo>
                <a:lnTo>
                  <a:pt x="70270" y="17363"/>
                </a:lnTo>
                <a:lnTo>
                  <a:pt x="71978" y="11651"/>
                </a:lnTo>
                <a:lnTo>
                  <a:pt x="69940" y="5321"/>
                </a:lnTo>
                <a:lnTo>
                  <a:pt x="74560" y="3220"/>
                </a:lnTo>
                <a:lnTo>
                  <a:pt x="76825" y="0"/>
                </a:lnTo>
                <a:lnTo>
                  <a:pt x="84966" y="2107"/>
                </a:lnTo>
                <a:lnTo>
                  <a:pt x="85492" y="4341"/>
                </a:lnTo>
                <a:lnTo>
                  <a:pt x="83728" y="5690"/>
                </a:lnTo>
                <a:lnTo>
                  <a:pt x="83767" y="7000"/>
                </a:lnTo>
                <a:lnTo>
                  <a:pt x="84722" y="9526"/>
                </a:lnTo>
                <a:lnTo>
                  <a:pt x="87354" y="11632"/>
                </a:lnTo>
                <a:lnTo>
                  <a:pt x="87133" y="13827"/>
                </a:lnTo>
                <a:lnTo>
                  <a:pt x="88712" y="18522"/>
                </a:lnTo>
                <a:lnTo>
                  <a:pt x="90360" y="17991"/>
                </a:lnTo>
                <a:lnTo>
                  <a:pt x="95059" y="16474"/>
                </a:lnTo>
                <a:lnTo>
                  <a:pt x="104689" y="24671"/>
                </a:lnTo>
                <a:lnTo>
                  <a:pt x="105326" y="26587"/>
                </a:lnTo>
                <a:lnTo>
                  <a:pt x="103919" y="29492"/>
                </a:lnTo>
                <a:lnTo>
                  <a:pt x="104379" y="32929"/>
                </a:lnTo>
                <a:lnTo>
                  <a:pt x="107891" y="29487"/>
                </a:lnTo>
                <a:lnTo>
                  <a:pt x="113243" y="33423"/>
                </a:lnTo>
                <a:lnTo>
                  <a:pt x="117015" y="33535"/>
                </a:lnTo>
                <a:lnTo>
                  <a:pt x="117891" y="32265"/>
                </a:lnTo>
                <a:lnTo>
                  <a:pt x="117319" y="30332"/>
                </a:lnTo>
                <a:lnTo>
                  <a:pt x="118678" y="28476"/>
                </a:lnTo>
                <a:lnTo>
                  <a:pt x="124388" y="31913"/>
                </a:lnTo>
                <a:lnTo>
                  <a:pt x="128962" y="25576"/>
                </a:lnTo>
                <a:lnTo>
                  <a:pt x="136404" y="30935"/>
                </a:lnTo>
                <a:lnTo>
                  <a:pt x="137038" y="33468"/>
                </a:lnTo>
                <a:lnTo>
                  <a:pt x="137955" y="33675"/>
                </a:lnTo>
                <a:lnTo>
                  <a:pt x="143446" y="31177"/>
                </a:lnTo>
                <a:lnTo>
                  <a:pt x="145527" y="22822"/>
                </a:lnTo>
                <a:lnTo>
                  <a:pt x="148376" y="24097"/>
                </a:lnTo>
                <a:lnTo>
                  <a:pt x="149531" y="26228"/>
                </a:lnTo>
                <a:lnTo>
                  <a:pt x="147368" y="31973"/>
                </a:lnTo>
                <a:lnTo>
                  <a:pt x="153586" y="37518"/>
                </a:lnTo>
                <a:lnTo>
                  <a:pt x="154305" y="45174"/>
                </a:lnTo>
                <a:lnTo>
                  <a:pt x="174260" y="44678"/>
                </a:lnTo>
                <a:lnTo>
                  <a:pt x="175278" y="47482"/>
                </a:lnTo>
                <a:lnTo>
                  <a:pt x="177767" y="49479"/>
                </a:lnTo>
                <a:lnTo>
                  <a:pt x="178393" y="52304"/>
                </a:lnTo>
                <a:lnTo>
                  <a:pt x="186596" y="56809"/>
                </a:lnTo>
                <a:lnTo>
                  <a:pt x="189241" y="55614"/>
                </a:lnTo>
                <a:lnTo>
                  <a:pt x="192146" y="49238"/>
                </a:lnTo>
                <a:lnTo>
                  <a:pt x="195680" y="50543"/>
                </a:lnTo>
                <a:close/>
              </a:path>
            </a:pathLst>
          </a:custGeom>
          <a:solidFill>
            <a:srgbClr val="170A22">
              <a:alpha val="100000"/>
            </a:srgbClr>
          </a:solidFill>
          <a:ln w="13550" cap="flat">
            <a:solidFill>
              <a:srgbClr val="170A22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308" name="pg2308"/>
          <p:cNvSpPr/>
          <p:nvPr/>
        </p:nvSpPr>
        <p:spPr>
          <a:xfrm>
            <a:off x="5890479" y="3466112"/>
            <a:ext cx="269017" cy="356192"/>
          </a:xfrm>
          <a:custGeom>
            <a:avLst/>
            <a:gdLst/>
            <a:ahLst/>
            <a:cxnLst/>
            <a:rect l="0" t="0" r="0" b="0"/>
            <a:pathLst>
              <a:path w="269017" h="356192">
                <a:moveTo>
                  <a:pt x="222953" y="176709"/>
                </a:moveTo>
                <a:lnTo>
                  <a:pt x="226699" y="187547"/>
                </a:lnTo>
                <a:lnTo>
                  <a:pt x="233174" y="192988"/>
                </a:lnTo>
                <a:lnTo>
                  <a:pt x="234943" y="196320"/>
                </a:lnTo>
                <a:lnTo>
                  <a:pt x="239572" y="198869"/>
                </a:lnTo>
                <a:lnTo>
                  <a:pt x="239938" y="201596"/>
                </a:lnTo>
                <a:lnTo>
                  <a:pt x="238325" y="203693"/>
                </a:lnTo>
                <a:lnTo>
                  <a:pt x="239050" y="207652"/>
                </a:lnTo>
                <a:lnTo>
                  <a:pt x="240901" y="211150"/>
                </a:lnTo>
                <a:lnTo>
                  <a:pt x="244155" y="212434"/>
                </a:lnTo>
                <a:lnTo>
                  <a:pt x="245852" y="218962"/>
                </a:lnTo>
                <a:lnTo>
                  <a:pt x="246049" y="223878"/>
                </a:lnTo>
                <a:lnTo>
                  <a:pt x="249772" y="227955"/>
                </a:lnTo>
                <a:lnTo>
                  <a:pt x="250958" y="233586"/>
                </a:lnTo>
                <a:lnTo>
                  <a:pt x="259741" y="244012"/>
                </a:lnTo>
                <a:lnTo>
                  <a:pt x="269017" y="248490"/>
                </a:lnTo>
                <a:lnTo>
                  <a:pt x="266801" y="252415"/>
                </a:lnTo>
                <a:lnTo>
                  <a:pt x="262393" y="254168"/>
                </a:lnTo>
                <a:lnTo>
                  <a:pt x="253882" y="253514"/>
                </a:lnTo>
                <a:lnTo>
                  <a:pt x="251907" y="255174"/>
                </a:lnTo>
                <a:lnTo>
                  <a:pt x="249817" y="260649"/>
                </a:lnTo>
                <a:lnTo>
                  <a:pt x="251087" y="264522"/>
                </a:lnTo>
                <a:lnTo>
                  <a:pt x="255790" y="265983"/>
                </a:lnTo>
                <a:lnTo>
                  <a:pt x="256216" y="273403"/>
                </a:lnTo>
                <a:lnTo>
                  <a:pt x="261396" y="275196"/>
                </a:lnTo>
                <a:lnTo>
                  <a:pt x="260905" y="281243"/>
                </a:lnTo>
                <a:lnTo>
                  <a:pt x="262990" y="283446"/>
                </a:lnTo>
                <a:lnTo>
                  <a:pt x="264110" y="289208"/>
                </a:lnTo>
                <a:lnTo>
                  <a:pt x="263305" y="303279"/>
                </a:lnTo>
                <a:lnTo>
                  <a:pt x="261229" y="312389"/>
                </a:lnTo>
                <a:lnTo>
                  <a:pt x="257447" y="322089"/>
                </a:lnTo>
                <a:lnTo>
                  <a:pt x="254795" y="324193"/>
                </a:lnTo>
                <a:lnTo>
                  <a:pt x="253025" y="327919"/>
                </a:lnTo>
                <a:lnTo>
                  <a:pt x="233010" y="329436"/>
                </a:lnTo>
                <a:lnTo>
                  <a:pt x="224642" y="332590"/>
                </a:lnTo>
                <a:lnTo>
                  <a:pt x="222135" y="335250"/>
                </a:lnTo>
                <a:lnTo>
                  <a:pt x="220288" y="341840"/>
                </a:lnTo>
                <a:lnTo>
                  <a:pt x="215847" y="344173"/>
                </a:lnTo>
                <a:lnTo>
                  <a:pt x="210577" y="351623"/>
                </a:lnTo>
                <a:lnTo>
                  <a:pt x="209283" y="353451"/>
                </a:lnTo>
                <a:lnTo>
                  <a:pt x="205746" y="356192"/>
                </a:lnTo>
                <a:lnTo>
                  <a:pt x="201992" y="354072"/>
                </a:lnTo>
                <a:lnTo>
                  <a:pt x="201356" y="350579"/>
                </a:lnTo>
                <a:lnTo>
                  <a:pt x="202067" y="348457"/>
                </a:lnTo>
                <a:lnTo>
                  <a:pt x="191602" y="346372"/>
                </a:lnTo>
                <a:lnTo>
                  <a:pt x="193518" y="340078"/>
                </a:lnTo>
                <a:lnTo>
                  <a:pt x="187903" y="335390"/>
                </a:lnTo>
                <a:lnTo>
                  <a:pt x="186748" y="331477"/>
                </a:lnTo>
                <a:lnTo>
                  <a:pt x="188346" y="329535"/>
                </a:lnTo>
                <a:lnTo>
                  <a:pt x="186303" y="328643"/>
                </a:lnTo>
                <a:lnTo>
                  <a:pt x="181562" y="331832"/>
                </a:lnTo>
                <a:lnTo>
                  <a:pt x="174658" y="336476"/>
                </a:lnTo>
                <a:lnTo>
                  <a:pt x="170271" y="332397"/>
                </a:lnTo>
                <a:lnTo>
                  <a:pt x="166683" y="331486"/>
                </a:lnTo>
                <a:lnTo>
                  <a:pt x="149660" y="349755"/>
                </a:lnTo>
                <a:lnTo>
                  <a:pt x="127017" y="347352"/>
                </a:lnTo>
                <a:lnTo>
                  <a:pt x="120324" y="347315"/>
                </a:lnTo>
                <a:lnTo>
                  <a:pt x="118206" y="348125"/>
                </a:lnTo>
                <a:lnTo>
                  <a:pt x="116111" y="348928"/>
                </a:lnTo>
                <a:lnTo>
                  <a:pt x="108903" y="347187"/>
                </a:lnTo>
                <a:lnTo>
                  <a:pt x="106677" y="345660"/>
                </a:lnTo>
                <a:lnTo>
                  <a:pt x="106492" y="343640"/>
                </a:lnTo>
                <a:lnTo>
                  <a:pt x="112153" y="340509"/>
                </a:lnTo>
                <a:lnTo>
                  <a:pt x="112919" y="338513"/>
                </a:lnTo>
                <a:lnTo>
                  <a:pt x="100883" y="337844"/>
                </a:lnTo>
                <a:lnTo>
                  <a:pt x="94662" y="339032"/>
                </a:lnTo>
                <a:lnTo>
                  <a:pt x="90745" y="336655"/>
                </a:lnTo>
                <a:lnTo>
                  <a:pt x="88209" y="332114"/>
                </a:lnTo>
                <a:lnTo>
                  <a:pt x="84892" y="329311"/>
                </a:lnTo>
                <a:lnTo>
                  <a:pt x="85537" y="326945"/>
                </a:lnTo>
                <a:lnTo>
                  <a:pt x="88749" y="324725"/>
                </a:lnTo>
                <a:lnTo>
                  <a:pt x="89709" y="319764"/>
                </a:lnTo>
                <a:lnTo>
                  <a:pt x="95157" y="319411"/>
                </a:lnTo>
                <a:lnTo>
                  <a:pt x="98155" y="320751"/>
                </a:lnTo>
                <a:lnTo>
                  <a:pt x="100923" y="318025"/>
                </a:lnTo>
                <a:lnTo>
                  <a:pt x="99253" y="315833"/>
                </a:lnTo>
                <a:lnTo>
                  <a:pt x="100687" y="312566"/>
                </a:lnTo>
                <a:lnTo>
                  <a:pt x="98186" y="310386"/>
                </a:lnTo>
                <a:lnTo>
                  <a:pt x="96751" y="306793"/>
                </a:lnTo>
                <a:lnTo>
                  <a:pt x="97682" y="302105"/>
                </a:lnTo>
                <a:lnTo>
                  <a:pt x="96287" y="298181"/>
                </a:lnTo>
                <a:lnTo>
                  <a:pt x="93009" y="298614"/>
                </a:lnTo>
                <a:lnTo>
                  <a:pt x="89887" y="296983"/>
                </a:lnTo>
                <a:lnTo>
                  <a:pt x="85311" y="298281"/>
                </a:lnTo>
                <a:lnTo>
                  <a:pt x="75717" y="292293"/>
                </a:lnTo>
                <a:lnTo>
                  <a:pt x="67975" y="291393"/>
                </a:lnTo>
                <a:lnTo>
                  <a:pt x="64240" y="284630"/>
                </a:lnTo>
                <a:lnTo>
                  <a:pt x="57057" y="283001"/>
                </a:lnTo>
                <a:lnTo>
                  <a:pt x="62365" y="268507"/>
                </a:lnTo>
                <a:lnTo>
                  <a:pt x="57609" y="264952"/>
                </a:lnTo>
                <a:lnTo>
                  <a:pt x="57580" y="260612"/>
                </a:lnTo>
                <a:lnTo>
                  <a:pt x="46831" y="256969"/>
                </a:lnTo>
                <a:lnTo>
                  <a:pt x="40619" y="262703"/>
                </a:lnTo>
                <a:lnTo>
                  <a:pt x="37869" y="262829"/>
                </a:lnTo>
                <a:lnTo>
                  <a:pt x="34873" y="265078"/>
                </a:lnTo>
                <a:lnTo>
                  <a:pt x="28329" y="263710"/>
                </a:lnTo>
                <a:lnTo>
                  <a:pt x="26490" y="259789"/>
                </a:lnTo>
                <a:lnTo>
                  <a:pt x="26469" y="256776"/>
                </a:lnTo>
                <a:lnTo>
                  <a:pt x="24364" y="252568"/>
                </a:lnTo>
                <a:lnTo>
                  <a:pt x="24244" y="248770"/>
                </a:lnTo>
                <a:lnTo>
                  <a:pt x="21240" y="236224"/>
                </a:lnTo>
                <a:lnTo>
                  <a:pt x="21676" y="225370"/>
                </a:lnTo>
                <a:lnTo>
                  <a:pt x="20485" y="221081"/>
                </a:lnTo>
                <a:lnTo>
                  <a:pt x="21863" y="216445"/>
                </a:lnTo>
                <a:lnTo>
                  <a:pt x="19962" y="212669"/>
                </a:lnTo>
                <a:lnTo>
                  <a:pt x="18337" y="191835"/>
                </a:lnTo>
                <a:lnTo>
                  <a:pt x="20807" y="185247"/>
                </a:lnTo>
                <a:lnTo>
                  <a:pt x="21163" y="180888"/>
                </a:lnTo>
                <a:lnTo>
                  <a:pt x="22151" y="179758"/>
                </a:lnTo>
                <a:lnTo>
                  <a:pt x="24557" y="177011"/>
                </a:lnTo>
                <a:lnTo>
                  <a:pt x="22151" y="175542"/>
                </a:lnTo>
                <a:lnTo>
                  <a:pt x="19557" y="173957"/>
                </a:lnTo>
                <a:lnTo>
                  <a:pt x="21828" y="171580"/>
                </a:lnTo>
                <a:lnTo>
                  <a:pt x="22151" y="170550"/>
                </a:lnTo>
                <a:lnTo>
                  <a:pt x="24676" y="162527"/>
                </a:lnTo>
                <a:lnTo>
                  <a:pt x="23478" y="159709"/>
                </a:lnTo>
                <a:lnTo>
                  <a:pt x="22151" y="159480"/>
                </a:lnTo>
                <a:lnTo>
                  <a:pt x="20607" y="159216"/>
                </a:lnTo>
                <a:lnTo>
                  <a:pt x="16032" y="154964"/>
                </a:lnTo>
                <a:lnTo>
                  <a:pt x="19782" y="150996"/>
                </a:lnTo>
                <a:lnTo>
                  <a:pt x="22151" y="150968"/>
                </a:lnTo>
                <a:lnTo>
                  <a:pt x="24126" y="150946"/>
                </a:lnTo>
                <a:lnTo>
                  <a:pt x="26772" y="142857"/>
                </a:lnTo>
                <a:lnTo>
                  <a:pt x="25194" y="140179"/>
                </a:lnTo>
                <a:lnTo>
                  <a:pt x="25052" y="135508"/>
                </a:lnTo>
                <a:lnTo>
                  <a:pt x="22151" y="128412"/>
                </a:lnTo>
                <a:lnTo>
                  <a:pt x="21713" y="127339"/>
                </a:lnTo>
                <a:lnTo>
                  <a:pt x="7903" y="125083"/>
                </a:lnTo>
                <a:lnTo>
                  <a:pt x="5041" y="123484"/>
                </a:lnTo>
                <a:lnTo>
                  <a:pt x="0" y="117249"/>
                </a:lnTo>
                <a:lnTo>
                  <a:pt x="2295" y="115551"/>
                </a:lnTo>
                <a:lnTo>
                  <a:pt x="2469" y="111141"/>
                </a:lnTo>
                <a:lnTo>
                  <a:pt x="3521" y="110095"/>
                </a:lnTo>
                <a:lnTo>
                  <a:pt x="10977" y="114165"/>
                </a:lnTo>
                <a:lnTo>
                  <a:pt x="12187" y="117038"/>
                </a:lnTo>
                <a:lnTo>
                  <a:pt x="13866" y="117765"/>
                </a:lnTo>
                <a:lnTo>
                  <a:pt x="15840" y="113373"/>
                </a:lnTo>
                <a:lnTo>
                  <a:pt x="22151" y="111771"/>
                </a:lnTo>
                <a:lnTo>
                  <a:pt x="23009" y="111554"/>
                </a:lnTo>
                <a:lnTo>
                  <a:pt x="24541" y="108176"/>
                </a:lnTo>
                <a:lnTo>
                  <a:pt x="27632" y="106502"/>
                </a:lnTo>
                <a:lnTo>
                  <a:pt x="29985" y="102559"/>
                </a:lnTo>
                <a:lnTo>
                  <a:pt x="23817" y="94563"/>
                </a:lnTo>
                <a:lnTo>
                  <a:pt x="26683" y="91154"/>
                </a:lnTo>
                <a:lnTo>
                  <a:pt x="33320" y="88796"/>
                </a:lnTo>
                <a:lnTo>
                  <a:pt x="35653" y="86109"/>
                </a:lnTo>
                <a:lnTo>
                  <a:pt x="34748" y="81381"/>
                </a:lnTo>
                <a:lnTo>
                  <a:pt x="32777" y="79145"/>
                </a:lnTo>
                <a:lnTo>
                  <a:pt x="26297" y="79775"/>
                </a:lnTo>
                <a:lnTo>
                  <a:pt x="24744" y="77651"/>
                </a:lnTo>
                <a:lnTo>
                  <a:pt x="28788" y="75187"/>
                </a:lnTo>
                <a:lnTo>
                  <a:pt x="31201" y="69968"/>
                </a:lnTo>
                <a:lnTo>
                  <a:pt x="26942" y="59907"/>
                </a:lnTo>
                <a:lnTo>
                  <a:pt x="29496" y="54564"/>
                </a:lnTo>
                <a:lnTo>
                  <a:pt x="34339" y="51759"/>
                </a:lnTo>
                <a:lnTo>
                  <a:pt x="37663" y="51871"/>
                </a:lnTo>
                <a:lnTo>
                  <a:pt x="44755" y="46694"/>
                </a:lnTo>
                <a:lnTo>
                  <a:pt x="52694" y="49939"/>
                </a:lnTo>
                <a:lnTo>
                  <a:pt x="55440" y="49033"/>
                </a:lnTo>
                <a:lnTo>
                  <a:pt x="57574" y="45769"/>
                </a:lnTo>
                <a:lnTo>
                  <a:pt x="68165" y="49164"/>
                </a:lnTo>
                <a:lnTo>
                  <a:pt x="73618" y="43924"/>
                </a:lnTo>
                <a:lnTo>
                  <a:pt x="75191" y="44622"/>
                </a:lnTo>
                <a:lnTo>
                  <a:pt x="75428" y="49175"/>
                </a:lnTo>
                <a:lnTo>
                  <a:pt x="77984" y="50616"/>
                </a:lnTo>
                <a:lnTo>
                  <a:pt x="81623" y="47695"/>
                </a:lnTo>
                <a:lnTo>
                  <a:pt x="87015" y="47076"/>
                </a:lnTo>
                <a:lnTo>
                  <a:pt x="93519" y="38616"/>
                </a:lnTo>
                <a:lnTo>
                  <a:pt x="95540" y="38699"/>
                </a:lnTo>
                <a:lnTo>
                  <a:pt x="100370" y="42998"/>
                </a:lnTo>
                <a:lnTo>
                  <a:pt x="105202" y="44069"/>
                </a:lnTo>
                <a:lnTo>
                  <a:pt x="107272" y="47072"/>
                </a:lnTo>
                <a:lnTo>
                  <a:pt x="111473" y="42710"/>
                </a:lnTo>
                <a:lnTo>
                  <a:pt x="111934" y="37590"/>
                </a:lnTo>
                <a:lnTo>
                  <a:pt x="110411" y="34178"/>
                </a:lnTo>
                <a:lnTo>
                  <a:pt x="114884" y="30202"/>
                </a:lnTo>
                <a:lnTo>
                  <a:pt x="118206" y="32247"/>
                </a:lnTo>
                <a:lnTo>
                  <a:pt x="121057" y="34002"/>
                </a:lnTo>
                <a:lnTo>
                  <a:pt x="124614" y="37845"/>
                </a:lnTo>
                <a:lnTo>
                  <a:pt x="129065" y="36253"/>
                </a:lnTo>
                <a:lnTo>
                  <a:pt x="131568" y="38382"/>
                </a:lnTo>
                <a:lnTo>
                  <a:pt x="136859" y="38721"/>
                </a:lnTo>
                <a:lnTo>
                  <a:pt x="137220" y="37217"/>
                </a:lnTo>
                <a:lnTo>
                  <a:pt x="135831" y="34219"/>
                </a:lnTo>
                <a:lnTo>
                  <a:pt x="136623" y="32057"/>
                </a:lnTo>
                <a:lnTo>
                  <a:pt x="143094" y="31238"/>
                </a:lnTo>
                <a:lnTo>
                  <a:pt x="143554" y="30010"/>
                </a:lnTo>
                <a:lnTo>
                  <a:pt x="140762" y="26239"/>
                </a:lnTo>
                <a:lnTo>
                  <a:pt x="141527" y="25647"/>
                </a:lnTo>
                <a:lnTo>
                  <a:pt x="145279" y="22747"/>
                </a:lnTo>
                <a:lnTo>
                  <a:pt x="145693" y="20202"/>
                </a:lnTo>
                <a:lnTo>
                  <a:pt x="152650" y="19432"/>
                </a:lnTo>
                <a:lnTo>
                  <a:pt x="150977" y="15806"/>
                </a:lnTo>
                <a:lnTo>
                  <a:pt x="151068" y="12346"/>
                </a:lnTo>
                <a:lnTo>
                  <a:pt x="156007" y="8482"/>
                </a:lnTo>
                <a:lnTo>
                  <a:pt x="161103" y="0"/>
                </a:lnTo>
                <a:lnTo>
                  <a:pt x="166420" y="822"/>
                </a:lnTo>
                <a:lnTo>
                  <a:pt x="168661" y="2263"/>
                </a:lnTo>
                <a:lnTo>
                  <a:pt x="168420" y="8566"/>
                </a:lnTo>
                <a:lnTo>
                  <a:pt x="169517" y="10684"/>
                </a:lnTo>
                <a:lnTo>
                  <a:pt x="181562" y="13343"/>
                </a:lnTo>
                <a:lnTo>
                  <a:pt x="186182" y="14363"/>
                </a:lnTo>
                <a:lnTo>
                  <a:pt x="189511" y="15916"/>
                </a:lnTo>
                <a:lnTo>
                  <a:pt x="190366" y="18687"/>
                </a:lnTo>
                <a:lnTo>
                  <a:pt x="192778" y="19750"/>
                </a:lnTo>
                <a:lnTo>
                  <a:pt x="195537" y="18405"/>
                </a:lnTo>
                <a:lnTo>
                  <a:pt x="199688" y="19171"/>
                </a:lnTo>
                <a:lnTo>
                  <a:pt x="200264" y="20034"/>
                </a:lnTo>
                <a:lnTo>
                  <a:pt x="199673" y="23387"/>
                </a:lnTo>
                <a:lnTo>
                  <a:pt x="201711" y="25647"/>
                </a:lnTo>
                <a:lnTo>
                  <a:pt x="205858" y="30244"/>
                </a:lnTo>
                <a:lnTo>
                  <a:pt x="210577" y="30351"/>
                </a:lnTo>
                <a:lnTo>
                  <a:pt x="211610" y="30374"/>
                </a:lnTo>
                <a:lnTo>
                  <a:pt x="216640" y="37567"/>
                </a:lnTo>
                <a:lnTo>
                  <a:pt x="216334" y="39983"/>
                </a:lnTo>
                <a:lnTo>
                  <a:pt x="217768" y="43098"/>
                </a:lnTo>
                <a:lnTo>
                  <a:pt x="217865" y="47008"/>
                </a:lnTo>
                <a:lnTo>
                  <a:pt x="220448" y="51951"/>
                </a:lnTo>
                <a:lnTo>
                  <a:pt x="218250" y="56279"/>
                </a:lnTo>
                <a:lnTo>
                  <a:pt x="215794" y="58234"/>
                </a:lnTo>
                <a:lnTo>
                  <a:pt x="215703" y="61952"/>
                </a:lnTo>
                <a:lnTo>
                  <a:pt x="212997" y="64467"/>
                </a:lnTo>
                <a:lnTo>
                  <a:pt x="214904" y="69043"/>
                </a:lnTo>
                <a:lnTo>
                  <a:pt x="214127" y="71667"/>
                </a:lnTo>
                <a:lnTo>
                  <a:pt x="212370" y="72480"/>
                </a:lnTo>
                <a:lnTo>
                  <a:pt x="212864" y="75989"/>
                </a:lnTo>
                <a:lnTo>
                  <a:pt x="211947" y="79418"/>
                </a:lnTo>
                <a:lnTo>
                  <a:pt x="213359" y="80342"/>
                </a:lnTo>
                <a:lnTo>
                  <a:pt x="215340" y="85241"/>
                </a:lnTo>
                <a:lnTo>
                  <a:pt x="213811" y="89280"/>
                </a:lnTo>
                <a:lnTo>
                  <a:pt x="210577" y="91586"/>
                </a:lnTo>
                <a:lnTo>
                  <a:pt x="209347" y="92464"/>
                </a:lnTo>
                <a:lnTo>
                  <a:pt x="206852" y="92627"/>
                </a:lnTo>
                <a:lnTo>
                  <a:pt x="203803" y="96813"/>
                </a:lnTo>
                <a:lnTo>
                  <a:pt x="205774" y="98987"/>
                </a:lnTo>
                <a:lnTo>
                  <a:pt x="206705" y="103196"/>
                </a:lnTo>
                <a:lnTo>
                  <a:pt x="206535" y="108655"/>
                </a:lnTo>
                <a:lnTo>
                  <a:pt x="204901" y="111855"/>
                </a:lnTo>
                <a:lnTo>
                  <a:pt x="205340" y="119900"/>
                </a:lnTo>
                <a:lnTo>
                  <a:pt x="208467" y="127598"/>
                </a:lnTo>
                <a:lnTo>
                  <a:pt x="207725" y="131170"/>
                </a:lnTo>
                <a:lnTo>
                  <a:pt x="210577" y="132195"/>
                </a:lnTo>
                <a:lnTo>
                  <a:pt x="212366" y="132841"/>
                </a:lnTo>
                <a:lnTo>
                  <a:pt x="213492" y="134711"/>
                </a:lnTo>
                <a:lnTo>
                  <a:pt x="213179" y="136145"/>
                </a:lnTo>
                <a:lnTo>
                  <a:pt x="214640" y="139430"/>
                </a:lnTo>
                <a:lnTo>
                  <a:pt x="218677" y="141083"/>
                </a:lnTo>
                <a:lnTo>
                  <a:pt x="218921" y="142647"/>
                </a:lnTo>
                <a:lnTo>
                  <a:pt x="216656" y="146340"/>
                </a:lnTo>
                <a:lnTo>
                  <a:pt x="220046" y="147998"/>
                </a:lnTo>
                <a:lnTo>
                  <a:pt x="221886" y="153839"/>
                </a:lnTo>
                <a:lnTo>
                  <a:pt x="220474" y="155919"/>
                </a:lnTo>
                <a:lnTo>
                  <a:pt x="220018" y="160544"/>
                </a:lnTo>
                <a:lnTo>
                  <a:pt x="217733" y="162611"/>
                </a:lnTo>
                <a:lnTo>
                  <a:pt x="215654" y="167067"/>
                </a:lnTo>
                <a:lnTo>
                  <a:pt x="215472" y="170219"/>
                </a:lnTo>
                <a:lnTo>
                  <a:pt x="216995" y="174438"/>
                </a:lnTo>
                <a:lnTo>
                  <a:pt x="220025" y="174468"/>
                </a:lnTo>
                <a:close/>
              </a:path>
            </a:pathLst>
          </a:custGeom>
          <a:solidFill>
            <a:srgbClr val="1B0D2B">
              <a:alpha val="100000"/>
            </a:srgbClr>
          </a:solidFill>
          <a:ln w="13550" cap="flat">
            <a:solidFill>
              <a:srgbClr val="1B0D2B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309" name="pg2309"/>
          <p:cNvSpPr/>
          <p:nvPr/>
        </p:nvSpPr>
        <p:spPr>
          <a:xfrm>
            <a:off x="5840571" y="3723081"/>
            <a:ext cx="255654" cy="317425"/>
          </a:xfrm>
          <a:custGeom>
            <a:avLst/>
            <a:gdLst/>
            <a:ahLst/>
            <a:cxnLst/>
            <a:rect l="0" t="0" r="0" b="0"/>
            <a:pathLst>
              <a:path w="255654" h="317425">
                <a:moveTo>
                  <a:pt x="146195" y="41212"/>
                </a:moveTo>
                <a:lnTo>
                  <a:pt x="147590" y="45136"/>
                </a:lnTo>
                <a:lnTo>
                  <a:pt x="146659" y="49824"/>
                </a:lnTo>
                <a:lnTo>
                  <a:pt x="148094" y="53417"/>
                </a:lnTo>
                <a:lnTo>
                  <a:pt x="150595" y="55596"/>
                </a:lnTo>
                <a:lnTo>
                  <a:pt x="149161" y="58864"/>
                </a:lnTo>
                <a:lnTo>
                  <a:pt x="150831" y="61056"/>
                </a:lnTo>
                <a:lnTo>
                  <a:pt x="148064" y="63781"/>
                </a:lnTo>
                <a:lnTo>
                  <a:pt x="145065" y="62441"/>
                </a:lnTo>
                <a:lnTo>
                  <a:pt x="139617" y="62795"/>
                </a:lnTo>
                <a:lnTo>
                  <a:pt x="138657" y="67756"/>
                </a:lnTo>
                <a:lnTo>
                  <a:pt x="135445" y="69975"/>
                </a:lnTo>
                <a:lnTo>
                  <a:pt x="134800" y="72342"/>
                </a:lnTo>
                <a:lnTo>
                  <a:pt x="138117" y="75145"/>
                </a:lnTo>
                <a:lnTo>
                  <a:pt x="140653" y="79686"/>
                </a:lnTo>
                <a:lnTo>
                  <a:pt x="144570" y="82063"/>
                </a:lnTo>
                <a:lnTo>
                  <a:pt x="150791" y="80875"/>
                </a:lnTo>
                <a:lnTo>
                  <a:pt x="162827" y="81543"/>
                </a:lnTo>
                <a:lnTo>
                  <a:pt x="162061" y="83539"/>
                </a:lnTo>
                <a:lnTo>
                  <a:pt x="156401" y="86670"/>
                </a:lnTo>
                <a:lnTo>
                  <a:pt x="156585" y="88691"/>
                </a:lnTo>
                <a:lnTo>
                  <a:pt x="158811" y="90218"/>
                </a:lnTo>
                <a:lnTo>
                  <a:pt x="166019" y="91959"/>
                </a:lnTo>
                <a:lnTo>
                  <a:pt x="168114" y="91156"/>
                </a:lnTo>
                <a:lnTo>
                  <a:pt x="170232" y="90346"/>
                </a:lnTo>
                <a:lnTo>
                  <a:pt x="176925" y="90382"/>
                </a:lnTo>
                <a:lnTo>
                  <a:pt x="199568" y="92786"/>
                </a:lnTo>
                <a:lnTo>
                  <a:pt x="216591" y="74517"/>
                </a:lnTo>
                <a:lnTo>
                  <a:pt x="220179" y="75428"/>
                </a:lnTo>
                <a:lnTo>
                  <a:pt x="224566" y="79507"/>
                </a:lnTo>
                <a:lnTo>
                  <a:pt x="231470" y="74863"/>
                </a:lnTo>
                <a:lnTo>
                  <a:pt x="236211" y="71674"/>
                </a:lnTo>
                <a:lnTo>
                  <a:pt x="238254" y="72566"/>
                </a:lnTo>
                <a:lnTo>
                  <a:pt x="236656" y="74508"/>
                </a:lnTo>
                <a:lnTo>
                  <a:pt x="237811" y="78421"/>
                </a:lnTo>
                <a:lnTo>
                  <a:pt x="243426" y="83109"/>
                </a:lnTo>
                <a:lnTo>
                  <a:pt x="241511" y="89403"/>
                </a:lnTo>
                <a:lnTo>
                  <a:pt x="251975" y="91488"/>
                </a:lnTo>
                <a:lnTo>
                  <a:pt x="251264" y="93610"/>
                </a:lnTo>
                <a:lnTo>
                  <a:pt x="251900" y="97103"/>
                </a:lnTo>
                <a:lnTo>
                  <a:pt x="255654" y="99223"/>
                </a:lnTo>
                <a:lnTo>
                  <a:pt x="247475" y="105248"/>
                </a:lnTo>
                <a:lnTo>
                  <a:pt x="231470" y="121794"/>
                </a:lnTo>
                <a:lnTo>
                  <a:pt x="227446" y="125954"/>
                </a:lnTo>
                <a:lnTo>
                  <a:pt x="197188" y="170198"/>
                </a:lnTo>
                <a:lnTo>
                  <a:pt x="194148" y="172126"/>
                </a:lnTo>
                <a:lnTo>
                  <a:pt x="192714" y="177522"/>
                </a:lnTo>
                <a:lnTo>
                  <a:pt x="187519" y="182989"/>
                </a:lnTo>
                <a:lnTo>
                  <a:pt x="180352" y="194663"/>
                </a:lnTo>
                <a:lnTo>
                  <a:pt x="175840" y="198213"/>
                </a:lnTo>
                <a:lnTo>
                  <a:pt x="173725" y="203819"/>
                </a:lnTo>
                <a:lnTo>
                  <a:pt x="168114" y="211873"/>
                </a:lnTo>
                <a:lnTo>
                  <a:pt x="163915" y="217899"/>
                </a:lnTo>
                <a:lnTo>
                  <a:pt x="162324" y="222515"/>
                </a:lnTo>
                <a:lnTo>
                  <a:pt x="159464" y="226348"/>
                </a:lnTo>
                <a:lnTo>
                  <a:pt x="160858" y="229782"/>
                </a:lnTo>
                <a:lnTo>
                  <a:pt x="165335" y="232808"/>
                </a:lnTo>
                <a:lnTo>
                  <a:pt x="168114" y="245061"/>
                </a:lnTo>
                <a:lnTo>
                  <a:pt x="168664" y="247482"/>
                </a:lnTo>
                <a:lnTo>
                  <a:pt x="170118" y="253897"/>
                </a:lnTo>
                <a:lnTo>
                  <a:pt x="170611" y="262691"/>
                </a:lnTo>
                <a:lnTo>
                  <a:pt x="169548" y="273998"/>
                </a:lnTo>
                <a:lnTo>
                  <a:pt x="168114" y="276468"/>
                </a:lnTo>
                <a:lnTo>
                  <a:pt x="167247" y="277962"/>
                </a:lnTo>
                <a:lnTo>
                  <a:pt x="168114" y="278800"/>
                </a:lnTo>
                <a:lnTo>
                  <a:pt x="169869" y="280496"/>
                </a:lnTo>
                <a:lnTo>
                  <a:pt x="168114" y="284334"/>
                </a:lnTo>
                <a:lnTo>
                  <a:pt x="166574" y="287702"/>
                </a:lnTo>
                <a:lnTo>
                  <a:pt x="167490" y="288676"/>
                </a:lnTo>
                <a:lnTo>
                  <a:pt x="168114" y="288258"/>
                </a:lnTo>
                <a:lnTo>
                  <a:pt x="170788" y="286465"/>
                </a:lnTo>
                <a:lnTo>
                  <a:pt x="170207" y="290745"/>
                </a:lnTo>
                <a:lnTo>
                  <a:pt x="174181" y="290969"/>
                </a:lnTo>
                <a:lnTo>
                  <a:pt x="179455" y="298272"/>
                </a:lnTo>
                <a:lnTo>
                  <a:pt x="185347" y="301575"/>
                </a:lnTo>
                <a:lnTo>
                  <a:pt x="183247" y="306963"/>
                </a:lnTo>
                <a:lnTo>
                  <a:pt x="183604" y="311109"/>
                </a:lnTo>
                <a:lnTo>
                  <a:pt x="185718" y="316005"/>
                </a:lnTo>
                <a:lnTo>
                  <a:pt x="181309" y="317425"/>
                </a:lnTo>
                <a:lnTo>
                  <a:pt x="179585" y="314137"/>
                </a:lnTo>
                <a:lnTo>
                  <a:pt x="173045" y="309260"/>
                </a:lnTo>
                <a:lnTo>
                  <a:pt x="170879" y="310355"/>
                </a:lnTo>
                <a:lnTo>
                  <a:pt x="168114" y="309611"/>
                </a:lnTo>
                <a:lnTo>
                  <a:pt x="166630" y="309212"/>
                </a:lnTo>
                <a:lnTo>
                  <a:pt x="163350" y="310949"/>
                </a:lnTo>
                <a:lnTo>
                  <a:pt x="159891" y="308737"/>
                </a:lnTo>
                <a:lnTo>
                  <a:pt x="157633" y="304684"/>
                </a:lnTo>
                <a:lnTo>
                  <a:pt x="154244" y="301788"/>
                </a:lnTo>
                <a:lnTo>
                  <a:pt x="151210" y="302702"/>
                </a:lnTo>
                <a:lnTo>
                  <a:pt x="143758" y="302744"/>
                </a:lnTo>
                <a:lnTo>
                  <a:pt x="140228" y="300625"/>
                </a:lnTo>
                <a:lnTo>
                  <a:pt x="135751" y="300541"/>
                </a:lnTo>
                <a:lnTo>
                  <a:pt x="129787" y="292818"/>
                </a:lnTo>
                <a:lnTo>
                  <a:pt x="124396" y="294128"/>
                </a:lnTo>
                <a:lnTo>
                  <a:pt x="115489" y="291303"/>
                </a:lnTo>
                <a:lnTo>
                  <a:pt x="115643" y="287835"/>
                </a:lnTo>
                <a:lnTo>
                  <a:pt x="114714" y="286355"/>
                </a:lnTo>
                <a:lnTo>
                  <a:pt x="111057" y="287340"/>
                </a:lnTo>
                <a:lnTo>
                  <a:pt x="105457" y="283265"/>
                </a:lnTo>
                <a:lnTo>
                  <a:pt x="96869" y="280696"/>
                </a:lnTo>
                <a:lnTo>
                  <a:pt x="94360" y="278364"/>
                </a:lnTo>
                <a:lnTo>
                  <a:pt x="94936" y="273667"/>
                </a:lnTo>
                <a:lnTo>
                  <a:pt x="94120" y="269455"/>
                </a:lnTo>
                <a:lnTo>
                  <a:pt x="89464" y="264256"/>
                </a:lnTo>
                <a:lnTo>
                  <a:pt x="86951" y="257772"/>
                </a:lnTo>
                <a:lnTo>
                  <a:pt x="80485" y="256456"/>
                </a:lnTo>
                <a:lnTo>
                  <a:pt x="78310" y="253412"/>
                </a:lnTo>
                <a:lnTo>
                  <a:pt x="75682" y="253129"/>
                </a:lnTo>
                <a:lnTo>
                  <a:pt x="73553" y="249961"/>
                </a:lnTo>
                <a:lnTo>
                  <a:pt x="72059" y="250745"/>
                </a:lnTo>
                <a:lnTo>
                  <a:pt x="69372" y="252153"/>
                </a:lnTo>
                <a:lnTo>
                  <a:pt x="67743" y="255763"/>
                </a:lnTo>
                <a:lnTo>
                  <a:pt x="65319" y="251093"/>
                </a:lnTo>
                <a:lnTo>
                  <a:pt x="62019" y="247482"/>
                </a:lnTo>
                <a:lnTo>
                  <a:pt x="60996" y="246365"/>
                </a:lnTo>
                <a:lnTo>
                  <a:pt x="55307" y="245466"/>
                </a:lnTo>
                <a:lnTo>
                  <a:pt x="51265" y="240279"/>
                </a:lnTo>
                <a:lnTo>
                  <a:pt x="31655" y="245894"/>
                </a:lnTo>
                <a:lnTo>
                  <a:pt x="26711" y="242280"/>
                </a:lnTo>
                <a:lnTo>
                  <a:pt x="26406" y="238995"/>
                </a:lnTo>
                <a:lnTo>
                  <a:pt x="27651" y="236177"/>
                </a:lnTo>
                <a:lnTo>
                  <a:pt x="26293" y="233189"/>
                </a:lnTo>
                <a:lnTo>
                  <a:pt x="28504" y="231178"/>
                </a:lnTo>
                <a:lnTo>
                  <a:pt x="25912" y="227833"/>
                </a:lnTo>
                <a:lnTo>
                  <a:pt x="25225" y="224772"/>
                </a:lnTo>
                <a:lnTo>
                  <a:pt x="23165" y="222909"/>
                </a:lnTo>
                <a:lnTo>
                  <a:pt x="24306" y="218625"/>
                </a:lnTo>
                <a:lnTo>
                  <a:pt x="19688" y="214572"/>
                </a:lnTo>
                <a:lnTo>
                  <a:pt x="22738" y="207024"/>
                </a:lnTo>
                <a:lnTo>
                  <a:pt x="21008" y="202518"/>
                </a:lnTo>
                <a:lnTo>
                  <a:pt x="21106" y="197488"/>
                </a:lnTo>
                <a:lnTo>
                  <a:pt x="18891" y="195575"/>
                </a:lnTo>
                <a:lnTo>
                  <a:pt x="19297" y="192545"/>
                </a:lnTo>
                <a:lnTo>
                  <a:pt x="17701" y="187943"/>
                </a:lnTo>
                <a:lnTo>
                  <a:pt x="12017" y="186202"/>
                </a:lnTo>
                <a:lnTo>
                  <a:pt x="10105" y="182401"/>
                </a:lnTo>
                <a:lnTo>
                  <a:pt x="13940" y="177867"/>
                </a:lnTo>
                <a:lnTo>
                  <a:pt x="17343" y="178589"/>
                </a:lnTo>
                <a:lnTo>
                  <a:pt x="20503" y="176144"/>
                </a:lnTo>
                <a:lnTo>
                  <a:pt x="19993" y="173683"/>
                </a:lnTo>
                <a:lnTo>
                  <a:pt x="16003" y="170723"/>
                </a:lnTo>
                <a:lnTo>
                  <a:pt x="11290" y="170798"/>
                </a:lnTo>
                <a:lnTo>
                  <a:pt x="8541" y="168501"/>
                </a:lnTo>
                <a:lnTo>
                  <a:pt x="8802" y="163631"/>
                </a:lnTo>
                <a:lnTo>
                  <a:pt x="14295" y="161314"/>
                </a:lnTo>
                <a:lnTo>
                  <a:pt x="14846" y="158831"/>
                </a:lnTo>
                <a:lnTo>
                  <a:pt x="14216" y="156463"/>
                </a:lnTo>
                <a:lnTo>
                  <a:pt x="3665" y="155394"/>
                </a:lnTo>
                <a:lnTo>
                  <a:pt x="1878" y="152345"/>
                </a:lnTo>
                <a:lnTo>
                  <a:pt x="398" y="146223"/>
                </a:lnTo>
                <a:lnTo>
                  <a:pt x="805" y="143107"/>
                </a:lnTo>
                <a:lnTo>
                  <a:pt x="4547" y="138416"/>
                </a:lnTo>
                <a:lnTo>
                  <a:pt x="253" y="134270"/>
                </a:lnTo>
                <a:lnTo>
                  <a:pt x="2923" y="129958"/>
                </a:lnTo>
                <a:lnTo>
                  <a:pt x="2116" y="127812"/>
                </a:lnTo>
                <a:lnTo>
                  <a:pt x="4142" y="125751"/>
                </a:lnTo>
                <a:lnTo>
                  <a:pt x="3747" y="122212"/>
                </a:lnTo>
                <a:lnTo>
                  <a:pt x="474" y="120318"/>
                </a:lnTo>
                <a:lnTo>
                  <a:pt x="1784" y="118759"/>
                </a:lnTo>
                <a:lnTo>
                  <a:pt x="906" y="116879"/>
                </a:lnTo>
                <a:lnTo>
                  <a:pt x="2142" y="112955"/>
                </a:lnTo>
                <a:lnTo>
                  <a:pt x="2374" y="107121"/>
                </a:lnTo>
                <a:lnTo>
                  <a:pt x="0" y="102005"/>
                </a:lnTo>
                <a:lnTo>
                  <a:pt x="2326" y="101154"/>
                </a:lnTo>
                <a:lnTo>
                  <a:pt x="271" y="98084"/>
                </a:lnTo>
                <a:lnTo>
                  <a:pt x="4440" y="90820"/>
                </a:lnTo>
                <a:lnTo>
                  <a:pt x="7734" y="88652"/>
                </a:lnTo>
                <a:lnTo>
                  <a:pt x="6598" y="81153"/>
                </a:lnTo>
                <a:lnTo>
                  <a:pt x="17896" y="69297"/>
                </a:lnTo>
                <a:lnTo>
                  <a:pt x="31351" y="63449"/>
                </a:lnTo>
                <a:lnTo>
                  <a:pt x="32218" y="61752"/>
                </a:lnTo>
                <a:lnTo>
                  <a:pt x="31834" y="58465"/>
                </a:lnTo>
                <a:lnTo>
                  <a:pt x="32846" y="57010"/>
                </a:lnTo>
                <a:lnTo>
                  <a:pt x="43099" y="52383"/>
                </a:lnTo>
                <a:lnTo>
                  <a:pt x="48647" y="51818"/>
                </a:lnTo>
                <a:lnTo>
                  <a:pt x="53742" y="43934"/>
                </a:lnTo>
                <a:lnTo>
                  <a:pt x="56296" y="36753"/>
                </a:lnTo>
                <a:lnTo>
                  <a:pt x="61423" y="30725"/>
                </a:lnTo>
                <a:lnTo>
                  <a:pt x="64312" y="29113"/>
                </a:lnTo>
                <a:lnTo>
                  <a:pt x="67081" y="30005"/>
                </a:lnTo>
                <a:lnTo>
                  <a:pt x="68502" y="24334"/>
                </a:lnTo>
                <a:lnTo>
                  <a:pt x="71672" y="21967"/>
                </a:lnTo>
                <a:lnTo>
                  <a:pt x="72059" y="20394"/>
                </a:lnTo>
                <a:lnTo>
                  <a:pt x="76398" y="2819"/>
                </a:lnTo>
                <a:lnTo>
                  <a:pt x="78237" y="6741"/>
                </a:lnTo>
                <a:lnTo>
                  <a:pt x="84782" y="8109"/>
                </a:lnTo>
                <a:lnTo>
                  <a:pt x="87777" y="5860"/>
                </a:lnTo>
                <a:lnTo>
                  <a:pt x="90527" y="5734"/>
                </a:lnTo>
                <a:lnTo>
                  <a:pt x="96739" y="0"/>
                </a:lnTo>
                <a:lnTo>
                  <a:pt x="107488" y="3643"/>
                </a:lnTo>
                <a:lnTo>
                  <a:pt x="107517" y="7983"/>
                </a:lnTo>
                <a:lnTo>
                  <a:pt x="112273" y="11538"/>
                </a:lnTo>
                <a:lnTo>
                  <a:pt x="106965" y="26032"/>
                </a:lnTo>
                <a:lnTo>
                  <a:pt x="114148" y="27661"/>
                </a:lnTo>
                <a:lnTo>
                  <a:pt x="117884" y="34423"/>
                </a:lnTo>
                <a:lnTo>
                  <a:pt x="125625" y="35324"/>
                </a:lnTo>
                <a:lnTo>
                  <a:pt x="135219" y="41312"/>
                </a:lnTo>
                <a:lnTo>
                  <a:pt x="139795" y="40014"/>
                </a:lnTo>
                <a:lnTo>
                  <a:pt x="142917" y="41644"/>
                </a:lnTo>
                <a:close/>
              </a:path>
            </a:pathLst>
          </a:custGeom>
          <a:solidFill>
            <a:srgbClr val="190C27">
              <a:alpha val="100000"/>
            </a:srgbClr>
          </a:solidFill>
          <a:ln w="13550" cap="flat">
            <a:solidFill>
              <a:srgbClr val="190C27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310" name="pg2310"/>
          <p:cNvSpPr/>
          <p:nvPr/>
        </p:nvSpPr>
        <p:spPr>
          <a:xfrm>
            <a:off x="5889463" y="3095204"/>
            <a:ext cx="248549" cy="371729"/>
          </a:xfrm>
          <a:custGeom>
            <a:avLst/>
            <a:gdLst/>
            <a:ahLst/>
            <a:cxnLst/>
            <a:rect l="0" t="0" r="0" b="0"/>
            <a:pathLst>
              <a:path w="248549" h="371729">
                <a:moveTo>
                  <a:pt x="182681" y="27090"/>
                </a:moveTo>
                <a:lnTo>
                  <a:pt x="189318" y="32009"/>
                </a:lnTo>
                <a:lnTo>
                  <a:pt x="193816" y="39946"/>
                </a:lnTo>
                <a:lnTo>
                  <a:pt x="197028" y="40957"/>
                </a:lnTo>
                <a:lnTo>
                  <a:pt x="200351" y="45489"/>
                </a:lnTo>
                <a:lnTo>
                  <a:pt x="201161" y="50657"/>
                </a:lnTo>
                <a:lnTo>
                  <a:pt x="204554" y="60278"/>
                </a:lnTo>
                <a:lnTo>
                  <a:pt x="204133" y="65588"/>
                </a:lnTo>
                <a:lnTo>
                  <a:pt x="203262" y="66940"/>
                </a:lnTo>
                <a:lnTo>
                  <a:pt x="199963" y="72055"/>
                </a:lnTo>
                <a:lnTo>
                  <a:pt x="200785" y="75633"/>
                </a:lnTo>
                <a:lnTo>
                  <a:pt x="203249" y="79003"/>
                </a:lnTo>
                <a:lnTo>
                  <a:pt x="202923" y="86121"/>
                </a:lnTo>
                <a:lnTo>
                  <a:pt x="204470" y="94348"/>
                </a:lnTo>
                <a:lnTo>
                  <a:pt x="204326" y="95410"/>
                </a:lnTo>
                <a:lnTo>
                  <a:pt x="205468" y="96300"/>
                </a:lnTo>
                <a:lnTo>
                  <a:pt x="206731" y="96573"/>
                </a:lnTo>
                <a:lnTo>
                  <a:pt x="207134" y="97437"/>
                </a:lnTo>
                <a:lnTo>
                  <a:pt x="206538" y="98385"/>
                </a:lnTo>
                <a:lnTo>
                  <a:pt x="207202" y="99279"/>
                </a:lnTo>
                <a:lnTo>
                  <a:pt x="206884" y="100201"/>
                </a:lnTo>
                <a:lnTo>
                  <a:pt x="207382" y="100929"/>
                </a:lnTo>
                <a:lnTo>
                  <a:pt x="206635" y="101784"/>
                </a:lnTo>
                <a:lnTo>
                  <a:pt x="206462" y="107037"/>
                </a:lnTo>
                <a:lnTo>
                  <a:pt x="206908" y="111842"/>
                </a:lnTo>
                <a:lnTo>
                  <a:pt x="210433" y="116331"/>
                </a:lnTo>
                <a:lnTo>
                  <a:pt x="210817" y="119151"/>
                </a:lnTo>
                <a:lnTo>
                  <a:pt x="210791" y="122866"/>
                </a:lnTo>
                <a:lnTo>
                  <a:pt x="211135" y="124595"/>
                </a:lnTo>
                <a:lnTo>
                  <a:pt x="211593" y="126447"/>
                </a:lnTo>
                <a:lnTo>
                  <a:pt x="215605" y="142693"/>
                </a:lnTo>
                <a:lnTo>
                  <a:pt x="218252" y="153412"/>
                </a:lnTo>
                <a:lnTo>
                  <a:pt x="221792" y="163729"/>
                </a:lnTo>
                <a:lnTo>
                  <a:pt x="235112" y="202287"/>
                </a:lnTo>
                <a:lnTo>
                  <a:pt x="239284" y="205995"/>
                </a:lnTo>
                <a:lnTo>
                  <a:pt x="240583" y="211617"/>
                </a:lnTo>
                <a:lnTo>
                  <a:pt x="245597" y="218831"/>
                </a:lnTo>
                <a:lnTo>
                  <a:pt x="241823" y="231464"/>
                </a:lnTo>
                <a:lnTo>
                  <a:pt x="246913" y="242866"/>
                </a:lnTo>
                <a:lnTo>
                  <a:pt x="248170" y="249765"/>
                </a:lnTo>
                <a:lnTo>
                  <a:pt x="248549" y="251850"/>
                </a:lnTo>
                <a:lnTo>
                  <a:pt x="246306" y="257726"/>
                </a:lnTo>
                <a:lnTo>
                  <a:pt x="246014" y="262983"/>
                </a:lnTo>
                <a:lnTo>
                  <a:pt x="246970" y="265246"/>
                </a:lnTo>
                <a:lnTo>
                  <a:pt x="247025" y="275539"/>
                </a:lnTo>
                <a:lnTo>
                  <a:pt x="247350" y="276576"/>
                </a:lnTo>
                <a:lnTo>
                  <a:pt x="248447" y="280073"/>
                </a:lnTo>
                <a:lnTo>
                  <a:pt x="247859" y="296861"/>
                </a:lnTo>
                <a:lnTo>
                  <a:pt x="243412" y="301974"/>
                </a:lnTo>
                <a:lnTo>
                  <a:pt x="229482" y="313356"/>
                </a:lnTo>
                <a:lnTo>
                  <a:pt x="216415" y="315207"/>
                </a:lnTo>
                <a:lnTo>
                  <a:pt x="211593" y="317329"/>
                </a:lnTo>
                <a:lnTo>
                  <a:pt x="206069" y="319759"/>
                </a:lnTo>
                <a:lnTo>
                  <a:pt x="198499" y="325001"/>
                </a:lnTo>
                <a:lnTo>
                  <a:pt x="186310" y="339464"/>
                </a:lnTo>
                <a:lnTo>
                  <a:pt x="182578" y="345844"/>
                </a:lnTo>
                <a:lnTo>
                  <a:pt x="167436" y="371729"/>
                </a:lnTo>
                <a:lnTo>
                  <a:pt x="162119" y="370907"/>
                </a:lnTo>
                <a:lnTo>
                  <a:pt x="159873" y="369562"/>
                </a:lnTo>
                <a:lnTo>
                  <a:pt x="154872" y="371266"/>
                </a:lnTo>
                <a:lnTo>
                  <a:pt x="152966" y="364650"/>
                </a:lnTo>
                <a:lnTo>
                  <a:pt x="147898" y="362362"/>
                </a:lnTo>
                <a:lnTo>
                  <a:pt x="142539" y="356591"/>
                </a:lnTo>
                <a:lnTo>
                  <a:pt x="132164" y="358083"/>
                </a:lnTo>
                <a:lnTo>
                  <a:pt x="122846" y="354790"/>
                </a:lnTo>
                <a:lnTo>
                  <a:pt x="119222" y="356289"/>
                </a:lnTo>
                <a:lnTo>
                  <a:pt x="116732" y="352720"/>
                </a:lnTo>
                <a:lnTo>
                  <a:pt x="103912" y="351907"/>
                </a:lnTo>
                <a:lnTo>
                  <a:pt x="100002" y="346932"/>
                </a:lnTo>
                <a:lnTo>
                  <a:pt x="100510" y="340062"/>
                </a:lnTo>
                <a:lnTo>
                  <a:pt x="98451" y="339874"/>
                </a:lnTo>
                <a:lnTo>
                  <a:pt x="96601" y="336770"/>
                </a:lnTo>
                <a:lnTo>
                  <a:pt x="97443" y="329523"/>
                </a:lnTo>
                <a:lnTo>
                  <a:pt x="90489" y="318931"/>
                </a:lnTo>
                <a:lnTo>
                  <a:pt x="85466" y="314607"/>
                </a:lnTo>
                <a:lnTo>
                  <a:pt x="89214" y="312051"/>
                </a:lnTo>
                <a:lnTo>
                  <a:pt x="90842" y="308877"/>
                </a:lnTo>
                <a:lnTo>
                  <a:pt x="88641" y="299929"/>
                </a:lnTo>
                <a:lnTo>
                  <a:pt x="90555" y="286888"/>
                </a:lnTo>
                <a:lnTo>
                  <a:pt x="89979" y="283941"/>
                </a:lnTo>
                <a:lnTo>
                  <a:pt x="83345" y="282648"/>
                </a:lnTo>
                <a:lnTo>
                  <a:pt x="82009" y="284924"/>
                </a:lnTo>
                <a:lnTo>
                  <a:pt x="78828" y="286239"/>
                </a:lnTo>
                <a:lnTo>
                  <a:pt x="77352" y="290471"/>
                </a:lnTo>
                <a:lnTo>
                  <a:pt x="75103" y="289963"/>
                </a:lnTo>
                <a:lnTo>
                  <a:pt x="73912" y="285811"/>
                </a:lnTo>
                <a:lnTo>
                  <a:pt x="71821" y="283631"/>
                </a:lnTo>
                <a:lnTo>
                  <a:pt x="68925" y="276576"/>
                </a:lnTo>
                <a:lnTo>
                  <a:pt x="73813" y="273279"/>
                </a:lnTo>
                <a:lnTo>
                  <a:pt x="71518" y="267372"/>
                </a:lnTo>
                <a:lnTo>
                  <a:pt x="65337" y="267240"/>
                </a:lnTo>
                <a:lnTo>
                  <a:pt x="63139" y="271400"/>
                </a:lnTo>
                <a:lnTo>
                  <a:pt x="57534" y="272959"/>
                </a:lnTo>
                <a:lnTo>
                  <a:pt x="47004" y="272084"/>
                </a:lnTo>
                <a:lnTo>
                  <a:pt x="45186" y="267596"/>
                </a:lnTo>
                <a:lnTo>
                  <a:pt x="42500" y="265091"/>
                </a:lnTo>
                <a:lnTo>
                  <a:pt x="41990" y="261013"/>
                </a:lnTo>
                <a:lnTo>
                  <a:pt x="43896" y="257098"/>
                </a:lnTo>
                <a:lnTo>
                  <a:pt x="41721" y="252226"/>
                </a:lnTo>
                <a:lnTo>
                  <a:pt x="33986" y="248147"/>
                </a:lnTo>
                <a:lnTo>
                  <a:pt x="29928" y="243959"/>
                </a:lnTo>
                <a:lnTo>
                  <a:pt x="31262" y="239758"/>
                </a:lnTo>
                <a:lnTo>
                  <a:pt x="34080" y="238360"/>
                </a:lnTo>
                <a:lnTo>
                  <a:pt x="34357" y="234020"/>
                </a:lnTo>
                <a:lnTo>
                  <a:pt x="28464" y="235294"/>
                </a:lnTo>
                <a:lnTo>
                  <a:pt x="21726" y="227310"/>
                </a:lnTo>
                <a:lnTo>
                  <a:pt x="14159" y="226533"/>
                </a:lnTo>
                <a:lnTo>
                  <a:pt x="10629" y="223050"/>
                </a:lnTo>
                <a:lnTo>
                  <a:pt x="9824" y="216900"/>
                </a:lnTo>
                <a:lnTo>
                  <a:pt x="4060" y="200992"/>
                </a:lnTo>
                <a:lnTo>
                  <a:pt x="6053" y="192377"/>
                </a:lnTo>
                <a:lnTo>
                  <a:pt x="10991" y="192372"/>
                </a:lnTo>
                <a:lnTo>
                  <a:pt x="11909" y="191215"/>
                </a:lnTo>
                <a:lnTo>
                  <a:pt x="6232" y="186748"/>
                </a:lnTo>
                <a:lnTo>
                  <a:pt x="7048" y="181992"/>
                </a:lnTo>
                <a:lnTo>
                  <a:pt x="742" y="170046"/>
                </a:lnTo>
                <a:lnTo>
                  <a:pt x="0" y="164950"/>
                </a:lnTo>
                <a:lnTo>
                  <a:pt x="740" y="162221"/>
                </a:lnTo>
                <a:lnTo>
                  <a:pt x="9698" y="160407"/>
                </a:lnTo>
                <a:lnTo>
                  <a:pt x="23167" y="164835"/>
                </a:lnTo>
                <a:lnTo>
                  <a:pt x="24981" y="165606"/>
                </a:lnTo>
                <a:lnTo>
                  <a:pt x="26965" y="166023"/>
                </a:lnTo>
                <a:lnTo>
                  <a:pt x="29322" y="165545"/>
                </a:lnTo>
                <a:lnTo>
                  <a:pt x="30322" y="164719"/>
                </a:lnTo>
                <a:lnTo>
                  <a:pt x="30878" y="163729"/>
                </a:lnTo>
                <a:lnTo>
                  <a:pt x="32024" y="159695"/>
                </a:lnTo>
                <a:lnTo>
                  <a:pt x="34617" y="157264"/>
                </a:lnTo>
                <a:lnTo>
                  <a:pt x="41080" y="155371"/>
                </a:lnTo>
                <a:lnTo>
                  <a:pt x="45008" y="158989"/>
                </a:lnTo>
                <a:lnTo>
                  <a:pt x="48591" y="153659"/>
                </a:lnTo>
                <a:lnTo>
                  <a:pt x="56410" y="151077"/>
                </a:lnTo>
                <a:lnTo>
                  <a:pt x="62486" y="147288"/>
                </a:lnTo>
                <a:lnTo>
                  <a:pt x="67082" y="142693"/>
                </a:lnTo>
                <a:lnTo>
                  <a:pt x="72143" y="137632"/>
                </a:lnTo>
                <a:lnTo>
                  <a:pt x="76911" y="135563"/>
                </a:lnTo>
                <a:lnTo>
                  <a:pt x="80894" y="131413"/>
                </a:lnTo>
                <a:lnTo>
                  <a:pt x="87052" y="127591"/>
                </a:lnTo>
                <a:lnTo>
                  <a:pt x="91379" y="130017"/>
                </a:lnTo>
                <a:lnTo>
                  <a:pt x="92617" y="124334"/>
                </a:lnTo>
                <a:lnTo>
                  <a:pt x="96898" y="123953"/>
                </a:lnTo>
                <a:lnTo>
                  <a:pt x="103745" y="118735"/>
                </a:lnTo>
                <a:lnTo>
                  <a:pt x="106545" y="120347"/>
                </a:lnTo>
                <a:lnTo>
                  <a:pt x="108972" y="114556"/>
                </a:lnTo>
                <a:lnTo>
                  <a:pt x="114560" y="113789"/>
                </a:lnTo>
                <a:lnTo>
                  <a:pt x="116987" y="111556"/>
                </a:lnTo>
                <a:lnTo>
                  <a:pt x="119112" y="106019"/>
                </a:lnTo>
                <a:lnTo>
                  <a:pt x="119222" y="104840"/>
                </a:lnTo>
                <a:lnTo>
                  <a:pt x="119604" y="100754"/>
                </a:lnTo>
                <a:lnTo>
                  <a:pt x="124993" y="94149"/>
                </a:lnTo>
                <a:lnTo>
                  <a:pt x="124884" y="85308"/>
                </a:lnTo>
                <a:lnTo>
                  <a:pt x="119222" y="79110"/>
                </a:lnTo>
                <a:lnTo>
                  <a:pt x="116387" y="76007"/>
                </a:lnTo>
                <a:lnTo>
                  <a:pt x="113221" y="66940"/>
                </a:lnTo>
                <a:lnTo>
                  <a:pt x="106207" y="61539"/>
                </a:lnTo>
                <a:lnTo>
                  <a:pt x="106391" y="57841"/>
                </a:lnTo>
                <a:lnTo>
                  <a:pt x="109198" y="53415"/>
                </a:lnTo>
                <a:lnTo>
                  <a:pt x="105785" y="47153"/>
                </a:lnTo>
                <a:lnTo>
                  <a:pt x="100267" y="46364"/>
                </a:lnTo>
                <a:lnTo>
                  <a:pt x="93563" y="36071"/>
                </a:lnTo>
                <a:lnTo>
                  <a:pt x="99379" y="27972"/>
                </a:lnTo>
                <a:lnTo>
                  <a:pt x="107073" y="25217"/>
                </a:lnTo>
                <a:lnTo>
                  <a:pt x="110446" y="21853"/>
                </a:lnTo>
                <a:lnTo>
                  <a:pt x="116235" y="22731"/>
                </a:lnTo>
                <a:lnTo>
                  <a:pt x="119222" y="21608"/>
                </a:lnTo>
                <a:lnTo>
                  <a:pt x="124633" y="19576"/>
                </a:lnTo>
                <a:lnTo>
                  <a:pt x="125900" y="16088"/>
                </a:lnTo>
                <a:lnTo>
                  <a:pt x="125625" y="13364"/>
                </a:lnTo>
                <a:lnTo>
                  <a:pt x="127153" y="10824"/>
                </a:lnTo>
                <a:lnTo>
                  <a:pt x="126306" y="7843"/>
                </a:lnTo>
                <a:lnTo>
                  <a:pt x="132770" y="0"/>
                </a:lnTo>
                <a:lnTo>
                  <a:pt x="145790" y="3234"/>
                </a:lnTo>
                <a:lnTo>
                  <a:pt x="148716" y="4901"/>
                </a:lnTo>
                <a:lnTo>
                  <a:pt x="149103" y="8630"/>
                </a:lnTo>
                <a:lnTo>
                  <a:pt x="154170" y="11396"/>
                </a:lnTo>
                <a:lnTo>
                  <a:pt x="153543" y="15370"/>
                </a:lnTo>
                <a:lnTo>
                  <a:pt x="154633" y="17030"/>
                </a:lnTo>
                <a:lnTo>
                  <a:pt x="158659" y="18776"/>
                </a:lnTo>
                <a:lnTo>
                  <a:pt x="163976" y="16843"/>
                </a:lnTo>
                <a:lnTo>
                  <a:pt x="165819" y="19567"/>
                </a:lnTo>
                <a:lnTo>
                  <a:pt x="170017" y="21397"/>
                </a:lnTo>
                <a:lnTo>
                  <a:pt x="174134" y="25827"/>
                </a:lnTo>
                <a:close/>
              </a:path>
            </a:pathLst>
          </a:custGeom>
          <a:solidFill>
            <a:srgbClr val="1B0D2B">
              <a:alpha val="100000"/>
            </a:srgbClr>
          </a:solidFill>
          <a:ln w="13550" cap="flat">
            <a:solidFill>
              <a:srgbClr val="1B0D2B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311" name="pg2311"/>
          <p:cNvSpPr/>
          <p:nvPr/>
        </p:nvSpPr>
        <p:spPr>
          <a:xfrm>
            <a:off x="5753535" y="3403999"/>
            <a:ext cx="174724" cy="134016"/>
          </a:xfrm>
          <a:custGeom>
            <a:avLst/>
            <a:gdLst/>
            <a:ahLst/>
            <a:cxnLst/>
            <a:rect l="0" t="0" r="0" b="0"/>
            <a:pathLst>
              <a:path w="174724" h="134016">
                <a:moveTo>
                  <a:pt x="63992" y="14690"/>
                </a:moveTo>
                <a:lnTo>
                  <a:pt x="67871" y="15066"/>
                </a:lnTo>
                <a:lnTo>
                  <a:pt x="69464" y="18017"/>
                </a:lnTo>
                <a:lnTo>
                  <a:pt x="73120" y="17524"/>
                </a:lnTo>
                <a:lnTo>
                  <a:pt x="75921" y="18848"/>
                </a:lnTo>
                <a:lnTo>
                  <a:pt x="77231" y="18220"/>
                </a:lnTo>
                <a:lnTo>
                  <a:pt x="77482" y="16329"/>
                </a:lnTo>
                <a:lnTo>
                  <a:pt x="83839" y="14153"/>
                </a:lnTo>
                <a:lnTo>
                  <a:pt x="84366" y="15626"/>
                </a:lnTo>
                <a:lnTo>
                  <a:pt x="84570" y="18675"/>
                </a:lnTo>
                <a:lnTo>
                  <a:pt x="88255" y="22549"/>
                </a:lnTo>
                <a:lnTo>
                  <a:pt x="94752" y="19394"/>
                </a:lnTo>
                <a:lnTo>
                  <a:pt x="103306" y="19632"/>
                </a:lnTo>
                <a:lnTo>
                  <a:pt x="105317" y="23970"/>
                </a:lnTo>
                <a:lnTo>
                  <a:pt x="108555" y="25030"/>
                </a:lnTo>
                <a:lnTo>
                  <a:pt x="112681" y="29980"/>
                </a:lnTo>
                <a:lnTo>
                  <a:pt x="116229" y="30988"/>
                </a:lnTo>
                <a:lnTo>
                  <a:pt x="126750" y="27984"/>
                </a:lnTo>
                <a:lnTo>
                  <a:pt x="129023" y="23686"/>
                </a:lnTo>
                <a:lnTo>
                  <a:pt x="131513" y="22360"/>
                </a:lnTo>
                <a:lnTo>
                  <a:pt x="131170" y="16553"/>
                </a:lnTo>
                <a:lnTo>
                  <a:pt x="134949" y="15689"/>
                </a:lnTo>
                <a:lnTo>
                  <a:pt x="139077" y="21769"/>
                </a:lnTo>
                <a:lnTo>
                  <a:pt x="145258" y="23165"/>
                </a:lnTo>
                <a:lnTo>
                  <a:pt x="148307" y="26721"/>
                </a:lnTo>
                <a:lnTo>
                  <a:pt x="148601" y="31451"/>
                </a:lnTo>
                <a:lnTo>
                  <a:pt x="145275" y="33902"/>
                </a:lnTo>
                <a:lnTo>
                  <a:pt x="146895" y="41413"/>
                </a:lnTo>
                <a:lnTo>
                  <a:pt x="154244" y="51713"/>
                </a:lnTo>
                <a:lnTo>
                  <a:pt x="150766" y="56216"/>
                </a:lnTo>
                <a:lnTo>
                  <a:pt x="153884" y="59289"/>
                </a:lnTo>
                <a:lnTo>
                  <a:pt x="156805" y="65718"/>
                </a:lnTo>
                <a:lnTo>
                  <a:pt x="162366" y="69416"/>
                </a:lnTo>
                <a:lnTo>
                  <a:pt x="163943" y="73929"/>
                </a:lnTo>
                <a:lnTo>
                  <a:pt x="169702" y="73087"/>
                </a:lnTo>
                <a:lnTo>
                  <a:pt x="170692" y="75921"/>
                </a:lnTo>
                <a:lnTo>
                  <a:pt x="168229" y="83445"/>
                </a:lnTo>
                <a:lnTo>
                  <a:pt x="170911" y="87760"/>
                </a:lnTo>
                <a:lnTo>
                  <a:pt x="172339" y="93206"/>
                </a:lnTo>
                <a:lnTo>
                  <a:pt x="174724" y="96937"/>
                </a:lnTo>
                <a:lnTo>
                  <a:pt x="164719" y="105687"/>
                </a:lnTo>
                <a:lnTo>
                  <a:pt x="165397" y="109969"/>
                </a:lnTo>
                <a:lnTo>
                  <a:pt x="164730" y="114106"/>
                </a:lnTo>
                <a:lnTo>
                  <a:pt x="160256" y="113714"/>
                </a:lnTo>
                <a:lnTo>
                  <a:pt x="159096" y="114781"/>
                </a:lnTo>
                <a:lnTo>
                  <a:pt x="157528" y="116221"/>
                </a:lnTo>
                <a:lnTo>
                  <a:pt x="154140" y="116662"/>
                </a:lnTo>
                <a:lnTo>
                  <a:pt x="142175" y="108456"/>
                </a:lnTo>
                <a:lnTo>
                  <a:pt x="139009" y="111134"/>
                </a:lnTo>
                <a:lnTo>
                  <a:pt x="133134" y="106147"/>
                </a:lnTo>
                <a:lnTo>
                  <a:pt x="128361" y="109133"/>
                </a:lnTo>
                <a:lnTo>
                  <a:pt x="125375" y="115010"/>
                </a:lnTo>
                <a:lnTo>
                  <a:pt x="122077" y="116525"/>
                </a:lnTo>
                <a:lnTo>
                  <a:pt x="122649" y="120965"/>
                </a:lnTo>
                <a:lnTo>
                  <a:pt x="119509" y="124229"/>
                </a:lnTo>
                <a:lnTo>
                  <a:pt x="122030" y="128338"/>
                </a:lnTo>
                <a:lnTo>
                  <a:pt x="114076" y="130484"/>
                </a:lnTo>
                <a:lnTo>
                  <a:pt x="105238" y="129592"/>
                </a:lnTo>
                <a:lnTo>
                  <a:pt x="103545" y="131203"/>
                </a:lnTo>
                <a:lnTo>
                  <a:pt x="103246" y="133749"/>
                </a:lnTo>
                <a:lnTo>
                  <a:pt x="100765" y="134016"/>
                </a:lnTo>
                <a:lnTo>
                  <a:pt x="96858" y="129671"/>
                </a:lnTo>
                <a:lnTo>
                  <a:pt x="93876" y="130318"/>
                </a:lnTo>
                <a:lnTo>
                  <a:pt x="90397" y="125405"/>
                </a:lnTo>
                <a:lnTo>
                  <a:pt x="81332" y="123230"/>
                </a:lnTo>
                <a:lnTo>
                  <a:pt x="74481" y="124075"/>
                </a:lnTo>
                <a:lnTo>
                  <a:pt x="67914" y="128013"/>
                </a:lnTo>
                <a:lnTo>
                  <a:pt x="63289" y="124040"/>
                </a:lnTo>
                <a:lnTo>
                  <a:pt x="54734" y="124215"/>
                </a:lnTo>
                <a:lnTo>
                  <a:pt x="50029" y="120424"/>
                </a:lnTo>
                <a:lnTo>
                  <a:pt x="45396" y="121885"/>
                </a:lnTo>
                <a:lnTo>
                  <a:pt x="38166" y="121086"/>
                </a:lnTo>
                <a:lnTo>
                  <a:pt x="32607" y="123528"/>
                </a:lnTo>
                <a:lnTo>
                  <a:pt x="28902" y="117795"/>
                </a:lnTo>
                <a:lnTo>
                  <a:pt x="30469" y="104452"/>
                </a:lnTo>
                <a:lnTo>
                  <a:pt x="24533" y="104013"/>
                </a:lnTo>
                <a:lnTo>
                  <a:pt x="21773" y="103810"/>
                </a:lnTo>
                <a:lnTo>
                  <a:pt x="17916" y="106161"/>
                </a:lnTo>
                <a:lnTo>
                  <a:pt x="15370" y="105578"/>
                </a:lnTo>
                <a:lnTo>
                  <a:pt x="12547" y="95191"/>
                </a:lnTo>
                <a:lnTo>
                  <a:pt x="8873" y="87760"/>
                </a:lnTo>
                <a:lnTo>
                  <a:pt x="8663" y="84795"/>
                </a:lnTo>
                <a:lnTo>
                  <a:pt x="7304" y="83356"/>
                </a:lnTo>
                <a:lnTo>
                  <a:pt x="9090" y="78853"/>
                </a:lnTo>
                <a:lnTo>
                  <a:pt x="16260" y="81204"/>
                </a:lnTo>
                <a:lnTo>
                  <a:pt x="17033" y="77447"/>
                </a:lnTo>
                <a:lnTo>
                  <a:pt x="16767" y="71427"/>
                </a:lnTo>
                <a:lnTo>
                  <a:pt x="11846" y="70633"/>
                </a:lnTo>
                <a:lnTo>
                  <a:pt x="9419" y="73973"/>
                </a:lnTo>
                <a:lnTo>
                  <a:pt x="8342" y="69928"/>
                </a:lnTo>
                <a:lnTo>
                  <a:pt x="5104" y="71615"/>
                </a:lnTo>
                <a:lnTo>
                  <a:pt x="1149" y="69850"/>
                </a:lnTo>
                <a:lnTo>
                  <a:pt x="0" y="62531"/>
                </a:lnTo>
                <a:lnTo>
                  <a:pt x="5587" y="60498"/>
                </a:lnTo>
                <a:lnTo>
                  <a:pt x="6913" y="59167"/>
                </a:lnTo>
                <a:lnTo>
                  <a:pt x="5502" y="57977"/>
                </a:lnTo>
                <a:lnTo>
                  <a:pt x="5762" y="56412"/>
                </a:lnTo>
                <a:lnTo>
                  <a:pt x="9762" y="53905"/>
                </a:lnTo>
                <a:lnTo>
                  <a:pt x="9720" y="49115"/>
                </a:lnTo>
                <a:lnTo>
                  <a:pt x="7929" y="47020"/>
                </a:lnTo>
                <a:lnTo>
                  <a:pt x="8015" y="45232"/>
                </a:lnTo>
                <a:lnTo>
                  <a:pt x="17306" y="38936"/>
                </a:lnTo>
                <a:lnTo>
                  <a:pt x="16461" y="36573"/>
                </a:lnTo>
                <a:lnTo>
                  <a:pt x="16987" y="34770"/>
                </a:lnTo>
                <a:lnTo>
                  <a:pt x="22391" y="31121"/>
                </a:lnTo>
                <a:lnTo>
                  <a:pt x="24533" y="30886"/>
                </a:lnTo>
                <a:lnTo>
                  <a:pt x="25818" y="30745"/>
                </a:lnTo>
                <a:lnTo>
                  <a:pt x="27164" y="23818"/>
                </a:lnTo>
                <a:lnTo>
                  <a:pt x="30706" y="19686"/>
                </a:lnTo>
                <a:lnTo>
                  <a:pt x="29963" y="13103"/>
                </a:lnTo>
                <a:lnTo>
                  <a:pt x="34765" y="10588"/>
                </a:lnTo>
                <a:lnTo>
                  <a:pt x="35397" y="8587"/>
                </a:lnTo>
                <a:lnTo>
                  <a:pt x="40472" y="8940"/>
                </a:lnTo>
                <a:lnTo>
                  <a:pt x="41470" y="4490"/>
                </a:lnTo>
                <a:lnTo>
                  <a:pt x="45793" y="0"/>
                </a:lnTo>
                <a:lnTo>
                  <a:pt x="55802" y="1453"/>
                </a:lnTo>
                <a:lnTo>
                  <a:pt x="56830" y="5790"/>
                </a:lnTo>
                <a:lnTo>
                  <a:pt x="60698" y="8595"/>
                </a:lnTo>
                <a:lnTo>
                  <a:pt x="61931" y="12557"/>
                </a:lnTo>
                <a:close/>
              </a:path>
            </a:pathLst>
          </a:custGeom>
          <a:solidFill>
            <a:srgbClr val="220F3A">
              <a:alpha val="100000"/>
            </a:srgbClr>
          </a:solidFill>
          <a:ln w="13550" cap="flat">
            <a:solidFill>
              <a:srgbClr val="220F3A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314" name="pg2314"/>
          <p:cNvSpPr/>
          <p:nvPr/>
        </p:nvSpPr>
        <p:spPr>
          <a:xfrm>
            <a:off x="5640954" y="3257426"/>
            <a:ext cx="410628" cy="431402"/>
          </a:xfrm>
          <a:custGeom>
            <a:avLst/>
            <a:gdLst/>
            <a:ahLst/>
            <a:cxnLst/>
            <a:rect l="0" t="0" r="0" b="0"/>
            <a:pathLst>
              <a:path w="410628" h="431402">
                <a:moveTo>
                  <a:pt x="333976" y="152385"/>
                </a:moveTo>
                <a:lnTo>
                  <a:pt x="338999" y="156709"/>
                </a:lnTo>
                <a:lnTo>
                  <a:pt x="345953" y="167301"/>
                </a:lnTo>
                <a:lnTo>
                  <a:pt x="345110" y="174548"/>
                </a:lnTo>
                <a:lnTo>
                  <a:pt x="346961" y="177652"/>
                </a:lnTo>
                <a:lnTo>
                  <a:pt x="349019" y="177841"/>
                </a:lnTo>
                <a:lnTo>
                  <a:pt x="348511" y="184710"/>
                </a:lnTo>
                <a:lnTo>
                  <a:pt x="352422" y="189685"/>
                </a:lnTo>
                <a:lnTo>
                  <a:pt x="365242" y="190498"/>
                </a:lnTo>
                <a:lnTo>
                  <a:pt x="367732" y="194067"/>
                </a:lnTo>
                <a:lnTo>
                  <a:pt x="371355" y="192568"/>
                </a:lnTo>
                <a:lnTo>
                  <a:pt x="380673" y="195862"/>
                </a:lnTo>
                <a:lnTo>
                  <a:pt x="391048" y="194369"/>
                </a:lnTo>
                <a:lnTo>
                  <a:pt x="396408" y="200140"/>
                </a:lnTo>
                <a:lnTo>
                  <a:pt x="401476" y="202428"/>
                </a:lnTo>
                <a:lnTo>
                  <a:pt x="403382" y="209044"/>
                </a:lnTo>
                <a:lnTo>
                  <a:pt x="408383" y="207340"/>
                </a:lnTo>
                <a:lnTo>
                  <a:pt x="410628" y="208685"/>
                </a:lnTo>
                <a:lnTo>
                  <a:pt x="405532" y="217168"/>
                </a:lnTo>
                <a:lnTo>
                  <a:pt x="400593" y="221032"/>
                </a:lnTo>
                <a:lnTo>
                  <a:pt x="400502" y="224492"/>
                </a:lnTo>
                <a:lnTo>
                  <a:pt x="402175" y="228118"/>
                </a:lnTo>
                <a:lnTo>
                  <a:pt x="395218" y="228888"/>
                </a:lnTo>
                <a:lnTo>
                  <a:pt x="394804" y="231433"/>
                </a:lnTo>
                <a:lnTo>
                  <a:pt x="391053" y="234333"/>
                </a:lnTo>
                <a:lnTo>
                  <a:pt x="390287" y="234924"/>
                </a:lnTo>
                <a:lnTo>
                  <a:pt x="393079" y="238696"/>
                </a:lnTo>
                <a:lnTo>
                  <a:pt x="392619" y="239924"/>
                </a:lnTo>
                <a:lnTo>
                  <a:pt x="386149" y="240743"/>
                </a:lnTo>
                <a:lnTo>
                  <a:pt x="385357" y="242905"/>
                </a:lnTo>
                <a:lnTo>
                  <a:pt x="386745" y="245903"/>
                </a:lnTo>
                <a:lnTo>
                  <a:pt x="386384" y="247407"/>
                </a:lnTo>
                <a:lnTo>
                  <a:pt x="381094" y="247068"/>
                </a:lnTo>
                <a:lnTo>
                  <a:pt x="378590" y="244939"/>
                </a:lnTo>
                <a:lnTo>
                  <a:pt x="374139" y="246531"/>
                </a:lnTo>
                <a:lnTo>
                  <a:pt x="370582" y="242688"/>
                </a:lnTo>
                <a:lnTo>
                  <a:pt x="367732" y="240933"/>
                </a:lnTo>
                <a:lnTo>
                  <a:pt x="364409" y="238888"/>
                </a:lnTo>
                <a:lnTo>
                  <a:pt x="359937" y="242864"/>
                </a:lnTo>
                <a:lnTo>
                  <a:pt x="361459" y="246275"/>
                </a:lnTo>
                <a:lnTo>
                  <a:pt x="360998" y="251396"/>
                </a:lnTo>
                <a:lnTo>
                  <a:pt x="356797" y="255758"/>
                </a:lnTo>
                <a:lnTo>
                  <a:pt x="354727" y="252755"/>
                </a:lnTo>
                <a:lnTo>
                  <a:pt x="349896" y="251684"/>
                </a:lnTo>
                <a:lnTo>
                  <a:pt x="345065" y="247384"/>
                </a:lnTo>
                <a:lnTo>
                  <a:pt x="343044" y="247302"/>
                </a:lnTo>
                <a:lnTo>
                  <a:pt x="336540" y="255762"/>
                </a:lnTo>
                <a:lnTo>
                  <a:pt x="331148" y="256381"/>
                </a:lnTo>
                <a:lnTo>
                  <a:pt x="327510" y="259302"/>
                </a:lnTo>
                <a:lnTo>
                  <a:pt x="324953" y="257861"/>
                </a:lnTo>
                <a:lnTo>
                  <a:pt x="324717" y="253308"/>
                </a:lnTo>
                <a:lnTo>
                  <a:pt x="323144" y="252610"/>
                </a:lnTo>
                <a:lnTo>
                  <a:pt x="317690" y="257850"/>
                </a:lnTo>
                <a:lnTo>
                  <a:pt x="307099" y="254455"/>
                </a:lnTo>
                <a:lnTo>
                  <a:pt x="304965" y="257719"/>
                </a:lnTo>
                <a:lnTo>
                  <a:pt x="302220" y="258625"/>
                </a:lnTo>
                <a:lnTo>
                  <a:pt x="294280" y="255380"/>
                </a:lnTo>
                <a:lnTo>
                  <a:pt x="287189" y="260556"/>
                </a:lnTo>
                <a:lnTo>
                  <a:pt x="283864" y="260445"/>
                </a:lnTo>
                <a:lnTo>
                  <a:pt x="279021" y="263250"/>
                </a:lnTo>
                <a:lnTo>
                  <a:pt x="276468" y="268593"/>
                </a:lnTo>
                <a:lnTo>
                  <a:pt x="280726" y="278654"/>
                </a:lnTo>
                <a:lnTo>
                  <a:pt x="278313" y="283872"/>
                </a:lnTo>
                <a:lnTo>
                  <a:pt x="274270" y="286337"/>
                </a:lnTo>
                <a:lnTo>
                  <a:pt x="275822" y="288461"/>
                </a:lnTo>
                <a:lnTo>
                  <a:pt x="282302" y="287831"/>
                </a:lnTo>
                <a:lnTo>
                  <a:pt x="284273" y="290067"/>
                </a:lnTo>
                <a:lnTo>
                  <a:pt x="285178" y="294795"/>
                </a:lnTo>
                <a:lnTo>
                  <a:pt x="282845" y="297482"/>
                </a:lnTo>
                <a:lnTo>
                  <a:pt x="276209" y="299840"/>
                </a:lnTo>
                <a:lnTo>
                  <a:pt x="273342" y="303249"/>
                </a:lnTo>
                <a:lnTo>
                  <a:pt x="279510" y="311245"/>
                </a:lnTo>
                <a:lnTo>
                  <a:pt x="277158" y="315188"/>
                </a:lnTo>
                <a:lnTo>
                  <a:pt x="274066" y="316862"/>
                </a:lnTo>
                <a:lnTo>
                  <a:pt x="272534" y="320240"/>
                </a:lnTo>
                <a:lnTo>
                  <a:pt x="271677" y="320457"/>
                </a:lnTo>
                <a:lnTo>
                  <a:pt x="265365" y="322059"/>
                </a:lnTo>
                <a:lnTo>
                  <a:pt x="263392" y="326451"/>
                </a:lnTo>
                <a:lnTo>
                  <a:pt x="261713" y="325724"/>
                </a:lnTo>
                <a:lnTo>
                  <a:pt x="260503" y="322851"/>
                </a:lnTo>
                <a:lnTo>
                  <a:pt x="253046" y="318781"/>
                </a:lnTo>
                <a:lnTo>
                  <a:pt x="251994" y="319827"/>
                </a:lnTo>
                <a:lnTo>
                  <a:pt x="251821" y="324237"/>
                </a:lnTo>
                <a:lnTo>
                  <a:pt x="249525" y="325935"/>
                </a:lnTo>
                <a:lnTo>
                  <a:pt x="254566" y="332170"/>
                </a:lnTo>
                <a:lnTo>
                  <a:pt x="257428" y="333769"/>
                </a:lnTo>
                <a:lnTo>
                  <a:pt x="271238" y="336025"/>
                </a:lnTo>
                <a:lnTo>
                  <a:pt x="271677" y="337097"/>
                </a:lnTo>
                <a:lnTo>
                  <a:pt x="274577" y="344194"/>
                </a:lnTo>
                <a:lnTo>
                  <a:pt x="274719" y="348865"/>
                </a:lnTo>
                <a:lnTo>
                  <a:pt x="276297" y="351543"/>
                </a:lnTo>
                <a:lnTo>
                  <a:pt x="273651" y="359632"/>
                </a:lnTo>
                <a:lnTo>
                  <a:pt x="271677" y="359654"/>
                </a:lnTo>
                <a:lnTo>
                  <a:pt x="269307" y="359682"/>
                </a:lnTo>
                <a:lnTo>
                  <a:pt x="265558" y="363650"/>
                </a:lnTo>
                <a:lnTo>
                  <a:pt x="270133" y="367902"/>
                </a:lnTo>
                <a:lnTo>
                  <a:pt x="271677" y="368166"/>
                </a:lnTo>
                <a:lnTo>
                  <a:pt x="273003" y="368395"/>
                </a:lnTo>
                <a:lnTo>
                  <a:pt x="274201" y="371213"/>
                </a:lnTo>
                <a:lnTo>
                  <a:pt x="271677" y="379236"/>
                </a:lnTo>
                <a:lnTo>
                  <a:pt x="271353" y="380266"/>
                </a:lnTo>
                <a:lnTo>
                  <a:pt x="269083" y="382643"/>
                </a:lnTo>
                <a:lnTo>
                  <a:pt x="271677" y="384228"/>
                </a:lnTo>
                <a:lnTo>
                  <a:pt x="274082" y="385697"/>
                </a:lnTo>
                <a:lnTo>
                  <a:pt x="271677" y="388444"/>
                </a:lnTo>
                <a:lnTo>
                  <a:pt x="270688" y="389574"/>
                </a:lnTo>
                <a:lnTo>
                  <a:pt x="270333" y="393933"/>
                </a:lnTo>
                <a:lnTo>
                  <a:pt x="267862" y="400521"/>
                </a:lnTo>
                <a:lnTo>
                  <a:pt x="269487" y="421354"/>
                </a:lnTo>
                <a:lnTo>
                  <a:pt x="267914" y="422217"/>
                </a:lnTo>
                <a:lnTo>
                  <a:pt x="266163" y="426202"/>
                </a:lnTo>
                <a:lnTo>
                  <a:pt x="264280" y="427075"/>
                </a:lnTo>
                <a:lnTo>
                  <a:pt x="259326" y="426224"/>
                </a:lnTo>
                <a:lnTo>
                  <a:pt x="255965" y="420777"/>
                </a:lnTo>
                <a:lnTo>
                  <a:pt x="251379" y="421017"/>
                </a:lnTo>
                <a:lnTo>
                  <a:pt x="251082" y="422875"/>
                </a:lnTo>
                <a:lnTo>
                  <a:pt x="242434" y="425136"/>
                </a:lnTo>
                <a:lnTo>
                  <a:pt x="238899" y="423831"/>
                </a:lnTo>
                <a:lnTo>
                  <a:pt x="235994" y="430207"/>
                </a:lnTo>
                <a:lnTo>
                  <a:pt x="233350" y="431402"/>
                </a:lnTo>
                <a:lnTo>
                  <a:pt x="225146" y="426898"/>
                </a:lnTo>
                <a:lnTo>
                  <a:pt x="224521" y="424073"/>
                </a:lnTo>
                <a:lnTo>
                  <a:pt x="222032" y="422075"/>
                </a:lnTo>
                <a:lnTo>
                  <a:pt x="221014" y="419271"/>
                </a:lnTo>
                <a:lnTo>
                  <a:pt x="201059" y="419768"/>
                </a:lnTo>
                <a:lnTo>
                  <a:pt x="200340" y="412111"/>
                </a:lnTo>
                <a:lnTo>
                  <a:pt x="194122" y="406566"/>
                </a:lnTo>
                <a:lnTo>
                  <a:pt x="196285" y="400822"/>
                </a:lnTo>
                <a:lnTo>
                  <a:pt x="195129" y="398691"/>
                </a:lnTo>
                <a:lnTo>
                  <a:pt x="192281" y="397416"/>
                </a:lnTo>
                <a:lnTo>
                  <a:pt x="190200" y="405770"/>
                </a:lnTo>
                <a:lnTo>
                  <a:pt x="184708" y="408268"/>
                </a:lnTo>
                <a:lnTo>
                  <a:pt x="183792" y="408062"/>
                </a:lnTo>
                <a:lnTo>
                  <a:pt x="183158" y="405529"/>
                </a:lnTo>
                <a:lnTo>
                  <a:pt x="175715" y="400169"/>
                </a:lnTo>
                <a:lnTo>
                  <a:pt x="171142" y="406507"/>
                </a:lnTo>
                <a:lnTo>
                  <a:pt x="165432" y="403069"/>
                </a:lnTo>
                <a:lnTo>
                  <a:pt x="164073" y="404925"/>
                </a:lnTo>
                <a:lnTo>
                  <a:pt x="164645" y="406858"/>
                </a:lnTo>
                <a:lnTo>
                  <a:pt x="163768" y="408128"/>
                </a:lnTo>
                <a:lnTo>
                  <a:pt x="159997" y="408016"/>
                </a:lnTo>
                <a:lnTo>
                  <a:pt x="154645" y="404080"/>
                </a:lnTo>
                <a:lnTo>
                  <a:pt x="151133" y="407523"/>
                </a:lnTo>
                <a:lnTo>
                  <a:pt x="150672" y="404086"/>
                </a:lnTo>
                <a:lnTo>
                  <a:pt x="152080" y="401180"/>
                </a:lnTo>
                <a:lnTo>
                  <a:pt x="151442" y="399265"/>
                </a:lnTo>
                <a:lnTo>
                  <a:pt x="141813" y="391068"/>
                </a:lnTo>
                <a:lnTo>
                  <a:pt x="137114" y="392584"/>
                </a:lnTo>
                <a:lnTo>
                  <a:pt x="135466" y="393116"/>
                </a:lnTo>
                <a:lnTo>
                  <a:pt x="133887" y="388421"/>
                </a:lnTo>
                <a:lnTo>
                  <a:pt x="134108" y="386226"/>
                </a:lnTo>
                <a:lnTo>
                  <a:pt x="131476" y="384120"/>
                </a:lnTo>
                <a:lnTo>
                  <a:pt x="130521" y="381594"/>
                </a:lnTo>
                <a:lnTo>
                  <a:pt x="130482" y="380283"/>
                </a:lnTo>
                <a:lnTo>
                  <a:pt x="132246" y="378935"/>
                </a:lnTo>
                <a:lnTo>
                  <a:pt x="131720" y="376701"/>
                </a:lnTo>
                <a:lnTo>
                  <a:pt x="123579" y="374593"/>
                </a:lnTo>
                <a:lnTo>
                  <a:pt x="122671" y="370040"/>
                </a:lnTo>
                <a:lnTo>
                  <a:pt x="125237" y="362527"/>
                </a:lnTo>
                <a:lnTo>
                  <a:pt x="128982" y="361589"/>
                </a:lnTo>
                <a:lnTo>
                  <a:pt x="129686" y="356852"/>
                </a:lnTo>
                <a:lnTo>
                  <a:pt x="133142" y="354001"/>
                </a:lnTo>
                <a:lnTo>
                  <a:pt x="133676" y="351942"/>
                </a:lnTo>
                <a:lnTo>
                  <a:pt x="132484" y="345235"/>
                </a:lnTo>
                <a:lnTo>
                  <a:pt x="128055" y="346467"/>
                </a:lnTo>
                <a:lnTo>
                  <a:pt x="125706" y="345146"/>
                </a:lnTo>
                <a:lnTo>
                  <a:pt x="127037" y="335527"/>
                </a:lnTo>
                <a:lnTo>
                  <a:pt x="126381" y="333966"/>
                </a:lnTo>
                <a:lnTo>
                  <a:pt x="124099" y="333319"/>
                </a:lnTo>
                <a:lnTo>
                  <a:pt x="122191" y="328139"/>
                </a:lnTo>
                <a:lnTo>
                  <a:pt x="122734" y="326974"/>
                </a:lnTo>
                <a:lnTo>
                  <a:pt x="121399" y="323366"/>
                </a:lnTo>
                <a:lnTo>
                  <a:pt x="118487" y="321728"/>
                </a:lnTo>
                <a:lnTo>
                  <a:pt x="120486" y="316559"/>
                </a:lnTo>
                <a:lnTo>
                  <a:pt x="126540" y="312861"/>
                </a:lnTo>
                <a:lnTo>
                  <a:pt x="131378" y="314259"/>
                </a:lnTo>
                <a:lnTo>
                  <a:pt x="134153" y="317182"/>
                </a:lnTo>
                <a:lnTo>
                  <a:pt x="137114" y="317838"/>
                </a:lnTo>
                <a:lnTo>
                  <a:pt x="144037" y="317773"/>
                </a:lnTo>
                <a:lnTo>
                  <a:pt x="146408" y="314864"/>
                </a:lnTo>
                <a:lnTo>
                  <a:pt x="146801" y="308756"/>
                </a:lnTo>
                <a:lnTo>
                  <a:pt x="146271" y="306870"/>
                </a:lnTo>
                <a:lnTo>
                  <a:pt x="140293" y="301962"/>
                </a:lnTo>
                <a:lnTo>
                  <a:pt x="139149" y="292021"/>
                </a:lnTo>
                <a:lnTo>
                  <a:pt x="142364" y="289047"/>
                </a:lnTo>
                <a:lnTo>
                  <a:pt x="140035" y="283115"/>
                </a:lnTo>
                <a:lnTo>
                  <a:pt x="137114" y="279095"/>
                </a:lnTo>
                <a:lnTo>
                  <a:pt x="129789" y="277328"/>
                </a:lnTo>
                <a:lnTo>
                  <a:pt x="128371" y="272172"/>
                </a:lnTo>
                <a:lnTo>
                  <a:pt x="124909" y="269805"/>
                </a:lnTo>
                <a:lnTo>
                  <a:pt x="118411" y="270156"/>
                </a:lnTo>
                <a:lnTo>
                  <a:pt x="111538" y="273756"/>
                </a:lnTo>
                <a:lnTo>
                  <a:pt x="109270" y="270449"/>
                </a:lnTo>
                <a:lnTo>
                  <a:pt x="103962" y="270036"/>
                </a:lnTo>
                <a:lnTo>
                  <a:pt x="103938" y="267676"/>
                </a:lnTo>
                <a:lnTo>
                  <a:pt x="106684" y="264053"/>
                </a:lnTo>
                <a:lnTo>
                  <a:pt x="104464" y="259150"/>
                </a:lnTo>
                <a:lnTo>
                  <a:pt x="99667" y="254915"/>
                </a:lnTo>
                <a:lnTo>
                  <a:pt x="103734" y="249636"/>
                </a:lnTo>
                <a:lnTo>
                  <a:pt x="104242" y="246569"/>
                </a:lnTo>
                <a:lnTo>
                  <a:pt x="105875" y="244239"/>
                </a:lnTo>
                <a:lnTo>
                  <a:pt x="105381" y="240917"/>
                </a:lnTo>
                <a:lnTo>
                  <a:pt x="103611" y="238743"/>
                </a:lnTo>
                <a:lnTo>
                  <a:pt x="98171" y="237958"/>
                </a:lnTo>
                <a:lnTo>
                  <a:pt x="95080" y="234333"/>
                </a:lnTo>
                <a:lnTo>
                  <a:pt x="94032" y="233103"/>
                </a:lnTo>
                <a:lnTo>
                  <a:pt x="87663" y="232082"/>
                </a:lnTo>
                <a:lnTo>
                  <a:pt x="84526" y="225627"/>
                </a:lnTo>
                <a:lnTo>
                  <a:pt x="85068" y="217885"/>
                </a:lnTo>
                <a:lnTo>
                  <a:pt x="80649" y="213795"/>
                </a:lnTo>
                <a:lnTo>
                  <a:pt x="74307" y="212000"/>
                </a:lnTo>
                <a:lnTo>
                  <a:pt x="70684" y="206606"/>
                </a:lnTo>
                <a:lnTo>
                  <a:pt x="68614" y="205937"/>
                </a:lnTo>
                <a:lnTo>
                  <a:pt x="65664" y="204986"/>
                </a:lnTo>
                <a:lnTo>
                  <a:pt x="63393" y="207387"/>
                </a:lnTo>
                <a:lnTo>
                  <a:pt x="63387" y="209558"/>
                </a:lnTo>
                <a:lnTo>
                  <a:pt x="61423" y="211087"/>
                </a:lnTo>
                <a:lnTo>
                  <a:pt x="56745" y="209866"/>
                </a:lnTo>
                <a:lnTo>
                  <a:pt x="50009" y="213585"/>
                </a:lnTo>
                <a:lnTo>
                  <a:pt x="45709" y="210751"/>
                </a:lnTo>
                <a:lnTo>
                  <a:pt x="43585" y="213839"/>
                </a:lnTo>
                <a:lnTo>
                  <a:pt x="39273" y="214203"/>
                </a:lnTo>
                <a:lnTo>
                  <a:pt x="36141" y="208755"/>
                </a:lnTo>
                <a:lnTo>
                  <a:pt x="26232" y="205477"/>
                </a:lnTo>
                <a:lnTo>
                  <a:pt x="23913" y="203139"/>
                </a:lnTo>
                <a:lnTo>
                  <a:pt x="23922" y="200634"/>
                </a:lnTo>
                <a:lnTo>
                  <a:pt x="19345" y="198171"/>
                </a:lnTo>
                <a:lnTo>
                  <a:pt x="16111" y="199871"/>
                </a:lnTo>
                <a:lnTo>
                  <a:pt x="5806" y="197987"/>
                </a:lnTo>
                <a:lnTo>
                  <a:pt x="5482" y="195492"/>
                </a:lnTo>
                <a:lnTo>
                  <a:pt x="2819" y="194002"/>
                </a:lnTo>
                <a:lnTo>
                  <a:pt x="3401" y="191672"/>
                </a:lnTo>
                <a:lnTo>
                  <a:pt x="1794" y="190341"/>
                </a:lnTo>
                <a:lnTo>
                  <a:pt x="1921" y="184733"/>
                </a:lnTo>
                <a:lnTo>
                  <a:pt x="0" y="181691"/>
                </a:lnTo>
                <a:lnTo>
                  <a:pt x="4862" y="179906"/>
                </a:lnTo>
                <a:lnTo>
                  <a:pt x="11531" y="169883"/>
                </a:lnTo>
                <a:lnTo>
                  <a:pt x="11283" y="168374"/>
                </a:lnTo>
                <a:lnTo>
                  <a:pt x="8618" y="166822"/>
                </a:lnTo>
                <a:lnTo>
                  <a:pt x="7832" y="160754"/>
                </a:lnTo>
                <a:lnTo>
                  <a:pt x="12217" y="158408"/>
                </a:lnTo>
                <a:lnTo>
                  <a:pt x="15596" y="153185"/>
                </a:lnTo>
                <a:lnTo>
                  <a:pt x="11085" y="148309"/>
                </a:lnTo>
                <a:lnTo>
                  <a:pt x="17534" y="140453"/>
                </a:lnTo>
                <a:lnTo>
                  <a:pt x="18687" y="133159"/>
                </a:lnTo>
                <a:lnTo>
                  <a:pt x="25451" y="134450"/>
                </a:lnTo>
                <a:lnTo>
                  <a:pt x="24737" y="131217"/>
                </a:lnTo>
                <a:lnTo>
                  <a:pt x="25823" y="128455"/>
                </a:lnTo>
                <a:lnTo>
                  <a:pt x="24188" y="124861"/>
                </a:lnTo>
                <a:lnTo>
                  <a:pt x="16587" y="115365"/>
                </a:lnTo>
                <a:lnTo>
                  <a:pt x="16722" y="114354"/>
                </a:lnTo>
                <a:lnTo>
                  <a:pt x="16972" y="112486"/>
                </a:lnTo>
                <a:lnTo>
                  <a:pt x="24082" y="107070"/>
                </a:lnTo>
                <a:lnTo>
                  <a:pt x="18351" y="94773"/>
                </a:lnTo>
                <a:lnTo>
                  <a:pt x="28068" y="94184"/>
                </a:lnTo>
                <a:lnTo>
                  <a:pt x="32168" y="91173"/>
                </a:lnTo>
                <a:lnTo>
                  <a:pt x="32674" y="87185"/>
                </a:lnTo>
                <a:lnTo>
                  <a:pt x="41272" y="90776"/>
                </a:lnTo>
                <a:lnTo>
                  <a:pt x="43924" y="90575"/>
                </a:lnTo>
                <a:lnTo>
                  <a:pt x="42748" y="87543"/>
                </a:lnTo>
                <a:lnTo>
                  <a:pt x="42260" y="86282"/>
                </a:lnTo>
                <a:lnTo>
                  <a:pt x="43717" y="80098"/>
                </a:lnTo>
                <a:lnTo>
                  <a:pt x="40785" y="76647"/>
                </a:lnTo>
                <a:lnTo>
                  <a:pt x="39954" y="73523"/>
                </a:lnTo>
                <a:lnTo>
                  <a:pt x="40908" y="71781"/>
                </a:lnTo>
                <a:lnTo>
                  <a:pt x="38818" y="65212"/>
                </a:lnTo>
                <a:lnTo>
                  <a:pt x="42486" y="65057"/>
                </a:lnTo>
                <a:lnTo>
                  <a:pt x="46281" y="62653"/>
                </a:lnTo>
                <a:lnTo>
                  <a:pt x="48156" y="59510"/>
                </a:lnTo>
                <a:lnTo>
                  <a:pt x="52101" y="57556"/>
                </a:lnTo>
                <a:lnTo>
                  <a:pt x="59732" y="58726"/>
                </a:lnTo>
                <a:lnTo>
                  <a:pt x="60019" y="52717"/>
                </a:lnTo>
                <a:lnTo>
                  <a:pt x="66799" y="47399"/>
                </a:lnTo>
                <a:lnTo>
                  <a:pt x="68382" y="48750"/>
                </a:lnTo>
                <a:lnTo>
                  <a:pt x="68614" y="53513"/>
                </a:lnTo>
                <a:lnTo>
                  <a:pt x="75122" y="58638"/>
                </a:lnTo>
                <a:lnTo>
                  <a:pt x="80618" y="58231"/>
                </a:lnTo>
                <a:lnTo>
                  <a:pt x="88036" y="54876"/>
                </a:lnTo>
                <a:lnTo>
                  <a:pt x="92681" y="59146"/>
                </a:lnTo>
                <a:lnTo>
                  <a:pt x="95949" y="57087"/>
                </a:lnTo>
                <a:lnTo>
                  <a:pt x="109334" y="59541"/>
                </a:lnTo>
                <a:lnTo>
                  <a:pt x="114892" y="58016"/>
                </a:lnTo>
                <a:lnTo>
                  <a:pt x="113496" y="55434"/>
                </a:lnTo>
                <a:lnTo>
                  <a:pt x="117547" y="52714"/>
                </a:lnTo>
                <a:lnTo>
                  <a:pt x="121270" y="46647"/>
                </a:lnTo>
                <a:lnTo>
                  <a:pt x="123981" y="43773"/>
                </a:lnTo>
                <a:lnTo>
                  <a:pt x="126096" y="41532"/>
                </a:lnTo>
                <a:lnTo>
                  <a:pt x="131024" y="43773"/>
                </a:lnTo>
                <a:lnTo>
                  <a:pt x="132980" y="44664"/>
                </a:lnTo>
                <a:lnTo>
                  <a:pt x="136582" y="44438"/>
                </a:lnTo>
                <a:lnTo>
                  <a:pt x="137114" y="43952"/>
                </a:lnTo>
                <a:lnTo>
                  <a:pt x="143383" y="40243"/>
                </a:lnTo>
                <a:lnTo>
                  <a:pt x="147122" y="39634"/>
                </a:lnTo>
                <a:lnTo>
                  <a:pt x="149469" y="36962"/>
                </a:lnTo>
                <a:lnTo>
                  <a:pt x="151471" y="31717"/>
                </a:lnTo>
                <a:lnTo>
                  <a:pt x="154093" y="29982"/>
                </a:lnTo>
                <a:lnTo>
                  <a:pt x="156344" y="30411"/>
                </a:lnTo>
                <a:lnTo>
                  <a:pt x="157126" y="29015"/>
                </a:lnTo>
                <a:lnTo>
                  <a:pt x="167667" y="32433"/>
                </a:lnTo>
                <a:lnTo>
                  <a:pt x="170750" y="28315"/>
                </a:lnTo>
                <a:lnTo>
                  <a:pt x="173736" y="29319"/>
                </a:lnTo>
                <a:lnTo>
                  <a:pt x="175196" y="26392"/>
                </a:lnTo>
                <a:lnTo>
                  <a:pt x="174899" y="23837"/>
                </a:lnTo>
                <a:lnTo>
                  <a:pt x="177513" y="21575"/>
                </a:lnTo>
                <a:lnTo>
                  <a:pt x="183478" y="21309"/>
                </a:lnTo>
                <a:lnTo>
                  <a:pt x="190392" y="25219"/>
                </a:lnTo>
                <a:lnTo>
                  <a:pt x="210149" y="11032"/>
                </a:lnTo>
                <a:lnTo>
                  <a:pt x="213485" y="9855"/>
                </a:lnTo>
                <a:lnTo>
                  <a:pt x="215190" y="11721"/>
                </a:lnTo>
                <a:lnTo>
                  <a:pt x="216899" y="10352"/>
                </a:lnTo>
                <a:lnTo>
                  <a:pt x="221409" y="11193"/>
                </a:lnTo>
                <a:lnTo>
                  <a:pt x="228365" y="8992"/>
                </a:lnTo>
                <a:lnTo>
                  <a:pt x="230534" y="7248"/>
                </a:lnTo>
                <a:lnTo>
                  <a:pt x="230610" y="3155"/>
                </a:lnTo>
                <a:lnTo>
                  <a:pt x="236132" y="1507"/>
                </a:lnTo>
                <a:lnTo>
                  <a:pt x="238957" y="724"/>
                </a:lnTo>
                <a:lnTo>
                  <a:pt x="242726" y="472"/>
                </a:lnTo>
                <a:lnTo>
                  <a:pt x="244227" y="6"/>
                </a:lnTo>
                <a:lnTo>
                  <a:pt x="249249" y="0"/>
                </a:lnTo>
                <a:lnTo>
                  <a:pt x="248509" y="2728"/>
                </a:lnTo>
                <a:lnTo>
                  <a:pt x="249251" y="7824"/>
                </a:lnTo>
                <a:lnTo>
                  <a:pt x="255557" y="19770"/>
                </a:lnTo>
                <a:lnTo>
                  <a:pt x="254742" y="24526"/>
                </a:lnTo>
                <a:lnTo>
                  <a:pt x="260419" y="28994"/>
                </a:lnTo>
                <a:lnTo>
                  <a:pt x="259501" y="30150"/>
                </a:lnTo>
                <a:lnTo>
                  <a:pt x="254563" y="30155"/>
                </a:lnTo>
                <a:lnTo>
                  <a:pt x="252569" y="38770"/>
                </a:lnTo>
                <a:lnTo>
                  <a:pt x="258334" y="54678"/>
                </a:lnTo>
                <a:lnTo>
                  <a:pt x="259139" y="60829"/>
                </a:lnTo>
                <a:lnTo>
                  <a:pt x="262669" y="64311"/>
                </a:lnTo>
                <a:lnTo>
                  <a:pt x="270236" y="65088"/>
                </a:lnTo>
                <a:lnTo>
                  <a:pt x="276973" y="73072"/>
                </a:lnTo>
                <a:lnTo>
                  <a:pt x="282866" y="71798"/>
                </a:lnTo>
                <a:lnTo>
                  <a:pt x="282590" y="76138"/>
                </a:lnTo>
                <a:lnTo>
                  <a:pt x="279772" y="77536"/>
                </a:lnTo>
                <a:lnTo>
                  <a:pt x="278438" y="81738"/>
                </a:lnTo>
                <a:lnTo>
                  <a:pt x="282496" y="85925"/>
                </a:lnTo>
                <a:lnTo>
                  <a:pt x="290230" y="90005"/>
                </a:lnTo>
                <a:lnTo>
                  <a:pt x="292406" y="94876"/>
                </a:lnTo>
                <a:lnTo>
                  <a:pt x="290500" y="98791"/>
                </a:lnTo>
                <a:lnTo>
                  <a:pt x="291010" y="102869"/>
                </a:lnTo>
                <a:lnTo>
                  <a:pt x="293695" y="105374"/>
                </a:lnTo>
                <a:lnTo>
                  <a:pt x="295513" y="109862"/>
                </a:lnTo>
                <a:lnTo>
                  <a:pt x="306044" y="110737"/>
                </a:lnTo>
                <a:lnTo>
                  <a:pt x="311648" y="109178"/>
                </a:lnTo>
                <a:lnTo>
                  <a:pt x="313846" y="105019"/>
                </a:lnTo>
                <a:lnTo>
                  <a:pt x="320028" y="105150"/>
                </a:lnTo>
                <a:lnTo>
                  <a:pt x="322323" y="111057"/>
                </a:lnTo>
                <a:lnTo>
                  <a:pt x="317435" y="114354"/>
                </a:lnTo>
                <a:lnTo>
                  <a:pt x="320330" y="121409"/>
                </a:lnTo>
                <a:lnTo>
                  <a:pt x="322422" y="123589"/>
                </a:lnTo>
                <a:lnTo>
                  <a:pt x="323612" y="127742"/>
                </a:lnTo>
                <a:lnTo>
                  <a:pt x="325861" y="128249"/>
                </a:lnTo>
                <a:lnTo>
                  <a:pt x="327337" y="124017"/>
                </a:lnTo>
                <a:lnTo>
                  <a:pt x="330518" y="122702"/>
                </a:lnTo>
                <a:lnTo>
                  <a:pt x="331854" y="120426"/>
                </a:lnTo>
                <a:lnTo>
                  <a:pt x="338489" y="121719"/>
                </a:lnTo>
                <a:lnTo>
                  <a:pt x="339065" y="124666"/>
                </a:lnTo>
                <a:lnTo>
                  <a:pt x="337150" y="137707"/>
                </a:lnTo>
                <a:lnTo>
                  <a:pt x="339351" y="146655"/>
                </a:lnTo>
                <a:lnTo>
                  <a:pt x="337723" y="149830"/>
                </a:lnTo>
                <a:close/>
              </a:path>
            </a:pathLst>
          </a:custGeom>
          <a:solidFill>
            <a:srgbClr val="230F3B">
              <a:alpha val="100000"/>
            </a:srgbClr>
          </a:solidFill>
          <a:ln w="13550" cap="flat">
            <a:solidFill>
              <a:srgbClr val="230F3B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315" name="pg2315"/>
          <p:cNvSpPr/>
          <p:nvPr/>
        </p:nvSpPr>
        <p:spPr>
          <a:xfrm>
            <a:off x="5753535" y="3403999"/>
            <a:ext cx="174724" cy="134016"/>
          </a:xfrm>
          <a:custGeom>
            <a:avLst/>
            <a:gdLst/>
            <a:ahLst/>
            <a:cxnLst/>
            <a:rect l="0" t="0" r="0" b="0"/>
            <a:pathLst>
              <a:path w="174724" h="134016">
                <a:moveTo>
                  <a:pt x="8015" y="45232"/>
                </a:moveTo>
                <a:lnTo>
                  <a:pt x="7929" y="47020"/>
                </a:lnTo>
                <a:lnTo>
                  <a:pt x="9720" y="49115"/>
                </a:lnTo>
                <a:lnTo>
                  <a:pt x="9762" y="53905"/>
                </a:lnTo>
                <a:lnTo>
                  <a:pt x="5762" y="56412"/>
                </a:lnTo>
                <a:lnTo>
                  <a:pt x="5502" y="57977"/>
                </a:lnTo>
                <a:lnTo>
                  <a:pt x="6913" y="59167"/>
                </a:lnTo>
                <a:lnTo>
                  <a:pt x="5587" y="60498"/>
                </a:lnTo>
                <a:lnTo>
                  <a:pt x="0" y="62531"/>
                </a:lnTo>
                <a:lnTo>
                  <a:pt x="1149" y="69850"/>
                </a:lnTo>
                <a:lnTo>
                  <a:pt x="5104" y="71615"/>
                </a:lnTo>
                <a:lnTo>
                  <a:pt x="8342" y="69928"/>
                </a:lnTo>
                <a:lnTo>
                  <a:pt x="9419" y="73973"/>
                </a:lnTo>
                <a:lnTo>
                  <a:pt x="11846" y="70633"/>
                </a:lnTo>
                <a:lnTo>
                  <a:pt x="16767" y="71427"/>
                </a:lnTo>
                <a:lnTo>
                  <a:pt x="17033" y="77447"/>
                </a:lnTo>
                <a:lnTo>
                  <a:pt x="16260" y="81204"/>
                </a:lnTo>
                <a:lnTo>
                  <a:pt x="9090" y="78853"/>
                </a:lnTo>
                <a:lnTo>
                  <a:pt x="7304" y="83356"/>
                </a:lnTo>
                <a:lnTo>
                  <a:pt x="8663" y="84795"/>
                </a:lnTo>
                <a:lnTo>
                  <a:pt x="8873" y="87760"/>
                </a:lnTo>
                <a:lnTo>
                  <a:pt x="12547" y="95191"/>
                </a:lnTo>
                <a:lnTo>
                  <a:pt x="15370" y="105578"/>
                </a:lnTo>
                <a:lnTo>
                  <a:pt x="17916" y="106161"/>
                </a:lnTo>
                <a:lnTo>
                  <a:pt x="21773" y="103810"/>
                </a:lnTo>
                <a:lnTo>
                  <a:pt x="24533" y="104013"/>
                </a:lnTo>
                <a:lnTo>
                  <a:pt x="30469" y="104452"/>
                </a:lnTo>
                <a:lnTo>
                  <a:pt x="28902" y="117795"/>
                </a:lnTo>
                <a:lnTo>
                  <a:pt x="32607" y="123528"/>
                </a:lnTo>
                <a:lnTo>
                  <a:pt x="38166" y="121086"/>
                </a:lnTo>
                <a:lnTo>
                  <a:pt x="45396" y="121885"/>
                </a:lnTo>
                <a:lnTo>
                  <a:pt x="50029" y="120424"/>
                </a:lnTo>
                <a:lnTo>
                  <a:pt x="54734" y="124215"/>
                </a:lnTo>
                <a:lnTo>
                  <a:pt x="63289" y="124040"/>
                </a:lnTo>
                <a:lnTo>
                  <a:pt x="67914" y="128013"/>
                </a:lnTo>
                <a:lnTo>
                  <a:pt x="74481" y="124075"/>
                </a:lnTo>
                <a:lnTo>
                  <a:pt x="81332" y="123230"/>
                </a:lnTo>
                <a:lnTo>
                  <a:pt x="90397" y="125405"/>
                </a:lnTo>
                <a:lnTo>
                  <a:pt x="93876" y="130318"/>
                </a:lnTo>
                <a:lnTo>
                  <a:pt x="96858" y="129671"/>
                </a:lnTo>
                <a:lnTo>
                  <a:pt x="100765" y="134016"/>
                </a:lnTo>
                <a:lnTo>
                  <a:pt x="103246" y="133749"/>
                </a:lnTo>
                <a:lnTo>
                  <a:pt x="103545" y="131203"/>
                </a:lnTo>
                <a:lnTo>
                  <a:pt x="105238" y="129592"/>
                </a:lnTo>
                <a:lnTo>
                  <a:pt x="114076" y="130484"/>
                </a:lnTo>
                <a:lnTo>
                  <a:pt x="122030" y="128338"/>
                </a:lnTo>
                <a:lnTo>
                  <a:pt x="119509" y="124229"/>
                </a:lnTo>
                <a:lnTo>
                  <a:pt x="122649" y="120965"/>
                </a:lnTo>
                <a:lnTo>
                  <a:pt x="122077" y="116525"/>
                </a:lnTo>
                <a:lnTo>
                  <a:pt x="125375" y="115010"/>
                </a:lnTo>
                <a:lnTo>
                  <a:pt x="128361" y="109133"/>
                </a:lnTo>
                <a:lnTo>
                  <a:pt x="133134" y="106147"/>
                </a:lnTo>
                <a:lnTo>
                  <a:pt x="139009" y="111134"/>
                </a:lnTo>
                <a:lnTo>
                  <a:pt x="142175" y="108456"/>
                </a:lnTo>
                <a:lnTo>
                  <a:pt x="154140" y="116662"/>
                </a:lnTo>
                <a:lnTo>
                  <a:pt x="157528" y="116221"/>
                </a:lnTo>
                <a:lnTo>
                  <a:pt x="159096" y="114781"/>
                </a:lnTo>
                <a:lnTo>
                  <a:pt x="160256" y="113714"/>
                </a:lnTo>
                <a:lnTo>
                  <a:pt x="164730" y="114106"/>
                </a:lnTo>
                <a:lnTo>
                  <a:pt x="165397" y="109969"/>
                </a:lnTo>
                <a:lnTo>
                  <a:pt x="164719" y="105687"/>
                </a:lnTo>
                <a:lnTo>
                  <a:pt x="174724" y="96937"/>
                </a:lnTo>
                <a:lnTo>
                  <a:pt x="172339" y="93206"/>
                </a:lnTo>
                <a:lnTo>
                  <a:pt x="170911" y="87760"/>
                </a:lnTo>
                <a:lnTo>
                  <a:pt x="168229" y="83445"/>
                </a:lnTo>
                <a:lnTo>
                  <a:pt x="170692" y="75921"/>
                </a:lnTo>
                <a:lnTo>
                  <a:pt x="169702" y="73087"/>
                </a:lnTo>
                <a:lnTo>
                  <a:pt x="163943" y="73929"/>
                </a:lnTo>
                <a:lnTo>
                  <a:pt x="162366" y="69416"/>
                </a:lnTo>
                <a:lnTo>
                  <a:pt x="156805" y="65718"/>
                </a:lnTo>
                <a:lnTo>
                  <a:pt x="153884" y="59289"/>
                </a:lnTo>
                <a:lnTo>
                  <a:pt x="150766" y="56216"/>
                </a:lnTo>
                <a:lnTo>
                  <a:pt x="154244" y="51713"/>
                </a:lnTo>
                <a:lnTo>
                  <a:pt x="146895" y="41413"/>
                </a:lnTo>
                <a:lnTo>
                  <a:pt x="145275" y="33902"/>
                </a:lnTo>
                <a:lnTo>
                  <a:pt x="148601" y="31451"/>
                </a:lnTo>
                <a:lnTo>
                  <a:pt x="148307" y="26721"/>
                </a:lnTo>
                <a:lnTo>
                  <a:pt x="145258" y="23165"/>
                </a:lnTo>
                <a:lnTo>
                  <a:pt x="139077" y="21769"/>
                </a:lnTo>
                <a:lnTo>
                  <a:pt x="134949" y="15689"/>
                </a:lnTo>
                <a:lnTo>
                  <a:pt x="131170" y="16553"/>
                </a:lnTo>
                <a:lnTo>
                  <a:pt x="131513" y="22360"/>
                </a:lnTo>
                <a:lnTo>
                  <a:pt x="129023" y="23686"/>
                </a:lnTo>
                <a:lnTo>
                  <a:pt x="126750" y="27984"/>
                </a:lnTo>
                <a:lnTo>
                  <a:pt x="116229" y="30988"/>
                </a:lnTo>
                <a:lnTo>
                  <a:pt x="112681" y="29980"/>
                </a:lnTo>
                <a:lnTo>
                  <a:pt x="108555" y="25030"/>
                </a:lnTo>
                <a:lnTo>
                  <a:pt x="105317" y="23970"/>
                </a:lnTo>
                <a:lnTo>
                  <a:pt x="103306" y="19632"/>
                </a:lnTo>
                <a:lnTo>
                  <a:pt x="94752" y="19394"/>
                </a:lnTo>
                <a:lnTo>
                  <a:pt x="88255" y="22549"/>
                </a:lnTo>
                <a:lnTo>
                  <a:pt x="84570" y="18675"/>
                </a:lnTo>
                <a:lnTo>
                  <a:pt x="84366" y="15626"/>
                </a:lnTo>
                <a:lnTo>
                  <a:pt x="83839" y="14153"/>
                </a:lnTo>
                <a:lnTo>
                  <a:pt x="77482" y="16329"/>
                </a:lnTo>
                <a:lnTo>
                  <a:pt x="77231" y="18220"/>
                </a:lnTo>
                <a:lnTo>
                  <a:pt x="75921" y="18848"/>
                </a:lnTo>
                <a:lnTo>
                  <a:pt x="73120" y="17524"/>
                </a:lnTo>
                <a:lnTo>
                  <a:pt x="69464" y="18017"/>
                </a:lnTo>
                <a:lnTo>
                  <a:pt x="67871" y="15066"/>
                </a:lnTo>
                <a:lnTo>
                  <a:pt x="63992" y="14690"/>
                </a:lnTo>
                <a:lnTo>
                  <a:pt x="61931" y="12557"/>
                </a:lnTo>
                <a:lnTo>
                  <a:pt x="60698" y="8595"/>
                </a:lnTo>
                <a:lnTo>
                  <a:pt x="56830" y="5790"/>
                </a:lnTo>
                <a:lnTo>
                  <a:pt x="55802" y="1453"/>
                </a:lnTo>
                <a:lnTo>
                  <a:pt x="45793" y="0"/>
                </a:lnTo>
                <a:lnTo>
                  <a:pt x="41470" y="4490"/>
                </a:lnTo>
                <a:lnTo>
                  <a:pt x="40472" y="8940"/>
                </a:lnTo>
                <a:lnTo>
                  <a:pt x="35397" y="8587"/>
                </a:lnTo>
                <a:lnTo>
                  <a:pt x="34765" y="10588"/>
                </a:lnTo>
                <a:lnTo>
                  <a:pt x="29963" y="13103"/>
                </a:lnTo>
                <a:lnTo>
                  <a:pt x="30706" y="19686"/>
                </a:lnTo>
                <a:lnTo>
                  <a:pt x="27164" y="23818"/>
                </a:lnTo>
                <a:lnTo>
                  <a:pt x="25818" y="30745"/>
                </a:lnTo>
                <a:lnTo>
                  <a:pt x="24533" y="30886"/>
                </a:lnTo>
                <a:lnTo>
                  <a:pt x="22391" y="31121"/>
                </a:lnTo>
                <a:lnTo>
                  <a:pt x="16987" y="34770"/>
                </a:lnTo>
                <a:lnTo>
                  <a:pt x="16461" y="36573"/>
                </a:lnTo>
                <a:lnTo>
                  <a:pt x="17306" y="38936"/>
                </a:lnTo>
                <a:close/>
              </a:path>
            </a:pathLst>
          </a:custGeom>
          <a:solidFill>
            <a:srgbClr val="230F3B">
              <a:alpha val="100000"/>
            </a:srgbClr>
          </a:solidFill>
          <a:ln w="13550" cap="flat">
            <a:solidFill>
              <a:srgbClr val="230F3B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319" name="pg2319"/>
          <p:cNvSpPr/>
          <p:nvPr/>
        </p:nvSpPr>
        <p:spPr>
          <a:xfrm>
            <a:off x="2643189" y="5238719"/>
            <a:ext cx="285560" cy="243372"/>
          </a:xfrm>
          <a:custGeom>
            <a:avLst/>
            <a:gdLst/>
            <a:ahLst/>
            <a:cxnLst/>
            <a:rect l="0" t="0" r="0" b="0"/>
            <a:pathLst>
              <a:path w="285560" h="243372">
                <a:moveTo>
                  <a:pt x="72378" y="0"/>
                </a:moveTo>
                <a:lnTo>
                  <a:pt x="74236" y="14676"/>
                </a:lnTo>
                <a:lnTo>
                  <a:pt x="81420" y="13109"/>
                </a:lnTo>
                <a:lnTo>
                  <a:pt x="83547" y="15486"/>
                </a:lnTo>
                <a:lnTo>
                  <a:pt x="84585" y="21076"/>
                </a:lnTo>
                <a:lnTo>
                  <a:pt x="83945" y="24258"/>
                </a:lnTo>
                <a:lnTo>
                  <a:pt x="76459" y="30288"/>
                </a:lnTo>
                <a:lnTo>
                  <a:pt x="70758" y="41910"/>
                </a:lnTo>
                <a:lnTo>
                  <a:pt x="71272" y="43925"/>
                </a:lnTo>
                <a:lnTo>
                  <a:pt x="72396" y="48337"/>
                </a:lnTo>
                <a:lnTo>
                  <a:pt x="75847" y="49889"/>
                </a:lnTo>
                <a:lnTo>
                  <a:pt x="75990" y="58796"/>
                </a:lnTo>
                <a:lnTo>
                  <a:pt x="77316" y="58938"/>
                </a:lnTo>
                <a:lnTo>
                  <a:pt x="79826" y="60410"/>
                </a:lnTo>
                <a:lnTo>
                  <a:pt x="81996" y="59898"/>
                </a:lnTo>
                <a:lnTo>
                  <a:pt x="83477" y="60272"/>
                </a:lnTo>
                <a:lnTo>
                  <a:pt x="87402" y="58994"/>
                </a:lnTo>
                <a:lnTo>
                  <a:pt x="88046" y="58392"/>
                </a:lnTo>
                <a:lnTo>
                  <a:pt x="92090" y="56361"/>
                </a:lnTo>
                <a:lnTo>
                  <a:pt x="95772" y="49457"/>
                </a:lnTo>
                <a:lnTo>
                  <a:pt x="101567" y="48101"/>
                </a:lnTo>
                <a:lnTo>
                  <a:pt x="102931" y="43925"/>
                </a:lnTo>
                <a:lnTo>
                  <a:pt x="104275" y="39813"/>
                </a:lnTo>
                <a:lnTo>
                  <a:pt x="105715" y="40782"/>
                </a:lnTo>
                <a:lnTo>
                  <a:pt x="105610" y="43925"/>
                </a:lnTo>
                <a:lnTo>
                  <a:pt x="105364" y="51278"/>
                </a:lnTo>
                <a:lnTo>
                  <a:pt x="106513" y="52663"/>
                </a:lnTo>
                <a:lnTo>
                  <a:pt x="109731" y="50550"/>
                </a:lnTo>
                <a:lnTo>
                  <a:pt x="110640" y="47943"/>
                </a:lnTo>
                <a:lnTo>
                  <a:pt x="123557" y="43925"/>
                </a:lnTo>
                <a:lnTo>
                  <a:pt x="125265" y="43394"/>
                </a:lnTo>
                <a:lnTo>
                  <a:pt x="125947" y="43925"/>
                </a:lnTo>
                <a:lnTo>
                  <a:pt x="130596" y="47550"/>
                </a:lnTo>
                <a:lnTo>
                  <a:pt x="137062" y="48241"/>
                </a:lnTo>
                <a:lnTo>
                  <a:pt x="135022" y="54013"/>
                </a:lnTo>
                <a:lnTo>
                  <a:pt x="135323" y="56504"/>
                </a:lnTo>
                <a:lnTo>
                  <a:pt x="144407" y="54643"/>
                </a:lnTo>
                <a:lnTo>
                  <a:pt x="146982" y="49799"/>
                </a:lnTo>
                <a:lnTo>
                  <a:pt x="151624" y="50865"/>
                </a:lnTo>
                <a:lnTo>
                  <a:pt x="154303" y="56305"/>
                </a:lnTo>
                <a:lnTo>
                  <a:pt x="154834" y="60225"/>
                </a:lnTo>
                <a:lnTo>
                  <a:pt x="160611" y="53319"/>
                </a:lnTo>
                <a:lnTo>
                  <a:pt x="166542" y="54166"/>
                </a:lnTo>
                <a:lnTo>
                  <a:pt x="178711" y="48047"/>
                </a:lnTo>
                <a:lnTo>
                  <a:pt x="180170" y="43925"/>
                </a:lnTo>
                <a:lnTo>
                  <a:pt x="181187" y="41051"/>
                </a:lnTo>
                <a:lnTo>
                  <a:pt x="180304" y="33571"/>
                </a:lnTo>
                <a:lnTo>
                  <a:pt x="181200" y="30928"/>
                </a:lnTo>
                <a:lnTo>
                  <a:pt x="186977" y="29305"/>
                </a:lnTo>
                <a:lnTo>
                  <a:pt x="190327" y="31488"/>
                </a:lnTo>
                <a:lnTo>
                  <a:pt x="192007" y="35058"/>
                </a:lnTo>
                <a:lnTo>
                  <a:pt x="193547" y="35751"/>
                </a:lnTo>
                <a:lnTo>
                  <a:pt x="198825" y="35557"/>
                </a:lnTo>
                <a:lnTo>
                  <a:pt x="201570" y="32006"/>
                </a:lnTo>
                <a:lnTo>
                  <a:pt x="203956" y="32282"/>
                </a:lnTo>
                <a:lnTo>
                  <a:pt x="206104" y="36264"/>
                </a:lnTo>
                <a:lnTo>
                  <a:pt x="208192" y="36694"/>
                </a:lnTo>
                <a:lnTo>
                  <a:pt x="218624" y="36297"/>
                </a:lnTo>
                <a:lnTo>
                  <a:pt x="220749" y="28542"/>
                </a:lnTo>
                <a:lnTo>
                  <a:pt x="224207" y="29664"/>
                </a:lnTo>
                <a:lnTo>
                  <a:pt x="226745" y="36596"/>
                </a:lnTo>
                <a:lnTo>
                  <a:pt x="230161" y="38141"/>
                </a:lnTo>
                <a:lnTo>
                  <a:pt x="239221" y="37315"/>
                </a:lnTo>
                <a:lnTo>
                  <a:pt x="240370" y="37210"/>
                </a:lnTo>
                <a:lnTo>
                  <a:pt x="243900" y="33195"/>
                </a:lnTo>
                <a:lnTo>
                  <a:pt x="244983" y="33545"/>
                </a:lnTo>
                <a:lnTo>
                  <a:pt x="248238" y="38228"/>
                </a:lnTo>
                <a:lnTo>
                  <a:pt x="246917" y="43925"/>
                </a:lnTo>
                <a:lnTo>
                  <a:pt x="246137" y="47282"/>
                </a:lnTo>
                <a:lnTo>
                  <a:pt x="251196" y="49679"/>
                </a:lnTo>
                <a:lnTo>
                  <a:pt x="249985" y="58374"/>
                </a:lnTo>
                <a:lnTo>
                  <a:pt x="246388" y="71396"/>
                </a:lnTo>
                <a:lnTo>
                  <a:pt x="248407" y="78417"/>
                </a:lnTo>
                <a:lnTo>
                  <a:pt x="248392" y="81986"/>
                </a:lnTo>
                <a:lnTo>
                  <a:pt x="253777" y="86686"/>
                </a:lnTo>
                <a:lnTo>
                  <a:pt x="257529" y="85059"/>
                </a:lnTo>
                <a:lnTo>
                  <a:pt x="259378" y="82551"/>
                </a:lnTo>
                <a:lnTo>
                  <a:pt x="273583" y="85684"/>
                </a:lnTo>
                <a:lnTo>
                  <a:pt x="278497" y="90057"/>
                </a:lnTo>
                <a:lnTo>
                  <a:pt x="285247" y="99059"/>
                </a:lnTo>
                <a:lnTo>
                  <a:pt x="285560" y="102164"/>
                </a:lnTo>
                <a:lnTo>
                  <a:pt x="275036" y="121588"/>
                </a:lnTo>
                <a:lnTo>
                  <a:pt x="274132" y="127000"/>
                </a:lnTo>
                <a:lnTo>
                  <a:pt x="271915" y="129909"/>
                </a:lnTo>
                <a:lnTo>
                  <a:pt x="271983" y="134013"/>
                </a:lnTo>
                <a:lnTo>
                  <a:pt x="269735" y="135179"/>
                </a:lnTo>
                <a:lnTo>
                  <a:pt x="265757" y="134490"/>
                </a:lnTo>
                <a:lnTo>
                  <a:pt x="265367" y="139339"/>
                </a:lnTo>
                <a:lnTo>
                  <a:pt x="262113" y="142037"/>
                </a:lnTo>
                <a:lnTo>
                  <a:pt x="259248" y="148556"/>
                </a:lnTo>
                <a:lnTo>
                  <a:pt x="255463" y="150444"/>
                </a:lnTo>
                <a:lnTo>
                  <a:pt x="254593" y="151953"/>
                </a:lnTo>
                <a:lnTo>
                  <a:pt x="254884" y="154245"/>
                </a:lnTo>
                <a:lnTo>
                  <a:pt x="252835" y="155483"/>
                </a:lnTo>
                <a:lnTo>
                  <a:pt x="250789" y="154386"/>
                </a:lnTo>
                <a:lnTo>
                  <a:pt x="246918" y="159246"/>
                </a:lnTo>
                <a:lnTo>
                  <a:pt x="244928" y="159736"/>
                </a:lnTo>
                <a:lnTo>
                  <a:pt x="243634" y="157964"/>
                </a:lnTo>
                <a:lnTo>
                  <a:pt x="237672" y="159109"/>
                </a:lnTo>
                <a:lnTo>
                  <a:pt x="233092" y="166037"/>
                </a:lnTo>
                <a:lnTo>
                  <a:pt x="231428" y="170870"/>
                </a:lnTo>
                <a:lnTo>
                  <a:pt x="224946" y="178762"/>
                </a:lnTo>
                <a:lnTo>
                  <a:pt x="225813" y="184302"/>
                </a:lnTo>
                <a:lnTo>
                  <a:pt x="220096" y="195545"/>
                </a:lnTo>
                <a:lnTo>
                  <a:pt x="215724" y="197151"/>
                </a:lnTo>
                <a:lnTo>
                  <a:pt x="208192" y="196136"/>
                </a:lnTo>
                <a:lnTo>
                  <a:pt x="207523" y="196783"/>
                </a:lnTo>
                <a:lnTo>
                  <a:pt x="202633" y="196470"/>
                </a:lnTo>
                <a:lnTo>
                  <a:pt x="200645" y="203964"/>
                </a:lnTo>
                <a:lnTo>
                  <a:pt x="199328" y="205420"/>
                </a:lnTo>
                <a:lnTo>
                  <a:pt x="194747" y="207564"/>
                </a:lnTo>
                <a:lnTo>
                  <a:pt x="189381" y="206896"/>
                </a:lnTo>
                <a:lnTo>
                  <a:pt x="185283" y="214960"/>
                </a:lnTo>
                <a:lnTo>
                  <a:pt x="180820" y="213003"/>
                </a:lnTo>
                <a:lnTo>
                  <a:pt x="182085" y="207475"/>
                </a:lnTo>
                <a:lnTo>
                  <a:pt x="180512" y="202208"/>
                </a:lnTo>
                <a:lnTo>
                  <a:pt x="182038" y="199895"/>
                </a:lnTo>
                <a:lnTo>
                  <a:pt x="180283" y="196411"/>
                </a:lnTo>
                <a:lnTo>
                  <a:pt x="176589" y="196033"/>
                </a:lnTo>
                <a:lnTo>
                  <a:pt x="173836" y="200334"/>
                </a:lnTo>
                <a:lnTo>
                  <a:pt x="171944" y="198942"/>
                </a:lnTo>
                <a:lnTo>
                  <a:pt x="164872" y="198251"/>
                </a:lnTo>
                <a:lnTo>
                  <a:pt x="160217" y="199804"/>
                </a:lnTo>
                <a:lnTo>
                  <a:pt x="160067" y="203084"/>
                </a:lnTo>
                <a:lnTo>
                  <a:pt x="165069" y="206982"/>
                </a:lnTo>
                <a:lnTo>
                  <a:pt x="164422" y="212180"/>
                </a:lnTo>
                <a:lnTo>
                  <a:pt x="159787" y="218200"/>
                </a:lnTo>
                <a:lnTo>
                  <a:pt x="156327" y="215828"/>
                </a:lnTo>
                <a:lnTo>
                  <a:pt x="155264" y="216410"/>
                </a:lnTo>
                <a:lnTo>
                  <a:pt x="154445" y="220498"/>
                </a:lnTo>
                <a:lnTo>
                  <a:pt x="156810" y="224224"/>
                </a:lnTo>
                <a:lnTo>
                  <a:pt x="153636" y="232290"/>
                </a:lnTo>
                <a:lnTo>
                  <a:pt x="151691" y="234718"/>
                </a:lnTo>
                <a:lnTo>
                  <a:pt x="144154" y="224389"/>
                </a:lnTo>
                <a:lnTo>
                  <a:pt x="139900" y="224856"/>
                </a:lnTo>
                <a:lnTo>
                  <a:pt x="137958" y="227306"/>
                </a:lnTo>
                <a:lnTo>
                  <a:pt x="136833" y="231172"/>
                </a:lnTo>
                <a:lnTo>
                  <a:pt x="132773" y="224355"/>
                </a:lnTo>
                <a:lnTo>
                  <a:pt x="129132" y="227070"/>
                </a:lnTo>
                <a:lnTo>
                  <a:pt x="126823" y="226920"/>
                </a:lnTo>
                <a:lnTo>
                  <a:pt x="124154" y="221898"/>
                </a:lnTo>
                <a:lnTo>
                  <a:pt x="125968" y="217371"/>
                </a:lnTo>
                <a:lnTo>
                  <a:pt x="126192" y="212469"/>
                </a:lnTo>
                <a:lnTo>
                  <a:pt x="120939" y="212233"/>
                </a:lnTo>
                <a:lnTo>
                  <a:pt x="119334" y="209476"/>
                </a:lnTo>
                <a:lnTo>
                  <a:pt x="119371" y="206892"/>
                </a:lnTo>
                <a:lnTo>
                  <a:pt x="116400" y="205500"/>
                </a:lnTo>
                <a:lnTo>
                  <a:pt x="112459" y="209124"/>
                </a:lnTo>
                <a:lnTo>
                  <a:pt x="109297" y="204802"/>
                </a:lnTo>
                <a:lnTo>
                  <a:pt x="104993" y="202280"/>
                </a:lnTo>
                <a:lnTo>
                  <a:pt x="105923" y="198155"/>
                </a:lnTo>
                <a:lnTo>
                  <a:pt x="102548" y="198445"/>
                </a:lnTo>
                <a:lnTo>
                  <a:pt x="99707" y="199818"/>
                </a:lnTo>
                <a:lnTo>
                  <a:pt x="97043" y="206165"/>
                </a:lnTo>
                <a:lnTo>
                  <a:pt x="93583" y="207548"/>
                </a:lnTo>
                <a:lnTo>
                  <a:pt x="84073" y="204115"/>
                </a:lnTo>
                <a:lnTo>
                  <a:pt x="79748" y="211171"/>
                </a:lnTo>
                <a:lnTo>
                  <a:pt x="80291" y="219554"/>
                </a:lnTo>
                <a:lnTo>
                  <a:pt x="82114" y="224425"/>
                </a:lnTo>
                <a:lnTo>
                  <a:pt x="82023" y="226831"/>
                </a:lnTo>
                <a:lnTo>
                  <a:pt x="79654" y="228088"/>
                </a:lnTo>
                <a:lnTo>
                  <a:pt x="75618" y="225886"/>
                </a:lnTo>
                <a:lnTo>
                  <a:pt x="72666" y="228503"/>
                </a:lnTo>
                <a:lnTo>
                  <a:pt x="69073" y="226084"/>
                </a:lnTo>
                <a:lnTo>
                  <a:pt x="67008" y="226894"/>
                </a:lnTo>
                <a:lnTo>
                  <a:pt x="68084" y="233140"/>
                </a:lnTo>
                <a:lnTo>
                  <a:pt x="64458" y="243366"/>
                </a:lnTo>
                <a:lnTo>
                  <a:pt x="62961" y="240127"/>
                </a:lnTo>
                <a:lnTo>
                  <a:pt x="57384" y="240603"/>
                </a:lnTo>
                <a:lnTo>
                  <a:pt x="53567" y="237286"/>
                </a:lnTo>
                <a:lnTo>
                  <a:pt x="51628" y="237856"/>
                </a:lnTo>
                <a:lnTo>
                  <a:pt x="49161" y="242154"/>
                </a:lnTo>
                <a:lnTo>
                  <a:pt x="45394" y="240526"/>
                </a:lnTo>
                <a:lnTo>
                  <a:pt x="38218" y="243372"/>
                </a:lnTo>
                <a:lnTo>
                  <a:pt x="38219" y="241091"/>
                </a:lnTo>
                <a:lnTo>
                  <a:pt x="35675" y="239123"/>
                </a:lnTo>
                <a:lnTo>
                  <a:pt x="35240" y="237400"/>
                </a:lnTo>
                <a:lnTo>
                  <a:pt x="36896" y="232054"/>
                </a:lnTo>
                <a:lnTo>
                  <a:pt x="35277" y="228389"/>
                </a:lnTo>
                <a:lnTo>
                  <a:pt x="37274" y="225837"/>
                </a:lnTo>
                <a:lnTo>
                  <a:pt x="37572" y="221522"/>
                </a:lnTo>
                <a:lnTo>
                  <a:pt x="34558" y="223964"/>
                </a:lnTo>
                <a:lnTo>
                  <a:pt x="32599" y="223397"/>
                </a:lnTo>
                <a:lnTo>
                  <a:pt x="31414" y="221352"/>
                </a:lnTo>
                <a:lnTo>
                  <a:pt x="31589" y="218420"/>
                </a:lnTo>
                <a:lnTo>
                  <a:pt x="29560" y="212021"/>
                </a:lnTo>
                <a:lnTo>
                  <a:pt x="29283" y="207081"/>
                </a:lnTo>
                <a:lnTo>
                  <a:pt x="24019" y="208099"/>
                </a:lnTo>
                <a:lnTo>
                  <a:pt x="24801" y="198181"/>
                </a:lnTo>
                <a:lnTo>
                  <a:pt x="22228" y="177592"/>
                </a:lnTo>
                <a:lnTo>
                  <a:pt x="17506" y="166675"/>
                </a:lnTo>
                <a:lnTo>
                  <a:pt x="14690" y="144316"/>
                </a:lnTo>
                <a:lnTo>
                  <a:pt x="9804" y="129444"/>
                </a:lnTo>
                <a:lnTo>
                  <a:pt x="10888" y="119378"/>
                </a:lnTo>
                <a:lnTo>
                  <a:pt x="10793" y="118047"/>
                </a:lnTo>
                <a:lnTo>
                  <a:pt x="9393" y="114169"/>
                </a:lnTo>
                <a:lnTo>
                  <a:pt x="9725" y="112234"/>
                </a:lnTo>
                <a:lnTo>
                  <a:pt x="9189" y="109971"/>
                </a:lnTo>
                <a:lnTo>
                  <a:pt x="9221" y="107247"/>
                </a:lnTo>
                <a:lnTo>
                  <a:pt x="8495" y="102521"/>
                </a:lnTo>
                <a:lnTo>
                  <a:pt x="7776" y="99554"/>
                </a:lnTo>
                <a:lnTo>
                  <a:pt x="7527" y="96692"/>
                </a:lnTo>
                <a:lnTo>
                  <a:pt x="7146" y="94959"/>
                </a:lnTo>
                <a:lnTo>
                  <a:pt x="6310" y="90057"/>
                </a:lnTo>
                <a:lnTo>
                  <a:pt x="5332" y="84330"/>
                </a:lnTo>
                <a:lnTo>
                  <a:pt x="3002" y="81232"/>
                </a:lnTo>
                <a:lnTo>
                  <a:pt x="0" y="71149"/>
                </a:lnTo>
                <a:lnTo>
                  <a:pt x="1120" y="60577"/>
                </a:lnTo>
                <a:lnTo>
                  <a:pt x="334" y="55724"/>
                </a:lnTo>
                <a:lnTo>
                  <a:pt x="1649" y="49390"/>
                </a:lnTo>
                <a:lnTo>
                  <a:pt x="5905" y="43925"/>
                </a:lnTo>
                <a:lnTo>
                  <a:pt x="13027" y="38343"/>
                </a:lnTo>
                <a:lnTo>
                  <a:pt x="15506" y="32109"/>
                </a:lnTo>
                <a:lnTo>
                  <a:pt x="22432" y="27050"/>
                </a:lnTo>
                <a:lnTo>
                  <a:pt x="23818" y="21577"/>
                </a:lnTo>
                <a:lnTo>
                  <a:pt x="26206" y="18636"/>
                </a:lnTo>
                <a:lnTo>
                  <a:pt x="35429" y="17291"/>
                </a:lnTo>
                <a:lnTo>
                  <a:pt x="38392" y="13430"/>
                </a:lnTo>
                <a:lnTo>
                  <a:pt x="45626" y="12582"/>
                </a:lnTo>
                <a:lnTo>
                  <a:pt x="48518" y="14123"/>
                </a:lnTo>
                <a:lnTo>
                  <a:pt x="52667" y="13402"/>
                </a:lnTo>
                <a:lnTo>
                  <a:pt x="54855" y="11392"/>
                </a:lnTo>
                <a:lnTo>
                  <a:pt x="57765" y="11875"/>
                </a:lnTo>
                <a:lnTo>
                  <a:pt x="66973" y="3166"/>
                </a:lnTo>
                <a:lnTo>
                  <a:pt x="70340" y="3031"/>
                </a:lnTo>
                <a:close/>
              </a:path>
            </a:pathLst>
          </a:custGeom>
          <a:solidFill>
            <a:srgbClr val="15081D">
              <a:alpha val="100000"/>
            </a:srgbClr>
          </a:solidFill>
          <a:ln w="13550" cap="flat">
            <a:solidFill>
              <a:srgbClr val="15081D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321" name="pg2321"/>
          <p:cNvSpPr/>
          <p:nvPr/>
        </p:nvSpPr>
        <p:spPr>
          <a:xfrm>
            <a:off x="2631590" y="6048308"/>
            <a:ext cx="168858" cy="97042"/>
          </a:xfrm>
          <a:custGeom>
            <a:avLst/>
            <a:gdLst/>
            <a:ahLst/>
            <a:cxnLst/>
            <a:rect l="0" t="0" r="0" b="0"/>
            <a:pathLst>
              <a:path w="168858" h="97042">
                <a:moveTo>
                  <a:pt x="20370" y="14573"/>
                </a:moveTo>
                <a:lnTo>
                  <a:pt x="24831" y="16813"/>
                </a:lnTo>
                <a:lnTo>
                  <a:pt x="27285" y="22117"/>
                </a:lnTo>
                <a:lnTo>
                  <a:pt x="34093" y="22152"/>
                </a:lnTo>
                <a:lnTo>
                  <a:pt x="36718" y="25841"/>
                </a:lnTo>
                <a:lnTo>
                  <a:pt x="39226" y="22280"/>
                </a:lnTo>
                <a:lnTo>
                  <a:pt x="44380" y="20613"/>
                </a:lnTo>
                <a:lnTo>
                  <a:pt x="50015" y="25343"/>
                </a:lnTo>
                <a:lnTo>
                  <a:pt x="56564" y="26281"/>
                </a:lnTo>
                <a:lnTo>
                  <a:pt x="59694" y="23978"/>
                </a:lnTo>
                <a:lnTo>
                  <a:pt x="60966" y="18750"/>
                </a:lnTo>
                <a:lnTo>
                  <a:pt x="64924" y="17317"/>
                </a:lnTo>
                <a:lnTo>
                  <a:pt x="70070" y="17338"/>
                </a:lnTo>
                <a:lnTo>
                  <a:pt x="71458" y="15872"/>
                </a:lnTo>
                <a:lnTo>
                  <a:pt x="73980" y="16653"/>
                </a:lnTo>
                <a:lnTo>
                  <a:pt x="76379" y="20433"/>
                </a:lnTo>
                <a:lnTo>
                  <a:pt x="76276" y="24115"/>
                </a:lnTo>
                <a:lnTo>
                  <a:pt x="84162" y="31108"/>
                </a:lnTo>
                <a:lnTo>
                  <a:pt x="89244" y="33811"/>
                </a:lnTo>
                <a:lnTo>
                  <a:pt x="98161" y="35660"/>
                </a:lnTo>
                <a:lnTo>
                  <a:pt x="102368" y="30290"/>
                </a:lnTo>
                <a:lnTo>
                  <a:pt x="105552" y="28499"/>
                </a:lnTo>
                <a:lnTo>
                  <a:pt x="104886" y="25285"/>
                </a:lnTo>
                <a:lnTo>
                  <a:pt x="105632" y="22838"/>
                </a:lnTo>
                <a:lnTo>
                  <a:pt x="109018" y="20805"/>
                </a:lnTo>
                <a:lnTo>
                  <a:pt x="115005" y="20380"/>
                </a:lnTo>
                <a:lnTo>
                  <a:pt x="116585" y="18895"/>
                </a:lnTo>
                <a:lnTo>
                  <a:pt x="117035" y="16367"/>
                </a:lnTo>
                <a:lnTo>
                  <a:pt x="133306" y="5686"/>
                </a:lnTo>
                <a:lnTo>
                  <a:pt x="140663" y="3904"/>
                </a:lnTo>
                <a:lnTo>
                  <a:pt x="145506" y="5720"/>
                </a:lnTo>
                <a:lnTo>
                  <a:pt x="150536" y="160"/>
                </a:lnTo>
                <a:lnTo>
                  <a:pt x="157062" y="0"/>
                </a:lnTo>
                <a:lnTo>
                  <a:pt x="158986" y="1014"/>
                </a:lnTo>
                <a:lnTo>
                  <a:pt x="161824" y="6690"/>
                </a:lnTo>
                <a:lnTo>
                  <a:pt x="163766" y="18470"/>
                </a:lnTo>
                <a:lnTo>
                  <a:pt x="162811" y="20620"/>
                </a:lnTo>
                <a:lnTo>
                  <a:pt x="164756" y="24911"/>
                </a:lnTo>
                <a:lnTo>
                  <a:pt x="164703" y="36930"/>
                </a:lnTo>
                <a:lnTo>
                  <a:pt x="166405" y="43955"/>
                </a:lnTo>
                <a:lnTo>
                  <a:pt x="166072" y="49334"/>
                </a:lnTo>
                <a:lnTo>
                  <a:pt x="167425" y="52205"/>
                </a:lnTo>
                <a:lnTo>
                  <a:pt x="168858" y="61474"/>
                </a:lnTo>
                <a:lnTo>
                  <a:pt x="161408" y="61469"/>
                </a:lnTo>
                <a:lnTo>
                  <a:pt x="151507" y="65917"/>
                </a:lnTo>
                <a:lnTo>
                  <a:pt x="127334" y="89161"/>
                </a:lnTo>
                <a:lnTo>
                  <a:pt x="125316" y="88219"/>
                </a:lnTo>
                <a:lnTo>
                  <a:pt x="123954" y="90533"/>
                </a:lnTo>
                <a:lnTo>
                  <a:pt x="119962" y="91129"/>
                </a:lnTo>
                <a:lnTo>
                  <a:pt x="119454" y="93610"/>
                </a:lnTo>
                <a:lnTo>
                  <a:pt x="116370" y="94568"/>
                </a:lnTo>
                <a:lnTo>
                  <a:pt x="116095" y="97042"/>
                </a:lnTo>
                <a:lnTo>
                  <a:pt x="107760" y="92594"/>
                </a:lnTo>
                <a:lnTo>
                  <a:pt x="95156" y="81073"/>
                </a:lnTo>
                <a:lnTo>
                  <a:pt x="86032" y="76539"/>
                </a:lnTo>
                <a:lnTo>
                  <a:pt x="78530" y="77172"/>
                </a:lnTo>
                <a:lnTo>
                  <a:pt x="73874" y="79166"/>
                </a:lnTo>
                <a:lnTo>
                  <a:pt x="66691" y="74534"/>
                </a:lnTo>
                <a:lnTo>
                  <a:pt x="58338" y="76911"/>
                </a:lnTo>
                <a:lnTo>
                  <a:pt x="47699" y="71552"/>
                </a:lnTo>
                <a:lnTo>
                  <a:pt x="41020" y="70666"/>
                </a:lnTo>
                <a:lnTo>
                  <a:pt x="35314" y="72647"/>
                </a:lnTo>
                <a:lnTo>
                  <a:pt x="33631" y="77608"/>
                </a:lnTo>
                <a:lnTo>
                  <a:pt x="27349" y="77391"/>
                </a:lnTo>
                <a:lnTo>
                  <a:pt x="10432" y="84647"/>
                </a:lnTo>
                <a:lnTo>
                  <a:pt x="5895" y="91059"/>
                </a:lnTo>
                <a:lnTo>
                  <a:pt x="2104" y="87731"/>
                </a:lnTo>
                <a:lnTo>
                  <a:pt x="0" y="87935"/>
                </a:lnTo>
                <a:lnTo>
                  <a:pt x="3237" y="76103"/>
                </a:lnTo>
                <a:lnTo>
                  <a:pt x="8582" y="63843"/>
                </a:lnTo>
                <a:lnTo>
                  <a:pt x="7857" y="57941"/>
                </a:lnTo>
                <a:lnTo>
                  <a:pt x="9618" y="56072"/>
                </a:lnTo>
                <a:lnTo>
                  <a:pt x="12235" y="49334"/>
                </a:lnTo>
                <a:lnTo>
                  <a:pt x="13308" y="45111"/>
                </a:lnTo>
                <a:lnTo>
                  <a:pt x="12076" y="36064"/>
                </a:lnTo>
                <a:lnTo>
                  <a:pt x="15916" y="28175"/>
                </a:lnTo>
                <a:close/>
              </a:path>
            </a:pathLst>
          </a:custGeom>
          <a:solidFill>
            <a:srgbClr val="281046">
              <a:alpha val="100000"/>
            </a:srgbClr>
          </a:solidFill>
          <a:ln w="13550" cap="flat">
            <a:solidFill>
              <a:srgbClr val="281046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325" name="pg2325"/>
          <p:cNvSpPr/>
          <p:nvPr/>
        </p:nvSpPr>
        <p:spPr>
          <a:xfrm>
            <a:off x="2585923" y="5434752"/>
            <a:ext cx="280188" cy="369219"/>
          </a:xfrm>
          <a:custGeom>
            <a:avLst/>
            <a:gdLst/>
            <a:ahLst/>
            <a:cxnLst/>
            <a:rect l="0" t="0" r="0" b="0"/>
            <a:pathLst>
              <a:path w="280188" h="369219">
                <a:moveTo>
                  <a:pt x="264789" y="750"/>
                </a:moveTo>
                <a:lnTo>
                  <a:pt x="264702" y="2951"/>
                </a:lnTo>
                <a:lnTo>
                  <a:pt x="265459" y="4688"/>
                </a:lnTo>
                <a:lnTo>
                  <a:pt x="271975" y="14629"/>
                </a:lnTo>
                <a:lnTo>
                  <a:pt x="273734" y="23548"/>
                </a:lnTo>
                <a:lnTo>
                  <a:pt x="277465" y="26978"/>
                </a:lnTo>
                <a:lnTo>
                  <a:pt x="278375" y="30832"/>
                </a:lnTo>
                <a:lnTo>
                  <a:pt x="278153" y="32650"/>
                </a:lnTo>
                <a:lnTo>
                  <a:pt x="276156" y="33850"/>
                </a:lnTo>
                <a:lnTo>
                  <a:pt x="276572" y="39781"/>
                </a:lnTo>
                <a:lnTo>
                  <a:pt x="275553" y="50532"/>
                </a:lnTo>
                <a:lnTo>
                  <a:pt x="278933" y="65615"/>
                </a:lnTo>
                <a:lnTo>
                  <a:pt x="274163" y="81138"/>
                </a:lnTo>
                <a:lnTo>
                  <a:pt x="277774" y="84064"/>
                </a:lnTo>
                <a:lnTo>
                  <a:pt x="278844" y="90678"/>
                </a:lnTo>
                <a:lnTo>
                  <a:pt x="273565" y="102398"/>
                </a:lnTo>
                <a:lnTo>
                  <a:pt x="275062" y="109390"/>
                </a:lnTo>
                <a:lnTo>
                  <a:pt x="280188" y="117019"/>
                </a:lnTo>
                <a:lnTo>
                  <a:pt x="279084" y="122938"/>
                </a:lnTo>
                <a:lnTo>
                  <a:pt x="272438" y="128191"/>
                </a:lnTo>
                <a:lnTo>
                  <a:pt x="271685" y="133481"/>
                </a:lnTo>
                <a:lnTo>
                  <a:pt x="270283" y="135039"/>
                </a:lnTo>
                <a:lnTo>
                  <a:pt x="265459" y="135697"/>
                </a:lnTo>
                <a:lnTo>
                  <a:pt x="262510" y="135797"/>
                </a:lnTo>
                <a:lnTo>
                  <a:pt x="261146" y="138632"/>
                </a:lnTo>
                <a:lnTo>
                  <a:pt x="256599" y="140845"/>
                </a:lnTo>
                <a:lnTo>
                  <a:pt x="254691" y="148189"/>
                </a:lnTo>
                <a:lnTo>
                  <a:pt x="256657" y="159010"/>
                </a:lnTo>
                <a:lnTo>
                  <a:pt x="263313" y="161404"/>
                </a:lnTo>
                <a:lnTo>
                  <a:pt x="265459" y="165506"/>
                </a:lnTo>
                <a:lnTo>
                  <a:pt x="266410" y="169124"/>
                </a:lnTo>
                <a:lnTo>
                  <a:pt x="268445" y="170565"/>
                </a:lnTo>
                <a:lnTo>
                  <a:pt x="271068" y="178042"/>
                </a:lnTo>
                <a:lnTo>
                  <a:pt x="269252" y="190827"/>
                </a:lnTo>
                <a:lnTo>
                  <a:pt x="267470" y="194474"/>
                </a:lnTo>
                <a:lnTo>
                  <a:pt x="267355" y="203049"/>
                </a:lnTo>
                <a:lnTo>
                  <a:pt x="265459" y="205890"/>
                </a:lnTo>
                <a:lnTo>
                  <a:pt x="263197" y="210157"/>
                </a:lnTo>
                <a:lnTo>
                  <a:pt x="259166" y="213309"/>
                </a:lnTo>
                <a:lnTo>
                  <a:pt x="258690" y="216548"/>
                </a:lnTo>
                <a:lnTo>
                  <a:pt x="259478" y="220378"/>
                </a:lnTo>
                <a:lnTo>
                  <a:pt x="258303" y="228820"/>
                </a:lnTo>
                <a:lnTo>
                  <a:pt x="256111" y="236922"/>
                </a:lnTo>
                <a:lnTo>
                  <a:pt x="254706" y="238684"/>
                </a:lnTo>
                <a:lnTo>
                  <a:pt x="250468" y="240485"/>
                </a:lnTo>
                <a:lnTo>
                  <a:pt x="244231" y="239730"/>
                </a:lnTo>
                <a:lnTo>
                  <a:pt x="241426" y="241332"/>
                </a:lnTo>
                <a:lnTo>
                  <a:pt x="229545" y="239259"/>
                </a:lnTo>
                <a:lnTo>
                  <a:pt x="221637" y="243296"/>
                </a:lnTo>
                <a:lnTo>
                  <a:pt x="213786" y="242292"/>
                </a:lnTo>
                <a:lnTo>
                  <a:pt x="208317" y="239682"/>
                </a:lnTo>
                <a:lnTo>
                  <a:pt x="199508" y="239815"/>
                </a:lnTo>
                <a:lnTo>
                  <a:pt x="198553" y="240648"/>
                </a:lnTo>
                <a:lnTo>
                  <a:pt x="196947" y="240296"/>
                </a:lnTo>
                <a:lnTo>
                  <a:pt x="195636" y="240561"/>
                </a:lnTo>
                <a:lnTo>
                  <a:pt x="194392" y="241517"/>
                </a:lnTo>
                <a:lnTo>
                  <a:pt x="193855" y="242649"/>
                </a:lnTo>
                <a:lnTo>
                  <a:pt x="193784" y="243725"/>
                </a:lnTo>
                <a:lnTo>
                  <a:pt x="189973" y="246527"/>
                </a:lnTo>
                <a:lnTo>
                  <a:pt x="189179" y="246795"/>
                </a:lnTo>
                <a:lnTo>
                  <a:pt x="188248" y="246422"/>
                </a:lnTo>
                <a:lnTo>
                  <a:pt x="186983" y="244745"/>
                </a:lnTo>
                <a:lnTo>
                  <a:pt x="186079" y="242544"/>
                </a:lnTo>
                <a:lnTo>
                  <a:pt x="185288" y="242591"/>
                </a:lnTo>
                <a:lnTo>
                  <a:pt x="182437" y="244397"/>
                </a:lnTo>
                <a:lnTo>
                  <a:pt x="181105" y="246494"/>
                </a:lnTo>
                <a:lnTo>
                  <a:pt x="181380" y="249214"/>
                </a:lnTo>
                <a:lnTo>
                  <a:pt x="180623" y="251406"/>
                </a:lnTo>
                <a:lnTo>
                  <a:pt x="180123" y="252167"/>
                </a:lnTo>
                <a:lnTo>
                  <a:pt x="179040" y="252010"/>
                </a:lnTo>
                <a:lnTo>
                  <a:pt x="176952" y="252912"/>
                </a:lnTo>
                <a:lnTo>
                  <a:pt x="175486" y="256764"/>
                </a:lnTo>
                <a:lnTo>
                  <a:pt x="174020" y="257926"/>
                </a:lnTo>
                <a:lnTo>
                  <a:pt x="173398" y="259005"/>
                </a:lnTo>
                <a:lnTo>
                  <a:pt x="172459" y="260359"/>
                </a:lnTo>
                <a:lnTo>
                  <a:pt x="171113" y="260724"/>
                </a:lnTo>
                <a:lnTo>
                  <a:pt x="169460" y="261760"/>
                </a:lnTo>
                <a:lnTo>
                  <a:pt x="166692" y="266170"/>
                </a:lnTo>
                <a:lnTo>
                  <a:pt x="159923" y="259775"/>
                </a:lnTo>
                <a:lnTo>
                  <a:pt x="155236" y="257768"/>
                </a:lnTo>
                <a:lnTo>
                  <a:pt x="150818" y="268253"/>
                </a:lnTo>
                <a:lnTo>
                  <a:pt x="150088" y="273681"/>
                </a:lnTo>
                <a:lnTo>
                  <a:pt x="151302" y="276949"/>
                </a:lnTo>
                <a:lnTo>
                  <a:pt x="156393" y="282041"/>
                </a:lnTo>
                <a:lnTo>
                  <a:pt x="156747" y="284474"/>
                </a:lnTo>
                <a:lnTo>
                  <a:pt x="154231" y="288398"/>
                </a:lnTo>
                <a:lnTo>
                  <a:pt x="147950" y="292454"/>
                </a:lnTo>
                <a:lnTo>
                  <a:pt x="147638" y="296208"/>
                </a:lnTo>
                <a:lnTo>
                  <a:pt x="142066" y="307003"/>
                </a:lnTo>
                <a:lnTo>
                  <a:pt x="139734" y="307246"/>
                </a:lnTo>
                <a:lnTo>
                  <a:pt x="137657" y="305560"/>
                </a:lnTo>
                <a:lnTo>
                  <a:pt x="135767" y="306545"/>
                </a:lnTo>
                <a:lnTo>
                  <a:pt x="134509" y="308731"/>
                </a:lnTo>
                <a:lnTo>
                  <a:pt x="134295" y="312316"/>
                </a:lnTo>
                <a:lnTo>
                  <a:pt x="132455" y="314946"/>
                </a:lnTo>
                <a:lnTo>
                  <a:pt x="127020" y="310605"/>
                </a:lnTo>
                <a:lnTo>
                  <a:pt x="122998" y="304071"/>
                </a:lnTo>
                <a:lnTo>
                  <a:pt x="119509" y="292269"/>
                </a:lnTo>
                <a:lnTo>
                  <a:pt x="118697" y="285403"/>
                </a:lnTo>
                <a:lnTo>
                  <a:pt x="114457" y="275054"/>
                </a:lnTo>
                <a:lnTo>
                  <a:pt x="102625" y="276277"/>
                </a:lnTo>
                <a:lnTo>
                  <a:pt x="93554" y="286063"/>
                </a:lnTo>
                <a:lnTo>
                  <a:pt x="87509" y="284369"/>
                </a:lnTo>
                <a:lnTo>
                  <a:pt x="84133" y="280678"/>
                </a:lnTo>
                <a:lnTo>
                  <a:pt x="76702" y="285386"/>
                </a:lnTo>
                <a:lnTo>
                  <a:pt x="74279" y="283638"/>
                </a:lnTo>
                <a:lnTo>
                  <a:pt x="70722" y="285681"/>
                </a:lnTo>
                <a:lnTo>
                  <a:pt x="69784" y="284465"/>
                </a:lnTo>
                <a:lnTo>
                  <a:pt x="71222" y="280993"/>
                </a:lnTo>
                <a:lnTo>
                  <a:pt x="74426" y="278313"/>
                </a:lnTo>
                <a:lnTo>
                  <a:pt x="69970" y="272539"/>
                </a:lnTo>
                <a:lnTo>
                  <a:pt x="65082" y="271477"/>
                </a:lnTo>
                <a:lnTo>
                  <a:pt x="54631" y="274241"/>
                </a:lnTo>
                <a:lnTo>
                  <a:pt x="50328" y="286505"/>
                </a:lnTo>
                <a:lnTo>
                  <a:pt x="46324" y="288284"/>
                </a:lnTo>
                <a:lnTo>
                  <a:pt x="44309" y="294422"/>
                </a:lnTo>
                <a:lnTo>
                  <a:pt x="45518" y="300328"/>
                </a:lnTo>
                <a:lnTo>
                  <a:pt x="45174" y="303742"/>
                </a:lnTo>
                <a:lnTo>
                  <a:pt x="46728" y="306512"/>
                </a:lnTo>
                <a:lnTo>
                  <a:pt x="44136" y="322535"/>
                </a:lnTo>
                <a:lnTo>
                  <a:pt x="50750" y="329726"/>
                </a:lnTo>
                <a:lnTo>
                  <a:pt x="52481" y="335345"/>
                </a:lnTo>
                <a:lnTo>
                  <a:pt x="52419" y="336912"/>
                </a:lnTo>
                <a:lnTo>
                  <a:pt x="49411" y="337405"/>
                </a:lnTo>
                <a:lnTo>
                  <a:pt x="50540" y="341416"/>
                </a:lnTo>
                <a:lnTo>
                  <a:pt x="49047" y="348980"/>
                </a:lnTo>
                <a:lnTo>
                  <a:pt x="51099" y="350229"/>
                </a:lnTo>
                <a:lnTo>
                  <a:pt x="51771" y="352606"/>
                </a:lnTo>
                <a:lnTo>
                  <a:pt x="50478" y="355169"/>
                </a:lnTo>
                <a:lnTo>
                  <a:pt x="46992" y="353511"/>
                </a:lnTo>
                <a:lnTo>
                  <a:pt x="44513" y="355202"/>
                </a:lnTo>
                <a:lnTo>
                  <a:pt x="42750" y="353177"/>
                </a:lnTo>
                <a:lnTo>
                  <a:pt x="41003" y="353499"/>
                </a:lnTo>
                <a:lnTo>
                  <a:pt x="41491" y="362060"/>
                </a:lnTo>
                <a:lnTo>
                  <a:pt x="38226" y="363480"/>
                </a:lnTo>
                <a:lnTo>
                  <a:pt x="34448" y="361771"/>
                </a:lnTo>
                <a:lnTo>
                  <a:pt x="33967" y="363202"/>
                </a:lnTo>
                <a:lnTo>
                  <a:pt x="35531" y="367458"/>
                </a:lnTo>
                <a:lnTo>
                  <a:pt x="33292" y="369219"/>
                </a:lnTo>
                <a:lnTo>
                  <a:pt x="30258" y="366496"/>
                </a:lnTo>
                <a:lnTo>
                  <a:pt x="27245" y="367404"/>
                </a:lnTo>
                <a:lnTo>
                  <a:pt x="26404" y="363466"/>
                </a:lnTo>
                <a:lnTo>
                  <a:pt x="20365" y="364003"/>
                </a:lnTo>
                <a:lnTo>
                  <a:pt x="20111" y="362332"/>
                </a:lnTo>
                <a:lnTo>
                  <a:pt x="22660" y="359114"/>
                </a:lnTo>
                <a:lnTo>
                  <a:pt x="21220" y="352857"/>
                </a:lnTo>
                <a:lnTo>
                  <a:pt x="18574" y="354510"/>
                </a:lnTo>
                <a:lnTo>
                  <a:pt x="12681" y="351371"/>
                </a:lnTo>
                <a:lnTo>
                  <a:pt x="11532" y="354134"/>
                </a:lnTo>
                <a:lnTo>
                  <a:pt x="9388" y="353691"/>
                </a:lnTo>
                <a:lnTo>
                  <a:pt x="6566" y="346662"/>
                </a:lnTo>
                <a:lnTo>
                  <a:pt x="2718" y="345018"/>
                </a:lnTo>
                <a:lnTo>
                  <a:pt x="0" y="346190"/>
                </a:lnTo>
                <a:lnTo>
                  <a:pt x="105" y="340976"/>
                </a:lnTo>
                <a:lnTo>
                  <a:pt x="7117" y="320826"/>
                </a:lnTo>
                <a:lnTo>
                  <a:pt x="8382" y="308779"/>
                </a:lnTo>
                <a:lnTo>
                  <a:pt x="5630" y="296231"/>
                </a:lnTo>
                <a:lnTo>
                  <a:pt x="2242" y="292078"/>
                </a:lnTo>
                <a:lnTo>
                  <a:pt x="3735" y="291055"/>
                </a:lnTo>
                <a:lnTo>
                  <a:pt x="6979" y="292010"/>
                </a:lnTo>
                <a:lnTo>
                  <a:pt x="13366" y="287100"/>
                </a:lnTo>
                <a:lnTo>
                  <a:pt x="20075" y="279305"/>
                </a:lnTo>
                <a:lnTo>
                  <a:pt x="26008" y="268678"/>
                </a:lnTo>
                <a:lnTo>
                  <a:pt x="29049" y="266838"/>
                </a:lnTo>
                <a:lnTo>
                  <a:pt x="35855" y="252505"/>
                </a:lnTo>
                <a:lnTo>
                  <a:pt x="35633" y="246895"/>
                </a:lnTo>
                <a:lnTo>
                  <a:pt x="40059" y="226064"/>
                </a:lnTo>
                <a:lnTo>
                  <a:pt x="55535" y="172873"/>
                </a:lnTo>
                <a:lnTo>
                  <a:pt x="58775" y="157246"/>
                </a:lnTo>
                <a:lnTo>
                  <a:pt x="57437" y="152683"/>
                </a:lnTo>
                <a:lnTo>
                  <a:pt x="54544" y="149364"/>
                </a:lnTo>
                <a:lnTo>
                  <a:pt x="54346" y="147134"/>
                </a:lnTo>
                <a:lnTo>
                  <a:pt x="60699" y="123624"/>
                </a:lnTo>
                <a:lnTo>
                  <a:pt x="67345" y="89807"/>
                </a:lnTo>
                <a:lnTo>
                  <a:pt x="70017" y="75773"/>
                </a:lnTo>
                <a:lnTo>
                  <a:pt x="71432" y="76206"/>
                </a:lnTo>
                <a:lnTo>
                  <a:pt x="72298" y="74214"/>
                </a:lnTo>
                <a:lnTo>
                  <a:pt x="72558" y="70700"/>
                </a:lnTo>
                <a:lnTo>
                  <a:pt x="71113" y="70105"/>
                </a:lnTo>
                <a:lnTo>
                  <a:pt x="70907" y="65667"/>
                </a:lnTo>
                <a:lnTo>
                  <a:pt x="81286" y="12066"/>
                </a:lnTo>
                <a:lnTo>
                  <a:pt x="86549" y="11048"/>
                </a:lnTo>
                <a:lnTo>
                  <a:pt x="86826" y="15988"/>
                </a:lnTo>
                <a:lnTo>
                  <a:pt x="88856" y="22387"/>
                </a:lnTo>
                <a:lnTo>
                  <a:pt x="88680" y="25318"/>
                </a:lnTo>
                <a:lnTo>
                  <a:pt x="89865" y="27363"/>
                </a:lnTo>
                <a:lnTo>
                  <a:pt x="91825" y="27930"/>
                </a:lnTo>
                <a:lnTo>
                  <a:pt x="94838" y="25488"/>
                </a:lnTo>
                <a:lnTo>
                  <a:pt x="94540" y="29804"/>
                </a:lnTo>
                <a:lnTo>
                  <a:pt x="92543" y="32356"/>
                </a:lnTo>
                <a:lnTo>
                  <a:pt x="94162" y="36020"/>
                </a:lnTo>
                <a:lnTo>
                  <a:pt x="92506" y="41366"/>
                </a:lnTo>
                <a:lnTo>
                  <a:pt x="92942" y="43089"/>
                </a:lnTo>
                <a:lnTo>
                  <a:pt x="95486" y="45057"/>
                </a:lnTo>
                <a:lnTo>
                  <a:pt x="95485" y="47338"/>
                </a:lnTo>
                <a:lnTo>
                  <a:pt x="102660" y="44492"/>
                </a:lnTo>
                <a:lnTo>
                  <a:pt x="106427" y="46121"/>
                </a:lnTo>
                <a:lnTo>
                  <a:pt x="108895" y="41823"/>
                </a:lnTo>
                <a:lnTo>
                  <a:pt x="110833" y="41252"/>
                </a:lnTo>
                <a:lnTo>
                  <a:pt x="114651" y="44569"/>
                </a:lnTo>
                <a:lnTo>
                  <a:pt x="120227" y="44093"/>
                </a:lnTo>
                <a:lnTo>
                  <a:pt x="121725" y="47333"/>
                </a:lnTo>
                <a:lnTo>
                  <a:pt x="125351" y="37107"/>
                </a:lnTo>
                <a:lnTo>
                  <a:pt x="124274" y="30860"/>
                </a:lnTo>
                <a:lnTo>
                  <a:pt x="126340" y="30050"/>
                </a:lnTo>
                <a:lnTo>
                  <a:pt x="129933" y="32469"/>
                </a:lnTo>
                <a:lnTo>
                  <a:pt x="132885" y="29853"/>
                </a:lnTo>
                <a:lnTo>
                  <a:pt x="136921" y="32055"/>
                </a:lnTo>
                <a:lnTo>
                  <a:pt x="139290" y="30797"/>
                </a:lnTo>
                <a:lnTo>
                  <a:pt x="139380" y="28392"/>
                </a:lnTo>
                <a:lnTo>
                  <a:pt x="137557" y="23520"/>
                </a:lnTo>
                <a:lnTo>
                  <a:pt x="137014" y="15138"/>
                </a:lnTo>
                <a:lnTo>
                  <a:pt x="141340" y="8081"/>
                </a:lnTo>
                <a:lnTo>
                  <a:pt x="150849" y="11515"/>
                </a:lnTo>
                <a:lnTo>
                  <a:pt x="154309" y="10131"/>
                </a:lnTo>
                <a:lnTo>
                  <a:pt x="156973" y="3785"/>
                </a:lnTo>
                <a:lnTo>
                  <a:pt x="159815" y="2412"/>
                </a:lnTo>
                <a:lnTo>
                  <a:pt x="163189" y="2121"/>
                </a:lnTo>
                <a:lnTo>
                  <a:pt x="162260" y="6246"/>
                </a:lnTo>
                <a:lnTo>
                  <a:pt x="166564" y="8769"/>
                </a:lnTo>
                <a:lnTo>
                  <a:pt x="169725" y="13091"/>
                </a:lnTo>
                <a:lnTo>
                  <a:pt x="173667" y="9467"/>
                </a:lnTo>
                <a:lnTo>
                  <a:pt x="176638" y="10859"/>
                </a:lnTo>
                <a:lnTo>
                  <a:pt x="176600" y="13443"/>
                </a:lnTo>
                <a:lnTo>
                  <a:pt x="178205" y="16199"/>
                </a:lnTo>
                <a:lnTo>
                  <a:pt x="183458" y="16436"/>
                </a:lnTo>
                <a:lnTo>
                  <a:pt x="183235" y="21337"/>
                </a:lnTo>
                <a:lnTo>
                  <a:pt x="181420" y="25864"/>
                </a:lnTo>
                <a:lnTo>
                  <a:pt x="184090" y="30886"/>
                </a:lnTo>
                <a:lnTo>
                  <a:pt x="186398" y="31037"/>
                </a:lnTo>
                <a:lnTo>
                  <a:pt x="190039" y="28322"/>
                </a:lnTo>
                <a:lnTo>
                  <a:pt x="194100" y="35139"/>
                </a:lnTo>
                <a:lnTo>
                  <a:pt x="195224" y="31273"/>
                </a:lnTo>
                <a:lnTo>
                  <a:pt x="197167" y="28822"/>
                </a:lnTo>
                <a:lnTo>
                  <a:pt x="201421" y="28355"/>
                </a:lnTo>
                <a:lnTo>
                  <a:pt x="208957" y="38685"/>
                </a:lnTo>
                <a:lnTo>
                  <a:pt x="210902" y="36257"/>
                </a:lnTo>
                <a:lnTo>
                  <a:pt x="214077" y="28191"/>
                </a:lnTo>
                <a:lnTo>
                  <a:pt x="211712" y="24465"/>
                </a:lnTo>
                <a:lnTo>
                  <a:pt x="212531" y="20377"/>
                </a:lnTo>
                <a:lnTo>
                  <a:pt x="213593" y="19794"/>
                </a:lnTo>
                <a:lnTo>
                  <a:pt x="217053" y="22166"/>
                </a:lnTo>
                <a:lnTo>
                  <a:pt x="221689" y="16147"/>
                </a:lnTo>
                <a:lnTo>
                  <a:pt x="222335" y="10948"/>
                </a:lnTo>
                <a:lnTo>
                  <a:pt x="217333" y="7051"/>
                </a:lnTo>
                <a:lnTo>
                  <a:pt x="217483" y="3771"/>
                </a:lnTo>
                <a:lnTo>
                  <a:pt x="222138" y="2218"/>
                </a:lnTo>
                <a:lnTo>
                  <a:pt x="229210" y="2909"/>
                </a:lnTo>
                <a:lnTo>
                  <a:pt x="231102" y="4301"/>
                </a:lnTo>
                <a:lnTo>
                  <a:pt x="233855" y="0"/>
                </a:lnTo>
                <a:lnTo>
                  <a:pt x="237549" y="377"/>
                </a:lnTo>
                <a:lnTo>
                  <a:pt x="239304" y="3862"/>
                </a:lnTo>
                <a:lnTo>
                  <a:pt x="237778" y="6174"/>
                </a:lnTo>
                <a:lnTo>
                  <a:pt x="239351" y="11441"/>
                </a:lnTo>
                <a:lnTo>
                  <a:pt x="238087" y="16969"/>
                </a:lnTo>
                <a:lnTo>
                  <a:pt x="242550" y="18927"/>
                </a:lnTo>
                <a:lnTo>
                  <a:pt x="246648" y="10862"/>
                </a:lnTo>
                <a:lnTo>
                  <a:pt x="252014" y="11531"/>
                </a:lnTo>
                <a:lnTo>
                  <a:pt x="256595" y="9386"/>
                </a:lnTo>
                <a:lnTo>
                  <a:pt x="257912" y="7931"/>
                </a:lnTo>
                <a:lnTo>
                  <a:pt x="259899" y="437"/>
                </a:lnTo>
                <a:close/>
              </a:path>
            </a:pathLst>
          </a:custGeom>
          <a:solidFill>
            <a:srgbClr val="160920">
              <a:alpha val="100000"/>
            </a:srgbClr>
          </a:solidFill>
          <a:ln w="13550" cap="flat">
            <a:solidFill>
              <a:srgbClr val="160920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328" name="pg2328"/>
          <p:cNvSpPr/>
          <p:nvPr/>
        </p:nvSpPr>
        <p:spPr>
          <a:xfrm>
            <a:off x="2604108" y="5818675"/>
            <a:ext cx="80018" cy="74231"/>
          </a:xfrm>
          <a:custGeom>
            <a:avLst/>
            <a:gdLst/>
            <a:ahLst/>
            <a:cxnLst/>
            <a:rect l="0" t="0" r="0" b="0"/>
            <a:pathLst>
              <a:path w="80018" h="74231">
                <a:moveTo>
                  <a:pt x="34161" y="14051"/>
                </a:moveTo>
                <a:lnTo>
                  <a:pt x="35657" y="16980"/>
                </a:lnTo>
                <a:lnTo>
                  <a:pt x="43280" y="13995"/>
                </a:lnTo>
                <a:lnTo>
                  <a:pt x="48507" y="18054"/>
                </a:lnTo>
                <a:lnTo>
                  <a:pt x="51085" y="17529"/>
                </a:lnTo>
                <a:lnTo>
                  <a:pt x="52573" y="15865"/>
                </a:lnTo>
                <a:lnTo>
                  <a:pt x="53801" y="10016"/>
                </a:lnTo>
                <a:lnTo>
                  <a:pt x="57942" y="50"/>
                </a:lnTo>
                <a:lnTo>
                  <a:pt x="63888" y="4848"/>
                </a:lnTo>
                <a:lnTo>
                  <a:pt x="66224" y="1152"/>
                </a:lnTo>
                <a:lnTo>
                  <a:pt x="68683" y="0"/>
                </a:lnTo>
                <a:lnTo>
                  <a:pt x="67902" y="10054"/>
                </a:lnTo>
                <a:lnTo>
                  <a:pt x="69916" y="12052"/>
                </a:lnTo>
                <a:lnTo>
                  <a:pt x="74422" y="13217"/>
                </a:lnTo>
                <a:lnTo>
                  <a:pt x="80018" y="13934"/>
                </a:lnTo>
                <a:lnTo>
                  <a:pt x="78607" y="17924"/>
                </a:lnTo>
                <a:lnTo>
                  <a:pt x="78866" y="21390"/>
                </a:lnTo>
                <a:lnTo>
                  <a:pt x="63056" y="40212"/>
                </a:lnTo>
                <a:lnTo>
                  <a:pt x="64592" y="50643"/>
                </a:lnTo>
                <a:lnTo>
                  <a:pt x="62689" y="50901"/>
                </a:lnTo>
                <a:lnTo>
                  <a:pt x="60024" y="52014"/>
                </a:lnTo>
                <a:lnTo>
                  <a:pt x="58137" y="55250"/>
                </a:lnTo>
                <a:lnTo>
                  <a:pt x="56476" y="56782"/>
                </a:lnTo>
                <a:lnTo>
                  <a:pt x="54375" y="56559"/>
                </a:lnTo>
                <a:lnTo>
                  <a:pt x="52905" y="50202"/>
                </a:lnTo>
                <a:lnTo>
                  <a:pt x="48333" y="53562"/>
                </a:lnTo>
                <a:lnTo>
                  <a:pt x="50171" y="58448"/>
                </a:lnTo>
                <a:lnTo>
                  <a:pt x="49100" y="60626"/>
                </a:lnTo>
                <a:lnTo>
                  <a:pt x="45149" y="60479"/>
                </a:lnTo>
                <a:lnTo>
                  <a:pt x="37478" y="56396"/>
                </a:lnTo>
                <a:lnTo>
                  <a:pt x="20631" y="69494"/>
                </a:lnTo>
                <a:lnTo>
                  <a:pt x="13986" y="70129"/>
                </a:lnTo>
                <a:lnTo>
                  <a:pt x="5449" y="74231"/>
                </a:lnTo>
                <a:lnTo>
                  <a:pt x="3604" y="73785"/>
                </a:lnTo>
                <a:lnTo>
                  <a:pt x="6110" y="62282"/>
                </a:lnTo>
                <a:lnTo>
                  <a:pt x="6422" y="54494"/>
                </a:lnTo>
                <a:lnTo>
                  <a:pt x="3806" y="42052"/>
                </a:lnTo>
                <a:lnTo>
                  <a:pt x="0" y="30473"/>
                </a:lnTo>
                <a:lnTo>
                  <a:pt x="9655" y="27430"/>
                </a:lnTo>
                <a:lnTo>
                  <a:pt x="13507" y="34339"/>
                </a:lnTo>
                <a:lnTo>
                  <a:pt x="19056" y="36596"/>
                </a:lnTo>
                <a:lnTo>
                  <a:pt x="18509" y="30199"/>
                </a:lnTo>
                <a:lnTo>
                  <a:pt x="20870" y="28761"/>
                </a:lnTo>
                <a:lnTo>
                  <a:pt x="25283" y="30535"/>
                </a:lnTo>
                <a:lnTo>
                  <a:pt x="25952" y="27372"/>
                </a:lnTo>
                <a:lnTo>
                  <a:pt x="27570" y="25479"/>
                </a:lnTo>
                <a:lnTo>
                  <a:pt x="26025" y="24134"/>
                </a:lnTo>
                <a:lnTo>
                  <a:pt x="22015" y="24706"/>
                </a:lnTo>
                <a:lnTo>
                  <a:pt x="22406" y="21178"/>
                </a:lnTo>
                <a:lnTo>
                  <a:pt x="30434" y="14697"/>
                </a:lnTo>
                <a:close/>
              </a:path>
            </a:pathLst>
          </a:custGeom>
          <a:solidFill>
            <a:srgbClr val="2D1050">
              <a:alpha val="100000"/>
            </a:srgbClr>
          </a:solidFill>
          <a:ln w="13550" cap="flat">
            <a:solidFill>
              <a:srgbClr val="2D1050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329" name="pg2329"/>
          <p:cNvSpPr/>
          <p:nvPr/>
        </p:nvSpPr>
        <p:spPr>
          <a:xfrm>
            <a:off x="2577740" y="5779771"/>
            <a:ext cx="68953" cy="66682"/>
          </a:xfrm>
          <a:custGeom>
            <a:avLst/>
            <a:gdLst/>
            <a:ahLst/>
            <a:cxnLst/>
            <a:rect l="0" t="0" r="0" b="0"/>
            <a:pathLst>
              <a:path w="68953" h="66682">
                <a:moveTo>
                  <a:pt x="59954" y="7588"/>
                </a:moveTo>
                <a:lnTo>
                  <a:pt x="61513" y="6444"/>
                </a:lnTo>
                <a:lnTo>
                  <a:pt x="62158" y="9104"/>
                </a:lnTo>
                <a:lnTo>
                  <a:pt x="64314" y="9122"/>
                </a:lnTo>
                <a:lnTo>
                  <a:pt x="65010" y="8169"/>
                </a:lnTo>
                <a:lnTo>
                  <a:pt x="64167" y="6134"/>
                </a:lnTo>
                <a:lnTo>
                  <a:pt x="65035" y="5382"/>
                </a:lnTo>
                <a:lnTo>
                  <a:pt x="67446" y="5972"/>
                </a:lnTo>
                <a:lnTo>
                  <a:pt x="68953" y="8001"/>
                </a:lnTo>
                <a:lnTo>
                  <a:pt x="65833" y="15528"/>
                </a:lnTo>
                <a:lnTo>
                  <a:pt x="67455" y="17973"/>
                </a:lnTo>
                <a:lnTo>
                  <a:pt x="64300" y="20776"/>
                </a:lnTo>
                <a:lnTo>
                  <a:pt x="61498" y="30904"/>
                </a:lnTo>
                <a:lnTo>
                  <a:pt x="55887" y="40869"/>
                </a:lnTo>
                <a:lnTo>
                  <a:pt x="52993" y="44118"/>
                </a:lnTo>
                <a:lnTo>
                  <a:pt x="50934" y="41076"/>
                </a:lnTo>
                <a:lnTo>
                  <a:pt x="50132" y="37359"/>
                </a:lnTo>
                <a:lnTo>
                  <a:pt x="51283" y="31254"/>
                </a:lnTo>
                <a:lnTo>
                  <a:pt x="50675" y="29933"/>
                </a:lnTo>
                <a:lnTo>
                  <a:pt x="47756" y="38758"/>
                </a:lnTo>
                <a:lnTo>
                  <a:pt x="43383" y="46136"/>
                </a:lnTo>
                <a:lnTo>
                  <a:pt x="41394" y="56851"/>
                </a:lnTo>
                <a:lnTo>
                  <a:pt x="37819" y="61736"/>
                </a:lnTo>
                <a:lnTo>
                  <a:pt x="30331" y="64241"/>
                </a:lnTo>
                <a:lnTo>
                  <a:pt x="22888" y="64066"/>
                </a:lnTo>
                <a:lnTo>
                  <a:pt x="18056" y="66682"/>
                </a:lnTo>
                <a:lnTo>
                  <a:pt x="10696" y="63508"/>
                </a:lnTo>
                <a:lnTo>
                  <a:pt x="6775" y="64327"/>
                </a:lnTo>
                <a:lnTo>
                  <a:pt x="2517" y="62856"/>
                </a:lnTo>
                <a:lnTo>
                  <a:pt x="1409" y="60627"/>
                </a:lnTo>
                <a:lnTo>
                  <a:pt x="1718" y="54853"/>
                </a:lnTo>
                <a:lnTo>
                  <a:pt x="0" y="48188"/>
                </a:lnTo>
                <a:lnTo>
                  <a:pt x="7411" y="23134"/>
                </a:lnTo>
                <a:lnTo>
                  <a:pt x="8182" y="1172"/>
                </a:lnTo>
                <a:lnTo>
                  <a:pt x="10901" y="0"/>
                </a:lnTo>
                <a:lnTo>
                  <a:pt x="14748" y="1644"/>
                </a:lnTo>
                <a:lnTo>
                  <a:pt x="17570" y="8672"/>
                </a:lnTo>
                <a:lnTo>
                  <a:pt x="19715" y="9115"/>
                </a:lnTo>
                <a:lnTo>
                  <a:pt x="20864" y="6353"/>
                </a:lnTo>
                <a:lnTo>
                  <a:pt x="26757" y="9491"/>
                </a:lnTo>
                <a:lnTo>
                  <a:pt x="29402" y="7838"/>
                </a:lnTo>
                <a:lnTo>
                  <a:pt x="30843" y="14095"/>
                </a:lnTo>
                <a:lnTo>
                  <a:pt x="28294" y="17314"/>
                </a:lnTo>
                <a:lnTo>
                  <a:pt x="28548" y="18984"/>
                </a:lnTo>
                <a:lnTo>
                  <a:pt x="34587" y="18447"/>
                </a:lnTo>
                <a:lnTo>
                  <a:pt x="35427" y="22385"/>
                </a:lnTo>
                <a:lnTo>
                  <a:pt x="38441" y="21477"/>
                </a:lnTo>
                <a:lnTo>
                  <a:pt x="41475" y="24201"/>
                </a:lnTo>
                <a:lnTo>
                  <a:pt x="43713" y="22439"/>
                </a:lnTo>
                <a:lnTo>
                  <a:pt x="42150" y="18183"/>
                </a:lnTo>
                <a:lnTo>
                  <a:pt x="42630" y="16752"/>
                </a:lnTo>
                <a:lnTo>
                  <a:pt x="46408" y="18461"/>
                </a:lnTo>
                <a:lnTo>
                  <a:pt x="49673" y="17041"/>
                </a:lnTo>
                <a:lnTo>
                  <a:pt x="49186" y="8480"/>
                </a:lnTo>
                <a:lnTo>
                  <a:pt x="50933" y="8158"/>
                </a:lnTo>
                <a:lnTo>
                  <a:pt x="52695" y="10184"/>
                </a:lnTo>
                <a:lnTo>
                  <a:pt x="55174" y="8492"/>
                </a:lnTo>
                <a:lnTo>
                  <a:pt x="58661" y="10151"/>
                </a:lnTo>
                <a:close/>
              </a:path>
            </a:pathLst>
          </a:custGeom>
          <a:solidFill>
            <a:srgbClr val="2D1050">
              <a:alpha val="100000"/>
            </a:srgbClr>
          </a:solidFill>
          <a:ln w="13550" cap="flat">
            <a:solidFill>
              <a:srgbClr val="2D1050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330" name="pg2330"/>
          <p:cNvSpPr/>
          <p:nvPr/>
        </p:nvSpPr>
        <p:spPr>
          <a:xfrm>
            <a:off x="2630059" y="5674568"/>
            <a:ext cx="220457" cy="409400"/>
          </a:xfrm>
          <a:custGeom>
            <a:avLst/>
            <a:gdLst/>
            <a:ahLst/>
            <a:cxnLst/>
            <a:rect l="0" t="0" r="0" b="0"/>
            <a:pathLst>
              <a:path w="220457" h="409400">
                <a:moveTo>
                  <a:pt x="155372" y="0"/>
                </a:moveTo>
                <a:lnTo>
                  <a:pt x="160392" y="12904"/>
                </a:lnTo>
                <a:lnTo>
                  <a:pt x="163902" y="15914"/>
                </a:lnTo>
                <a:lnTo>
                  <a:pt x="167321" y="22079"/>
                </a:lnTo>
                <a:lnTo>
                  <a:pt x="171226" y="23291"/>
                </a:lnTo>
                <a:lnTo>
                  <a:pt x="171880" y="27841"/>
                </a:lnTo>
                <a:lnTo>
                  <a:pt x="173139" y="30040"/>
                </a:lnTo>
                <a:lnTo>
                  <a:pt x="181279" y="35506"/>
                </a:lnTo>
                <a:lnTo>
                  <a:pt x="180773" y="43638"/>
                </a:lnTo>
                <a:lnTo>
                  <a:pt x="179055" y="48939"/>
                </a:lnTo>
                <a:lnTo>
                  <a:pt x="180514" y="56639"/>
                </a:lnTo>
                <a:lnTo>
                  <a:pt x="188539" y="67238"/>
                </a:lnTo>
                <a:lnTo>
                  <a:pt x="187043" y="71669"/>
                </a:lnTo>
                <a:lnTo>
                  <a:pt x="187544" y="79091"/>
                </a:lnTo>
                <a:lnTo>
                  <a:pt x="190523" y="82729"/>
                </a:lnTo>
                <a:lnTo>
                  <a:pt x="198443" y="86259"/>
                </a:lnTo>
                <a:lnTo>
                  <a:pt x="198007" y="96557"/>
                </a:lnTo>
                <a:lnTo>
                  <a:pt x="201540" y="98265"/>
                </a:lnTo>
                <a:lnTo>
                  <a:pt x="207632" y="95448"/>
                </a:lnTo>
                <a:lnTo>
                  <a:pt x="210964" y="96379"/>
                </a:lnTo>
                <a:lnTo>
                  <a:pt x="215491" y="101422"/>
                </a:lnTo>
                <a:lnTo>
                  <a:pt x="217133" y="105591"/>
                </a:lnTo>
                <a:lnTo>
                  <a:pt x="216951" y="108977"/>
                </a:lnTo>
                <a:lnTo>
                  <a:pt x="217915" y="111839"/>
                </a:lnTo>
                <a:lnTo>
                  <a:pt x="208131" y="132169"/>
                </a:lnTo>
                <a:lnTo>
                  <a:pt x="209378" y="136722"/>
                </a:lnTo>
                <a:lnTo>
                  <a:pt x="208905" y="139163"/>
                </a:lnTo>
                <a:lnTo>
                  <a:pt x="205665" y="142098"/>
                </a:lnTo>
                <a:lnTo>
                  <a:pt x="203509" y="147491"/>
                </a:lnTo>
                <a:lnTo>
                  <a:pt x="199209" y="148951"/>
                </a:lnTo>
                <a:lnTo>
                  <a:pt x="191557" y="159496"/>
                </a:lnTo>
                <a:lnTo>
                  <a:pt x="186654" y="163343"/>
                </a:lnTo>
                <a:lnTo>
                  <a:pt x="185232" y="167604"/>
                </a:lnTo>
                <a:lnTo>
                  <a:pt x="184610" y="179060"/>
                </a:lnTo>
                <a:lnTo>
                  <a:pt x="186774" y="181985"/>
                </a:lnTo>
                <a:lnTo>
                  <a:pt x="181076" y="195940"/>
                </a:lnTo>
                <a:lnTo>
                  <a:pt x="179098" y="206530"/>
                </a:lnTo>
                <a:lnTo>
                  <a:pt x="181183" y="206826"/>
                </a:lnTo>
                <a:lnTo>
                  <a:pt x="181341" y="207977"/>
                </a:lnTo>
                <a:lnTo>
                  <a:pt x="178186" y="213652"/>
                </a:lnTo>
                <a:lnTo>
                  <a:pt x="183090" y="217549"/>
                </a:lnTo>
                <a:lnTo>
                  <a:pt x="185210" y="223374"/>
                </a:lnTo>
                <a:lnTo>
                  <a:pt x="191427" y="233119"/>
                </a:lnTo>
                <a:lnTo>
                  <a:pt x="194960" y="241243"/>
                </a:lnTo>
                <a:lnTo>
                  <a:pt x="197143" y="243335"/>
                </a:lnTo>
                <a:lnTo>
                  <a:pt x="198182" y="248780"/>
                </a:lnTo>
                <a:lnTo>
                  <a:pt x="201692" y="257962"/>
                </a:lnTo>
                <a:lnTo>
                  <a:pt x="204444" y="260563"/>
                </a:lnTo>
                <a:lnTo>
                  <a:pt x="206281" y="258881"/>
                </a:lnTo>
                <a:lnTo>
                  <a:pt x="210375" y="258400"/>
                </a:lnTo>
                <a:lnTo>
                  <a:pt x="212714" y="255240"/>
                </a:lnTo>
                <a:lnTo>
                  <a:pt x="218277" y="253285"/>
                </a:lnTo>
                <a:lnTo>
                  <a:pt x="220457" y="254418"/>
                </a:lnTo>
                <a:lnTo>
                  <a:pt x="216901" y="261165"/>
                </a:lnTo>
                <a:lnTo>
                  <a:pt x="217753" y="265566"/>
                </a:lnTo>
                <a:lnTo>
                  <a:pt x="216076" y="271472"/>
                </a:lnTo>
                <a:lnTo>
                  <a:pt x="214518" y="273426"/>
                </a:lnTo>
                <a:lnTo>
                  <a:pt x="214236" y="280119"/>
                </a:lnTo>
                <a:lnTo>
                  <a:pt x="212431" y="286594"/>
                </a:lnTo>
                <a:lnTo>
                  <a:pt x="207910" y="287905"/>
                </a:lnTo>
                <a:lnTo>
                  <a:pt x="202644" y="283663"/>
                </a:lnTo>
                <a:lnTo>
                  <a:pt x="199782" y="286035"/>
                </a:lnTo>
                <a:lnTo>
                  <a:pt x="199340" y="290448"/>
                </a:lnTo>
                <a:lnTo>
                  <a:pt x="195524" y="291849"/>
                </a:lnTo>
                <a:lnTo>
                  <a:pt x="191992" y="290446"/>
                </a:lnTo>
                <a:lnTo>
                  <a:pt x="185704" y="294123"/>
                </a:lnTo>
                <a:lnTo>
                  <a:pt x="186431" y="299444"/>
                </a:lnTo>
                <a:lnTo>
                  <a:pt x="183317" y="309379"/>
                </a:lnTo>
                <a:lnTo>
                  <a:pt x="182945" y="313454"/>
                </a:lnTo>
                <a:lnTo>
                  <a:pt x="178420" y="323088"/>
                </a:lnTo>
                <a:lnTo>
                  <a:pt x="168686" y="333191"/>
                </a:lnTo>
                <a:lnTo>
                  <a:pt x="165823" y="343983"/>
                </a:lnTo>
                <a:lnTo>
                  <a:pt x="165457" y="349183"/>
                </a:lnTo>
                <a:lnTo>
                  <a:pt x="163079" y="355734"/>
                </a:lnTo>
                <a:lnTo>
                  <a:pt x="159965" y="360422"/>
                </a:lnTo>
                <a:lnTo>
                  <a:pt x="159871" y="363832"/>
                </a:lnTo>
                <a:lnTo>
                  <a:pt x="157835" y="368782"/>
                </a:lnTo>
                <a:lnTo>
                  <a:pt x="158592" y="373739"/>
                </a:lnTo>
                <a:lnTo>
                  <a:pt x="152066" y="373900"/>
                </a:lnTo>
                <a:lnTo>
                  <a:pt x="147036" y="379459"/>
                </a:lnTo>
                <a:lnTo>
                  <a:pt x="142193" y="377644"/>
                </a:lnTo>
                <a:lnTo>
                  <a:pt x="134837" y="379426"/>
                </a:lnTo>
                <a:lnTo>
                  <a:pt x="118565" y="390107"/>
                </a:lnTo>
                <a:lnTo>
                  <a:pt x="118116" y="392635"/>
                </a:lnTo>
                <a:lnTo>
                  <a:pt x="116535" y="394120"/>
                </a:lnTo>
                <a:lnTo>
                  <a:pt x="110549" y="394545"/>
                </a:lnTo>
                <a:lnTo>
                  <a:pt x="107162" y="396578"/>
                </a:lnTo>
                <a:lnTo>
                  <a:pt x="106416" y="399025"/>
                </a:lnTo>
                <a:lnTo>
                  <a:pt x="107082" y="402238"/>
                </a:lnTo>
                <a:lnTo>
                  <a:pt x="103898" y="404030"/>
                </a:lnTo>
                <a:lnTo>
                  <a:pt x="99691" y="409400"/>
                </a:lnTo>
                <a:lnTo>
                  <a:pt x="90775" y="407551"/>
                </a:lnTo>
                <a:lnTo>
                  <a:pt x="85692" y="404848"/>
                </a:lnTo>
                <a:lnTo>
                  <a:pt x="77807" y="397855"/>
                </a:lnTo>
                <a:lnTo>
                  <a:pt x="77909" y="394173"/>
                </a:lnTo>
                <a:lnTo>
                  <a:pt x="75511" y="390392"/>
                </a:lnTo>
                <a:lnTo>
                  <a:pt x="72988" y="389612"/>
                </a:lnTo>
                <a:lnTo>
                  <a:pt x="71600" y="391078"/>
                </a:lnTo>
                <a:lnTo>
                  <a:pt x="66454" y="391057"/>
                </a:lnTo>
                <a:lnTo>
                  <a:pt x="62497" y="392490"/>
                </a:lnTo>
                <a:lnTo>
                  <a:pt x="61224" y="397718"/>
                </a:lnTo>
                <a:lnTo>
                  <a:pt x="58094" y="400020"/>
                </a:lnTo>
                <a:lnTo>
                  <a:pt x="51545" y="399083"/>
                </a:lnTo>
                <a:lnTo>
                  <a:pt x="45910" y="394353"/>
                </a:lnTo>
                <a:lnTo>
                  <a:pt x="40756" y="396020"/>
                </a:lnTo>
                <a:lnTo>
                  <a:pt x="38248" y="399581"/>
                </a:lnTo>
                <a:lnTo>
                  <a:pt x="35623" y="395892"/>
                </a:lnTo>
                <a:lnTo>
                  <a:pt x="28815" y="395857"/>
                </a:lnTo>
                <a:lnTo>
                  <a:pt x="26361" y="390553"/>
                </a:lnTo>
                <a:lnTo>
                  <a:pt x="21900" y="388313"/>
                </a:lnTo>
                <a:lnTo>
                  <a:pt x="22657" y="372991"/>
                </a:lnTo>
                <a:lnTo>
                  <a:pt x="20001" y="360674"/>
                </a:lnTo>
                <a:lnTo>
                  <a:pt x="22414" y="341994"/>
                </a:lnTo>
                <a:lnTo>
                  <a:pt x="20747" y="333863"/>
                </a:lnTo>
                <a:lnTo>
                  <a:pt x="22224" y="321260"/>
                </a:lnTo>
                <a:lnTo>
                  <a:pt x="22008" y="313125"/>
                </a:lnTo>
                <a:lnTo>
                  <a:pt x="19958" y="304155"/>
                </a:lnTo>
                <a:lnTo>
                  <a:pt x="15794" y="301390"/>
                </a:lnTo>
                <a:lnTo>
                  <a:pt x="13202" y="297557"/>
                </a:lnTo>
                <a:lnTo>
                  <a:pt x="18317" y="283393"/>
                </a:lnTo>
                <a:lnTo>
                  <a:pt x="21902" y="268838"/>
                </a:lnTo>
                <a:lnTo>
                  <a:pt x="23844" y="253790"/>
                </a:lnTo>
                <a:lnTo>
                  <a:pt x="23588" y="239667"/>
                </a:lnTo>
                <a:lnTo>
                  <a:pt x="22422" y="230455"/>
                </a:lnTo>
                <a:lnTo>
                  <a:pt x="19771" y="220719"/>
                </a:lnTo>
                <a:lnTo>
                  <a:pt x="11962" y="207242"/>
                </a:lnTo>
                <a:lnTo>
                  <a:pt x="13295" y="206905"/>
                </a:lnTo>
                <a:lnTo>
                  <a:pt x="17744" y="212268"/>
                </a:lnTo>
                <a:lnTo>
                  <a:pt x="21440" y="220563"/>
                </a:lnTo>
                <a:lnTo>
                  <a:pt x="22206" y="216010"/>
                </a:lnTo>
                <a:lnTo>
                  <a:pt x="25104" y="218765"/>
                </a:lnTo>
                <a:lnTo>
                  <a:pt x="33941" y="218263"/>
                </a:lnTo>
                <a:lnTo>
                  <a:pt x="32967" y="215110"/>
                </a:lnTo>
                <a:lnTo>
                  <a:pt x="30242" y="212074"/>
                </a:lnTo>
                <a:lnTo>
                  <a:pt x="28423" y="200665"/>
                </a:lnTo>
                <a:lnTo>
                  <a:pt x="30524" y="200889"/>
                </a:lnTo>
                <a:lnTo>
                  <a:pt x="32186" y="199357"/>
                </a:lnTo>
                <a:lnTo>
                  <a:pt x="34073" y="196120"/>
                </a:lnTo>
                <a:lnTo>
                  <a:pt x="36738" y="195008"/>
                </a:lnTo>
                <a:lnTo>
                  <a:pt x="38641" y="194749"/>
                </a:lnTo>
                <a:lnTo>
                  <a:pt x="37104" y="184318"/>
                </a:lnTo>
                <a:lnTo>
                  <a:pt x="52915" y="165496"/>
                </a:lnTo>
                <a:lnTo>
                  <a:pt x="52656" y="162031"/>
                </a:lnTo>
                <a:lnTo>
                  <a:pt x="54067" y="158041"/>
                </a:lnTo>
                <a:lnTo>
                  <a:pt x="48471" y="157323"/>
                </a:lnTo>
                <a:lnTo>
                  <a:pt x="43964" y="156158"/>
                </a:lnTo>
                <a:lnTo>
                  <a:pt x="41951" y="154161"/>
                </a:lnTo>
                <a:lnTo>
                  <a:pt x="42731" y="144106"/>
                </a:lnTo>
                <a:lnTo>
                  <a:pt x="40272" y="145259"/>
                </a:lnTo>
                <a:lnTo>
                  <a:pt x="37937" y="148955"/>
                </a:lnTo>
                <a:lnTo>
                  <a:pt x="31991" y="144157"/>
                </a:lnTo>
                <a:lnTo>
                  <a:pt x="27849" y="154122"/>
                </a:lnTo>
                <a:lnTo>
                  <a:pt x="26622" y="159972"/>
                </a:lnTo>
                <a:lnTo>
                  <a:pt x="25134" y="161635"/>
                </a:lnTo>
                <a:lnTo>
                  <a:pt x="22556" y="162160"/>
                </a:lnTo>
                <a:lnTo>
                  <a:pt x="17328" y="158102"/>
                </a:lnTo>
                <a:lnTo>
                  <a:pt x="9706" y="161086"/>
                </a:lnTo>
                <a:lnTo>
                  <a:pt x="8210" y="158158"/>
                </a:lnTo>
                <a:lnTo>
                  <a:pt x="7535" y="156403"/>
                </a:lnTo>
                <a:lnTo>
                  <a:pt x="6381" y="150821"/>
                </a:lnTo>
                <a:lnTo>
                  <a:pt x="5183" y="148320"/>
                </a:lnTo>
                <a:lnTo>
                  <a:pt x="4570" y="147466"/>
                </a:lnTo>
                <a:lnTo>
                  <a:pt x="3568" y="146072"/>
                </a:lnTo>
                <a:lnTo>
                  <a:pt x="9179" y="136107"/>
                </a:lnTo>
                <a:lnTo>
                  <a:pt x="11981" y="125978"/>
                </a:lnTo>
                <a:lnTo>
                  <a:pt x="15136" y="123176"/>
                </a:lnTo>
                <a:lnTo>
                  <a:pt x="13514" y="120730"/>
                </a:lnTo>
                <a:lnTo>
                  <a:pt x="16634" y="113203"/>
                </a:lnTo>
                <a:lnTo>
                  <a:pt x="15127" y="111174"/>
                </a:lnTo>
                <a:lnTo>
                  <a:pt x="12716" y="110585"/>
                </a:lnTo>
                <a:lnTo>
                  <a:pt x="11848" y="111337"/>
                </a:lnTo>
                <a:lnTo>
                  <a:pt x="12691" y="113371"/>
                </a:lnTo>
                <a:lnTo>
                  <a:pt x="11995" y="114325"/>
                </a:lnTo>
                <a:lnTo>
                  <a:pt x="9839" y="114307"/>
                </a:lnTo>
                <a:lnTo>
                  <a:pt x="9194" y="111647"/>
                </a:lnTo>
                <a:lnTo>
                  <a:pt x="7635" y="112791"/>
                </a:lnTo>
                <a:lnTo>
                  <a:pt x="6963" y="110413"/>
                </a:lnTo>
                <a:lnTo>
                  <a:pt x="4911" y="109164"/>
                </a:lnTo>
                <a:lnTo>
                  <a:pt x="6404" y="101600"/>
                </a:lnTo>
                <a:lnTo>
                  <a:pt x="5275" y="97589"/>
                </a:lnTo>
                <a:lnTo>
                  <a:pt x="8282" y="97096"/>
                </a:lnTo>
                <a:lnTo>
                  <a:pt x="8345" y="95529"/>
                </a:lnTo>
                <a:lnTo>
                  <a:pt x="6614" y="89910"/>
                </a:lnTo>
                <a:lnTo>
                  <a:pt x="0" y="82719"/>
                </a:lnTo>
                <a:lnTo>
                  <a:pt x="2591" y="66696"/>
                </a:lnTo>
                <a:lnTo>
                  <a:pt x="1038" y="63927"/>
                </a:lnTo>
                <a:lnTo>
                  <a:pt x="1382" y="60512"/>
                </a:lnTo>
                <a:lnTo>
                  <a:pt x="173" y="54606"/>
                </a:lnTo>
                <a:lnTo>
                  <a:pt x="2188" y="48468"/>
                </a:lnTo>
                <a:lnTo>
                  <a:pt x="6192" y="46689"/>
                </a:lnTo>
                <a:lnTo>
                  <a:pt x="10495" y="34425"/>
                </a:lnTo>
                <a:lnTo>
                  <a:pt x="20946" y="31661"/>
                </a:lnTo>
                <a:lnTo>
                  <a:pt x="25834" y="32723"/>
                </a:lnTo>
                <a:lnTo>
                  <a:pt x="30289" y="38497"/>
                </a:lnTo>
                <a:lnTo>
                  <a:pt x="27086" y="41177"/>
                </a:lnTo>
                <a:lnTo>
                  <a:pt x="25647" y="44650"/>
                </a:lnTo>
                <a:lnTo>
                  <a:pt x="26585" y="45865"/>
                </a:lnTo>
                <a:lnTo>
                  <a:pt x="30142" y="43822"/>
                </a:lnTo>
                <a:lnTo>
                  <a:pt x="32566" y="45570"/>
                </a:lnTo>
                <a:lnTo>
                  <a:pt x="39997" y="40862"/>
                </a:lnTo>
                <a:lnTo>
                  <a:pt x="43372" y="44553"/>
                </a:lnTo>
                <a:lnTo>
                  <a:pt x="49418" y="46247"/>
                </a:lnTo>
                <a:lnTo>
                  <a:pt x="58488" y="36461"/>
                </a:lnTo>
                <a:lnTo>
                  <a:pt x="70320" y="35239"/>
                </a:lnTo>
                <a:lnTo>
                  <a:pt x="74561" y="45587"/>
                </a:lnTo>
                <a:lnTo>
                  <a:pt x="75372" y="52453"/>
                </a:lnTo>
                <a:lnTo>
                  <a:pt x="78862" y="64255"/>
                </a:lnTo>
                <a:lnTo>
                  <a:pt x="82884" y="70789"/>
                </a:lnTo>
                <a:lnTo>
                  <a:pt x="88319" y="75131"/>
                </a:lnTo>
                <a:lnTo>
                  <a:pt x="90158" y="72500"/>
                </a:lnTo>
                <a:lnTo>
                  <a:pt x="90372" y="68915"/>
                </a:lnTo>
                <a:lnTo>
                  <a:pt x="91631" y="66729"/>
                </a:lnTo>
                <a:lnTo>
                  <a:pt x="93521" y="65744"/>
                </a:lnTo>
                <a:lnTo>
                  <a:pt x="95598" y="67430"/>
                </a:lnTo>
                <a:lnTo>
                  <a:pt x="97930" y="67187"/>
                </a:lnTo>
                <a:lnTo>
                  <a:pt x="103501" y="56392"/>
                </a:lnTo>
                <a:lnTo>
                  <a:pt x="103813" y="52638"/>
                </a:lnTo>
                <a:lnTo>
                  <a:pt x="110095" y="48582"/>
                </a:lnTo>
                <a:lnTo>
                  <a:pt x="112610" y="44658"/>
                </a:lnTo>
                <a:lnTo>
                  <a:pt x="112257" y="42225"/>
                </a:lnTo>
                <a:lnTo>
                  <a:pt x="107165" y="37133"/>
                </a:lnTo>
                <a:lnTo>
                  <a:pt x="105951" y="33865"/>
                </a:lnTo>
                <a:lnTo>
                  <a:pt x="106682" y="28437"/>
                </a:lnTo>
                <a:lnTo>
                  <a:pt x="111099" y="17952"/>
                </a:lnTo>
                <a:lnTo>
                  <a:pt x="115787" y="19959"/>
                </a:lnTo>
                <a:lnTo>
                  <a:pt x="122555" y="26354"/>
                </a:lnTo>
                <a:lnTo>
                  <a:pt x="125324" y="21944"/>
                </a:lnTo>
                <a:lnTo>
                  <a:pt x="126977" y="20909"/>
                </a:lnTo>
                <a:lnTo>
                  <a:pt x="128323" y="20543"/>
                </a:lnTo>
                <a:lnTo>
                  <a:pt x="129262" y="19189"/>
                </a:lnTo>
                <a:lnTo>
                  <a:pt x="129884" y="18110"/>
                </a:lnTo>
                <a:lnTo>
                  <a:pt x="131350" y="16948"/>
                </a:lnTo>
                <a:lnTo>
                  <a:pt x="132815" y="13096"/>
                </a:lnTo>
                <a:lnTo>
                  <a:pt x="134904" y="12194"/>
                </a:lnTo>
                <a:lnTo>
                  <a:pt x="135987" y="12351"/>
                </a:lnTo>
                <a:lnTo>
                  <a:pt x="136487" y="11590"/>
                </a:lnTo>
                <a:lnTo>
                  <a:pt x="137243" y="9398"/>
                </a:lnTo>
                <a:lnTo>
                  <a:pt x="136968" y="6678"/>
                </a:lnTo>
                <a:lnTo>
                  <a:pt x="138301" y="4581"/>
                </a:lnTo>
                <a:lnTo>
                  <a:pt x="141151" y="2776"/>
                </a:lnTo>
                <a:lnTo>
                  <a:pt x="141943" y="2728"/>
                </a:lnTo>
                <a:lnTo>
                  <a:pt x="142847" y="4929"/>
                </a:lnTo>
                <a:lnTo>
                  <a:pt x="144112" y="6606"/>
                </a:lnTo>
                <a:lnTo>
                  <a:pt x="145042" y="6979"/>
                </a:lnTo>
                <a:lnTo>
                  <a:pt x="145837" y="6711"/>
                </a:lnTo>
                <a:lnTo>
                  <a:pt x="149648" y="3909"/>
                </a:lnTo>
                <a:lnTo>
                  <a:pt x="149718" y="2833"/>
                </a:lnTo>
                <a:lnTo>
                  <a:pt x="150256" y="1702"/>
                </a:lnTo>
                <a:lnTo>
                  <a:pt x="151500" y="745"/>
                </a:lnTo>
                <a:lnTo>
                  <a:pt x="152811" y="481"/>
                </a:lnTo>
                <a:lnTo>
                  <a:pt x="154417" y="832"/>
                </a:lnTo>
                <a:close/>
              </a:path>
            </a:pathLst>
          </a:custGeom>
          <a:solidFill>
            <a:srgbClr val="1F0E32">
              <a:alpha val="100000"/>
            </a:srgbClr>
          </a:solidFill>
          <a:ln w="13550" cap="flat">
            <a:solidFill>
              <a:srgbClr val="1F0E32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331" name="pg2331"/>
          <p:cNvSpPr/>
          <p:nvPr/>
        </p:nvSpPr>
        <p:spPr>
          <a:xfrm>
            <a:off x="835580" y="5981168"/>
            <a:ext cx="76478" cy="35429"/>
          </a:xfrm>
          <a:custGeom>
            <a:avLst/>
            <a:gdLst/>
            <a:ahLst/>
            <a:cxnLst/>
            <a:rect l="0" t="0" r="0" b="0"/>
            <a:pathLst>
              <a:path w="76478" h="35429">
                <a:moveTo>
                  <a:pt x="9318" y="696"/>
                </a:moveTo>
                <a:lnTo>
                  <a:pt x="14336" y="4238"/>
                </a:lnTo>
                <a:lnTo>
                  <a:pt x="16415" y="8163"/>
                </a:lnTo>
                <a:lnTo>
                  <a:pt x="17340" y="11748"/>
                </a:lnTo>
                <a:lnTo>
                  <a:pt x="18246" y="11440"/>
                </a:lnTo>
                <a:lnTo>
                  <a:pt x="18637" y="12757"/>
                </a:lnTo>
                <a:lnTo>
                  <a:pt x="22700" y="14184"/>
                </a:lnTo>
                <a:lnTo>
                  <a:pt x="23970" y="13635"/>
                </a:lnTo>
                <a:lnTo>
                  <a:pt x="28552" y="16784"/>
                </a:lnTo>
                <a:lnTo>
                  <a:pt x="28973" y="16150"/>
                </a:lnTo>
                <a:lnTo>
                  <a:pt x="31138" y="16632"/>
                </a:lnTo>
                <a:lnTo>
                  <a:pt x="34872" y="15129"/>
                </a:lnTo>
                <a:lnTo>
                  <a:pt x="36568" y="13460"/>
                </a:lnTo>
                <a:lnTo>
                  <a:pt x="37575" y="11744"/>
                </a:lnTo>
                <a:lnTo>
                  <a:pt x="38896" y="11083"/>
                </a:lnTo>
                <a:lnTo>
                  <a:pt x="39355" y="13046"/>
                </a:lnTo>
                <a:lnTo>
                  <a:pt x="40617" y="14672"/>
                </a:lnTo>
                <a:lnTo>
                  <a:pt x="43853" y="15087"/>
                </a:lnTo>
                <a:lnTo>
                  <a:pt x="44886" y="13625"/>
                </a:lnTo>
                <a:lnTo>
                  <a:pt x="45297" y="14994"/>
                </a:lnTo>
                <a:lnTo>
                  <a:pt x="47444" y="14594"/>
                </a:lnTo>
                <a:lnTo>
                  <a:pt x="48998" y="13128"/>
                </a:lnTo>
                <a:lnTo>
                  <a:pt x="50003" y="13388"/>
                </a:lnTo>
                <a:lnTo>
                  <a:pt x="55765" y="9876"/>
                </a:lnTo>
                <a:lnTo>
                  <a:pt x="56974" y="7852"/>
                </a:lnTo>
                <a:lnTo>
                  <a:pt x="58070" y="9223"/>
                </a:lnTo>
                <a:lnTo>
                  <a:pt x="59297" y="9631"/>
                </a:lnTo>
                <a:lnTo>
                  <a:pt x="62959" y="8419"/>
                </a:lnTo>
                <a:lnTo>
                  <a:pt x="64948" y="9816"/>
                </a:lnTo>
                <a:lnTo>
                  <a:pt x="69561" y="8938"/>
                </a:lnTo>
                <a:lnTo>
                  <a:pt x="72628" y="9313"/>
                </a:lnTo>
                <a:lnTo>
                  <a:pt x="74879" y="10469"/>
                </a:lnTo>
                <a:lnTo>
                  <a:pt x="76364" y="15099"/>
                </a:lnTo>
                <a:lnTo>
                  <a:pt x="76478" y="17921"/>
                </a:lnTo>
                <a:lnTo>
                  <a:pt x="75572" y="20354"/>
                </a:lnTo>
                <a:lnTo>
                  <a:pt x="75994" y="22555"/>
                </a:lnTo>
                <a:lnTo>
                  <a:pt x="74893" y="26468"/>
                </a:lnTo>
                <a:lnTo>
                  <a:pt x="72598" y="29322"/>
                </a:lnTo>
                <a:lnTo>
                  <a:pt x="70267" y="29546"/>
                </a:lnTo>
                <a:lnTo>
                  <a:pt x="69167" y="30517"/>
                </a:lnTo>
                <a:lnTo>
                  <a:pt x="64205" y="28598"/>
                </a:lnTo>
                <a:lnTo>
                  <a:pt x="61133" y="29303"/>
                </a:lnTo>
                <a:lnTo>
                  <a:pt x="56846" y="32343"/>
                </a:lnTo>
                <a:lnTo>
                  <a:pt x="53437" y="32531"/>
                </a:lnTo>
                <a:lnTo>
                  <a:pt x="51588" y="34287"/>
                </a:lnTo>
                <a:lnTo>
                  <a:pt x="49471" y="33846"/>
                </a:lnTo>
                <a:lnTo>
                  <a:pt x="45118" y="33911"/>
                </a:lnTo>
                <a:lnTo>
                  <a:pt x="43651" y="34614"/>
                </a:lnTo>
                <a:lnTo>
                  <a:pt x="42287" y="33944"/>
                </a:lnTo>
                <a:lnTo>
                  <a:pt x="41080" y="34422"/>
                </a:lnTo>
                <a:lnTo>
                  <a:pt x="39357" y="33610"/>
                </a:lnTo>
                <a:lnTo>
                  <a:pt x="37640" y="35135"/>
                </a:lnTo>
                <a:lnTo>
                  <a:pt x="36585" y="35429"/>
                </a:lnTo>
                <a:lnTo>
                  <a:pt x="35729" y="33822"/>
                </a:lnTo>
                <a:lnTo>
                  <a:pt x="34441" y="33855"/>
                </a:lnTo>
                <a:lnTo>
                  <a:pt x="30615" y="29188"/>
                </a:lnTo>
                <a:lnTo>
                  <a:pt x="28925" y="29580"/>
                </a:lnTo>
                <a:lnTo>
                  <a:pt x="26306" y="28967"/>
                </a:lnTo>
                <a:lnTo>
                  <a:pt x="25124" y="28058"/>
                </a:lnTo>
                <a:lnTo>
                  <a:pt x="23786" y="27988"/>
                </a:lnTo>
                <a:lnTo>
                  <a:pt x="22818" y="28973"/>
                </a:lnTo>
                <a:lnTo>
                  <a:pt x="20039" y="29788"/>
                </a:lnTo>
                <a:lnTo>
                  <a:pt x="18721" y="30804"/>
                </a:lnTo>
                <a:lnTo>
                  <a:pt x="16680" y="30414"/>
                </a:lnTo>
                <a:lnTo>
                  <a:pt x="14514" y="28047"/>
                </a:lnTo>
                <a:lnTo>
                  <a:pt x="8255" y="22068"/>
                </a:lnTo>
                <a:lnTo>
                  <a:pt x="6898" y="19500"/>
                </a:lnTo>
                <a:lnTo>
                  <a:pt x="4027" y="17452"/>
                </a:lnTo>
                <a:lnTo>
                  <a:pt x="3428" y="16261"/>
                </a:lnTo>
                <a:lnTo>
                  <a:pt x="1338" y="14184"/>
                </a:lnTo>
                <a:lnTo>
                  <a:pt x="210" y="10409"/>
                </a:lnTo>
                <a:lnTo>
                  <a:pt x="0" y="8720"/>
                </a:lnTo>
                <a:lnTo>
                  <a:pt x="977" y="6475"/>
                </a:lnTo>
                <a:lnTo>
                  <a:pt x="3053" y="4341"/>
                </a:lnTo>
                <a:lnTo>
                  <a:pt x="3471" y="1808"/>
                </a:lnTo>
                <a:lnTo>
                  <a:pt x="5502" y="2253"/>
                </a:lnTo>
                <a:lnTo>
                  <a:pt x="7406" y="0"/>
                </a:lnTo>
                <a:close/>
              </a:path>
            </a:pathLst>
          </a:custGeom>
          <a:solidFill>
            <a:srgbClr val="190C27">
              <a:alpha val="100000"/>
            </a:srgbClr>
          </a:solidFill>
          <a:ln w="13550" cap="flat">
            <a:solidFill>
              <a:srgbClr val="190C27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332" name="pg2332"/>
          <p:cNvSpPr/>
          <p:nvPr/>
        </p:nvSpPr>
        <p:spPr>
          <a:xfrm>
            <a:off x="549308" y="5867296"/>
            <a:ext cx="54448" cy="31159"/>
          </a:xfrm>
          <a:custGeom>
            <a:avLst/>
            <a:gdLst/>
            <a:ahLst/>
            <a:cxnLst/>
            <a:rect l="0" t="0" r="0" b="0"/>
            <a:pathLst>
              <a:path w="54448" h="31159">
                <a:moveTo>
                  <a:pt x="16111" y="505"/>
                </a:moveTo>
                <a:lnTo>
                  <a:pt x="18438" y="1773"/>
                </a:lnTo>
                <a:lnTo>
                  <a:pt x="23239" y="5074"/>
                </a:lnTo>
                <a:lnTo>
                  <a:pt x="25017" y="7000"/>
                </a:lnTo>
                <a:lnTo>
                  <a:pt x="26266" y="9486"/>
                </a:lnTo>
                <a:lnTo>
                  <a:pt x="27680" y="9556"/>
                </a:lnTo>
                <a:lnTo>
                  <a:pt x="29166" y="10896"/>
                </a:lnTo>
                <a:lnTo>
                  <a:pt x="31891" y="10903"/>
                </a:lnTo>
                <a:lnTo>
                  <a:pt x="32899" y="12822"/>
                </a:lnTo>
                <a:lnTo>
                  <a:pt x="36276" y="14977"/>
                </a:lnTo>
                <a:lnTo>
                  <a:pt x="37314" y="17155"/>
                </a:lnTo>
                <a:lnTo>
                  <a:pt x="39516" y="18251"/>
                </a:lnTo>
                <a:lnTo>
                  <a:pt x="42113" y="18377"/>
                </a:lnTo>
                <a:lnTo>
                  <a:pt x="43266" y="19191"/>
                </a:lnTo>
                <a:lnTo>
                  <a:pt x="47559" y="19815"/>
                </a:lnTo>
                <a:lnTo>
                  <a:pt x="51478" y="20664"/>
                </a:lnTo>
                <a:lnTo>
                  <a:pt x="52002" y="21738"/>
                </a:lnTo>
                <a:lnTo>
                  <a:pt x="53937" y="23191"/>
                </a:lnTo>
                <a:lnTo>
                  <a:pt x="54448" y="26127"/>
                </a:lnTo>
                <a:lnTo>
                  <a:pt x="47559" y="28096"/>
                </a:lnTo>
                <a:lnTo>
                  <a:pt x="44605" y="27110"/>
                </a:lnTo>
                <a:lnTo>
                  <a:pt x="38620" y="26599"/>
                </a:lnTo>
                <a:lnTo>
                  <a:pt x="36628" y="29034"/>
                </a:lnTo>
                <a:lnTo>
                  <a:pt x="32366" y="31159"/>
                </a:lnTo>
                <a:lnTo>
                  <a:pt x="30424" y="29756"/>
                </a:lnTo>
                <a:lnTo>
                  <a:pt x="30307" y="27419"/>
                </a:lnTo>
                <a:lnTo>
                  <a:pt x="29166" y="26260"/>
                </a:lnTo>
                <a:lnTo>
                  <a:pt x="27178" y="25953"/>
                </a:lnTo>
                <a:lnTo>
                  <a:pt x="25121" y="26284"/>
                </a:lnTo>
                <a:lnTo>
                  <a:pt x="20227" y="25476"/>
                </a:lnTo>
                <a:lnTo>
                  <a:pt x="18937" y="26015"/>
                </a:lnTo>
                <a:lnTo>
                  <a:pt x="13871" y="23342"/>
                </a:lnTo>
                <a:lnTo>
                  <a:pt x="12032" y="24491"/>
                </a:lnTo>
                <a:lnTo>
                  <a:pt x="10259" y="24594"/>
                </a:lnTo>
                <a:lnTo>
                  <a:pt x="8427" y="22625"/>
                </a:lnTo>
                <a:lnTo>
                  <a:pt x="5336" y="21075"/>
                </a:lnTo>
                <a:lnTo>
                  <a:pt x="2710" y="18960"/>
                </a:lnTo>
                <a:lnTo>
                  <a:pt x="2148" y="16903"/>
                </a:lnTo>
                <a:lnTo>
                  <a:pt x="215" y="13184"/>
                </a:lnTo>
                <a:lnTo>
                  <a:pt x="0" y="8895"/>
                </a:lnTo>
                <a:lnTo>
                  <a:pt x="724" y="4952"/>
                </a:lnTo>
                <a:lnTo>
                  <a:pt x="2876" y="2211"/>
                </a:lnTo>
                <a:lnTo>
                  <a:pt x="7029" y="117"/>
                </a:lnTo>
                <a:lnTo>
                  <a:pt x="9783" y="930"/>
                </a:lnTo>
                <a:lnTo>
                  <a:pt x="13780" y="0"/>
                </a:lnTo>
                <a:close/>
              </a:path>
            </a:pathLst>
          </a:custGeom>
          <a:solidFill>
            <a:srgbClr val="190C27">
              <a:alpha val="100000"/>
            </a:srgbClr>
          </a:solidFill>
          <a:ln w="13550" cap="flat">
            <a:solidFill>
              <a:srgbClr val="190C27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333" name="pg2333"/>
          <p:cNvSpPr/>
          <p:nvPr/>
        </p:nvSpPr>
        <p:spPr>
          <a:xfrm>
            <a:off x="673090" y="5825045"/>
            <a:ext cx="35868" cy="28004"/>
          </a:xfrm>
          <a:custGeom>
            <a:avLst/>
            <a:gdLst/>
            <a:ahLst/>
            <a:cxnLst/>
            <a:rect l="0" t="0" r="0" b="0"/>
            <a:pathLst>
              <a:path w="35868" h="28004">
                <a:moveTo>
                  <a:pt x="13041" y="0"/>
                </a:moveTo>
                <a:lnTo>
                  <a:pt x="15990" y="1976"/>
                </a:lnTo>
                <a:lnTo>
                  <a:pt x="17192" y="1532"/>
                </a:lnTo>
                <a:lnTo>
                  <a:pt x="17622" y="465"/>
                </a:lnTo>
                <a:lnTo>
                  <a:pt x="18829" y="1051"/>
                </a:lnTo>
                <a:lnTo>
                  <a:pt x="20948" y="1166"/>
                </a:lnTo>
                <a:lnTo>
                  <a:pt x="25402" y="3327"/>
                </a:lnTo>
                <a:lnTo>
                  <a:pt x="26578" y="3570"/>
                </a:lnTo>
                <a:lnTo>
                  <a:pt x="29447" y="3055"/>
                </a:lnTo>
                <a:lnTo>
                  <a:pt x="33116" y="6461"/>
                </a:lnTo>
                <a:lnTo>
                  <a:pt x="33835" y="7591"/>
                </a:lnTo>
                <a:lnTo>
                  <a:pt x="34156" y="10163"/>
                </a:lnTo>
                <a:lnTo>
                  <a:pt x="35631" y="11678"/>
                </a:lnTo>
                <a:lnTo>
                  <a:pt x="33939" y="13018"/>
                </a:lnTo>
                <a:lnTo>
                  <a:pt x="34031" y="15578"/>
                </a:lnTo>
                <a:lnTo>
                  <a:pt x="35422" y="15103"/>
                </a:lnTo>
                <a:lnTo>
                  <a:pt x="35868" y="18536"/>
                </a:lnTo>
                <a:lnTo>
                  <a:pt x="34403" y="21802"/>
                </a:lnTo>
                <a:lnTo>
                  <a:pt x="32460" y="23141"/>
                </a:lnTo>
                <a:lnTo>
                  <a:pt x="32393" y="25623"/>
                </a:lnTo>
                <a:lnTo>
                  <a:pt x="31883" y="27738"/>
                </a:lnTo>
                <a:lnTo>
                  <a:pt x="30053" y="27141"/>
                </a:lnTo>
                <a:lnTo>
                  <a:pt x="25547" y="27652"/>
                </a:lnTo>
                <a:lnTo>
                  <a:pt x="21927" y="25918"/>
                </a:lnTo>
                <a:lnTo>
                  <a:pt x="19567" y="26394"/>
                </a:lnTo>
                <a:lnTo>
                  <a:pt x="18119" y="26051"/>
                </a:lnTo>
                <a:lnTo>
                  <a:pt x="16851" y="26601"/>
                </a:lnTo>
                <a:lnTo>
                  <a:pt x="17003" y="28004"/>
                </a:lnTo>
                <a:lnTo>
                  <a:pt x="15614" y="27706"/>
                </a:lnTo>
                <a:lnTo>
                  <a:pt x="15651" y="25735"/>
                </a:lnTo>
                <a:lnTo>
                  <a:pt x="13757" y="25525"/>
                </a:lnTo>
                <a:lnTo>
                  <a:pt x="10896" y="26176"/>
                </a:lnTo>
                <a:lnTo>
                  <a:pt x="9550" y="25478"/>
                </a:lnTo>
                <a:lnTo>
                  <a:pt x="7528" y="23562"/>
                </a:lnTo>
                <a:lnTo>
                  <a:pt x="2949" y="20156"/>
                </a:lnTo>
                <a:lnTo>
                  <a:pt x="980" y="16355"/>
                </a:lnTo>
                <a:lnTo>
                  <a:pt x="112" y="11963"/>
                </a:lnTo>
                <a:lnTo>
                  <a:pt x="0" y="9629"/>
                </a:lnTo>
                <a:lnTo>
                  <a:pt x="1882" y="4116"/>
                </a:lnTo>
                <a:lnTo>
                  <a:pt x="4925" y="1595"/>
                </a:lnTo>
                <a:lnTo>
                  <a:pt x="6765" y="925"/>
                </a:lnTo>
                <a:close/>
              </a:path>
            </a:pathLst>
          </a:custGeom>
          <a:solidFill>
            <a:srgbClr val="190C27">
              <a:alpha val="100000"/>
            </a:srgbClr>
          </a:solidFill>
          <a:ln w="13550" cap="flat">
            <a:solidFill>
              <a:srgbClr val="190C27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334" name="pg2334"/>
          <p:cNvSpPr/>
          <p:nvPr/>
        </p:nvSpPr>
        <p:spPr>
          <a:xfrm>
            <a:off x="573313" y="5833479"/>
            <a:ext cx="59894" cy="38587"/>
          </a:xfrm>
          <a:custGeom>
            <a:avLst/>
            <a:gdLst/>
            <a:ahLst/>
            <a:cxnLst/>
            <a:rect l="0" t="0" r="0" b="0"/>
            <a:pathLst>
              <a:path w="59894" h="38587">
                <a:moveTo>
                  <a:pt x="22580" y="10875"/>
                </a:moveTo>
                <a:lnTo>
                  <a:pt x="26624" y="13341"/>
                </a:lnTo>
                <a:lnTo>
                  <a:pt x="28203" y="12960"/>
                </a:lnTo>
                <a:lnTo>
                  <a:pt x="28910" y="14289"/>
                </a:lnTo>
                <a:lnTo>
                  <a:pt x="31019" y="14401"/>
                </a:lnTo>
                <a:lnTo>
                  <a:pt x="34754" y="17371"/>
                </a:lnTo>
                <a:lnTo>
                  <a:pt x="36156" y="19311"/>
                </a:lnTo>
                <a:lnTo>
                  <a:pt x="37445" y="19530"/>
                </a:lnTo>
                <a:lnTo>
                  <a:pt x="37975" y="20527"/>
                </a:lnTo>
                <a:lnTo>
                  <a:pt x="40373" y="22199"/>
                </a:lnTo>
                <a:lnTo>
                  <a:pt x="41319" y="22182"/>
                </a:lnTo>
                <a:lnTo>
                  <a:pt x="42528" y="24155"/>
                </a:lnTo>
                <a:lnTo>
                  <a:pt x="46059" y="25661"/>
                </a:lnTo>
                <a:lnTo>
                  <a:pt x="52566" y="30559"/>
                </a:lnTo>
                <a:lnTo>
                  <a:pt x="55192" y="31523"/>
                </a:lnTo>
                <a:lnTo>
                  <a:pt x="57156" y="33006"/>
                </a:lnTo>
                <a:lnTo>
                  <a:pt x="59894" y="36101"/>
                </a:lnTo>
                <a:lnTo>
                  <a:pt x="57989" y="38043"/>
                </a:lnTo>
                <a:lnTo>
                  <a:pt x="52009" y="38587"/>
                </a:lnTo>
                <a:lnTo>
                  <a:pt x="48488" y="36320"/>
                </a:lnTo>
                <a:lnTo>
                  <a:pt x="47650" y="35092"/>
                </a:lnTo>
                <a:lnTo>
                  <a:pt x="43230" y="32384"/>
                </a:lnTo>
                <a:lnTo>
                  <a:pt x="39671" y="28843"/>
                </a:lnTo>
                <a:lnTo>
                  <a:pt x="36865" y="27659"/>
                </a:lnTo>
                <a:lnTo>
                  <a:pt x="35565" y="28025"/>
                </a:lnTo>
                <a:lnTo>
                  <a:pt x="33125" y="26977"/>
                </a:lnTo>
                <a:lnTo>
                  <a:pt x="30926" y="26594"/>
                </a:lnTo>
                <a:lnTo>
                  <a:pt x="28458" y="23809"/>
                </a:lnTo>
                <a:lnTo>
                  <a:pt x="26841" y="22506"/>
                </a:lnTo>
                <a:lnTo>
                  <a:pt x="22592" y="21379"/>
                </a:lnTo>
                <a:lnTo>
                  <a:pt x="16339" y="17023"/>
                </a:lnTo>
                <a:lnTo>
                  <a:pt x="13370" y="15278"/>
                </a:lnTo>
                <a:lnTo>
                  <a:pt x="12131" y="12911"/>
                </a:lnTo>
                <a:lnTo>
                  <a:pt x="11395" y="13434"/>
                </a:lnTo>
                <a:lnTo>
                  <a:pt x="9913" y="12848"/>
                </a:lnTo>
                <a:lnTo>
                  <a:pt x="10157" y="11148"/>
                </a:lnTo>
                <a:lnTo>
                  <a:pt x="9386" y="11069"/>
                </a:lnTo>
                <a:lnTo>
                  <a:pt x="8922" y="9141"/>
                </a:lnTo>
                <a:lnTo>
                  <a:pt x="5050" y="6704"/>
                </a:lnTo>
                <a:lnTo>
                  <a:pt x="2341" y="3470"/>
                </a:lnTo>
                <a:lnTo>
                  <a:pt x="0" y="0"/>
                </a:lnTo>
                <a:lnTo>
                  <a:pt x="2923" y="428"/>
                </a:lnTo>
                <a:lnTo>
                  <a:pt x="5433" y="1532"/>
                </a:lnTo>
                <a:lnTo>
                  <a:pt x="8863" y="4002"/>
                </a:lnTo>
                <a:lnTo>
                  <a:pt x="15818" y="7446"/>
                </a:lnTo>
                <a:lnTo>
                  <a:pt x="18296" y="8496"/>
                </a:lnTo>
                <a:lnTo>
                  <a:pt x="21342" y="10771"/>
                </a:lnTo>
                <a:close/>
              </a:path>
            </a:pathLst>
          </a:custGeom>
          <a:solidFill>
            <a:srgbClr val="190C27">
              <a:alpha val="100000"/>
            </a:srgbClr>
          </a:solidFill>
          <a:ln w="13550" cap="flat">
            <a:solidFill>
              <a:srgbClr val="190C27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335" name="pg2335"/>
          <p:cNvSpPr/>
          <p:nvPr/>
        </p:nvSpPr>
        <p:spPr>
          <a:xfrm>
            <a:off x="518166" y="5852840"/>
            <a:ext cx="25055" cy="22023"/>
          </a:xfrm>
          <a:custGeom>
            <a:avLst/>
            <a:gdLst/>
            <a:ahLst/>
            <a:cxnLst/>
            <a:rect l="0" t="0" r="0" b="0"/>
            <a:pathLst>
              <a:path w="25055" h="22023">
                <a:moveTo>
                  <a:pt x="22622" y="5695"/>
                </a:moveTo>
                <a:lnTo>
                  <a:pt x="25055" y="8958"/>
                </a:lnTo>
                <a:lnTo>
                  <a:pt x="24155" y="10974"/>
                </a:lnTo>
                <a:lnTo>
                  <a:pt x="24452" y="13016"/>
                </a:lnTo>
                <a:lnTo>
                  <a:pt x="23897" y="13798"/>
                </a:lnTo>
                <a:lnTo>
                  <a:pt x="24299" y="17466"/>
                </a:lnTo>
                <a:lnTo>
                  <a:pt x="22697" y="17849"/>
                </a:lnTo>
                <a:lnTo>
                  <a:pt x="22156" y="19208"/>
                </a:lnTo>
                <a:lnTo>
                  <a:pt x="22767" y="21694"/>
                </a:lnTo>
                <a:lnTo>
                  <a:pt x="21568" y="21934"/>
                </a:lnTo>
                <a:lnTo>
                  <a:pt x="21995" y="20686"/>
                </a:lnTo>
                <a:lnTo>
                  <a:pt x="14439" y="21538"/>
                </a:lnTo>
                <a:lnTo>
                  <a:pt x="12056" y="22023"/>
                </a:lnTo>
                <a:lnTo>
                  <a:pt x="8943" y="21064"/>
                </a:lnTo>
                <a:lnTo>
                  <a:pt x="9038" y="19726"/>
                </a:lnTo>
                <a:lnTo>
                  <a:pt x="8056" y="14742"/>
                </a:lnTo>
                <a:lnTo>
                  <a:pt x="7250" y="13633"/>
                </a:lnTo>
                <a:lnTo>
                  <a:pt x="5573" y="13668"/>
                </a:lnTo>
                <a:lnTo>
                  <a:pt x="2179" y="10976"/>
                </a:lnTo>
                <a:lnTo>
                  <a:pt x="0" y="7653"/>
                </a:lnTo>
                <a:lnTo>
                  <a:pt x="3194" y="5846"/>
                </a:lnTo>
                <a:lnTo>
                  <a:pt x="7121" y="5389"/>
                </a:lnTo>
                <a:lnTo>
                  <a:pt x="8361" y="5725"/>
                </a:lnTo>
                <a:lnTo>
                  <a:pt x="10006" y="3955"/>
                </a:lnTo>
                <a:lnTo>
                  <a:pt x="11295" y="1339"/>
                </a:lnTo>
                <a:lnTo>
                  <a:pt x="12704" y="0"/>
                </a:lnTo>
                <a:lnTo>
                  <a:pt x="15604" y="774"/>
                </a:lnTo>
                <a:lnTo>
                  <a:pt x="17803" y="2181"/>
                </a:lnTo>
                <a:lnTo>
                  <a:pt x="20149" y="4840"/>
                </a:lnTo>
                <a:close/>
              </a:path>
            </a:pathLst>
          </a:custGeom>
          <a:solidFill>
            <a:srgbClr val="190C27">
              <a:alpha val="100000"/>
            </a:srgbClr>
          </a:solidFill>
          <a:ln w="13550" cap="flat">
            <a:solidFill>
              <a:srgbClr val="190C27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336" name="pg2336"/>
          <p:cNvSpPr/>
          <p:nvPr/>
        </p:nvSpPr>
        <p:spPr>
          <a:xfrm>
            <a:off x="258983" y="5698925"/>
            <a:ext cx="15006" cy="26674"/>
          </a:xfrm>
          <a:custGeom>
            <a:avLst/>
            <a:gdLst/>
            <a:ahLst/>
            <a:cxnLst/>
            <a:rect l="0" t="0" r="0" b="0"/>
            <a:pathLst>
              <a:path w="15006" h="26674">
                <a:moveTo>
                  <a:pt x="6435" y="0"/>
                </a:moveTo>
                <a:lnTo>
                  <a:pt x="7038" y="2588"/>
                </a:lnTo>
                <a:lnTo>
                  <a:pt x="9028" y="4306"/>
                </a:lnTo>
                <a:lnTo>
                  <a:pt x="11986" y="4124"/>
                </a:lnTo>
                <a:lnTo>
                  <a:pt x="12777" y="8424"/>
                </a:lnTo>
                <a:lnTo>
                  <a:pt x="14109" y="10539"/>
                </a:lnTo>
                <a:lnTo>
                  <a:pt x="15006" y="10637"/>
                </a:lnTo>
                <a:lnTo>
                  <a:pt x="14873" y="13130"/>
                </a:lnTo>
                <a:lnTo>
                  <a:pt x="13146" y="15433"/>
                </a:lnTo>
                <a:lnTo>
                  <a:pt x="13718" y="17023"/>
                </a:lnTo>
                <a:lnTo>
                  <a:pt x="12540" y="18171"/>
                </a:lnTo>
                <a:lnTo>
                  <a:pt x="12668" y="20461"/>
                </a:lnTo>
                <a:lnTo>
                  <a:pt x="11712" y="22380"/>
                </a:lnTo>
                <a:lnTo>
                  <a:pt x="11488" y="23982"/>
                </a:lnTo>
                <a:lnTo>
                  <a:pt x="9800" y="25938"/>
                </a:lnTo>
                <a:lnTo>
                  <a:pt x="8020" y="26336"/>
                </a:lnTo>
                <a:lnTo>
                  <a:pt x="5222" y="25892"/>
                </a:lnTo>
                <a:lnTo>
                  <a:pt x="3949" y="26674"/>
                </a:lnTo>
                <a:lnTo>
                  <a:pt x="2110" y="25799"/>
                </a:lnTo>
                <a:lnTo>
                  <a:pt x="1014" y="21886"/>
                </a:lnTo>
                <a:lnTo>
                  <a:pt x="1691" y="21101"/>
                </a:lnTo>
                <a:lnTo>
                  <a:pt x="335" y="16864"/>
                </a:lnTo>
                <a:lnTo>
                  <a:pt x="806" y="14923"/>
                </a:lnTo>
                <a:lnTo>
                  <a:pt x="0" y="12535"/>
                </a:lnTo>
                <a:lnTo>
                  <a:pt x="1051" y="10579"/>
                </a:lnTo>
                <a:lnTo>
                  <a:pt x="1188" y="5952"/>
                </a:lnTo>
                <a:lnTo>
                  <a:pt x="3415" y="2725"/>
                </a:lnTo>
                <a:lnTo>
                  <a:pt x="3415" y="496"/>
                </a:lnTo>
                <a:lnTo>
                  <a:pt x="5603" y="528"/>
                </a:lnTo>
                <a:close/>
              </a:path>
            </a:pathLst>
          </a:custGeom>
          <a:solidFill>
            <a:srgbClr val="190C27">
              <a:alpha val="100000"/>
            </a:srgbClr>
          </a:solidFill>
          <a:ln w="13550" cap="flat">
            <a:solidFill>
              <a:srgbClr val="190C27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337" name="pg2337"/>
          <p:cNvSpPr/>
          <p:nvPr/>
        </p:nvSpPr>
        <p:spPr>
          <a:xfrm>
            <a:off x="906773" y="6137599"/>
            <a:ext cx="18135" cy="15085"/>
          </a:xfrm>
          <a:custGeom>
            <a:avLst/>
            <a:gdLst/>
            <a:ahLst/>
            <a:cxnLst/>
            <a:rect l="0" t="0" r="0" b="0"/>
            <a:pathLst>
              <a:path w="18135" h="15085">
                <a:moveTo>
                  <a:pt x="10392" y="0"/>
                </a:moveTo>
                <a:lnTo>
                  <a:pt x="11730" y="1016"/>
                </a:lnTo>
                <a:lnTo>
                  <a:pt x="12881" y="82"/>
                </a:lnTo>
                <a:lnTo>
                  <a:pt x="13919" y="622"/>
                </a:lnTo>
                <a:lnTo>
                  <a:pt x="14160" y="2867"/>
                </a:lnTo>
                <a:lnTo>
                  <a:pt x="13793" y="4534"/>
                </a:lnTo>
                <a:lnTo>
                  <a:pt x="17585" y="9188"/>
                </a:lnTo>
                <a:lnTo>
                  <a:pt x="17561" y="11170"/>
                </a:lnTo>
                <a:lnTo>
                  <a:pt x="18135" y="12988"/>
                </a:lnTo>
                <a:lnTo>
                  <a:pt x="17877" y="14947"/>
                </a:lnTo>
                <a:lnTo>
                  <a:pt x="16565" y="14590"/>
                </a:lnTo>
                <a:lnTo>
                  <a:pt x="14768" y="15085"/>
                </a:lnTo>
                <a:lnTo>
                  <a:pt x="12306" y="14999"/>
                </a:lnTo>
                <a:lnTo>
                  <a:pt x="9890" y="11587"/>
                </a:lnTo>
                <a:lnTo>
                  <a:pt x="7703" y="11244"/>
                </a:lnTo>
                <a:lnTo>
                  <a:pt x="4760" y="13192"/>
                </a:lnTo>
                <a:lnTo>
                  <a:pt x="3944" y="12279"/>
                </a:lnTo>
                <a:lnTo>
                  <a:pt x="2934" y="13173"/>
                </a:lnTo>
                <a:lnTo>
                  <a:pt x="1938" y="12379"/>
                </a:lnTo>
                <a:lnTo>
                  <a:pt x="1053" y="8116"/>
                </a:lnTo>
                <a:lnTo>
                  <a:pt x="0" y="5394"/>
                </a:lnTo>
                <a:lnTo>
                  <a:pt x="414" y="3360"/>
                </a:lnTo>
                <a:lnTo>
                  <a:pt x="2142" y="1813"/>
                </a:lnTo>
                <a:lnTo>
                  <a:pt x="3805" y="1271"/>
                </a:lnTo>
                <a:lnTo>
                  <a:pt x="5248" y="2258"/>
                </a:lnTo>
                <a:lnTo>
                  <a:pt x="6173" y="1380"/>
                </a:lnTo>
                <a:lnTo>
                  <a:pt x="6929" y="2022"/>
                </a:lnTo>
                <a:lnTo>
                  <a:pt x="8098" y="643"/>
                </a:lnTo>
                <a:close/>
              </a:path>
            </a:pathLst>
          </a:custGeom>
          <a:solidFill>
            <a:srgbClr val="190C27">
              <a:alpha val="100000"/>
            </a:srgbClr>
          </a:solidFill>
          <a:ln w="13550" cap="flat">
            <a:solidFill>
              <a:srgbClr val="190C27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338" name="pg2338"/>
          <p:cNvSpPr/>
          <p:nvPr/>
        </p:nvSpPr>
        <p:spPr>
          <a:xfrm>
            <a:off x="599338" y="5773900"/>
            <a:ext cx="13168" cy="15127"/>
          </a:xfrm>
          <a:custGeom>
            <a:avLst/>
            <a:gdLst/>
            <a:ahLst/>
            <a:cxnLst/>
            <a:rect l="0" t="0" r="0" b="0"/>
            <a:pathLst>
              <a:path w="13168" h="15127">
                <a:moveTo>
                  <a:pt x="5450" y="15"/>
                </a:moveTo>
                <a:lnTo>
                  <a:pt x="6902" y="1290"/>
                </a:lnTo>
                <a:lnTo>
                  <a:pt x="8116" y="1227"/>
                </a:lnTo>
                <a:lnTo>
                  <a:pt x="11076" y="8235"/>
                </a:lnTo>
                <a:lnTo>
                  <a:pt x="12373" y="9752"/>
                </a:lnTo>
                <a:lnTo>
                  <a:pt x="13168" y="12923"/>
                </a:lnTo>
                <a:lnTo>
                  <a:pt x="12625" y="14380"/>
                </a:lnTo>
                <a:lnTo>
                  <a:pt x="10935" y="15127"/>
                </a:lnTo>
                <a:lnTo>
                  <a:pt x="8049" y="14380"/>
                </a:lnTo>
                <a:lnTo>
                  <a:pt x="6543" y="12407"/>
                </a:lnTo>
                <a:lnTo>
                  <a:pt x="3776" y="12395"/>
                </a:lnTo>
                <a:lnTo>
                  <a:pt x="2689" y="10710"/>
                </a:lnTo>
                <a:lnTo>
                  <a:pt x="1629" y="7360"/>
                </a:lnTo>
                <a:lnTo>
                  <a:pt x="0" y="4882"/>
                </a:lnTo>
                <a:lnTo>
                  <a:pt x="1625" y="2356"/>
                </a:lnTo>
                <a:lnTo>
                  <a:pt x="2450" y="0"/>
                </a:lnTo>
                <a:close/>
              </a:path>
            </a:pathLst>
          </a:custGeom>
          <a:solidFill>
            <a:srgbClr val="190C27">
              <a:alpha val="100000"/>
            </a:srgbClr>
          </a:solidFill>
          <a:ln w="13550" cap="flat">
            <a:solidFill>
              <a:srgbClr val="190C27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339" name="pg2339"/>
          <p:cNvSpPr/>
          <p:nvPr/>
        </p:nvSpPr>
        <p:spPr>
          <a:xfrm>
            <a:off x="273792" y="5663604"/>
            <a:ext cx="4986" cy="9732"/>
          </a:xfrm>
          <a:custGeom>
            <a:avLst/>
            <a:gdLst/>
            <a:ahLst/>
            <a:cxnLst/>
            <a:rect l="0" t="0" r="0" b="0"/>
            <a:pathLst>
              <a:path w="4986" h="9732">
                <a:moveTo>
                  <a:pt x="4451" y="6829"/>
                </a:moveTo>
                <a:lnTo>
                  <a:pt x="1829" y="9732"/>
                </a:lnTo>
                <a:lnTo>
                  <a:pt x="637" y="9330"/>
                </a:lnTo>
                <a:lnTo>
                  <a:pt x="1250" y="8009"/>
                </a:lnTo>
                <a:lnTo>
                  <a:pt x="0" y="4060"/>
                </a:lnTo>
                <a:lnTo>
                  <a:pt x="1072" y="129"/>
                </a:lnTo>
                <a:lnTo>
                  <a:pt x="2787" y="0"/>
                </a:lnTo>
                <a:lnTo>
                  <a:pt x="4360" y="1082"/>
                </a:lnTo>
                <a:lnTo>
                  <a:pt x="4986" y="3293"/>
                </a:lnTo>
                <a:close/>
              </a:path>
            </a:pathLst>
          </a:custGeom>
          <a:solidFill>
            <a:srgbClr val="190C27">
              <a:alpha val="100000"/>
            </a:srgbClr>
          </a:solidFill>
          <a:ln w="13550" cap="flat">
            <a:solidFill>
              <a:srgbClr val="190C27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340" name="pg2340"/>
          <p:cNvSpPr/>
          <p:nvPr/>
        </p:nvSpPr>
        <p:spPr>
          <a:xfrm>
            <a:off x="5871010" y="4195503"/>
            <a:ext cx="389513" cy="303051"/>
          </a:xfrm>
          <a:custGeom>
            <a:avLst/>
            <a:gdLst/>
            <a:ahLst/>
            <a:cxnLst/>
            <a:rect l="0" t="0" r="0" b="0"/>
            <a:pathLst>
              <a:path w="389513" h="303051">
                <a:moveTo>
                  <a:pt x="219462" y="26298"/>
                </a:moveTo>
                <a:lnTo>
                  <a:pt x="223401" y="17777"/>
                </a:lnTo>
                <a:lnTo>
                  <a:pt x="227278" y="19988"/>
                </a:lnTo>
                <a:lnTo>
                  <a:pt x="230046" y="19773"/>
                </a:lnTo>
                <a:lnTo>
                  <a:pt x="232513" y="19581"/>
                </a:lnTo>
                <a:lnTo>
                  <a:pt x="237940" y="23205"/>
                </a:lnTo>
                <a:lnTo>
                  <a:pt x="247981" y="21468"/>
                </a:lnTo>
                <a:lnTo>
                  <a:pt x="253601" y="23940"/>
                </a:lnTo>
                <a:lnTo>
                  <a:pt x="258547" y="32106"/>
                </a:lnTo>
                <a:lnTo>
                  <a:pt x="266525" y="29683"/>
                </a:lnTo>
                <a:lnTo>
                  <a:pt x="268877" y="27090"/>
                </a:lnTo>
                <a:lnTo>
                  <a:pt x="274168" y="26734"/>
                </a:lnTo>
                <a:lnTo>
                  <a:pt x="276894" y="29167"/>
                </a:lnTo>
                <a:lnTo>
                  <a:pt x="280384" y="29310"/>
                </a:lnTo>
                <a:lnTo>
                  <a:pt x="284019" y="33494"/>
                </a:lnTo>
                <a:lnTo>
                  <a:pt x="285578" y="35287"/>
                </a:lnTo>
                <a:lnTo>
                  <a:pt x="293948" y="35522"/>
                </a:lnTo>
                <a:lnTo>
                  <a:pt x="297477" y="38391"/>
                </a:lnTo>
                <a:lnTo>
                  <a:pt x="307624" y="34145"/>
                </a:lnTo>
                <a:lnTo>
                  <a:pt x="310204" y="35301"/>
                </a:lnTo>
                <a:lnTo>
                  <a:pt x="312556" y="34247"/>
                </a:lnTo>
                <a:lnTo>
                  <a:pt x="312958" y="33494"/>
                </a:lnTo>
                <a:lnTo>
                  <a:pt x="315310" y="29095"/>
                </a:lnTo>
                <a:lnTo>
                  <a:pt x="319460" y="26328"/>
                </a:lnTo>
                <a:lnTo>
                  <a:pt x="327334" y="28850"/>
                </a:lnTo>
                <a:lnTo>
                  <a:pt x="334329" y="26490"/>
                </a:lnTo>
                <a:lnTo>
                  <a:pt x="337282" y="29651"/>
                </a:lnTo>
                <a:lnTo>
                  <a:pt x="340070" y="30082"/>
                </a:lnTo>
                <a:lnTo>
                  <a:pt x="341196" y="33494"/>
                </a:lnTo>
                <a:lnTo>
                  <a:pt x="344411" y="38188"/>
                </a:lnTo>
                <a:lnTo>
                  <a:pt x="344743" y="42881"/>
                </a:lnTo>
                <a:lnTo>
                  <a:pt x="346362" y="45781"/>
                </a:lnTo>
                <a:lnTo>
                  <a:pt x="348389" y="47562"/>
                </a:lnTo>
                <a:lnTo>
                  <a:pt x="349376" y="48430"/>
                </a:lnTo>
                <a:lnTo>
                  <a:pt x="355503" y="49436"/>
                </a:lnTo>
                <a:lnTo>
                  <a:pt x="360710" y="52313"/>
                </a:lnTo>
                <a:lnTo>
                  <a:pt x="362769" y="58743"/>
                </a:lnTo>
                <a:lnTo>
                  <a:pt x="366397" y="63759"/>
                </a:lnTo>
                <a:lnTo>
                  <a:pt x="368029" y="68286"/>
                </a:lnTo>
                <a:lnTo>
                  <a:pt x="374242" y="68051"/>
                </a:lnTo>
                <a:lnTo>
                  <a:pt x="374301" y="69862"/>
                </a:lnTo>
                <a:lnTo>
                  <a:pt x="374875" y="70981"/>
                </a:lnTo>
                <a:lnTo>
                  <a:pt x="374874" y="72055"/>
                </a:lnTo>
                <a:lnTo>
                  <a:pt x="375662" y="72251"/>
                </a:lnTo>
                <a:lnTo>
                  <a:pt x="377399" y="73505"/>
                </a:lnTo>
                <a:lnTo>
                  <a:pt x="380617" y="77114"/>
                </a:lnTo>
                <a:lnTo>
                  <a:pt x="381676" y="77679"/>
                </a:lnTo>
                <a:lnTo>
                  <a:pt x="382264" y="78935"/>
                </a:lnTo>
                <a:lnTo>
                  <a:pt x="383843" y="79439"/>
                </a:lnTo>
                <a:lnTo>
                  <a:pt x="384451" y="80151"/>
                </a:lnTo>
                <a:lnTo>
                  <a:pt x="385388" y="80441"/>
                </a:lnTo>
                <a:lnTo>
                  <a:pt x="385796" y="82182"/>
                </a:lnTo>
                <a:lnTo>
                  <a:pt x="385353" y="83448"/>
                </a:lnTo>
                <a:lnTo>
                  <a:pt x="383380" y="84055"/>
                </a:lnTo>
                <a:lnTo>
                  <a:pt x="382545" y="84654"/>
                </a:lnTo>
                <a:lnTo>
                  <a:pt x="381064" y="84836"/>
                </a:lnTo>
                <a:lnTo>
                  <a:pt x="379262" y="86160"/>
                </a:lnTo>
                <a:lnTo>
                  <a:pt x="378969" y="86971"/>
                </a:lnTo>
                <a:lnTo>
                  <a:pt x="378173" y="87178"/>
                </a:lnTo>
                <a:lnTo>
                  <a:pt x="377334" y="88101"/>
                </a:lnTo>
                <a:lnTo>
                  <a:pt x="375490" y="88047"/>
                </a:lnTo>
                <a:lnTo>
                  <a:pt x="375705" y="91189"/>
                </a:lnTo>
                <a:lnTo>
                  <a:pt x="385038" y="98039"/>
                </a:lnTo>
                <a:lnTo>
                  <a:pt x="389513" y="105972"/>
                </a:lnTo>
                <a:lnTo>
                  <a:pt x="385335" y="112187"/>
                </a:lnTo>
                <a:lnTo>
                  <a:pt x="388362" y="118247"/>
                </a:lnTo>
                <a:lnTo>
                  <a:pt x="385392" y="121332"/>
                </a:lnTo>
                <a:lnTo>
                  <a:pt x="382062" y="120206"/>
                </a:lnTo>
                <a:lnTo>
                  <a:pt x="379750" y="122464"/>
                </a:lnTo>
                <a:lnTo>
                  <a:pt x="386539" y="130546"/>
                </a:lnTo>
                <a:lnTo>
                  <a:pt x="387673" y="140357"/>
                </a:lnTo>
                <a:lnTo>
                  <a:pt x="383637" y="145292"/>
                </a:lnTo>
                <a:lnTo>
                  <a:pt x="387789" y="151201"/>
                </a:lnTo>
                <a:lnTo>
                  <a:pt x="386328" y="154400"/>
                </a:lnTo>
                <a:lnTo>
                  <a:pt x="384956" y="157402"/>
                </a:lnTo>
                <a:lnTo>
                  <a:pt x="386649" y="165587"/>
                </a:lnTo>
                <a:lnTo>
                  <a:pt x="386625" y="171709"/>
                </a:lnTo>
                <a:lnTo>
                  <a:pt x="381487" y="175922"/>
                </a:lnTo>
                <a:lnTo>
                  <a:pt x="375170" y="175017"/>
                </a:lnTo>
                <a:lnTo>
                  <a:pt x="372767" y="178344"/>
                </a:lnTo>
                <a:lnTo>
                  <a:pt x="370605" y="177828"/>
                </a:lnTo>
                <a:lnTo>
                  <a:pt x="365746" y="177618"/>
                </a:lnTo>
                <a:lnTo>
                  <a:pt x="357563" y="187645"/>
                </a:lnTo>
                <a:lnTo>
                  <a:pt x="355604" y="194334"/>
                </a:lnTo>
                <a:lnTo>
                  <a:pt x="352664" y="198176"/>
                </a:lnTo>
                <a:lnTo>
                  <a:pt x="351898" y="204165"/>
                </a:lnTo>
                <a:lnTo>
                  <a:pt x="350658" y="206861"/>
                </a:lnTo>
                <a:lnTo>
                  <a:pt x="353118" y="210407"/>
                </a:lnTo>
                <a:lnTo>
                  <a:pt x="352818" y="211579"/>
                </a:lnTo>
                <a:lnTo>
                  <a:pt x="349114" y="212529"/>
                </a:lnTo>
                <a:lnTo>
                  <a:pt x="348389" y="212357"/>
                </a:lnTo>
                <a:lnTo>
                  <a:pt x="343506" y="211199"/>
                </a:lnTo>
                <a:lnTo>
                  <a:pt x="340401" y="204772"/>
                </a:lnTo>
                <a:lnTo>
                  <a:pt x="336995" y="205239"/>
                </a:lnTo>
                <a:lnTo>
                  <a:pt x="335175" y="210330"/>
                </a:lnTo>
                <a:lnTo>
                  <a:pt x="330475" y="212215"/>
                </a:lnTo>
                <a:lnTo>
                  <a:pt x="329564" y="220397"/>
                </a:lnTo>
                <a:lnTo>
                  <a:pt x="322511" y="226969"/>
                </a:lnTo>
                <a:lnTo>
                  <a:pt x="321692" y="232168"/>
                </a:lnTo>
                <a:lnTo>
                  <a:pt x="323323" y="233647"/>
                </a:lnTo>
                <a:lnTo>
                  <a:pt x="321709" y="236124"/>
                </a:lnTo>
                <a:lnTo>
                  <a:pt x="317324" y="235614"/>
                </a:lnTo>
                <a:lnTo>
                  <a:pt x="315776" y="239046"/>
                </a:lnTo>
                <a:lnTo>
                  <a:pt x="313054" y="239737"/>
                </a:lnTo>
                <a:lnTo>
                  <a:pt x="305069" y="238421"/>
                </a:lnTo>
                <a:lnTo>
                  <a:pt x="297303" y="234160"/>
                </a:lnTo>
                <a:lnTo>
                  <a:pt x="292510" y="229757"/>
                </a:lnTo>
                <a:lnTo>
                  <a:pt x="292947" y="231739"/>
                </a:lnTo>
                <a:lnTo>
                  <a:pt x="291691" y="233263"/>
                </a:lnTo>
                <a:lnTo>
                  <a:pt x="286139" y="235538"/>
                </a:lnTo>
                <a:lnTo>
                  <a:pt x="286208" y="239899"/>
                </a:lnTo>
                <a:lnTo>
                  <a:pt x="282981" y="239203"/>
                </a:lnTo>
                <a:lnTo>
                  <a:pt x="280841" y="241442"/>
                </a:lnTo>
                <a:lnTo>
                  <a:pt x="282379" y="245285"/>
                </a:lnTo>
                <a:lnTo>
                  <a:pt x="286157" y="248413"/>
                </a:lnTo>
                <a:lnTo>
                  <a:pt x="284040" y="254803"/>
                </a:lnTo>
                <a:lnTo>
                  <a:pt x="277616" y="257562"/>
                </a:lnTo>
                <a:lnTo>
                  <a:pt x="275881" y="260840"/>
                </a:lnTo>
                <a:lnTo>
                  <a:pt x="276456" y="262734"/>
                </a:lnTo>
                <a:lnTo>
                  <a:pt x="280360" y="265031"/>
                </a:lnTo>
                <a:lnTo>
                  <a:pt x="278145" y="273412"/>
                </a:lnTo>
                <a:lnTo>
                  <a:pt x="277659" y="275250"/>
                </a:lnTo>
                <a:lnTo>
                  <a:pt x="275736" y="277314"/>
                </a:lnTo>
                <a:lnTo>
                  <a:pt x="272259" y="275915"/>
                </a:lnTo>
                <a:lnTo>
                  <a:pt x="269456" y="280099"/>
                </a:lnTo>
                <a:lnTo>
                  <a:pt x="270027" y="288781"/>
                </a:lnTo>
                <a:lnTo>
                  <a:pt x="273390" y="293221"/>
                </a:lnTo>
                <a:lnTo>
                  <a:pt x="271819" y="295141"/>
                </a:lnTo>
                <a:lnTo>
                  <a:pt x="263182" y="289778"/>
                </a:lnTo>
                <a:lnTo>
                  <a:pt x="259605" y="291429"/>
                </a:lnTo>
                <a:lnTo>
                  <a:pt x="255159" y="289043"/>
                </a:lnTo>
                <a:lnTo>
                  <a:pt x="242580" y="290633"/>
                </a:lnTo>
                <a:lnTo>
                  <a:pt x="239190" y="292335"/>
                </a:lnTo>
                <a:lnTo>
                  <a:pt x="237054" y="296095"/>
                </a:lnTo>
                <a:lnTo>
                  <a:pt x="238627" y="298909"/>
                </a:lnTo>
                <a:lnTo>
                  <a:pt x="236052" y="300314"/>
                </a:lnTo>
                <a:lnTo>
                  <a:pt x="231148" y="296768"/>
                </a:lnTo>
                <a:lnTo>
                  <a:pt x="230141" y="292456"/>
                </a:lnTo>
                <a:lnTo>
                  <a:pt x="231529" y="286949"/>
                </a:lnTo>
                <a:lnTo>
                  <a:pt x="230770" y="285338"/>
                </a:lnTo>
                <a:lnTo>
                  <a:pt x="224844" y="283150"/>
                </a:lnTo>
                <a:lnTo>
                  <a:pt x="221355" y="284383"/>
                </a:lnTo>
                <a:lnTo>
                  <a:pt x="216971" y="282267"/>
                </a:lnTo>
                <a:lnTo>
                  <a:pt x="214515" y="278644"/>
                </a:lnTo>
                <a:lnTo>
                  <a:pt x="208932" y="276596"/>
                </a:lnTo>
                <a:lnTo>
                  <a:pt x="201031" y="280208"/>
                </a:lnTo>
                <a:lnTo>
                  <a:pt x="191925" y="284369"/>
                </a:lnTo>
                <a:lnTo>
                  <a:pt x="183504" y="282151"/>
                </a:lnTo>
                <a:lnTo>
                  <a:pt x="178639" y="284908"/>
                </a:lnTo>
                <a:lnTo>
                  <a:pt x="176453" y="288116"/>
                </a:lnTo>
                <a:lnTo>
                  <a:pt x="173667" y="288426"/>
                </a:lnTo>
                <a:lnTo>
                  <a:pt x="172661" y="287842"/>
                </a:lnTo>
                <a:lnTo>
                  <a:pt x="171981" y="284406"/>
                </a:lnTo>
                <a:lnTo>
                  <a:pt x="168272" y="281677"/>
                </a:lnTo>
                <a:lnTo>
                  <a:pt x="165696" y="274126"/>
                </a:lnTo>
                <a:lnTo>
                  <a:pt x="159645" y="273732"/>
                </a:lnTo>
                <a:lnTo>
                  <a:pt x="153991" y="276351"/>
                </a:lnTo>
                <a:lnTo>
                  <a:pt x="147778" y="273412"/>
                </a:lnTo>
                <a:lnTo>
                  <a:pt x="146873" y="271012"/>
                </a:lnTo>
                <a:lnTo>
                  <a:pt x="141414" y="270391"/>
                </a:lnTo>
                <a:lnTo>
                  <a:pt x="140494" y="273412"/>
                </a:lnTo>
                <a:lnTo>
                  <a:pt x="137676" y="275819"/>
                </a:lnTo>
                <a:lnTo>
                  <a:pt x="132682" y="280082"/>
                </a:lnTo>
                <a:lnTo>
                  <a:pt x="132399" y="286734"/>
                </a:lnTo>
                <a:lnTo>
                  <a:pt x="135802" y="295526"/>
                </a:lnTo>
                <a:lnTo>
                  <a:pt x="132458" y="299530"/>
                </a:lnTo>
                <a:lnTo>
                  <a:pt x="128228" y="302210"/>
                </a:lnTo>
                <a:lnTo>
                  <a:pt x="122384" y="301021"/>
                </a:lnTo>
                <a:lnTo>
                  <a:pt x="109354" y="303051"/>
                </a:lnTo>
                <a:lnTo>
                  <a:pt x="106217" y="301892"/>
                </a:lnTo>
                <a:lnTo>
                  <a:pt x="97969" y="292615"/>
                </a:lnTo>
                <a:lnTo>
                  <a:pt x="95211" y="285935"/>
                </a:lnTo>
                <a:lnTo>
                  <a:pt x="94796" y="280844"/>
                </a:lnTo>
                <a:lnTo>
                  <a:pt x="89464" y="282587"/>
                </a:lnTo>
                <a:lnTo>
                  <a:pt x="86239" y="282169"/>
                </a:lnTo>
                <a:lnTo>
                  <a:pt x="83529" y="279973"/>
                </a:lnTo>
                <a:lnTo>
                  <a:pt x="81618" y="280421"/>
                </a:lnTo>
                <a:lnTo>
                  <a:pt x="79324" y="276512"/>
                </a:lnTo>
                <a:lnTo>
                  <a:pt x="78714" y="273412"/>
                </a:lnTo>
                <a:lnTo>
                  <a:pt x="78128" y="270433"/>
                </a:lnTo>
                <a:lnTo>
                  <a:pt x="78433" y="265486"/>
                </a:lnTo>
                <a:lnTo>
                  <a:pt x="72937" y="264769"/>
                </a:lnTo>
                <a:lnTo>
                  <a:pt x="70129" y="262108"/>
                </a:lnTo>
                <a:lnTo>
                  <a:pt x="69118" y="259370"/>
                </a:lnTo>
                <a:lnTo>
                  <a:pt x="66202" y="259379"/>
                </a:lnTo>
                <a:lnTo>
                  <a:pt x="62925" y="256783"/>
                </a:lnTo>
                <a:lnTo>
                  <a:pt x="60146" y="261197"/>
                </a:lnTo>
                <a:lnTo>
                  <a:pt x="55128" y="262356"/>
                </a:lnTo>
                <a:lnTo>
                  <a:pt x="48330" y="259878"/>
                </a:lnTo>
                <a:lnTo>
                  <a:pt x="50320" y="254539"/>
                </a:lnTo>
                <a:lnTo>
                  <a:pt x="47420" y="251915"/>
                </a:lnTo>
                <a:lnTo>
                  <a:pt x="41621" y="254591"/>
                </a:lnTo>
                <a:lnTo>
                  <a:pt x="38776" y="255903"/>
                </a:lnTo>
                <a:lnTo>
                  <a:pt x="23019" y="254432"/>
                </a:lnTo>
                <a:lnTo>
                  <a:pt x="19638" y="257427"/>
                </a:lnTo>
                <a:lnTo>
                  <a:pt x="14691" y="257373"/>
                </a:lnTo>
                <a:lnTo>
                  <a:pt x="13659" y="265309"/>
                </a:lnTo>
                <a:lnTo>
                  <a:pt x="12342" y="264744"/>
                </a:lnTo>
                <a:lnTo>
                  <a:pt x="11046" y="260474"/>
                </a:lnTo>
                <a:lnTo>
                  <a:pt x="7257" y="255666"/>
                </a:lnTo>
                <a:lnTo>
                  <a:pt x="3451" y="255064"/>
                </a:lnTo>
                <a:lnTo>
                  <a:pt x="925" y="256561"/>
                </a:lnTo>
                <a:lnTo>
                  <a:pt x="2031" y="254331"/>
                </a:lnTo>
                <a:lnTo>
                  <a:pt x="0" y="251864"/>
                </a:lnTo>
                <a:lnTo>
                  <a:pt x="27" y="249435"/>
                </a:lnTo>
                <a:lnTo>
                  <a:pt x="6241" y="249987"/>
                </a:lnTo>
                <a:lnTo>
                  <a:pt x="9985" y="244246"/>
                </a:lnTo>
                <a:lnTo>
                  <a:pt x="9618" y="241269"/>
                </a:lnTo>
                <a:lnTo>
                  <a:pt x="5714" y="236604"/>
                </a:lnTo>
                <a:lnTo>
                  <a:pt x="8873" y="230954"/>
                </a:lnTo>
                <a:lnTo>
                  <a:pt x="9498" y="224537"/>
                </a:lnTo>
                <a:lnTo>
                  <a:pt x="17605" y="219303"/>
                </a:lnTo>
                <a:lnTo>
                  <a:pt x="19067" y="214874"/>
                </a:lnTo>
                <a:lnTo>
                  <a:pt x="17938" y="208297"/>
                </a:lnTo>
                <a:lnTo>
                  <a:pt x="21801" y="206997"/>
                </a:lnTo>
                <a:lnTo>
                  <a:pt x="25947" y="202442"/>
                </a:lnTo>
                <a:lnTo>
                  <a:pt x="25382" y="199811"/>
                </a:lnTo>
                <a:lnTo>
                  <a:pt x="26814" y="195008"/>
                </a:lnTo>
                <a:lnTo>
                  <a:pt x="25865" y="192620"/>
                </a:lnTo>
                <a:lnTo>
                  <a:pt x="24093" y="191723"/>
                </a:lnTo>
                <a:lnTo>
                  <a:pt x="23417" y="188863"/>
                </a:lnTo>
                <a:lnTo>
                  <a:pt x="28212" y="185105"/>
                </a:lnTo>
                <a:lnTo>
                  <a:pt x="31286" y="178577"/>
                </a:lnTo>
                <a:lnTo>
                  <a:pt x="38102" y="176443"/>
                </a:lnTo>
                <a:lnTo>
                  <a:pt x="40741" y="166164"/>
                </a:lnTo>
                <a:lnTo>
                  <a:pt x="41621" y="165461"/>
                </a:lnTo>
                <a:lnTo>
                  <a:pt x="45021" y="162741"/>
                </a:lnTo>
                <a:lnTo>
                  <a:pt x="44791" y="153685"/>
                </a:lnTo>
                <a:lnTo>
                  <a:pt x="46252" y="151201"/>
                </a:lnTo>
                <a:lnTo>
                  <a:pt x="47987" y="148252"/>
                </a:lnTo>
                <a:lnTo>
                  <a:pt x="47782" y="145547"/>
                </a:lnTo>
                <a:lnTo>
                  <a:pt x="49147" y="141316"/>
                </a:lnTo>
                <a:lnTo>
                  <a:pt x="54383" y="130637"/>
                </a:lnTo>
                <a:lnTo>
                  <a:pt x="62269" y="127845"/>
                </a:lnTo>
                <a:lnTo>
                  <a:pt x="63839" y="121993"/>
                </a:lnTo>
                <a:lnTo>
                  <a:pt x="63399" y="117064"/>
                </a:lnTo>
                <a:lnTo>
                  <a:pt x="61555" y="111706"/>
                </a:lnTo>
                <a:lnTo>
                  <a:pt x="62072" y="107576"/>
                </a:lnTo>
                <a:lnTo>
                  <a:pt x="64645" y="102619"/>
                </a:lnTo>
                <a:lnTo>
                  <a:pt x="66903" y="101894"/>
                </a:lnTo>
                <a:lnTo>
                  <a:pt x="67247" y="99437"/>
                </a:lnTo>
                <a:lnTo>
                  <a:pt x="72776" y="94325"/>
                </a:lnTo>
                <a:lnTo>
                  <a:pt x="74074" y="90972"/>
                </a:lnTo>
                <a:lnTo>
                  <a:pt x="75151" y="91000"/>
                </a:lnTo>
                <a:lnTo>
                  <a:pt x="76125" y="91593"/>
                </a:lnTo>
                <a:lnTo>
                  <a:pt x="78652" y="92065"/>
                </a:lnTo>
                <a:lnTo>
                  <a:pt x="79667" y="90622"/>
                </a:lnTo>
                <a:lnTo>
                  <a:pt x="84639" y="75374"/>
                </a:lnTo>
                <a:lnTo>
                  <a:pt x="87753" y="73205"/>
                </a:lnTo>
                <a:lnTo>
                  <a:pt x="88782" y="68072"/>
                </a:lnTo>
                <a:lnTo>
                  <a:pt x="93943" y="65441"/>
                </a:lnTo>
                <a:lnTo>
                  <a:pt x="94601" y="61843"/>
                </a:lnTo>
                <a:lnTo>
                  <a:pt x="98207" y="64199"/>
                </a:lnTo>
                <a:lnTo>
                  <a:pt x="105712" y="65782"/>
                </a:lnTo>
                <a:lnTo>
                  <a:pt x="107800" y="56167"/>
                </a:lnTo>
                <a:lnTo>
                  <a:pt x="111368" y="54089"/>
                </a:lnTo>
                <a:lnTo>
                  <a:pt x="119609" y="60405"/>
                </a:lnTo>
                <a:lnTo>
                  <a:pt x="124939" y="60445"/>
                </a:lnTo>
                <a:lnTo>
                  <a:pt x="131745" y="58063"/>
                </a:lnTo>
                <a:lnTo>
                  <a:pt x="133373" y="56644"/>
                </a:lnTo>
                <a:lnTo>
                  <a:pt x="136661" y="49544"/>
                </a:lnTo>
                <a:lnTo>
                  <a:pt x="137676" y="49287"/>
                </a:lnTo>
                <a:lnTo>
                  <a:pt x="142705" y="48008"/>
                </a:lnTo>
                <a:lnTo>
                  <a:pt x="141573" y="39482"/>
                </a:lnTo>
                <a:lnTo>
                  <a:pt x="145141" y="39258"/>
                </a:lnTo>
                <a:lnTo>
                  <a:pt x="150813" y="36199"/>
                </a:lnTo>
                <a:lnTo>
                  <a:pt x="152629" y="33494"/>
                </a:lnTo>
                <a:lnTo>
                  <a:pt x="155852" y="28693"/>
                </a:lnTo>
                <a:lnTo>
                  <a:pt x="160860" y="26377"/>
                </a:lnTo>
                <a:lnTo>
                  <a:pt x="160153" y="21718"/>
                </a:lnTo>
                <a:lnTo>
                  <a:pt x="158755" y="19359"/>
                </a:lnTo>
                <a:lnTo>
                  <a:pt x="159326" y="17742"/>
                </a:lnTo>
                <a:lnTo>
                  <a:pt x="168392" y="22068"/>
                </a:lnTo>
                <a:lnTo>
                  <a:pt x="176414" y="19285"/>
                </a:lnTo>
                <a:lnTo>
                  <a:pt x="178128" y="14674"/>
                </a:lnTo>
                <a:lnTo>
                  <a:pt x="177804" y="12881"/>
                </a:lnTo>
                <a:lnTo>
                  <a:pt x="179620" y="5319"/>
                </a:lnTo>
                <a:lnTo>
                  <a:pt x="185091" y="0"/>
                </a:lnTo>
                <a:lnTo>
                  <a:pt x="187988" y="3678"/>
                </a:lnTo>
                <a:lnTo>
                  <a:pt x="192146" y="4453"/>
                </a:lnTo>
                <a:lnTo>
                  <a:pt x="195085" y="3360"/>
                </a:lnTo>
                <a:lnTo>
                  <a:pt x="197536" y="7765"/>
                </a:lnTo>
                <a:lnTo>
                  <a:pt x="196695" y="10581"/>
                </a:lnTo>
                <a:lnTo>
                  <a:pt x="197679" y="12369"/>
                </a:lnTo>
                <a:lnTo>
                  <a:pt x="201031" y="13855"/>
                </a:lnTo>
                <a:lnTo>
                  <a:pt x="202081" y="14321"/>
                </a:lnTo>
                <a:lnTo>
                  <a:pt x="202737" y="16826"/>
                </a:lnTo>
                <a:lnTo>
                  <a:pt x="210672" y="22401"/>
                </a:lnTo>
                <a:close/>
              </a:path>
            </a:pathLst>
          </a:custGeom>
          <a:solidFill>
            <a:srgbClr val="2D1050">
              <a:alpha val="100000"/>
            </a:srgbClr>
          </a:solidFill>
          <a:ln w="13550" cap="flat">
            <a:solidFill>
              <a:srgbClr val="2D1050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341" name="pg2341"/>
          <p:cNvSpPr/>
          <p:nvPr/>
        </p:nvSpPr>
        <p:spPr>
          <a:xfrm>
            <a:off x="6003400" y="4359367"/>
            <a:ext cx="400827" cy="314920"/>
          </a:xfrm>
          <a:custGeom>
            <a:avLst/>
            <a:gdLst/>
            <a:ahLst/>
            <a:cxnLst/>
            <a:rect l="0" t="0" r="0" b="0"/>
            <a:pathLst>
              <a:path w="400827" h="314920">
                <a:moveTo>
                  <a:pt x="317936" y="15697"/>
                </a:moveTo>
                <a:lnTo>
                  <a:pt x="325931" y="19430"/>
                </a:lnTo>
                <a:lnTo>
                  <a:pt x="329348" y="25876"/>
                </a:lnTo>
                <a:lnTo>
                  <a:pt x="332492" y="35935"/>
                </a:lnTo>
                <a:lnTo>
                  <a:pt x="335818" y="37233"/>
                </a:lnTo>
                <a:lnTo>
                  <a:pt x="337740" y="43219"/>
                </a:lnTo>
                <a:lnTo>
                  <a:pt x="337355" y="45138"/>
                </a:lnTo>
                <a:lnTo>
                  <a:pt x="333003" y="45313"/>
                </a:lnTo>
                <a:lnTo>
                  <a:pt x="329644" y="51836"/>
                </a:lnTo>
                <a:lnTo>
                  <a:pt x="330163" y="55455"/>
                </a:lnTo>
                <a:lnTo>
                  <a:pt x="329444" y="59198"/>
                </a:lnTo>
                <a:lnTo>
                  <a:pt x="332227" y="59455"/>
                </a:lnTo>
                <a:lnTo>
                  <a:pt x="330962" y="62478"/>
                </a:lnTo>
                <a:lnTo>
                  <a:pt x="333204" y="67652"/>
                </a:lnTo>
                <a:lnTo>
                  <a:pt x="333037" y="82070"/>
                </a:lnTo>
                <a:lnTo>
                  <a:pt x="340887" y="92639"/>
                </a:lnTo>
                <a:lnTo>
                  <a:pt x="343572" y="91694"/>
                </a:lnTo>
                <a:lnTo>
                  <a:pt x="342239" y="86870"/>
                </a:lnTo>
                <a:lnTo>
                  <a:pt x="343163" y="84377"/>
                </a:lnTo>
                <a:lnTo>
                  <a:pt x="351329" y="84678"/>
                </a:lnTo>
                <a:lnTo>
                  <a:pt x="351530" y="87480"/>
                </a:lnTo>
                <a:lnTo>
                  <a:pt x="354217" y="90801"/>
                </a:lnTo>
                <a:lnTo>
                  <a:pt x="355592" y="95046"/>
                </a:lnTo>
                <a:lnTo>
                  <a:pt x="353503" y="98130"/>
                </a:lnTo>
                <a:lnTo>
                  <a:pt x="353572" y="100463"/>
                </a:lnTo>
                <a:lnTo>
                  <a:pt x="356867" y="105361"/>
                </a:lnTo>
                <a:lnTo>
                  <a:pt x="358369" y="112275"/>
                </a:lnTo>
                <a:lnTo>
                  <a:pt x="361739" y="115135"/>
                </a:lnTo>
                <a:lnTo>
                  <a:pt x="362501" y="117716"/>
                </a:lnTo>
                <a:lnTo>
                  <a:pt x="361713" y="121224"/>
                </a:lnTo>
                <a:lnTo>
                  <a:pt x="358560" y="120396"/>
                </a:lnTo>
                <a:lnTo>
                  <a:pt x="355273" y="121787"/>
                </a:lnTo>
                <a:lnTo>
                  <a:pt x="355540" y="125485"/>
                </a:lnTo>
                <a:lnTo>
                  <a:pt x="353083" y="130058"/>
                </a:lnTo>
                <a:lnTo>
                  <a:pt x="353966" y="132388"/>
                </a:lnTo>
                <a:lnTo>
                  <a:pt x="353679" y="134919"/>
                </a:lnTo>
                <a:lnTo>
                  <a:pt x="359055" y="134140"/>
                </a:lnTo>
                <a:lnTo>
                  <a:pt x="360812" y="136219"/>
                </a:lnTo>
                <a:lnTo>
                  <a:pt x="367598" y="137207"/>
                </a:lnTo>
                <a:lnTo>
                  <a:pt x="370975" y="139201"/>
                </a:lnTo>
                <a:lnTo>
                  <a:pt x="371558" y="144531"/>
                </a:lnTo>
                <a:lnTo>
                  <a:pt x="370141" y="149259"/>
                </a:lnTo>
                <a:lnTo>
                  <a:pt x="371360" y="151721"/>
                </a:lnTo>
                <a:lnTo>
                  <a:pt x="376278" y="151897"/>
                </a:lnTo>
                <a:lnTo>
                  <a:pt x="380262" y="147300"/>
                </a:lnTo>
                <a:lnTo>
                  <a:pt x="384420" y="147613"/>
                </a:lnTo>
                <a:lnTo>
                  <a:pt x="383265" y="155403"/>
                </a:lnTo>
                <a:lnTo>
                  <a:pt x="381143" y="158826"/>
                </a:lnTo>
                <a:lnTo>
                  <a:pt x="382028" y="163565"/>
                </a:lnTo>
                <a:lnTo>
                  <a:pt x="386531" y="164740"/>
                </a:lnTo>
                <a:lnTo>
                  <a:pt x="389077" y="167291"/>
                </a:lnTo>
                <a:lnTo>
                  <a:pt x="390088" y="170212"/>
                </a:lnTo>
                <a:lnTo>
                  <a:pt x="389563" y="174788"/>
                </a:lnTo>
                <a:lnTo>
                  <a:pt x="390802" y="182007"/>
                </a:lnTo>
                <a:lnTo>
                  <a:pt x="394779" y="181614"/>
                </a:lnTo>
                <a:lnTo>
                  <a:pt x="395037" y="184075"/>
                </a:lnTo>
                <a:lnTo>
                  <a:pt x="393493" y="186902"/>
                </a:lnTo>
                <a:lnTo>
                  <a:pt x="397019" y="188973"/>
                </a:lnTo>
                <a:lnTo>
                  <a:pt x="399357" y="192695"/>
                </a:lnTo>
                <a:lnTo>
                  <a:pt x="400827" y="199855"/>
                </a:lnTo>
                <a:lnTo>
                  <a:pt x="400212" y="208505"/>
                </a:lnTo>
                <a:lnTo>
                  <a:pt x="395793" y="213975"/>
                </a:lnTo>
                <a:lnTo>
                  <a:pt x="395667" y="220003"/>
                </a:lnTo>
                <a:lnTo>
                  <a:pt x="394125" y="223297"/>
                </a:lnTo>
                <a:lnTo>
                  <a:pt x="395065" y="228197"/>
                </a:lnTo>
                <a:lnTo>
                  <a:pt x="393755" y="233103"/>
                </a:lnTo>
                <a:lnTo>
                  <a:pt x="394035" y="237692"/>
                </a:lnTo>
                <a:lnTo>
                  <a:pt x="395727" y="241224"/>
                </a:lnTo>
                <a:lnTo>
                  <a:pt x="394603" y="252461"/>
                </a:lnTo>
                <a:lnTo>
                  <a:pt x="391973" y="255587"/>
                </a:lnTo>
                <a:lnTo>
                  <a:pt x="389416" y="263532"/>
                </a:lnTo>
                <a:lnTo>
                  <a:pt x="388814" y="271236"/>
                </a:lnTo>
                <a:lnTo>
                  <a:pt x="386967" y="275434"/>
                </a:lnTo>
                <a:lnTo>
                  <a:pt x="383718" y="278541"/>
                </a:lnTo>
                <a:lnTo>
                  <a:pt x="381191" y="276356"/>
                </a:lnTo>
                <a:lnTo>
                  <a:pt x="380259" y="272556"/>
                </a:lnTo>
                <a:lnTo>
                  <a:pt x="376669" y="273120"/>
                </a:lnTo>
                <a:lnTo>
                  <a:pt x="373953" y="275520"/>
                </a:lnTo>
                <a:lnTo>
                  <a:pt x="372381" y="282414"/>
                </a:lnTo>
                <a:lnTo>
                  <a:pt x="369472" y="280057"/>
                </a:lnTo>
                <a:lnTo>
                  <a:pt x="363913" y="291267"/>
                </a:lnTo>
                <a:lnTo>
                  <a:pt x="361718" y="293107"/>
                </a:lnTo>
                <a:lnTo>
                  <a:pt x="360577" y="296516"/>
                </a:lnTo>
                <a:lnTo>
                  <a:pt x="358552" y="297615"/>
                </a:lnTo>
                <a:lnTo>
                  <a:pt x="355779" y="295822"/>
                </a:lnTo>
                <a:lnTo>
                  <a:pt x="353553" y="292091"/>
                </a:lnTo>
                <a:lnTo>
                  <a:pt x="345577" y="290929"/>
                </a:lnTo>
                <a:lnTo>
                  <a:pt x="342771" y="295974"/>
                </a:lnTo>
                <a:lnTo>
                  <a:pt x="342071" y="303135"/>
                </a:lnTo>
                <a:lnTo>
                  <a:pt x="339458" y="307244"/>
                </a:lnTo>
                <a:lnTo>
                  <a:pt x="335605" y="305966"/>
                </a:lnTo>
                <a:lnTo>
                  <a:pt x="333944" y="300613"/>
                </a:lnTo>
                <a:lnTo>
                  <a:pt x="331769" y="298278"/>
                </a:lnTo>
                <a:lnTo>
                  <a:pt x="325203" y="299912"/>
                </a:lnTo>
                <a:lnTo>
                  <a:pt x="319718" y="294335"/>
                </a:lnTo>
                <a:lnTo>
                  <a:pt x="314814" y="295267"/>
                </a:lnTo>
                <a:lnTo>
                  <a:pt x="311024" y="300562"/>
                </a:lnTo>
                <a:lnTo>
                  <a:pt x="304222" y="301005"/>
                </a:lnTo>
                <a:lnTo>
                  <a:pt x="301664" y="299646"/>
                </a:lnTo>
                <a:lnTo>
                  <a:pt x="295676" y="304381"/>
                </a:lnTo>
                <a:lnTo>
                  <a:pt x="294020" y="305117"/>
                </a:lnTo>
                <a:lnTo>
                  <a:pt x="293040" y="305175"/>
                </a:lnTo>
                <a:lnTo>
                  <a:pt x="291378" y="306606"/>
                </a:lnTo>
                <a:lnTo>
                  <a:pt x="291143" y="307626"/>
                </a:lnTo>
                <a:lnTo>
                  <a:pt x="290933" y="313078"/>
                </a:lnTo>
                <a:lnTo>
                  <a:pt x="290294" y="313776"/>
                </a:lnTo>
                <a:lnTo>
                  <a:pt x="289221" y="313442"/>
                </a:lnTo>
                <a:lnTo>
                  <a:pt x="286129" y="313180"/>
                </a:lnTo>
                <a:lnTo>
                  <a:pt x="281730" y="314920"/>
                </a:lnTo>
                <a:lnTo>
                  <a:pt x="279522" y="308569"/>
                </a:lnTo>
                <a:lnTo>
                  <a:pt x="276446" y="309756"/>
                </a:lnTo>
                <a:lnTo>
                  <a:pt x="275074" y="307577"/>
                </a:lnTo>
                <a:lnTo>
                  <a:pt x="276317" y="303970"/>
                </a:lnTo>
                <a:lnTo>
                  <a:pt x="273169" y="298512"/>
                </a:lnTo>
                <a:lnTo>
                  <a:pt x="272977" y="294095"/>
                </a:lnTo>
                <a:lnTo>
                  <a:pt x="271801" y="291359"/>
                </a:lnTo>
                <a:lnTo>
                  <a:pt x="267601" y="289844"/>
                </a:lnTo>
                <a:lnTo>
                  <a:pt x="258971" y="279781"/>
                </a:lnTo>
                <a:lnTo>
                  <a:pt x="251190" y="278208"/>
                </a:lnTo>
                <a:lnTo>
                  <a:pt x="243314" y="278205"/>
                </a:lnTo>
                <a:lnTo>
                  <a:pt x="240921" y="279470"/>
                </a:lnTo>
                <a:lnTo>
                  <a:pt x="238215" y="277740"/>
                </a:lnTo>
                <a:lnTo>
                  <a:pt x="230616" y="277789"/>
                </a:lnTo>
                <a:lnTo>
                  <a:pt x="227634" y="275105"/>
                </a:lnTo>
                <a:lnTo>
                  <a:pt x="215999" y="275787"/>
                </a:lnTo>
                <a:lnTo>
                  <a:pt x="213934" y="275908"/>
                </a:lnTo>
                <a:lnTo>
                  <a:pt x="212303" y="277136"/>
                </a:lnTo>
                <a:lnTo>
                  <a:pt x="208001" y="276130"/>
                </a:lnTo>
                <a:lnTo>
                  <a:pt x="201693" y="279858"/>
                </a:lnTo>
                <a:lnTo>
                  <a:pt x="196704" y="280028"/>
                </a:lnTo>
                <a:lnTo>
                  <a:pt x="192607" y="280830"/>
                </a:lnTo>
                <a:lnTo>
                  <a:pt x="188630" y="278733"/>
                </a:lnTo>
                <a:lnTo>
                  <a:pt x="176097" y="280526"/>
                </a:lnTo>
                <a:lnTo>
                  <a:pt x="158930" y="291366"/>
                </a:lnTo>
                <a:lnTo>
                  <a:pt x="150555" y="291928"/>
                </a:lnTo>
                <a:lnTo>
                  <a:pt x="143184" y="288980"/>
                </a:lnTo>
                <a:lnTo>
                  <a:pt x="132902" y="288037"/>
                </a:lnTo>
                <a:lnTo>
                  <a:pt x="127759" y="289719"/>
                </a:lnTo>
                <a:lnTo>
                  <a:pt x="125077" y="288233"/>
                </a:lnTo>
                <a:lnTo>
                  <a:pt x="119574" y="288923"/>
                </a:lnTo>
                <a:lnTo>
                  <a:pt x="116219" y="292255"/>
                </a:lnTo>
                <a:lnTo>
                  <a:pt x="109435" y="294685"/>
                </a:lnTo>
                <a:lnTo>
                  <a:pt x="106992" y="298906"/>
                </a:lnTo>
                <a:lnTo>
                  <a:pt x="103361" y="301509"/>
                </a:lnTo>
                <a:lnTo>
                  <a:pt x="100604" y="301558"/>
                </a:lnTo>
                <a:lnTo>
                  <a:pt x="98111" y="298760"/>
                </a:lnTo>
                <a:lnTo>
                  <a:pt x="97656" y="295638"/>
                </a:lnTo>
                <a:lnTo>
                  <a:pt x="94481" y="289381"/>
                </a:lnTo>
                <a:lnTo>
                  <a:pt x="87424" y="281002"/>
                </a:lnTo>
                <a:lnTo>
                  <a:pt x="80255" y="278630"/>
                </a:lnTo>
                <a:lnTo>
                  <a:pt x="78885" y="271886"/>
                </a:lnTo>
                <a:lnTo>
                  <a:pt x="74358" y="271252"/>
                </a:lnTo>
                <a:lnTo>
                  <a:pt x="74426" y="269303"/>
                </a:lnTo>
                <a:lnTo>
                  <a:pt x="78861" y="263039"/>
                </a:lnTo>
                <a:lnTo>
                  <a:pt x="73643" y="256841"/>
                </a:lnTo>
                <a:lnTo>
                  <a:pt x="74348" y="248100"/>
                </a:lnTo>
                <a:lnTo>
                  <a:pt x="69758" y="236938"/>
                </a:lnTo>
                <a:lnTo>
                  <a:pt x="69372" y="228387"/>
                </a:lnTo>
                <a:lnTo>
                  <a:pt x="68641" y="227070"/>
                </a:lnTo>
                <a:lnTo>
                  <a:pt x="67571" y="225144"/>
                </a:lnTo>
                <a:lnTo>
                  <a:pt x="68641" y="223134"/>
                </a:lnTo>
                <a:lnTo>
                  <a:pt x="69288" y="221920"/>
                </a:lnTo>
                <a:lnTo>
                  <a:pt x="68641" y="221452"/>
                </a:lnTo>
                <a:lnTo>
                  <a:pt x="62406" y="216935"/>
                </a:lnTo>
                <a:lnTo>
                  <a:pt x="59754" y="208657"/>
                </a:lnTo>
                <a:lnTo>
                  <a:pt x="59854" y="200417"/>
                </a:lnTo>
                <a:lnTo>
                  <a:pt x="58537" y="200417"/>
                </a:lnTo>
                <a:lnTo>
                  <a:pt x="54038" y="201522"/>
                </a:lnTo>
                <a:lnTo>
                  <a:pt x="51194" y="200417"/>
                </a:lnTo>
                <a:lnTo>
                  <a:pt x="45636" y="198258"/>
                </a:lnTo>
                <a:lnTo>
                  <a:pt x="43430" y="192246"/>
                </a:lnTo>
                <a:lnTo>
                  <a:pt x="43681" y="189235"/>
                </a:lnTo>
                <a:lnTo>
                  <a:pt x="41607" y="187694"/>
                </a:lnTo>
                <a:lnTo>
                  <a:pt x="40656" y="182933"/>
                </a:lnTo>
                <a:lnTo>
                  <a:pt x="42766" y="180998"/>
                </a:lnTo>
                <a:lnTo>
                  <a:pt x="45168" y="181537"/>
                </a:lnTo>
                <a:lnTo>
                  <a:pt x="44345" y="174844"/>
                </a:lnTo>
                <a:lnTo>
                  <a:pt x="41138" y="170016"/>
                </a:lnTo>
                <a:lnTo>
                  <a:pt x="33784" y="169080"/>
                </a:lnTo>
                <a:lnTo>
                  <a:pt x="30737" y="165386"/>
                </a:lnTo>
                <a:lnTo>
                  <a:pt x="29323" y="160112"/>
                </a:lnTo>
                <a:lnTo>
                  <a:pt x="30454" y="156776"/>
                </a:lnTo>
                <a:lnTo>
                  <a:pt x="27028" y="149389"/>
                </a:lnTo>
                <a:lnTo>
                  <a:pt x="20917" y="147751"/>
                </a:lnTo>
                <a:lnTo>
                  <a:pt x="14840" y="149314"/>
                </a:lnTo>
                <a:lnTo>
                  <a:pt x="10393" y="145687"/>
                </a:lnTo>
                <a:lnTo>
                  <a:pt x="7750" y="145220"/>
                </a:lnTo>
                <a:lnTo>
                  <a:pt x="7084" y="144288"/>
                </a:lnTo>
                <a:lnTo>
                  <a:pt x="5286" y="143158"/>
                </a:lnTo>
                <a:lnTo>
                  <a:pt x="4015" y="143240"/>
                </a:lnTo>
                <a:lnTo>
                  <a:pt x="2562" y="142659"/>
                </a:lnTo>
                <a:lnTo>
                  <a:pt x="2380" y="140457"/>
                </a:lnTo>
                <a:lnTo>
                  <a:pt x="504" y="138839"/>
                </a:lnTo>
                <a:lnTo>
                  <a:pt x="0" y="137473"/>
                </a:lnTo>
                <a:lnTo>
                  <a:pt x="68" y="135666"/>
                </a:lnTo>
                <a:lnTo>
                  <a:pt x="3412" y="131662"/>
                </a:lnTo>
                <a:lnTo>
                  <a:pt x="9" y="122870"/>
                </a:lnTo>
                <a:lnTo>
                  <a:pt x="292" y="116217"/>
                </a:lnTo>
                <a:lnTo>
                  <a:pt x="5286" y="111954"/>
                </a:lnTo>
                <a:lnTo>
                  <a:pt x="8104" y="109547"/>
                </a:lnTo>
                <a:lnTo>
                  <a:pt x="9024" y="106526"/>
                </a:lnTo>
                <a:lnTo>
                  <a:pt x="14483" y="107147"/>
                </a:lnTo>
                <a:lnTo>
                  <a:pt x="15388" y="109547"/>
                </a:lnTo>
                <a:lnTo>
                  <a:pt x="21601" y="112486"/>
                </a:lnTo>
                <a:lnTo>
                  <a:pt x="27255" y="109868"/>
                </a:lnTo>
                <a:lnTo>
                  <a:pt x="33306" y="110261"/>
                </a:lnTo>
                <a:lnTo>
                  <a:pt x="35882" y="117813"/>
                </a:lnTo>
                <a:lnTo>
                  <a:pt x="39591" y="120542"/>
                </a:lnTo>
                <a:lnTo>
                  <a:pt x="40271" y="123977"/>
                </a:lnTo>
                <a:lnTo>
                  <a:pt x="41277" y="124561"/>
                </a:lnTo>
                <a:lnTo>
                  <a:pt x="44063" y="124252"/>
                </a:lnTo>
                <a:lnTo>
                  <a:pt x="46249" y="121044"/>
                </a:lnTo>
                <a:lnTo>
                  <a:pt x="51114" y="118287"/>
                </a:lnTo>
                <a:lnTo>
                  <a:pt x="59535" y="120505"/>
                </a:lnTo>
                <a:lnTo>
                  <a:pt x="68641" y="116343"/>
                </a:lnTo>
                <a:lnTo>
                  <a:pt x="76543" y="112731"/>
                </a:lnTo>
                <a:lnTo>
                  <a:pt x="82125" y="114779"/>
                </a:lnTo>
                <a:lnTo>
                  <a:pt x="84581" y="118402"/>
                </a:lnTo>
                <a:lnTo>
                  <a:pt x="88965" y="120519"/>
                </a:lnTo>
                <a:lnTo>
                  <a:pt x="92454" y="119286"/>
                </a:lnTo>
                <a:lnTo>
                  <a:pt x="98380" y="121474"/>
                </a:lnTo>
                <a:lnTo>
                  <a:pt x="99139" y="123085"/>
                </a:lnTo>
                <a:lnTo>
                  <a:pt x="97751" y="128592"/>
                </a:lnTo>
                <a:lnTo>
                  <a:pt x="98758" y="132904"/>
                </a:lnTo>
                <a:lnTo>
                  <a:pt x="103662" y="136449"/>
                </a:lnTo>
                <a:lnTo>
                  <a:pt x="106237" y="135045"/>
                </a:lnTo>
                <a:lnTo>
                  <a:pt x="104664" y="132230"/>
                </a:lnTo>
                <a:lnTo>
                  <a:pt x="106800" y="128471"/>
                </a:lnTo>
                <a:lnTo>
                  <a:pt x="110190" y="126769"/>
                </a:lnTo>
                <a:lnTo>
                  <a:pt x="122769" y="125179"/>
                </a:lnTo>
                <a:lnTo>
                  <a:pt x="127215" y="127565"/>
                </a:lnTo>
                <a:lnTo>
                  <a:pt x="130792" y="125914"/>
                </a:lnTo>
                <a:lnTo>
                  <a:pt x="139429" y="131277"/>
                </a:lnTo>
                <a:lnTo>
                  <a:pt x="141000" y="129356"/>
                </a:lnTo>
                <a:lnTo>
                  <a:pt x="137637" y="124916"/>
                </a:lnTo>
                <a:lnTo>
                  <a:pt x="137066" y="116235"/>
                </a:lnTo>
                <a:lnTo>
                  <a:pt x="139869" y="112051"/>
                </a:lnTo>
                <a:lnTo>
                  <a:pt x="143346" y="113450"/>
                </a:lnTo>
                <a:lnTo>
                  <a:pt x="145269" y="111386"/>
                </a:lnTo>
                <a:lnTo>
                  <a:pt x="145755" y="109547"/>
                </a:lnTo>
                <a:lnTo>
                  <a:pt x="147970" y="101167"/>
                </a:lnTo>
                <a:lnTo>
                  <a:pt x="144066" y="98870"/>
                </a:lnTo>
                <a:lnTo>
                  <a:pt x="143491" y="96975"/>
                </a:lnTo>
                <a:lnTo>
                  <a:pt x="145226" y="93697"/>
                </a:lnTo>
                <a:lnTo>
                  <a:pt x="151650" y="90939"/>
                </a:lnTo>
                <a:lnTo>
                  <a:pt x="153767" y="84549"/>
                </a:lnTo>
                <a:lnTo>
                  <a:pt x="149989" y="81421"/>
                </a:lnTo>
                <a:lnTo>
                  <a:pt x="148451" y="77578"/>
                </a:lnTo>
                <a:lnTo>
                  <a:pt x="150592" y="75339"/>
                </a:lnTo>
                <a:lnTo>
                  <a:pt x="153818" y="76035"/>
                </a:lnTo>
                <a:lnTo>
                  <a:pt x="153749" y="71674"/>
                </a:lnTo>
                <a:lnTo>
                  <a:pt x="159301" y="69398"/>
                </a:lnTo>
                <a:lnTo>
                  <a:pt x="160557" y="67875"/>
                </a:lnTo>
                <a:lnTo>
                  <a:pt x="160120" y="65893"/>
                </a:lnTo>
                <a:lnTo>
                  <a:pt x="164913" y="70296"/>
                </a:lnTo>
                <a:lnTo>
                  <a:pt x="172679" y="74557"/>
                </a:lnTo>
                <a:lnTo>
                  <a:pt x="180664" y="75872"/>
                </a:lnTo>
                <a:lnTo>
                  <a:pt x="183386" y="75181"/>
                </a:lnTo>
                <a:lnTo>
                  <a:pt x="184934" y="71749"/>
                </a:lnTo>
                <a:lnTo>
                  <a:pt x="189319" y="72260"/>
                </a:lnTo>
                <a:lnTo>
                  <a:pt x="190933" y="69783"/>
                </a:lnTo>
                <a:lnTo>
                  <a:pt x="189302" y="68303"/>
                </a:lnTo>
                <a:lnTo>
                  <a:pt x="190121" y="63104"/>
                </a:lnTo>
                <a:lnTo>
                  <a:pt x="197174" y="56532"/>
                </a:lnTo>
                <a:lnTo>
                  <a:pt x="198086" y="48351"/>
                </a:lnTo>
                <a:lnTo>
                  <a:pt x="202785" y="46465"/>
                </a:lnTo>
                <a:lnTo>
                  <a:pt x="204605" y="41375"/>
                </a:lnTo>
                <a:lnTo>
                  <a:pt x="208011" y="40908"/>
                </a:lnTo>
                <a:lnTo>
                  <a:pt x="211117" y="47335"/>
                </a:lnTo>
                <a:lnTo>
                  <a:pt x="215999" y="48493"/>
                </a:lnTo>
                <a:lnTo>
                  <a:pt x="216724" y="48664"/>
                </a:lnTo>
                <a:lnTo>
                  <a:pt x="220428" y="47714"/>
                </a:lnTo>
                <a:lnTo>
                  <a:pt x="220728" y="46542"/>
                </a:lnTo>
                <a:lnTo>
                  <a:pt x="218268" y="42997"/>
                </a:lnTo>
                <a:lnTo>
                  <a:pt x="219508" y="40301"/>
                </a:lnTo>
                <a:lnTo>
                  <a:pt x="220275" y="34311"/>
                </a:lnTo>
                <a:lnTo>
                  <a:pt x="223214" y="30470"/>
                </a:lnTo>
                <a:lnTo>
                  <a:pt x="225173" y="23781"/>
                </a:lnTo>
                <a:lnTo>
                  <a:pt x="233356" y="13754"/>
                </a:lnTo>
                <a:lnTo>
                  <a:pt x="238215" y="13964"/>
                </a:lnTo>
                <a:lnTo>
                  <a:pt x="240377" y="14480"/>
                </a:lnTo>
                <a:lnTo>
                  <a:pt x="242780" y="11153"/>
                </a:lnTo>
                <a:lnTo>
                  <a:pt x="249097" y="12057"/>
                </a:lnTo>
                <a:lnTo>
                  <a:pt x="254235" y="7845"/>
                </a:lnTo>
                <a:lnTo>
                  <a:pt x="255071" y="8302"/>
                </a:lnTo>
                <a:lnTo>
                  <a:pt x="255828" y="9496"/>
                </a:lnTo>
                <a:lnTo>
                  <a:pt x="257548" y="10618"/>
                </a:lnTo>
                <a:lnTo>
                  <a:pt x="259051" y="10780"/>
                </a:lnTo>
                <a:lnTo>
                  <a:pt x="260642" y="10278"/>
                </a:lnTo>
                <a:lnTo>
                  <a:pt x="261344" y="11286"/>
                </a:lnTo>
                <a:lnTo>
                  <a:pt x="262158" y="11378"/>
                </a:lnTo>
                <a:lnTo>
                  <a:pt x="262866" y="11909"/>
                </a:lnTo>
                <a:lnTo>
                  <a:pt x="264944" y="9169"/>
                </a:lnTo>
                <a:lnTo>
                  <a:pt x="265946" y="8903"/>
                </a:lnTo>
                <a:lnTo>
                  <a:pt x="266994" y="9526"/>
                </a:lnTo>
                <a:lnTo>
                  <a:pt x="268714" y="11779"/>
                </a:lnTo>
                <a:lnTo>
                  <a:pt x="271573" y="12858"/>
                </a:lnTo>
                <a:lnTo>
                  <a:pt x="272440" y="14559"/>
                </a:lnTo>
                <a:lnTo>
                  <a:pt x="273757" y="14601"/>
                </a:lnTo>
                <a:lnTo>
                  <a:pt x="278634" y="11772"/>
                </a:lnTo>
                <a:lnTo>
                  <a:pt x="278432" y="7654"/>
                </a:lnTo>
                <a:lnTo>
                  <a:pt x="279974" y="3218"/>
                </a:lnTo>
                <a:lnTo>
                  <a:pt x="285760" y="650"/>
                </a:lnTo>
                <a:lnTo>
                  <a:pt x="292044" y="0"/>
                </a:lnTo>
                <a:lnTo>
                  <a:pt x="295621" y="5401"/>
                </a:lnTo>
                <a:lnTo>
                  <a:pt x="303367" y="11931"/>
                </a:lnTo>
                <a:lnTo>
                  <a:pt x="305038" y="17160"/>
                </a:lnTo>
                <a:lnTo>
                  <a:pt x="311386" y="17868"/>
                </a:lnTo>
                <a:lnTo>
                  <a:pt x="314256" y="15391"/>
                </a:lnTo>
                <a:close/>
              </a:path>
            </a:pathLst>
          </a:custGeom>
          <a:solidFill>
            <a:srgbClr val="361065">
              <a:alpha val="100000"/>
            </a:srgbClr>
          </a:solidFill>
          <a:ln w="13550" cap="flat">
            <a:solidFill>
              <a:srgbClr val="361065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342" name="pg2342"/>
          <p:cNvSpPr/>
          <p:nvPr/>
        </p:nvSpPr>
        <p:spPr>
          <a:xfrm>
            <a:off x="6245253" y="4170733"/>
            <a:ext cx="352633" cy="394472"/>
          </a:xfrm>
          <a:custGeom>
            <a:avLst/>
            <a:gdLst/>
            <a:ahLst/>
            <a:cxnLst/>
            <a:rect l="0" t="0" r="0" b="0"/>
            <a:pathLst>
              <a:path w="352633" h="394472">
                <a:moveTo>
                  <a:pt x="260265" y="117262"/>
                </a:moveTo>
                <a:lnTo>
                  <a:pt x="263439" y="119865"/>
                </a:lnTo>
                <a:lnTo>
                  <a:pt x="269175" y="133843"/>
                </a:lnTo>
                <a:lnTo>
                  <a:pt x="275610" y="136274"/>
                </a:lnTo>
                <a:lnTo>
                  <a:pt x="278081" y="139009"/>
                </a:lnTo>
                <a:lnTo>
                  <a:pt x="280041" y="153723"/>
                </a:lnTo>
                <a:lnTo>
                  <a:pt x="282447" y="159132"/>
                </a:lnTo>
                <a:lnTo>
                  <a:pt x="282577" y="164186"/>
                </a:lnTo>
                <a:lnTo>
                  <a:pt x="291772" y="169390"/>
                </a:lnTo>
                <a:lnTo>
                  <a:pt x="296229" y="170272"/>
                </a:lnTo>
                <a:lnTo>
                  <a:pt x="298320" y="174207"/>
                </a:lnTo>
                <a:lnTo>
                  <a:pt x="299423" y="179170"/>
                </a:lnTo>
                <a:lnTo>
                  <a:pt x="303141" y="186209"/>
                </a:lnTo>
                <a:lnTo>
                  <a:pt x="304537" y="195589"/>
                </a:lnTo>
                <a:lnTo>
                  <a:pt x="307858" y="197334"/>
                </a:lnTo>
                <a:lnTo>
                  <a:pt x="308671" y="200097"/>
                </a:lnTo>
                <a:lnTo>
                  <a:pt x="311555" y="202215"/>
                </a:lnTo>
                <a:lnTo>
                  <a:pt x="314284" y="206530"/>
                </a:lnTo>
                <a:lnTo>
                  <a:pt x="321654" y="212838"/>
                </a:lnTo>
                <a:lnTo>
                  <a:pt x="330464" y="216256"/>
                </a:lnTo>
                <a:lnTo>
                  <a:pt x="329747" y="218945"/>
                </a:lnTo>
                <a:lnTo>
                  <a:pt x="334179" y="224319"/>
                </a:lnTo>
                <a:lnTo>
                  <a:pt x="336079" y="233702"/>
                </a:lnTo>
                <a:lnTo>
                  <a:pt x="335107" y="237743"/>
                </a:lnTo>
                <a:lnTo>
                  <a:pt x="336943" y="241152"/>
                </a:lnTo>
                <a:lnTo>
                  <a:pt x="337218" y="248630"/>
                </a:lnTo>
                <a:lnTo>
                  <a:pt x="339012" y="253984"/>
                </a:lnTo>
                <a:lnTo>
                  <a:pt x="343274" y="258443"/>
                </a:lnTo>
                <a:lnTo>
                  <a:pt x="344156" y="265572"/>
                </a:lnTo>
                <a:lnTo>
                  <a:pt x="346963" y="270162"/>
                </a:lnTo>
                <a:lnTo>
                  <a:pt x="347422" y="273163"/>
                </a:lnTo>
                <a:lnTo>
                  <a:pt x="347682" y="274862"/>
                </a:lnTo>
                <a:lnTo>
                  <a:pt x="350245" y="277612"/>
                </a:lnTo>
                <a:lnTo>
                  <a:pt x="351671" y="287964"/>
                </a:lnTo>
                <a:lnTo>
                  <a:pt x="349110" y="294762"/>
                </a:lnTo>
                <a:lnTo>
                  <a:pt x="349719" y="298309"/>
                </a:lnTo>
                <a:lnTo>
                  <a:pt x="348455" y="301036"/>
                </a:lnTo>
                <a:lnTo>
                  <a:pt x="349266" y="302838"/>
                </a:lnTo>
                <a:lnTo>
                  <a:pt x="347749" y="307129"/>
                </a:lnTo>
                <a:lnTo>
                  <a:pt x="349238" y="308588"/>
                </a:lnTo>
                <a:lnTo>
                  <a:pt x="349544" y="311301"/>
                </a:lnTo>
                <a:lnTo>
                  <a:pt x="351273" y="312625"/>
                </a:lnTo>
                <a:lnTo>
                  <a:pt x="351120" y="316383"/>
                </a:lnTo>
                <a:lnTo>
                  <a:pt x="352633" y="319225"/>
                </a:lnTo>
                <a:lnTo>
                  <a:pt x="352005" y="321658"/>
                </a:lnTo>
                <a:lnTo>
                  <a:pt x="349988" y="323250"/>
                </a:lnTo>
                <a:lnTo>
                  <a:pt x="350425" y="326399"/>
                </a:lnTo>
                <a:lnTo>
                  <a:pt x="348825" y="327263"/>
                </a:lnTo>
                <a:lnTo>
                  <a:pt x="345511" y="333823"/>
                </a:lnTo>
                <a:lnTo>
                  <a:pt x="345930" y="335861"/>
                </a:lnTo>
                <a:lnTo>
                  <a:pt x="345179" y="337481"/>
                </a:lnTo>
                <a:lnTo>
                  <a:pt x="346690" y="339218"/>
                </a:lnTo>
                <a:lnTo>
                  <a:pt x="346531" y="340830"/>
                </a:lnTo>
                <a:lnTo>
                  <a:pt x="344302" y="344422"/>
                </a:lnTo>
                <a:lnTo>
                  <a:pt x="339975" y="346148"/>
                </a:lnTo>
                <a:lnTo>
                  <a:pt x="339287" y="349428"/>
                </a:lnTo>
                <a:lnTo>
                  <a:pt x="339957" y="350896"/>
                </a:lnTo>
                <a:lnTo>
                  <a:pt x="336793" y="353866"/>
                </a:lnTo>
                <a:lnTo>
                  <a:pt x="338015" y="360886"/>
                </a:lnTo>
                <a:lnTo>
                  <a:pt x="339937" y="362486"/>
                </a:lnTo>
                <a:lnTo>
                  <a:pt x="339863" y="366690"/>
                </a:lnTo>
                <a:lnTo>
                  <a:pt x="338478" y="369534"/>
                </a:lnTo>
                <a:lnTo>
                  <a:pt x="338936" y="372725"/>
                </a:lnTo>
                <a:lnTo>
                  <a:pt x="337430" y="376428"/>
                </a:lnTo>
                <a:lnTo>
                  <a:pt x="333746" y="374798"/>
                </a:lnTo>
                <a:lnTo>
                  <a:pt x="326721" y="376916"/>
                </a:lnTo>
                <a:lnTo>
                  <a:pt x="323574" y="375399"/>
                </a:lnTo>
                <a:lnTo>
                  <a:pt x="321161" y="370956"/>
                </a:lnTo>
                <a:lnTo>
                  <a:pt x="318914" y="371231"/>
                </a:lnTo>
                <a:lnTo>
                  <a:pt x="315579" y="368785"/>
                </a:lnTo>
                <a:lnTo>
                  <a:pt x="312143" y="369690"/>
                </a:lnTo>
                <a:lnTo>
                  <a:pt x="310217" y="367017"/>
                </a:lnTo>
                <a:lnTo>
                  <a:pt x="308947" y="368224"/>
                </a:lnTo>
                <a:lnTo>
                  <a:pt x="307434" y="374969"/>
                </a:lnTo>
                <a:lnTo>
                  <a:pt x="305552" y="375233"/>
                </a:lnTo>
                <a:lnTo>
                  <a:pt x="303855" y="377736"/>
                </a:lnTo>
                <a:lnTo>
                  <a:pt x="299207" y="373055"/>
                </a:lnTo>
                <a:lnTo>
                  <a:pt x="293078" y="371693"/>
                </a:lnTo>
                <a:lnTo>
                  <a:pt x="283218" y="371850"/>
                </a:lnTo>
                <a:lnTo>
                  <a:pt x="282225" y="369730"/>
                </a:lnTo>
                <a:lnTo>
                  <a:pt x="281032" y="369992"/>
                </a:lnTo>
                <a:lnTo>
                  <a:pt x="283176" y="382517"/>
                </a:lnTo>
                <a:lnTo>
                  <a:pt x="285014" y="384448"/>
                </a:lnTo>
                <a:lnTo>
                  <a:pt x="282664" y="386108"/>
                </a:lnTo>
                <a:lnTo>
                  <a:pt x="282296" y="392513"/>
                </a:lnTo>
                <a:lnTo>
                  <a:pt x="278836" y="394472"/>
                </a:lnTo>
                <a:lnTo>
                  <a:pt x="276649" y="392294"/>
                </a:lnTo>
                <a:lnTo>
                  <a:pt x="273945" y="386100"/>
                </a:lnTo>
                <a:lnTo>
                  <a:pt x="274931" y="383469"/>
                </a:lnTo>
                <a:lnTo>
                  <a:pt x="274022" y="380451"/>
                </a:lnTo>
                <a:lnTo>
                  <a:pt x="275276" y="378020"/>
                </a:lnTo>
                <a:lnTo>
                  <a:pt x="272179" y="370867"/>
                </a:lnTo>
                <a:lnTo>
                  <a:pt x="270635" y="369653"/>
                </a:lnTo>
                <a:lnTo>
                  <a:pt x="271090" y="367440"/>
                </a:lnTo>
                <a:lnTo>
                  <a:pt x="267728" y="367362"/>
                </a:lnTo>
                <a:lnTo>
                  <a:pt x="265955" y="363232"/>
                </a:lnTo>
                <a:lnTo>
                  <a:pt x="260986" y="361404"/>
                </a:lnTo>
                <a:lnTo>
                  <a:pt x="259029" y="362628"/>
                </a:lnTo>
                <a:lnTo>
                  <a:pt x="258509" y="367237"/>
                </a:lnTo>
                <a:lnTo>
                  <a:pt x="256305" y="368152"/>
                </a:lnTo>
                <a:lnTo>
                  <a:pt x="252444" y="362918"/>
                </a:lnTo>
                <a:lnTo>
                  <a:pt x="251908" y="359798"/>
                </a:lnTo>
                <a:lnTo>
                  <a:pt x="248022" y="359983"/>
                </a:lnTo>
                <a:lnTo>
                  <a:pt x="246955" y="360480"/>
                </a:lnTo>
                <a:lnTo>
                  <a:pt x="246339" y="363550"/>
                </a:lnTo>
                <a:lnTo>
                  <a:pt x="242371" y="362117"/>
                </a:lnTo>
                <a:lnTo>
                  <a:pt x="236798" y="364145"/>
                </a:lnTo>
                <a:lnTo>
                  <a:pt x="232274" y="369403"/>
                </a:lnTo>
                <a:lnTo>
                  <a:pt x="232888" y="373867"/>
                </a:lnTo>
                <a:lnTo>
                  <a:pt x="231703" y="376489"/>
                </a:lnTo>
                <a:lnTo>
                  <a:pt x="229882" y="376710"/>
                </a:lnTo>
                <a:lnTo>
                  <a:pt x="229449" y="379250"/>
                </a:lnTo>
                <a:lnTo>
                  <a:pt x="226025" y="379605"/>
                </a:lnTo>
                <a:lnTo>
                  <a:pt x="216086" y="375880"/>
                </a:lnTo>
                <a:lnTo>
                  <a:pt x="213625" y="377161"/>
                </a:lnTo>
                <a:lnTo>
                  <a:pt x="213152" y="380402"/>
                </a:lnTo>
                <a:lnTo>
                  <a:pt x="210909" y="383595"/>
                </a:lnTo>
                <a:lnTo>
                  <a:pt x="204548" y="380736"/>
                </a:lnTo>
                <a:lnTo>
                  <a:pt x="198164" y="383325"/>
                </a:lnTo>
                <a:lnTo>
                  <a:pt x="194826" y="379341"/>
                </a:lnTo>
                <a:lnTo>
                  <a:pt x="187089" y="379218"/>
                </a:lnTo>
                <a:lnTo>
                  <a:pt x="181140" y="382071"/>
                </a:lnTo>
                <a:lnTo>
                  <a:pt x="178925" y="385675"/>
                </a:lnTo>
                <a:lnTo>
                  <a:pt x="174965" y="388173"/>
                </a:lnTo>
                <a:lnTo>
                  <a:pt x="173094" y="391942"/>
                </a:lnTo>
                <a:lnTo>
                  <a:pt x="167044" y="390268"/>
                </a:lnTo>
                <a:lnTo>
                  <a:pt x="164306" y="387763"/>
                </a:lnTo>
                <a:lnTo>
                  <a:pt x="158974" y="388489"/>
                </a:lnTo>
                <a:lnTo>
                  <a:pt x="157504" y="381329"/>
                </a:lnTo>
                <a:lnTo>
                  <a:pt x="155166" y="377607"/>
                </a:lnTo>
                <a:lnTo>
                  <a:pt x="151640" y="375536"/>
                </a:lnTo>
                <a:lnTo>
                  <a:pt x="153185" y="372709"/>
                </a:lnTo>
                <a:lnTo>
                  <a:pt x="152926" y="370248"/>
                </a:lnTo>
                <a:lnTo>
                  <a:pt x="148949" y="370641"/>
                </a:lnTo>
                <a:lnTo>
                  <a:pt x="147710" y="363422"/>
                </a:lnTo>
                <a:lnTo>
                  <a:pt x="148235" y="358846"/>
                </a:lnTo>
                <a:lnTo>
                  <a:pt x="147224" y="355925"/>
                </a:lnTo>
                <a:lnTo>
                  <a:pt x="144678" y="353374"/>
                </a:lnTo>
                <a:lnTo>
                  <a:pt x="140175" y="352199"/>
                </a:lnTo>
                <a:lnTo>
                  <a:pt x="139290" y="347460"/>
                </a:lnTo>
                <a:lnTo>
                  <a:pt x="141412" y="344037"/>
                </a:lnTo>
                <a:lnTo>
                  <a:pt x="142568" y="336247"/>
                </a:lnTo>
                <a:lnTo>
                  <a:pt x="138409" y="335934"/>
                </a:lnTo>
                <a:lnTo>
                  <a:pt x="134426" y="340531"/>
                </a:lnTo>
                <a:lnTo>
                  <a:pt x="129507" y="340355"/>
                </a:lnTo>
                <a:lnTo>
                  <a:pt x="128289" y="337893"/>
                </a:lnTo>
                <a:lnTo>
                  <a:pt x="129705" y="333165"/>
                </a:lnTo>
                <a:lnTo>
                  <a:pt x="129122" y="327835"/>
                </a:lnTo>
                <a:lnTo>
                  <a:pt x="125746" y="325841"/>
                </a:lnTo>
                <a:lnTo>
                  <a:pt x="118959" y="324853"/>
                </a:lnTo>
                <a:lnTo>
                  <a:pt x="117202" y="322774"/>
                </a:lnTo>
                <a:lnTo>
                  <a:pt x="111826" y="323553"/>
                </a:lnTo>
                <a:lnTo>
                  <a:pt x="112113" y="321022"/>
                </a:lnTo>
                <a:lnTo>
                  <a:pt x="111230" y="318692"/>
                </a:lnTo>
                <a:lnTo>
                  <a:pt x="113687" y="314119"/>
                </a:lnTo>
                <a:lnTo>
                  <a:pt x="113421" y="310421"/>
                </a:lnTo>
                <a:lnTo>
                  <a:pt x="116707" y="309030"/>
                </a:lnTo>
                <a:lnTo>
                  <a:pt x="119860" y="309858"/>
                </a:lnTo>
                <a:lnTo>
                  <a:pt x="120648" y="306351"/>
                </a:lnTo>
                <a:lnTo>
                  <a:pt x="119887" y="303769"/>
                </a:lnTo>
                <a:lnTo>
                  <a:pt x="116516" y="300909"/>
                </a:lnTo>
                <a:lnTo>
                  <a:pt x="115014" y="293995"/>
                </a:lnTo>
                <a:lnTo>
                  <a:pt x="111719" y="289098"/>
                </a:lnTo>
                <a:lnTo>
                  <a:pt x="111650" y="286764"/>
                </a:lnTo>
                <a:lnTo>
                  <a:pt x="113739" y="283680"/>
                </a:lnTo>
                <a:lnTo>
                  <a:pt x="112364" y="279435"/>
                </a:lnTo>
                <a:lnTo>
                  <a:pt x="109678" y="276114"/>
                </a:lnTo>
                <a:lnTo>
                  <a:pt x="109476" y="273312"/>
                </a:lnTo>
                <a:lnTo>
                  <a:pt x="101310" y="273011"/>
                </a:lnTo>
                <a:lnTo>
                  <a:pt x="100386" y="275504"/>
                </a:lnTo>
                <a:lnTo>
                  <a:pt x="101720" y="280328"/>
                </a:lnTo>
                <a:lnTo>
                  <a:pt x="99034" y="281273"/>
                </a:lnTo>
                <a:lnTo>
                  <a:pt x="91184" y="270704"/>
                </a:lnTo>
                <a:lnTo>
                  <a:pt x="91351" y="256287"/>
                </a:lnTo>
                <a:lnTo>
                  <a:pt x="89109" y="251112"/>
                </a:lnTo>
                <a:lnTo>
                  <a:pt x="90374" y="248089"/>
                </a:lnTo>
                <a:lnTo>
                  <a:pt x="87591" y="247832"/>
                </a:lnTo>
                <a:lnTo>
                  <a:pt x="88311" y="244089"/>
                </a:lnTo>
                <a:lnTo>
                  <a:pt x="87791" y="240470"/>
                </a:lnTo>
                <a:lnTo>
                  <a:pt x="91151" y="233947"/>
                </a:lnTo>
                <a:lnTo>
                  <a:pt x="95502" y="233772"/>
                </a:lnTo>
                <a:lnTo>
                  <a:pt x="95887" y="231853"/>
                </a:lnTo>
                <a:lnTo>
                  <a:pt x="93965" y="225867"/>
                </a:lnTo>
                <a:lnTo>
                  <a:pt x="90639" y="224569"/>
                </a:lnTo>
                <a:lnTo>
                  <a:pt x="87495" y="214510"/>
                </a:lnTo>
                <a:lnTo>
                  <a:pt x="84078" y="208064"/>
                </a:lnTo>
                <a:lnTo>
                  <a:pt x="76084" y="204332"/>
                </a:lnTo>
                <a:lnTo>
                  <a:pt x="72403" y="204025"/>
                </a:lnTo>
                <a:lnTo>
                  <a:pt x="69533" y="206502"/>
                </a:lnTo>
                <a:lnTo>
                  <a:pt x="63186" y="205794"/>
                </a:lnTo>
                <a:lnTo>
                  <a:pt x="61514" y="200565"/>
                </a:lnTo>
                <a:lnTo>
                  <a:pt x="53768" y="194035"/>
                </a:lnTo>
                <a:lnTo>
                  <a:pt x="50191" y="188634"/>
                </a:lnTo>
                <a:lnTo>
                  <a:pt x="43907" y="189284"/>
                </a:lnTo>
                <a:lnTo>
                  <a:pt x="38121" y="191852"/>
                </a:lnTo>
                <a:lnTo>
                  <a:pt x="36579" y="196288"/>
                </a:lnTo>
                <a:lnTo>
                  <a:pt x="36781" y="200406"/>
                </a:lnTo>
                <a:lnTo>
                  <a:pt x="31905" y="203235"/>
                </a:lnTo>
                <a:lnTo>
                  <a:pt x="30587" y="203193"/>
                </a:lnTo>
                <a:lnTo>
                  <a:pt x="29720" y="201492"/>
                </a:lnTo>
                <a:lnTo>
                  <a:pt x="26861" y="200413"/>
                </a:lnTo>
                <a:lnTo>
                  <a:pt x="25141" y="198160"/>
                </a:lnTo>
                <a:lnTo>
                  <a:pt x="24094" y="197537"/>
                </a:lnTo>
                <a:lnTo>
                  <a:pt x="23092" y="197803"/>
                </a:lnTo>
                <a:lnTo>
                  <a:pt x="21013" y="200543"/>
                </a:lnTo>
                <a:lnTo>
                  <a:pt x="20305" y="200013"/>
                </a:lnTo>
                <a:lnTo>
                  <a:pt x="19491" y="199920"/>
                </a:lnTo>
                <a:lnTo>
                  <a:pt x="18789" y="198912"/>
                </a:lnTo>
                <a:lnTo>
                  <a:pt x="17198" y="199414"/>
                </a:lnTo>
                <a:lnTo>
                  <a:pt x="15695" y="199252"/>
                </a:lnTo>
                <a:lnTo>
                  <a:pt x="13975" y="198130"/>
                </a:lnTo>
                <a:lnTo>
                  <a:pt x="13218" y="196936"/>
                </a:lnTo>
                <a:lnTo>
                  <a:pt x="12382" y="196479"/>
                </a:lnTo>
                <a:lnTo>
                  <a:pt x="12406" y="190357"/>
                </a:lnTo>
                <a:lnTo>
                  <a:pt x="10713" y="182172"/>
                </a:lnTo>
                <a:lnTo>
                  <a:pt x="12085" y="179170"/>
                </a:lnTo>
                <a:lnTo>
                  <a:pt x="13546" y="175971"/>
                </a:lnTo>
                <a:lnTo>
                  <a:pt x="9394" y="170062"/>
                </a:lnTo>
                <a:lnTo>
                  <a:pt x="13430" y="165127"/>
                </a:lnTo>
                <a:lnTo>
                  <a:pt x="12296" y="155315"/>
                </a:lnTo>
                <a:lnTo>
                  <a:pt x="5507" y="147234"/>
                </a:lnTo>
                <a:lnTo>
                  <a:pt x="7819" y="144975"/>
                </a:lnTo>
                <a:lnTo>
                  <a:pt x="11149" y="146102"/>
                </a:lnTo>
                <a:lnTo>
                  <a:pt x="14119" y="143016"/>
                </a:lnTo>
                <a:lnTo>
                  <a:pt x="11092" y="136957"/>
                </a:lnTo>
                <a:lnTo>
                  <a:pt x="15270" y="130742"/>
                </a:lnTo>
                <a:lnTo>
                  <a:pt x="10795" y="122809"/>
                </a:lnTo>
                <a:lnTo>
                  <a:pt x="1463" y="115958"/>
                </a:lnTo>
                <a:lnTo>
                  <a:pt x="1248" y="112817"/>
                </a:lnTo>
                <a:lnTo>
                  <a:pt x="3091" y="112871"/>
                </a:lnTo>
                <a:lnTo>
                  <a:pt x="3930" y="111947"/>
                </a:lnTo>
                <a:lnTo>
                  <a:pt x="4727" y="111741"/>
                </a:lnTo>
                <a:lnTo>
                  <a:pt x="5019" y="110929"/>
                </a:lnTo>
                <a:lnTo>
                  <a:pt x="6821" y="109605"/>
                </a:lnTo>
                <a:lnTo>
                  <a:pt x="8302" y="109423"/>
                </a:lnTo>
                <a:lnTo>
                  <a:pt x="9137" y="108825"/>
                </a:lnTo>
                <a:lnTo>
                  <a:pt x="11111" y="108218"/>
                </a:lnTo>
                <a:lnTo>
                  <a:pt x="11554" y="106952"/>
                </a:lnTo>
                <a:lnTo>
                  <a:pt x="11146" y="105211"/>
                </a:lnTo>
                <a:lnTo>
                  <a:pt x="10209" y="104921"/>
                </a:lnTo>
                <a:lnTo>
                  <a:pt x="9601" y="104209"/>
                </a:lnTo>
                <a:lnTo>
                  <a:pt x="8021" y="103705"/>
                </a:lnTo>
                <a:lnTo>
                  <a:pt x="7433" y="102449"/>
                </a:lnTo>
                <a:lnTo>
                  <a:pt x="6374" y="101884"/>
                </a:lnTo>
                <a:lnTo>
                  <a:pt x="3156" y="98275"/>
                </a:lnTo>
                <a:lnTo>
                  <a:pt x="1419" y="97021"/>
                </a:lnTo>
                <a:lnTo>
                  <a:pt x="631" y="96825"/>
                </a:lnTo>
                <a:lnTo>
                  <a:pt x="632" y="95751"/>
                </a:lnTo>
                <a:lnTo>
                  <a:pt x="58" y="94631"/>
                </a:lnTo>
                <a:lnTo>
                  <a:pt x="0" y="92821"/>
                </a:lnTo>
                <a:lnTo>
                  <a:pt x="9536" y="93064"/>
                </a:lnTo>
                <a:lnTo>
                  <a:pt x="11456" y="90620"/>
                </a:lnTo>
                <a:lnTo>
                  <a:pt x="17355" y="88416"/>
                </a:lnTo>
                <a:lnTo>
                  <a:pt x="19187" y="84692"/>
                </a:lnTo>
                <a:lnTo>
                  <a:pt x="23446" y="81003"/>
                </a:lnTo>
                <a:lnTo>
                  <a:pt x="25075" y="75960"/>
                </a:lnTo>
                <a:lnTo>
                  <a:pt x="28985" y="69961"/>
                </a:lnTo>
                <a:lnTo>
                  <a:pt x="30170" y="64513"/>
                </a:lnTo>
                <a:lnTo>
                  <a:pt x="34557" y="63902"/>
                </a:lnTo>
                <a:lnTo>
                  <a:pt x="38836" y="60575"/>
                </a:lnTo>
                <a:lnTo>
                  <a:pt x="51670" y="58264"/>
                </a:lnTo>
                <a:lnTo>
                  <a:pt x="72773" y="54463"/>
                </a:lnTo>
                <a:lnTo>
                  <a:pt x="88008" y="55917"/>
                </a:lnTo>
                <a:lnTo>
                  <a:pt x="94368" y="51598"/>
                </a:lnTo>
                <a:lnTo>
                  <a:pt x="101066" y="51958"/>
                </a:lnTo>
                <a:lnTo>
                  <a:pt x="103710" y="49516"/>
                </a:lnTo>
                <a:lnTo>
                  <a:pt x="107402" y="50336"/>
                </a:lnTo>
                <a:lnTo>
                  <a:pt x="118360" y="47707"/>
                </a:lnTo>
                <a:lnTo>
                  <a:pt x="122646" y="49145"/>
                </a:lnTo>
                <a:lnTo>
                  <a:pt x="132471" y="45475"/>
                </a:lnTo>
                <a:lnTo>
                  <a:pt x="135064" y="36412"/>
                </a:lnTo>
                <a:lnTo>
                  <a:pt x="141052" y="30949"/>
                </a:lnTo>
                <a:lnTo>
                  <a:pt x="143626" y="22908"/>
                </a:lnTo>
                <a:lnTo>
                  <a:pt x="147134" y="17725"/>
                </a:lnTo>
                <a:lnTo>
                  <a:pt x="148171" y="13219"/>
                </a:lnTo>
                <a:lnTo>
                  <a:pt x="157544" y="11205"/>
                </a:lnTo>
                <a:lnTo>
                  <a:pt x="162328" y="7532"/>
                </a:lnTo>
                <a:lnTo>
                  <a:pt x="169719" y="8011"/>
                </a:lnTo>
                <a:lnTo>
                  <a:pt x="172414" y="6565"/>
                </a:lnTo>
                <a:lnTo>
                  <a:pt x="174328" y="3136"/>
                </a:lnTo>
                <a:lnTo>
                  <a:pt x="177609" y="2949"/>
                </a:lnTo>
                <a:lnTo>
                  <a:pt x="179269" y="0"/>
                </a:lnTo>
                <a:lnTo>
                  <a:pt x="198728" y="2291"/>
                </a:lnTo>
                <a:lnTo>
                  <a:pt x="208707" y="12265"/>
                </a:lnTo>
                <a:lnTo>
                  <a:pt x="211868" y="12353"/>
                </a:lnTo>
                <a:lnTo>
                  <a:pt x="212909" y="16308"/>
                </a:lnTo>
                <a:lnTo>
                  <a:pt x="215128" y="18545"/>
                </a:lnTo>
                <a:lnTo>
                  <a:pt x="215352" y="21675"/>
                </a:lnTo>
                <a:lnTo>
                  <a:pt x="221039" y="23095"/>
                </a:lnTo>
                <a:lnTo>
                  <a:pt x="222837" y="30949"/>
                </a:lnTo>
                <a:lnTo>
                  <a:pt x="228731" y="39514"/>
                </a:lnTo>
                <a:lnTo>
                  <a:pt x="229178" y="42865"/>
                </a:lnTo>
                <a:lnTo>
                  <a:pt x="234867" y="47361"/>
                </a:lnTo>
                <a:lnTo>
                  <a:pt x="234695" y="51449"/>
                </a:lnTo>
                <a:lnTo>
                  <a:pt x="236627" y="55254"/>
                </a:lnTo>
                <a:lnTo>
                  <a:pt x="235927" y="58264"/>
                </a:lnTo>
                <a:lnTo>
                  <a:pt x="235586" y="59371"/>
                </a:lnTo>
                <a:lnTo>
                  <a:pt x="239652" y="63295"/>
                </a:lnTo>
                <a:lnTo>
                  <a:pt x="241172" y="71525"/>
                </a:lnTo>
                <a:lnTo>
                  <a:pt x="244171" y="74497"/>
                </a:lnTo>
                <a:lnTo>
                  <a:pt x="242740" y="76539"/>
                </a:lnTo>
                <a:lnTo>
                  <a:pt x="243815" y="80529"/>
                </a:lnTo>
                <a:lnTo>
                  <a:pt x="248856" y="89356"/>
                </a:lnTo>
                <a:lnTo>
                  <a:pt x="249183" y="92898"/>
                </a:lnTo>
                <a:lnTo>
                  <a:pt x="246139" y="94100"/>
                </a:lnTo>
                <a:lnTo>
                  <a:pt x="248378" y="100056"/>
                </a:lnTo>
                <a:lnTo>
                  <a:pt x="253151" y="109023"/>
                </a:lnTo>
                <a:close/>
              </a:path>
            </a:pathLst>
          </a:custGeom>
          <a:solidFill>
            <a:srgbClr val="551675">
              <a:alpha val="100000"/>
            </a:srgbClr>
          </a:solidFill>
          <a:ln w="13550" cap="flat">
            <a:solidFill>
              <a:srgbClr val="551675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343" name="pg2343"/>
          <p:cNvSpPr/>
          <p:nvPr/>
        </p:nvSpPr>
        <p:spPr>
          <a:xfrm>
            <a:off x="6365118" y="4530531"/>
            <a:ext cx="386512" cy="431833"/>
          </a:xfrm>
          <a:custGeom>
            <a:avLst/>
            <a:gdLst/>
            <a:ahLst/>
            <a:cxnLst/>
            <a:rect l="0" t="0" r="0" b="0"/>
            <a:pathLst>
              <a:path w="386512" h="431833">
                <a:moveTo>
                  <a:pt x="151224" y="7642"/>
                </a:moveTo>
                <a:lnTo>
                  <a:pt x="150769" y="9855"/>
                </a:lnTo>
                <a:lnTo>
                  <a:pt x="152313" y="11069"/>
                </a:lnTo>
                <a:lnTo>
                  <a:pt x="155410" y="18222"/>
                </a:lnTo>
                <a:lnTo>
                  <a:pt x="154156" y="20653"/>
                </a:lnTo>
                <a:lnTo>
                  <a:pt x="155065" y="23671"/>
                </a:lnTo>
                <a:lnTo>
                  <a:pt x="154079" y="26301"/>
                </a:lnTo>
                <a:lnTo>
                  <a:pt x="156783" y="32496"/>
                </a:lnTo>
                <a:lnTo>
                  <a:pt x="158970" y="34673"/>
                </a:lnTo>
                <a:lnTo>
                  <a:pt x="162430" y="32714"/>
                </a:lnTo>
                <a:lnTo>
                  <a:pt x="162798" y="26310"/>
                </a:lnTo>
                <a:lnTo>
                  <a:pt x="165149" y="24650"/>
                </a:lnTo>
                <a:lnTo>
                  <a:pt x="163311" y="22719"/>
                </a:lnTo>
                <a:lnTo>
                  <a:pt x="161166" y="10194"/>
                </a:lnTo>
                <a:lnTo>
                  <a:pt x="162360" y="9932"/>
                </a:lnTo>
                <a:lnTo>
                  <a:pt x="163352" y="12052"/>
                </a:lnTo>
                <a:lnTo>
                  <a:pt x="173212" y="11895"/>
                </a:lnTo>
                <a:lnTo>
                  <a:pt x="179341" y="13257"/>
                </a:lnTo>
                <a:lnTo>
                  <a:pt x="183990" y="17938"/>
                </a:lnTo>
                <a:lnTo>
                  <a:pt x="185686" y="15435"/>
                </a:lnTo>
                <a:lnTo>
                  <a:pt x="187569" y="15171"/>
                </a:lnTo>
                <a:lnTo>
                  <a:pt x="189081" y="8426"/>
                </a:lnTo>
                <a:lnTo>
                  <a:pt x="190351" y="7219"/>
                </a:lnTo>
                <a:lnTo>
                  <a:pt x="192278" y="9892"/>
                </a:lnTo>
                <a:lnTo>
                  <a:pt x="195713" y="8987"/>
                </a:lnTo>
                <a:lnTo>
                  <a:pt x="199048" y="11433"/>
                </a:lnTo>
                <a:lnTo>
                  <a:pt x="201295" y="11158"/>
                </a:lnTo>
                <a:lnTo>
                  <a:pt x="203708" y="15601"/>
                </a:lnTo>
                <a:lnTo>
                  <a:pt x="206855" y="17118"/>
                </a:lnTo>
                <a:lnTo>
                  <a:pt x="213880" y="14999"/>
                </a:lnTo>
                <a:lnTo>
                  <a:pt x="217564" y="16630"/>
                </a:lnTo>
                <a:lnTo>
                  <a:pt x="216656" y="21061"/>
                </a:lnTo>
                <a:lnTo>
                  <a:pt x="215098" y="22763"/>
                </a:lnTo>
                <a:lnTo>
                  <a:pt x="216152" y="26772"/>
                </a:lnTo>
                <a:lnTo>
                  <a:pt x="214805" y="31108"/>
                </a:lnTo>
                <a:lnTo>
                  <a:pt x="214830" y="34560"/>
                </a:lnTo>
                <a:lnTo>
                  <a:pt x="218229" y="48853"/>
                </a:lnTo>
                <a:lnTo>
                  <a:pt x="217521" y="54019"/>
                </a:lnTo>
                <a:lnTo>
                  <a:pt x="219055" y="57195"/>
                </a:lnTo>
                <a:lnTo>
                  <a:pt x="216929" y="60379"/>
                </a:lnTo>
                <a:lnTo>
                  <a:pt x="216971" y="67037"/>
                </a:lnTo>
                <a:lnTo>
                  <a:pt x="218326" y="72690"/>
                </a:lnTo>
                <a:lnTo>
                  <a:pt x="221498" y="74384"/>
                </a:lnTo>
                <a:lnTo>
                  <a:pt x="220851" y="77359"/>
                </a:lnTo>
                <a:lnTo>
                  <a:pt x="222654" y="81858"/>
                </a:lnTo>
                <a:lnTo>
                  <a:pt x="223152" y="92368"/>
                </a:lnTo>
                <a:lnTo>
                  <a:pt x="223094" y="98310"/>
                </a:lnTo>
                <a:lnTo>
                  <a:pt x="220494" y="101237"/>
                </a:lnTo>
                <a:lnTo>
                  <a:pt x="217147" y="101560"/>
                </a:lnTo>
                <a:lnTo>
                  <a:pt x="215026" y="104585"/>
                </a:lnTo>
                <a:lnTo>
                  <a:pt x="218159" y="109703"/>
                </a:lnTo>
                <a:lnTo>
                  <a:pt x="221436" y="111571"/>
                </a:lnTo>
                <a:lnTo>
                  <a:pt x="222750" y="116069"/>
                </a:lnTo>
                <a:lnTo>
                  <a:pt x="222414" y="122002"/>
                </a:lnTo>
                <a:lnTo>
                  <a:pt x="225217" y="127185"/>
                </a:lnTo>
                <a:lnTo>
                  <a:pt x="227740" y="128679"/>
                </a:lnTo>
                <a:lnTo>
                  <a:pt x="232930" y="130752"/>
                </a:lnTo>
                <a:lnTo>
                  <a:pt x="234989" y="132869"/>
                </a:lnTo>
                <a:lnTo>
                  <a:pt x="235590" y="134987"/>
                </a:lnTo>
                <a:lnTo>
                  <a:pt x="235781" y="140943"/>
                </a:lnTo>
                <a:lnTo>
                  <a:pt x="240795" y="152186"/>
                </a:lnTo>
                <a:lnTo>
                  <a:pt x="242236" y="154196"/>
                </a:lnTo>
                <a:lnTo>
                  <a:pt x="251733" y="159451"/>
                </a:lnTo>
                <a:lnTo>
                  <a:pt x="256484" y="161390"/>
                </a:lnTo>
                <a:lnTo>
                  <a:pt x="264971" y="166761"/>
                </a:lnTo>
                <a:lnTo>
                  <a:pt x="272747" y="167641"/>
                </a:lnTo>
                <a:lnTo>
                  <a:pt x="279500" y="170863"/>
                </a:lnTo>
                <a:lnTo>
                  <a:pt x="281323" y="171136"/>
                </a:lnTo>
                <a:lnTo>
                  <a:pt x="284762" y="169598"/>
                </a:lnTo>
                <a:lnTo>
                  <a:pt x="288331" y="168960"/>
                </a:lnTo>
                <a:lnTo>
                  <a:pt x="289455" y="168034"/>
                </a:lnTo>
                <a:lnTo>
                  <a:pt x="289676" y="167053"/>
                </a:lnTo>
                <a:lnTo>
                  <a:pt x="289364" y="165713"/>
                </a:lnTo>
                <a:lnTo>
                  <a:pt x="286684" y="164209"/>
                </a:lnTo>
                <a:lnTo>
                  <a:pt x="285274" y="160950"/>
                </a:lnTo>
                <a:lnTo>
                  <a:pt x="285987" y="159750"/>
                </a:lnTo>
                <a:lnTo>
                  <a:pt x="289511" y="159027"/>
                </a:lnTo>
                <a:lnTo>
                  <a:pt x="290577" y="157484"/>
                </a:lnTo>
                <a:lnTo>
                  <a:pt x="290763" y="155802"/>
                </a:lnTo>
                <a:lnTo>
                  <a:pt x="288334" y="153750"/>
                </a:lnTo>
                <a:lnTo>
                  <a:pt x="288679" y="152807"/>
                </a:lnTo>
                <a:lnTo>
                  <a:pt x="289852" y="151936"/>
                </a:lnTo>
                <a:lnTo>
                  <a:pt x="292274" y="151815"/>
                </a:lnTo>
                <a:lnTo>
                  <a:pt x="295026" y="154672"/>
                </a:lnTo>
                <a:lnTo>
                  <a:pt x="298339" y="155223"/>
                </a:lnTo>
                <a:lnTo>
                  <a:pt x="302575" y="160129"/>
                </a:lnTo>
                <a:lnTo>
                  <a:pt x="304443" y="161193"/>
                </a:lnTo>
                <a:lnTo>
                  <a:pt x="305654" y="161144"/>
                </a:lnTo>
                <a:lnTo>
                  <a:pt x="306809" y="159909"/>
                </a:lnTo>
                <a:lnTo>
                  <a:pt x="306476" y="155866"/>
                </a:lnTo>
                <a:lnTo>
                  <a:pt x="308110" y="152660"/>
                </a:lnTo>
                <a:lnTo>
                  <a:pt x="310868" y="151834"/>
                </a:lnTo>
                <a:lnTo>
                  <a:pt x="316014" y="147678"/>
                </a:lnTo>
                <a:lnTo>
                  <a:pt x="318336" y="147017"/>
                </a:lnTo>
                <a:lnTo>
                  <a:pt x="320731" y="145080"/>
                </a:lnTo>
                <a:lnTo>
                  <a:pt x="323152" y="144688"/>
                </a:lnTo>
                <a:lnTo>
                  <a:pt x="329553" y="141407"/>
                </a:lnTo>
                <a:lnTo>
                  <a:pt x="330700" y="140439"/>
                </a:lnTo>
                <a:lnTo>
                  <a:pt x="331913" y="138232"/>
                </a:lnTo>
                <a:lnTo>
                  <a:pt x="334634" y="137077"/>
                </a:lnTo>
                <a:lnTo>
                  <a:pt x="337447" y="134553"/>
                </a:lnTo>
                <a:lnTo>
                  <a:pt x="338330" y="134298"/>
                </a:lnTo>
                <a:lnTo>
                  <a:pt x="341592" y="135627"/>
                </a:lnTo>
                <a:lnTo>
                  <a:pt x="342648" y="135519"/>
                </a:lnTo>
                <a:lnTo>
                  <a:pt x="343984" y="134648"/>
                </a:lnTo>
                <a:lnTo>
                  <a:pt x="345529" y="132622"/>
                </a:lnTo>
                <a:lnTo>
                  <a:pt x="346769" y="132099"/>
                </a:lnTo>
                <a:lnTo>
                  <a:pt x="349553" y="133971"/>
                </a:lnTo>
                <a:lnTo>
                  <a:pt x="353798" y="134051"/>
                </a:lnTo>
                <a:lnTo>
                  <a:pt x="357336" y="133185"/>
                </a:lnTo>
                <a:lnTo>
                  <a:pt x="358862" y="134711"/>
                </a:lnTo>
                <a:lnTo>
                  <a:pt x="362221" y="136434"/>
                </a:lnTo>
                <a:lnTo>
                  <a:pt x="370747" y="139381"/>
                </a:lnTo>
                <a:lnTo>
                  <a:pt x="375285" y="143293"/>
                </a:lnTo>
                <a:lnTo>
                  <a:pt x="381242" y="151376"/>
                </a:lnTo>
                <a:lnTo>
                  <a:pt x="382939" y="156536"/>
                </a:lnTo>
                <a:lnTo>
                  <a:pt x="383823" y="162512"/>
                </a:lnTo>
                <a:lnTo>
                  <a:pt x="383656" y="163644"/>
                </a:lnTo>
                <a:lnTo>
                  <a:pt x="382405" y="165169"/>
                </a:lnTo>
                <a:lnTo>
                  <a:pt x="382064" y="167279"/>
                </a:lnTo>
                <a:lnTo>
                  <a:pt x="383087" y="171456"/>
                </a:lnTo>
                <a:lnTo>
                  <a:pt x="384096" y="173362"/>
                </a:lnTo>
                <a:lnTo>
                  <a:pt x="379197" y="174244"/>
                </a:lnTo>
                <a:lnTo>
                  <a:pt x="380809" y="181420"/>
                </a:lnTo>
                <a:lnTo>
                  <a:pt x="386512" y="182231"/>
                </a:lnTo>
                <a:lnTo>
                  <a:pt x="383063" y="188112"/>
                </a:lnTo>
                <a:lnTo>
                  <a:pt x="381359" y="193696"/>
                </a:lnTo>
                <a:lnTo>
                  <a:pt x="378035" y="229392"/>
                </a:lnTo>
                <a:lnTo>
                  <a:pt x="377062" y="235019"/>
                </a:lnTo>
                <a:lnTo>
                  <a:pt x="375062" y="239431"/>
                </a:lnTo>
                <a:lnTo>
                  <a:pt x="338824" y="245780"/>
                </a:lnTo>
                <a:lnTo>
                  <a:pt x="330760" y="248422"/>
                </a:lnTo>
                <a:lnTo>
                  <a:pt x="320890" y="254266"/>
                </a:lnTo>
                <a:lnTo>
                  <a:pt x="311092" y="266460"/>
                </a:lnTo>
                <a:lnTo>
                  <a:pt x="305357" y="276130"/>
                </a:lnTo>
                <a:lnTo>
                  <a:pt x="293825" y="300337"/>
                </a:lnTo>
                <a:lnTo>
                  <a:pt x="281631" y="318450"/>
                </a:lnTo>
                <a:lnTo>
                  <a:pt x="279011" y="324518"/>
                </a:lnTo>
                <a:lnTo>
                  <a:pt x="273368" y="329229"/>
                </a:lnTo>
                <a:lnTo>
                  <a:pt x="272235" y="332331"/>
                </a:lnTo>
                <a:lnTo>
                  <a:pt x="271733" y="342165"/>
                </a:lnTo>
                <a:lnTo>
                  <a:pt x="274868" y="349746"/>
                </a:lnTo>
                <a:lnTo>
                  <a:pt x="275511" y="354567"/>
                </a:lnTo>
                <a:lnTo>
                  <a:pt x="274549" y="357744"/>
                </a:lnTo>
                <a:lnTo>
                  <a:pt x="274884" y="362173"/>
                </a:lnTo>
                <a:lnTo>
                  <a:pt x="273557" y="366137"/>
                </a:lnTo>
                <a:lnTo>
                  <a:pt x="274002" y="368455"/>
                </a:lnTo>
                <a:lnTo>
                  <a:pt x="275609" y="367043"/>
                </a:lnTo>
                <a:lnTo>
                  <a:pt x="276123" y="368966"/>
                </a:lnTo>
                <a:lnTo>
                  <a:pt x="273448" y="372294"/>
                </a:lnTo>
                <a:lnTo>
                  <a:pt x="273788" y="374273"/>
                </a:lnTo>
                <a:lnTo>
                  <a:pt x="276041" y="387335"/>
                </a:lnTo>
                <a:lnTo>
                  <a:pt x="273345" y="394041"/>
                </a:lnTo>
                <a:lnTo>
                  <a:pt x="272547" y="399338"/>
                </a:lnTo>
                <a:lnTo>
                  <a:pt x="270202" y="405251"/>
                </a:lnTo>
                <a:lnTo>
                  <a:pt x="269826" y="410710"/>
                </a:lnTo>
                <a:lnTo>
                  <a:pt x="268298" y="414023"/>
                </a:lnTo>
                <a:lnTo>
                  <a:pt x="266977" y="420677"/>
                </a:lnTo>
                <a:lnTo>
                  <a:pt x="266877" y="431047"/>
                </a:lnTo>
                <a:lnTo>
                  <a:pt x="252733" y="431833"/>
                </a:lnTo>
                <a:lnTo>
                  <a:pt x="242387" y="428752"/>
                </a:lnTo>
                <a:lnTo>
                  <a:pt x="230368" y="427486"/>
                </a:lnTo>
                <a:lnTo>
                  <a:pt x="205459" y="413245"/>
                </a:lnTo>
                <a:lnTo>
                  <a:pt x="200440" y="395869"/>
                </a:lnTo>
                <a:lnTo>
                  <a:pt x="199246" y="388332"/>
                </a:lnTo>
                <a:lnTo>
                  <a:pt x="196489" y="384368"/>
                </a:lnTo>
                <a:lnTo>
                  <a:pt x="188523" y="391092"/>
                </a:lnTo>
                <a:lnTo>
                  <a:pt x="177554" y="393287"/>
                </a:lnTo>
                <a:lnTo>
                  <a:pt x="174490" y="392231"/>
                </a:lnTo>
                <a:lnTo>
                  <a:pt x="172798" y="387560"/>
                </a:lnTo>
                <a:lnTo>
                  <a:pt x="170456" y="380399"/>
                </a:lnTo>
                <a:lnTo>
                  <a:pt x="167485" y="377422"/>
                </a:lnTo>
                <a:lnTo>
                  <a:pt x="163448" y="383061"/>
                </a:lnTo>
                <a:lnTo>
                  <a:pt x="148969" y="381508"/>
                </a:lnTo>
                <a:lnTo>
                  <a:pt x="141250" y="382732"/>
                </a:lnTo>
                <a:lnTo>
                  <a:pt x="136504" y="375277"/>
                </a:lnTo>
                <a:lnTo>
                  <a:pt x="134542" y="374273"/>
                </a:lnTo>
                <a:lnTo>
                  <a:pt x="130051" y="371974"/>
                </a:lnTo>
                <a:lnTo>
                  <a:pt x="127639" y="363246"/>
                </a:lnTo>
                <a:lnTo>
                  <a:pt x="131720" y="360847"/>
                </a:lnTo>
                <a:lnTo>
                  <a:pt x="146887" y="363331"/>
                </a:lnTo>
                <a:lnTo>
                  <a:pt x="155468" y="355309"/>
                </a:lnTo>
                <a:lnTo>
                  <a:pt x="162774" y="350672"/>
                </a:lnTo>
                <a:lnTo>
                  <a:pt x="167090" y="349421"/>
                </a:lnTo>
                <a:lnTo>
                  <a:pt x="175413" y="350845"/>
                </a:lnTo>
                <a:lnTo>
                  <a:pt x="184258" y="343288"/>
                </a:lnTo>
                <a:lnTo>
                  <a:pt x="197831" y="341576"/>
                </a:lnTo>
                <a:lnTo>
                  <a:pt x="201461" y="337771"/>
                </a:lnTo>
                <a:lnTo>
                  <a:pt x="206000" y="329847"/>
                </a:lnTo>
                <a:lnTo>
                  <a:pt x="207083" y="325827"/>
                </a:lnTo>
                <a:lnTo>
                  <a:pt x="209610" y="318611"/>
                </a:lnTo>
                <a:lnTo>
                  <a:pt x="216252" y="310262"/>
                </a:lnTo>
                <a:lnTo>
                  <a:pt x="216697" y="308346"/>
                </a:lnTo>
                <a:lnTo>
                  <a:pt x="214524" y="299857"/>
                </a:lnTo>
                <a:lnTo>
                  <a:pt x="210933" y="296047"/>
                </a:lnTo>
                <a:lnTo>
                  <a:pt x="207015" y="285891"/>
                </a:lnTo>
                <a:lnTo>
                  <a:pt x="206939" y="282951"/>
                </a:lnTo>
                <a:lnTo>
                  <a:pt x="208588" y="278565"/>
                </a:lnTo>
                <a:lnTo>
                  <a:pt x="208218" y="275401"/>
                </a:lnTo>
                <a:lnTo>
                  <a:pt x="200954" y="266940"/>
                </a:lnTo>
                <a:lnTo>
                  <a:pt x="198080" y="266228"/>
                </a:lnTo>
                <a:lnTo>
                  <a:pt x="192535" y="261022"/>
                </a:lnTo>
                <a:lnTo>
                  <a:pt x="191708" y="257074"/>
                </a:lnTo>
                <a:lnTo>
                  <a:pt x="192562" y="251863"/>
                </a:lnTo>
                <a:lnTo>
                  <a:pt x="191458" y="250052"/>
                </a:lnTo>
                <a:lnTo>
                  <a:pt x="186944" y="248359"/>
                </a:lnTo>
                <a:lnTo>
                  <a:pt x="186452" y="242529"/>
                </a:lnTo>
                <a:lnTo>
                  <a:pt x="185687" y="241993"/>
                </a:lnTo>
                <a:lnTo>
                  <a:pt x="176827" y="244965"/>
                </a:lnTo>
                <a:lnTo>
                  <a:pt x="176384" y="246211"/>
                </a:lnTo>
                <a:lnTo>
                  <a:pt x="177689" y="248527"/>
                </a:lnTo>
                <a:lnTo>
                  <a:pt x="174754" y="251011"/>
                </a:lnTo>
                <a:lnTo>
                  <a:pt x="154917" y="247745"/>
                </a:lnTo>
                <a:lnTo>
                  <a:pt x="154135" y="249784"/>
                </a:lnTo>
                <a:lnTo>
                  <a:pt x="149487" y="249321"/>
                </a:lnTo>
                <a:lnTo>
                  <a:pt x="145380" y="246020"/>
                </a:lnTo>
                <a:lnTo>
                  <a:pt x="142337" y="249603"/>
                </a:lnTo>
                <a:lnTo>
                  <a:pt x="139280" y="249361"/>
                </a:lnTo>
                <a:lnTo>
                  <a:pt x="135216" y="245364"/>
                </a:lnTo>
                <a:lnTo>
                  <a:pt x="131861" y="249337"/>
                </a:lnTo>
                <a:lnTo>
                  <a:pt x="129302" y="248487"/>
                </a:lnTo>
                <a:lnTo>
                  <a:pt x="125962" y="253752"/>
                </a:lnTo>
                <a:lnTo>
                  <a:pt x="120411" y="247666"/>
                </a:lnTo>
                <a:lnTo>
                  <a:pt x="116228" y="247514"/>
                </a:lnTo>
                <a:lnTo>
                  <a:pt x="115222" y="248798"/>
                </a:lnTo>
                <a:lnTo>
                  <a:pt x="115034" y="250976"/>
                </a:lnTo>
                <a:lnTo>
                  <a:pt x="118284" y="254170"/>
                </a:lnTo>
                <a:lnTo>
                  <a:pt x="117809" y="256192"/>
                </a:lnTo>
                <a:lnTo>
                  <a:pt x="112457" y="256365"/>
                </a:lnTo>
                <a:lnTo>
                  <a:pt x="109475" y="254780"/>
                </a:lnTo>
                <a:lnTo>
                  <a:pt x="109939" y="248467"/>
                </a:lnTo>
                <a:lnTo>
                  <a:pt x="99873" y="241572"/>
                </a:lnTo>
                <a:lnTo>
                  <a:pt x="95601" y="247117"/>
                </a:lnTo>
                <a:lnTo>
                  <a:pt x="85993" y="242284"/>
                </a:lnTo>
                <a:lnTo>
                  <a:pt x="78271" y="245665"/>
                </a:lnTo>
                <a:lnTo>
                  <a:pt x="74562" y="242969"/>
                </a:lnTo>
                <a:lnTo>
                  <a:pt x="69636" y="243590"/>
                </a:lnTo>
                <a:lnTo>
                  <a:pt x="67774" y="242422"/>
                </a:lnTo>
                <a:lnTo>
                  <a:pt x="64517" y="243620"/>
                </a:lnTo>
                <a:lnTo>
                  <a:pt x="61316" y="241892"/>
                </a:lnTo>
                <a:lnTo>
                  <a:pt x="59550" y="242522"/>
                </a:lnTo>
                <a:lnTo>
                  <a:pt x="56740" y="235435"/>
                </a:lnTo>
                <a:lnTo>
                  <a:pt x="55959" y="231471"/>
                </a:lnTo>
                <a:lnTo>
                  <a:pt x="49772" y="225415"/>
                </a:lnTo>
                <a:lnTo>
                  <a:pt x="49193" y="223439"/>
                </a:lnTo>
                <a:lnTo>
                  <a:pt x="49787" y="220883"/>
                </a:lnTo>
                <a:lnTo>
                  <a:pt x="55218" y="217031"/>
                </a:lnTo>
                <a:lnTo>
                  <a:pt x="48693" y="208727"/>
                </a:lnTo>
                <a:lnTo>
                  <a:pt x="44906" y="208990"/>
                </a:lnTo>
                <a:lnTo>
                  <a:pt x="42284" y="200427"/>
                </a:lnTo>
                <a:lnTo>
                  <a:pt x="40204" y="197187"/>
                </a:lnTo>
                <a:lnTo>
                  <a:pt x="40458" y="188646"/>
                </a:lnTo>
                <a:lnTo>
                  <a:pt x="41889" y="184553"/>
                </a:lnTo>
                <a:lnTo>
                  <a:pt x="41088" y="177106"/>
                </a:lnTo>
                <a:lnTo>
                  <a:pt x="31580" y="182034"/>
                </a:lnTo>
                <a:lnTo>
                  <a:pt x="29996" y="180423"/>
                </a:lnTo>
                <a:lnTo>
                  <a:pt x="29201" y="173289"/>
                </a:lnTo>
                <a:lnTo>
                  <a:pt x="19040" y="174367"/>
                </a:lnTo>
                <a:lnTo>
                  <a:pt x="16087" y="163743"/>
                </a:lnTo>
                <a:lnTo>
                  <a:pt x="13323" y="161364"/>
                </a:lnTo>
                <a:lnTo>
                  <a:pt x="16298" y="156779"/>
                </a:lnTo>
                <a:lnTo>
                  <a:pt x="16423" y="154789"/>
                </a:lnTo>
                <a:lnTo>
                  <a:pt x="9404" y="145930"/>
                </a:lnTo>
                <a:lnTo>
                  <a:pt x="7461" y="130334"/>
                </a:lnTo>
                <a:lnTo>
                  <a:pt x="0" y="121943"/>
                </a:lnTo>
                <a:lnTo>
                  <a:pt x="2194" y="120102"/>
                </a:lnTo>
                <a:lnTo>
                  <a:pt x="7753" y="108893"/>
                </a:lnTo>
                <a:lnTo>
                  <a:pt x="10662" y="111249"/>
                </a:lnTo>
                <a:lnTo>
                  <a:pt x="12234" y="104356"/>
                </a:lnTo>
                <a:lnTo>
                  <a:pt x="14951" y="101956"/>
                </a:lnTo>
                <a:lnTo>
                  <a:pt x="18540" y="101392"/>
                </a:lnTo>
                <a:lnTo>
                  <a:pt x="19472" y="105192"/>
                </a:lnTo>
                <a:lnTo>
                  <a:pt x="21999" y="107377"/>
                </a:lnTo>
                <a:lnTo>
                  <a:pt x="25248" y="104270"/>
                </a:lnTo>
                <a:lnTo>
                  <a:pt x="27096" y="100072"/>
                </a:lnTo>
                <a:lnTo>
                  <a:pt x="27697" y="92368"/>
                </a:lnTo>
                <a:lnTo>
                  <a:pt x="30254" y="84423"/>
                </a:lnTo>
                <a:lnTo>
                  <a:pt x="32884" y="81297"/>
                </a:lnTo>
                <a:lnTo>
                  <a:pt x="34009" y="70059"/>
                </a:lnTo>
                <a:lnTo>
                  <a:pt x="32317" y="66528"/>
                </a:lnTo>
                <a:lnTo>
                  <a:pt x="32037" y="61939"/>
                </a:lnTo>
                <a:lnTo>
                  <a:pt x="33346" y="57033"/>
                </a:lnTo>
                <a:lnTo>
                  <a:pt x="32406" y="52133"/>
                </a:lnTo>
                <a:lnTo>
                  <a:pt x="33948" y="48839"/>
                </a:lnTo>
                <a:lnTo>
                  <a:pt x="34075" y="42811"/>
                </a:lnTo>
                <a:lnTo>
                  <a:pt x="38493" y="37341"/>
                </a:lnTo>
                <a:lnTo>
                  <a:pt x="39109" y="28691"/>
                </a:lnTo>
                <a:lnTo>
                  <a:pt x="44440" y="27965"/>
                </a:lnTo>
                <a:lnTo>
                  <a:pt x="47178" y="30470"/>
                </a:lnTo>
                <a:lnTo>
                  <a:pt x="53228" y="32144"/>
                </a:lnTo>
                <a:lnTo>
                  <a:pt x="55099" y="28374"/>
                </a:lnTo>
                <a:lnTo>
                  <a:pt x="59059" y="25876"/>
                </a:lnTo>
                <a:lnTo>
                  <a:pt x="61274" y="22273"/>
                </a:lnTo>
                <a:lnTo>
                  <a:pt x="67224" y="19420"/>
                </a:lnTo>
                <a:lnTo>
                  <a:pt x="74960" y="19542"/>
                </a:lnTo>
                <a:lnTo>
                  <a:pt x="78299" y="23527"/>
                </a:lnTo>
                <a:lnTo>
                  <a:pt x="84683" y="20938"/>
                </a:lnTo>
                <a:lnTo>
                  <a:pt x="91043" y="23797"/>
                </a:lnTo>
                <a:lnTo>
                  <a:pt x="93286" y="20604"/>
                </a:lnTo>
                <a:lnTo>
                  <a:pt x="93760" y="17363"/>
                </a:lnTo>
                <a:lnTo>
                  <a:pt x="96221" y="16082"/>
                </a:lnTo>
                <a:lnTo>
                  <a:pt x="106159" y="19806"/>
                </a:lnTo>
                <a:lnTo>
                  <a:pt x="109583" y="19451"/>
                </a:lnTo>
                <a:lnTo>
                  <a:pt x="110016" y="16911"/>
                </a:lnTo>
                <a:lnTo>
                  <a:pt x="111837" y="16691"/>
                </a:lnTo>
                <a:lnTo>
                  <a:pt x="113022" y="14069"/>
                </a:lnTo>
                <a:lnTo>
                  <a:pt x="112408" y="9605"/>
                </a:lnTo>
                <a:lnTo>
                  <a:pt x="116933" y="4346"/>
                </a:lnTo>
                <a:lnTo>
                  <a:pt x="122505" y="2319"/>
                </a:lnTo>
                <a:lnTo>
                  <a:pt x="126473" y="3752"/>
                </a:lnTo>
                <a:lnTo>
                  <a:pt x="127089" y="682"/>
                </a:lnTo>
                <a:lnTo>
                  <a:pt x="128157" y="185"/>
                </a:lnTo>
                <a:lnTo>
                  <a:pt x="132042" y="0"/>
                </a:lnTo>
                <a:lnTo>
                  <a:pt x="132578" y="3120"/>
                </a:lnTo>
                <a:lnTo>
                  <a:pt x="136439" y="8354"/>
                </a:lnTo>
                <a:lnTo>
                  <a:pt x="138644" y="7439"/>
                </a:lnTo>
                <a:lnTo>
                  <a:pt x="139163" y="2830"/>
                </a:lnTo>
                <a:lnTo>
                  <a:pt x="141120" y="1605"/>
                </a:lnTo>
                <a:lnTo>
                  <a:pt x="146089" y="3433"/>
                </a:lnTo>
                <a:lnTo>
                  <a:pt x="147862" y="7563"/>
                </a:lnTo>
                <a:close/>
              </a:path>
            </a:pathLst>
          </a:custGeom>
          <a:solidFill>
            <a:srgbClr val="371067">
              <a:alpha val="100000"/>
            </a:srgbClr>
          </a:solidFill>
          <a:ln w="13550" cap="flat">
            <a:solidFill>
              <a:srgbClr val="371067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346" name="pg2346"/>
          <p:cNvSpPr/>
          <p:nvPr/>
        </p:nvSpPr>
        <p:spPr>
          <a:xfrm>
            <a:off x="6189753" y="4634473"/>
            <a:ext cx="392062" cy="347747"/>
          </a:xfrm>
          <a:custGeom>
            <a:avLst/>
            <a:gdLst/>
            <a:ahLst/>
            <a:cxnLst/>
            <a:rect l="0" t="0" r="0" b="0"/>
            <a:pathLst>
              <a:path w="392062" h="347747">
                <a:moveTo>
                  <a:pt x="95377" y="39815"/>
                </a:moveTo>
                <a:lnTo>
                  <a:pt x="99776" y="38074"/>
                </a:lnTo>
                <a:lnTo>
                  <a:pt x="102868" y="38336"/>
                </a:lnTo>
                <a:lnTo>
                  <a:pt x="103941" y="38671"/>
                </a:lnTo>
                <a:lnTo>
                  <a:pt x="104580" y="37973"/>
                </a:lnTo>
                <a:lnTo>
                  <a:pt x="104790" y="32520"/>
                </a:lnTo>
                <a:lnTo>
                  <a:pt x="105025" y="31500"/>
                </a:lnTo>
                <a:lnTo>
                  <a:pt x="106687" y="30069"/>
                </a:lnTo>
                <a:lnTo>
                  <a:pt x="107667" y="30012"/>
                </a:lnTo>
                <a:lnTo>
                  <a:pt x="109323" y="29275"/>
                </a:lnTo>
                <a:lnTo>
                  <a:pt x="115311" y="24540"/>
                </a:lnTo>
                <a:lnTo>
                  <a:pt x="117869" y="25899"/>
                </a:lnTo>
                <a:lnTo>
                  <a:pt x="124671" y="25457"/>
                </a:lnTo>
                <a:lnTo>
                  <a:pt x="128461" y="20162"/>
                </a:lnTo>
                <a:lnTo>
                  <a:pt x="133365" y="19229"/>
                </a:lnTo>
                <a:lnTo>
                  <a:pt x="138850" y="24806"/>
                </a:lnTo>
                <a:lnTo>
                  <a:pt x="145416" y="23172"/>
                </a:lnTo>
                <a:lnTo>
                  <a:pt x="147591" y="25507"/>
                </a:lnTo>
                <a:lnTo>
                  <a:pt x="149252" y="30860"/>
                </a:lnTo>
                <a:lnTo>
                  <a:pt x="153105" y="32139"/>
                </a:lnTo>
                <a:lnTo>
                  <a:pt x="155718" y="28030"/>
                </a:lnTo>
                <a:lnTo>
                  <a:pt x="156418" y="20868"/>
                </a:lnTo>
                <a:lnTo>
                  <a:pt x="159224" y="15823"/>
                </a:lnTo>
                <a:lnTo>
                  <a:pt x="167200" y="16985"/>
                </a:lnTo>
                <a:lnTo>
                  <a:pt x="169426" y="20716"/>
                </a:lnTo>
                <a:lnTo>
                  <a:pt x="172199" y="22509"/>
                </a:lnTo>
                <a:lnTo>
                  <a:pt x="174224" y="21411"/>
                </a:lnTo>
                <a:lnTo>
                  <a:pt x="175365" y="18001"/>
                </a:lnTo>
                <a:lnTo>
                  <a:pt x="182827" y="26392"/>
                </a:lnTo>
                <a:lnTo>
                  <a:pt x="184769" y="41989"/>
                </a:lnTo>
                <a:lnTo>
                  <a:pt x="191789" y="50847"/>
                </a:lnTo>
                <a:lnTo>
                  <a:pt x="191663" y="52838"/>
                </a:lnTo>
                <a:lnTo>
                  <a:pt x="188689" y="57423"/>
                </a:lnTo>
                <a:lnTo>
                  <a:pt x="191452" y="59802"/>
                </a:lnTo>
                <a:lnTo>
                  <a:pt x="194405" y="70425"/>
                </a:lnTo>
                <a:lnTo>
                  <a:pt x="204566" y="69347"/>
                </a:lnTo>
                <a:lnTo>
                  <a:pt x="205362" y="76481"/>
                </a:lnTo>
                <a:lnTo>
                  <a:pt x="206945" y="78092"/>
                </a:lnTo>
                <a:lnTo>
                  <a:pt x="216454" y="73164"/>
                </a:lnTo>
                <a:lnTo>
                  <a:pt x="217255" y="80611"/>
                </a:lnTo>
                <a:lnTo>
                  <a:pt x="215823" y="84704"/>
                </a:lnTo>
                <a:lnTo>
                  <a:pt x="215570" y="93246"/>
                </a:lnTo>
                <a:lnTo>
                  <a:pt x="217650" y="96486"/>
                </a:lnTo>
                <a:lnTo>
                  <a:pt x="220271" y="105048"/>
                </a:lnTo>
                <a:lnTo>
                  <a:pt x="224058" y="104786"/>
                </a:lnTo>
                <a:lnTo>
                  <a:pt x="230584" y="113090"/>
                </a:lnTo>
                <a:lnTo>
                  <a:pt x="225153" y="116942"/>
                </a:lnTo>
                <a:lnTo>
                  <a:pt x="224559" y="119497"/>
                </a:lnTo>
                <a:lnTo>
                  <a:pt x="225138" y="121474"/>
                </a:lnTo>
                <a:lnTo>
                  <a:pt x="231325" y="127530"/>
                </a:lnTo>
                <a:lnTo>
                  <a:pt x="232105" y="131494"/>
                </a:lnTo>
                <a:lnTo>
                  <a:pt x="234916" y="138580"/>
                </a:lnTo>
                <a:lnTo>
                  <a:pt x="236681" y="137950"/>
                </a:lnTo>
                <a:lnTo>
                  <a:pt x="239882" y="139679"/>
                </a:lnTo>
                <a:lnTo>
                  <a:pt x="243140" y="138480"/>
                </a:lnTo>
                <a:lnTo>
                  <a:pt x="245001" y="139649"/>
                </a:lnTo>
                <a:lnTo>
                  <a:pt x="249927" y="139028"/>
                </a:lnTo>
                <a:lnTo>
                  <a:pt x="253636" y="141723"/>
                </a:lnTo>
                <a:lnTo>
                  <a:pt x="261359" y="138342"/>
                </a:lnTo>
                <a:lnTo>
                  <a:pt x="270966" y="143175"/>
                </a:lnTo>
                <a:lnTo>
                  <a:pt x="275239" y="137630"/>
                </a:lnTo>
                <a:lnTo>
                  <a:pt x="285305" y="144526"/>
                </a:lnTo>
                <a:lnTo>
                  <a:pt x="284841" y="150839"/>
                </a:lnTo>
                <a:lnTo>
                  <a:pt x="287822" y="152424"/>
                </a:lnTo>
                <a:lnTo>
                  <a:pt x="293175" y="152251"/>
                </a:lnTo>
                <a:lnTo>
                  <a:pt x="293650" y="150228"/>
                </a:lnTo>
                <a:lnTo>
                  <a:pt x="290399" y="147034"/>
                </a:lnTo>
                <a:lnTo>
                  <a:pt x="290588" y="144856"/>
                </a:lnTo>
                <a:lnTo>
                  <a:pt x="291593" y="143572"/>
                </a:lnTo>
                <a:lnTo>
                  <a:pt x="295776" y="143725"/>
                </a:lnTo>
                <a:lnTo>
                  <a:pt x="301327" y="149810"/>
                </a:lnTo>
                <a:lnTo>
                  <a:pt x="304668" y="144545"/>
                </a:lnTo>
                <a:lnTo>
                  <a:pt x="307227" y="145395"/>
                </a:lnTo>
                <a:lnTo>
                  <a:pt x="310581" y="141423"/>
                </a:lnTo>
                <a:lnTo>
                  <a:pt x="314646" y="145420"/>
                </a:lnTo>
                <a:lnTo>
                  <a:pt x="317702" y="145661"/>
                </a:lnTo>
                <a:lnTo>
                  <a:pt x="320746" y="142079"/>
                </a:lnTo>
                <a:lnTo>
                  <a:pt x="324853" y="145379"/>
                </a:lnTo>
                <a:lnTo>
                  <a:pt x="329501" y="145843"/>
                </a:lnTo>
                <a:lnTo>
                  <a:pt x="330283" y="143803"/>
                </a:lnTo>
                <a:lnTo>
                  <a:pt x="350119" y="147069"/>
                </a:lnTo>
                <a:lnTo>
                  <a:pt x="353054" y="144585"/>
                </a:lnTo>
                <a:lnTo>
                  <a:pt x="351750" y="142269"/>
                </a:lnTo>
                <a:lnTo>
                  <a:pt x="352193" y="141024"/>
                </a:lnTo>
                <a:lnTo>
                  <a:pt x="361053" y="138052"/>
                </a:lnTo>
                <a:lnTo>
                  <a:pt x="361817" y="138587"/>
                </a:lnTo>
                <a:lnTo>
                  <a:pt x="362309" y="144417"/>
                </a:lnTo>
                <a:lnTo>
                  <a:pt x="366823" y="146111"/>
                </a:lnTo>
                <a:lnTo>
                  <a:pt x="367928" y="147921"/>
                </a:lnTo>
                <a:lnTo>
                  <a:pt x="367073" y="153132"/>
                </a:lnTo>
                <a:lnTo>
                  <a:pt x="367901" y="157080"/>
                </a:lnTo>
                <a:lnTo>
                  <a:pt x="373446" y="162286"/>
                </a:lnTo>
                <a:lnTo>
                  <a:pt x="376320" y="162998"/>
                </a:lnTo>
                <a:lnTo>
                  <a:pt x="383583" y="171459"/>
                </a:lnTo>
                <a:lnTo>
                  <a:pt x="383954" y="174624"/>
                </a:lnTo>
                <a:lnTo>
                  <a:pt x="382305" y="179009"/>
                </a:lnTo>
                <a:lnTo>
                  <a:pt x="382380" y="181950"/>
                </a:lnTo>
                <a:lnTo>
                  <a:pt x="386299" y="192106"/>
                </a:lnTo>
                <a:lnTo>
                  <a:pt x="389890" y="195916"/>
                </a:lnTo>
                <a:lnTo>
                  <a:pt x="392062" y="204405"/>
                </a:lnTo>
                <a:lnTo>
                  <a:pt x="391618" y="206320"/>
                </a:lnTo>
                <a:lnTo>
                  <a:pt x="384975" y="214670"/>
                </a:lnTo>
                <a:lnTo>
                  <a:pt x="382448" y="221885"/>
                </a:lnTo>
                <a:lnTo>
                  <a:pt x="381365" y="225905"/>
                </a:lnTo>
                <a:lnTo>
                  <a:pt x="376827" y="233829"/>
                </a:lnTo>
                <a:lnTo>
                  <a:pt x="373197" y="237634"/>
                </a:lnTo>
                <a:lnTo>
                  <a:pt x="359624" y="239347"/>
                </a:lnTo>
                <a:lnTo>
                  <a:pt x="350779" y="246903"/>
                </a:lnTo>
                <a:lnTo>
                  <a:pt x="342455" y="245480"/>
                </a:lnTo>
                <a:lnTo>
                  <a:pt x="338139" y="246730"/>
                </a:lnTo>
                <a:lnTo>
                  <a:pt x="330833" y="251368"/>
                </a:lnTo>
                <a:lnTo>
                  <a:pt x="322252" y="259390"/>
                </a:lnTo>
                <a:lnTo>
                  <a:pt x="307085" y="256906"/>
                </a:lnTo>
                <a:lnTo>
                  <a:pt x="303005" y="259304"/>
                </a:lnTo>
                <a:lnTo>
                  <a:pt x="297750" y="261134"/>
                </a:lnTo>
                <a:lnTo>
                  <a:pt x="288558" y="256934"/>
                </a:lnTo>
                <a:lnTo>
                  <a:pt x="282505" y="257929"/>
                </a:lnTo>
                <a:lnTo>
                  <a:pt x="277476" y="256398"/>
                </a:lnTo>
                <a:lnTo>
                  <a:pt x="271922" y="258249"/>
                </a:lnTo>
                <a:lnTo>
                  <a:pt x="265690" y="257075"/>
                </a:lnTo>
                <a:lnTo>
                  <a:pt x="249221" y="267624"/>
                </a:lnTo>
                <a:lnTo>
                  <a:pt x="242440" y="267354"/>
                </a:lnTo>
                <a:lnTo>
                  <a:pt x="235756" y="270331"/>
                </a:lnTo>
                <a:lnTo>
                  <a:pt x="232325" y="271860"/>
                </a:lnTo>
                <a:lnTo>
                  <a:pt x="227972" y="271400"/>
                </a:lnTo>
                <a:lnTo>
                  <a:pt x="219698" y="273853"/>
                </a:lnTo>
                <a:lnTo>
                  <a:pt x="208281" y="274650"/>
                </a:lnTo>
                <a:lnTo>
                  <a:pt x="205763" y="274904"/>
                </a:lnTo>
                <a:lnTo>
                  <a:pt x="199977" y="276917"/>
                </a:lnTo>
                <a:lnTo>
                  <a:pt x="190215" y="283236"/>
                </a:lnTo>
                <a:lnTo>
                  <a:pt x="183968" y="284217"/>
                </a:lnTo>
                <a:lnTo>
                  <a:pt x="178709" y="287025"/>
                </a:lnTo>
                <a:lnTo>
                  <a:pt x="173793" y="297527"/>
                </a:lnTo>
                <a:lnTo>
                  <a:pt x="162755" y="305983"/>
                </a:lnTo>
                <a:lnTo>
                  <a:pt x="154164" y="320934"/>
                </a:lnTo>
                <a:lnTo>
                  <a:pt x="147047" y="326693"/>
                </a:lnTo>
                <a:lnTo>
                  <a:pt x="143950" y="332493"/>
                </a:lnTo>
                <a:lnTo>
                  <a:pt x="138452" y="335962"/>
                </a:lnTo>
                <a:lnTo>
                  <a:pt x="132714" y="335955"/>
                </a:lnTo>
                <a:lnTo>
                  <a:pt x="119120" y="343879"/>
                </a:lnTo>
                <a:lnTo>
                  <a:pt x="113277" y="343162"/>
                </a:lnTo>
                <a:lnTo>
                  <a:pt x="105108" y="347504"/>
                </a:lnTo>
                <a:lnTo>
                  <a:pt x="102077" y="347747"/>
                </a:lnTo>
                <a:lnTo>
                  <a:pt x="92693" y="341681"/>
                </a:lnTo>
                <a:lnTo>
                  <a:pt x="89768" y="338768"/>
                </a:lnTo>
                <a:lnTo>
                  <a:pt x="80553" y="334027"/>
                </a:lnTo>
                <a:lnTo>
                  <a:pt x="75141" y="336426"/>
                </a:lnTo>
                <a:lnTo>
                  <a:pt x="69809" y="335936"/>
                </a:lnTo>
                <a:lnTo>
                  <a:pt x="60123" y="329086"/>
                </a:lnTo>
                <a:lnTo>
                  <a:pt x="51862" y="331556"/>
                </a:lnTo>
                <a:lnTo>
                  <a:pt x="41813" y="332016"/>
                </a:lnTo>
                <a:lnTo>
                  <a:pt x="32867" y="335889"/>
                </a:lnTo>
                <a:lnTo>
                  <a:pt x="29646" y="334704"/>
                </a:lnTo>
                <a:lnTo>
                  <a:pt x="28793" y="334391"/>
                </a:lnTo>
                <a:lnTo>
                  <a:pt x="24371" y="329756"/>
                </a:lnTo>
                <a:lnTo>
                  <a:pt x="25099" y="327067"/>
                </a:lnTo>
                <a:lnTo>
                  <a:pt x="24394" y="324958"/>
                </a:lnTo>
                <a:lnTo>
                  <a:pt x="27274" y="323462"/>
                </a:lnTo>
                <a:lnTo>
                  <a:pt x="29080" y="319531"/>
                </a:lnTo>
                <a:lnTo>
                  <a:pt x="29646" y="319314"/>
                </a:lnTo>
                <a:lnTo>
                  <a:pt x="33701" y="317756"/>
                </a:lnTo>
                <a:lnTo>
                  <a:pt x="33903" y="313398"/>
                </a:lnTo>
                <a:lnTo>
                  <a:pt x="31450" y="311577"/>
                </a:lnTo>
                <a:lnTo>
                  <a:pt x="29646" y="307570"/>
                </a:lnTo>
                <a:lnTo>
                  <a:pt x="28280" y="304535"/>
                </a:lnTo>
                <a:lnTo>
                  <a:pt x="25723" y="303833"/>
                </a:lnTo>
                <a:lnTo>
                  <a:pt x="26429" y="299688"/>
                </a:lnTo>
                <a:lnTo>
                  <a:pt x="21844" y="293884"/>
                </a:lnTo>
                <a:lnTo>
                  <a:pt x="22439" y="291650"/>
                </a:lnTo>
                <a:lnTo>
                  <a:pt x="21733" y="288618"/>
                </a:lnTo>
                <a:lnTo>
                  <a:pt x="19088" y="287635"/>
                </a:lnTo>
                <a:lnTo>
                  <a:pt x="19419" y="282055"/>
                </a:lnTo>
                <a:lnTo>
                  <a:pt x="20958" y="278408"/>
                </a:lnTo>
                <a:lnTo>
                  <a:pt x="29646" y="275161"/>
                </a:lnTo>
                <a:lnTo>
                  <a:pt x="30923" y="274684"/>
                </a:lnTo>
                <a:lnTo>
                  <a:pt x="31103" y="270975"/>
                </a:lnTo>
                <a:lnTo>
                  <a:pt x="32710" y="270331"/>
                </a:lnTo>
                <a:lnTo>
                  <a:pt x="45593" y="265180"/>
                </a:lnTo>
                <a:lnTo>
                  <a:pt x="44576" y="258741"/>
                </a:lnTo>
                <a:lnTo>
                  <a:pt x="40887" y="254035"/>
                </a:lnTo>
                <a:lnTo>
                  <a:pt x="39428" y="247970"/>
                </a:lnTo>
                <a:lnTo>
                  <a:pt x="43241" y="242067"/>
                </a:lnTo>
                <a:lnTo>
                  <a:pt x="42310" y="239749"/>
                </a:lnTo>
                <a:lnTo>
                  <a:pt x="42316" y="230602"/>
                </a:lnTo>
                <a:lnTo>
                  <a:pt x="44208" y="226052"/>
                </a:lnTo>
                <a:lnTo>
                  <a:pt x="42067" y="218490"/>
                </a:lnTo>
                <a:lnTo>
                  <a:pt x="48099" y="216734"/>
                </a:lnTo>
                <a:lnTo>
                  <a:pt x="48782" y="214470"/>
                </a:lnTo>
                <a:lnTo>
                  <a:pt x="47684" y="212642"/>
                </a:lnTo>
                <a:lnTo>
                  <a:pt x="34390" y="212166"/>
                </a:lnTo>
                <a:lnTo>
                  <a:pt x="35143" y="200800"/>
                </a:lnTo>
                <a:lnTo>
                  <a:pt x="32909" y="199281"/>
                </a:lnTo>
                <a:lnTo>
                  <a:pt x="32287" y="193745"/>
                </a:lnTo>
                <a:lnTo>
                  <a:pt x="33448" y="186876"/>
                </a:lnTo>
                <a:lnTo>
                  <a:pt x="30342" y="178675"/>
                </a:lnTo>
                <a:lnTo>
                  <a:pt x="30660" y="171730"/>
                </a:lnTo>
                <a:lnTo>
                  <a:pt x="29646" y="166656"/>
                </a:lnTo>
                <a:lnTo>
                  <a:pt x="28155" y="159186"/>
                </a:lnTo>
                <a:lnTo>
                  <a:pt x="29646" y="157831"/>
                </a:lnTo>
                <a:lnTo>
                  <a:pt x="31012" y="156589"/>
                </a:lnTo>
                <a:lnTo>
                  <a:pt x="30788" y="155287"/>
                </a:lnTo>
                <a:lnTo>
                  <a:pt x="29646" y="154444"/>
                </a:lnTo>
                <a:lnTo>
                  <a:pt x="26952" y="152453"/>
                </a:lnTo>
                <a:lnTo>
                  <a:pt x="21954" y="153311"/>
                </a:lnTo>
                <a:lnTo>
                  <a:pt x="17844" y="148955"/>
                </a:lnTo>
                <a:lnTo>
                  <a:pt x="17032" y="142404"/>
                </a:lnTo>
                <a:lnTo>
                  <a:pt x="13979" y="135904"/>
                </a:lnTo>
                <a:lnTo>
                  <a:pt x="11729" y="125777"/>
                </a:lnTo>
                <a:lnTo>
                  <a:pt x="10156" y="125903"/>
                </a:lnTo>
                <a:lnTo>
                  <a:pt x="8569" y="133213"/>
                </a:lnTo>
                <a:lnTo>
                  <a:pt x="5140" y="137879"/>
                </a:lnTo>
                <a:lnTo>
                  <a:pt x="2518" y="139206"/>
                </a:lnTo>
                <a:lnTo>
                  <a:pt x="367" y="137679"/>
                </a:lnTo>
                <a:lnTo>
                  <a:pt x="0" y="136280"/>
                </a:lnTo>
                <a:lnTo>
                  <a:pt x="1299" y="133525"/>
                </a:lnTo>
                <a:lnTo>
                  <a:pt x="3716" y="130551"/>
                </a:lnTo>
                <a:lnTo>
                  <a:pt x="5384" y="124939"/>
                </a:lnTo>
                <a:lnTo>
                  <a:pt x="4300" y="121203"/>
                </a:lnTo>
                <a:lnTo>
                  <a:pt x="7388" y="116100"/>
                </a:lnTo>
                <a:lnTo>
                  <a:pt x="5339" y="114811"/>
                </a:lnTo>
                <a:lnTo>
                  <a:pt x="5449" y="112472"/>
                </a:lnTo>
                <a:lnTo>
                  <a:pt x="8108" y="106908"/>
                </a:lnTo>
                <a:lnTo>
                  <a:pt x="6759" y="103654"/>
                </a:lnTo>
                <a:lnTo>
                  <a:pt x="9823" y="98422"/>
                </a:lnTo>
                <a:lnTo>
                  <a:pt x="6231" y="95340"/>
                </a:lnTo>
                <a:lnTo>
                  <a:pt x="8264" y="91549"/>
                </a:lnTo>
                <a:lnTo>
                  <a:pt x="7030" y="87725"/>
                </a:lnTo>
                <a:lnTo>
                  <a:pt x="9541" y="85694"/>
                </a:lnTo>
                <a:lnTo>
                  <a:pt x="9729" y="82441"/>
                </a:lnTo>
                <a:lnTo>
                  <a:pt x="7920" y="78146"/>
                </a:lnTo>
                <a:lnTo>
                  <a:pt x="9850" y="74648"/>
                </a:lnTo>
                <a:lnTo>
                  <a:pt x="7172" y="72596"/>
                </a:lnTo>
                <a:lnTo>
                  <a:pt x="7544" y="70708"/>
                </a:lnTo>
                <a:lnTo>
                  <a:pt x="5341" y="69276"/>
                </a:lnTo>
                <a:lnTo>
                  <a:pt x="4586" y="66437"/>
                </a:lnTo>
                <a:lnTo>
                  <a:pt x="6851" y="57272"/>
                </a:lnTo>
                <a:lnTo>
                  <a:pt x="6147" y="54334"/>
                </a:lnTo>
                <a:lnTo>
                  <a:pt x="6808" y="50088"/>
                </a:lnTo>
                <a:lnTo>
                  <a:pt x="5067" y="48020"/>
                </a:lnTo>
                <a:lnTo>
                  <a:pt x="4893" y="45183"/>
                </a:lnTo>
                <a:lnTo>
                  <a:pt x="5667" y="43583"/>
                </a:lnTo>
                <a:lnTo>
                  <a:pt x="8273" y="44183"/>
                </a:lnTo>
                <a:lnTo>
                  <a:pt x="8078" y="38894"/>
                </a:lnTo>
                <a:lnTo>
                  <a:pt x="6231" y="33620"/>
                </a:lnTo>
                <a:lnTo>
                  <a:pt x="5882" y="28093"/>
                </a:lnTo>
                <a:lnTo>
                  <a:pt x="6457" y="25995"/>
                </a:lnTo>
                <a:lnTo>
                  <a:pt x="9275" y="24825"/>
                </a:lnTo>
                <a:lnTo>
                  <a:pt x="10472" y="22670"/>
                </a:lnTo>
                <a:lnTo>
                  <a:pt x="10621" y="19679"/>
                </a:lnTo>
                <a:lnTo>
                  <a:pt x="9461" y="15928"/>
                </a:lnTo>
                <a:lnTo>
                  <a:pt x="11894" y="12176"/>
                </a:lnTo>
                <a:lnTo>
                  <a:pt x="10351" y="4922"/>
                </a:lnTo>
                <a:lnTo>
                  <a:pt x="15340" y="4752"/>
                </a:lnTo>
                <a:lnTo>
                  <a:pt x="21648" y="1025"/>
                </a:lnTo>
                <a:lnTo>
                  <a:pt x="25950" y="2030"/>
                </a:lnTo>
                <a:lnTo>
                  <a:pt x="27581" y="802"/>
                </a:lnTo>
                <a:lnTo>
                  <a:pt x="29646" y="682"/>
                </a:lnTo>
                <a:lnTo>
                  <a:pt x="41281" y="0"/>
                </a:lnTo>
                <a:lnTo>
                  <a:pt x="44263" y="2683"/>
                </a:lnTo>
                <a:lnTo>
                  <a:pt x="51862" y="2634"/>
                </a:lnTo>
                <a:lnTo>
                  <a:pt x="54568" y="4364"/>
                </a:lnTo>
                <a:lnTo>
                  <a:pt x="56961" y="3099"/>
                </a:lnTo>
                <a:lnTo>
                  <a:pt x="64837" y="3103"/>
                </a:lnTo>
                <a:lnTo>
                  <a:pt x="72618" y="4675"/>
                </a:lnTo>
                <a:lnTo>
                  <a:pt x="81248" y="14739"/>
                </a:lnTo>
                <a:lnTo>
                  <a:pt x="85448" y="16254"/>
                </a:lnTo>
                <a:lnTo>
                  <a:pt x="86624" y="18990"/>
                </a:lnTo>
                <a:lnTo>
                  <a:pt x="86815" y="23406"/>
                </a:lnTo>
                <a:lnTo>
                  <a:pt x="89964" y="28864"/>
                </a:lnTo>
                <a:lnTo>
                  <a:pt x="88721" y="32471"/>
                </a:lnTo>
                <a:lnTo>
                  <a:pt x="90093" y="34651"/>
                </a:lnTo>
                <a:lnTo>
                  <a:pt x="93169" y="33463"/>
                </a:lnTo>
                <a:close/>
              </a:path>
            </a:pathLst>
          </a:custGeom>
          <a:solidFill>
            <a:srgbClr val="301057">
              <a:alpha val="100000"/>
            </a:srgbClr>
          </a:solidFill>
          <a:ln w="13550" cap="flat">
            <a:solidFill>
              <a:srgbClr val="301057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347" name="pg2347"/>
          <p:cNvSpPr/>
          <p:nvPr/>
        </p:nvSpPr>
        <p:spPr>
          <a:xfrm>
            <a:off x="6339233" y="4781381"/>
            <a:ext cx="65566" cy="93124"/>
          </a:xfrm>
          <a:custGeom>
            <a:avLst/>
            <a:gdLst/>
            <a:ahLst/>
            <a:cxnLst/>
            <a:rect l="0" t="0" r="0" b="0"/>
            <a:pathLst>
              <a:path w="65566" h="93124">
                <a:moveTo>
                  <a:pt x="15025" y="10226"/>
                </a:moveTo>
                <a:lnTo>
                  <a:pt x="16712" y="12634"/>
                </a:lnTo>
                <a:lnTo>
                  <a:pt x="14898" y="15220"/>
                </a:lnTo>
                <a:lnTo>
                  <a:pt x="15716" y="17352"/>
                </a:lnTo>
                <a:lnTo>
                  <a:pt x="11974" y="21321"/>
                </a:lnTo>
                <a:lnTo>
                  <a:pt x="16327" y="24881"/>
                </a:lnTo>
                <a:lnTo>
                  <a:pt x="17023" y="27250"/>
                </a:lnTo>
                <a:lnTo>
                  <a:pt x="11027" y="34075"/>
                </a:lnTo>
                <a:lnTo>
                  <a:pt x="5988" y="37504"/>
                </a:lnTo>
                <a:lnTo>
                  <a:pt x="6506" y="39869"/>
                </a:lnTo>
                <a:lnTo>
                  <a:pt x="9335" y="44114"/>
                </a:lnTo>
                <a:lnTo>
                  <a:pt x="7366" y="49325"/>
                </a:lnTo>
                <a:lnTo>
                  <a:pt x="8507" y="52425"/>
                </a:lnTo>
                <a:lnTo>
                  <a:pt x="7050" y="54885"/>
                </a:lnTo>
                <a:lnTo>
                  <a:pt x="4643" y="53406"/>
                </a:lnTo>
                <a:lnTo>
                  <a:pt x="3484" y="50760"/>
                </a:lnTo>
                <a:lnTo>
                  <a:pt x="2315" y="51153"/>
                </a:lnTo>
                <a:lnTo>
                  <a:pt x="3291" y="57024"/>
                </a:lnTo>
                <a:lnTo>
                  <a:pt x="2628" y="62072"/>
                </a:lnTo>
                <a:lnTo>
                  <a:pt x="0" y="65366"/>
                </a:lnTo>
                <a:lnTo>
                  <a:pt x="2649" y="67119"/>
                </a:lnTo>
                <a:lnTo>
                  <a:pt x="6533" y="74079"/>
                </a:lnTo>
                <a:lnTo>
                  <a:pt x="8657" y="76108"/>
                </a:lnTo>
                <a:lnTo>
                  <a:pt x="11549" y="76310"/>
                </a:lnTo>
                <a:lnTo>
                  <a:pt x="13508" y="78946"/>
                </a:lnTo>
                <a:lnTo>
                  <a:pt x="15945" y="77982"/>
                </a:lnTo>
                <a:lnTo>
                  <a:pt x="18551" y="82058"/>
                </a:lnTo>
                <a:lnTo>
                  <a:pt x="24069" y="87124"/>
                </a:lnTo>
                <a:lnTo>
                  <a:pt x="33355" y="93124"/>
                </a:lnTo>
                <a:lnTo>
                  <a:pt x="38158" y="91738"/>
                </a:lnTo>
                <a:lnTo>
                  <a:pt x="39758" y="87965"/>
                </a:lnTo>
                <a:lnTo>
                  <a:pt x="45824" y="82894"/>
                </a:lnTo>
                <a:lnTo>
                  <a:pt x="46776" y="79324"/>
                </a:lnTo>
                <a:lnTo>
                  <a:pt x="45943" y="76166"/>
                </a:lnTo>
                <a:lnTo>
                  <a:pt x="52179" y="70042"/>
                </a:lnTo>
                <a:lnTo>
                  <a:pt x="48553" y="62740"/>
                </a:lnTo>
                <a:lnTo>
                  <a:pt x="50179" y="62632"/>
                </a:lnTo>
                <a:lnTo>
                  <a:pt x="53009" y="65842"/>
                </a:lnTo>
                <a:lnTo>
                  <a:pt x="56644" y="62023"/>
                </a:lnTo>
                <a:lnTo>
                  <a:pt x="59933" y="60918"/>
                </a:lnTo>
                <a:lnTo>
                  <a:pt x="61737" y="58054"/>
                </a:lnTo>
                <a:lnTo>
                  <a:pt x="65566" y="56475"/>
                </a:lnTo>
                <a:lnTo>
                  <a:pt x="64714" y="54389"/>
                </a:lnTo>
                <a:lnTo>
                  <a:pt x="60478" y="53805"/>
                </a:lnTo>
                <a:lnTo>
                  <a:pt x="57471" y="49878"/>
                </a:lnTo>
                <a:lnTo>
                  <a:pt x="62447" y="43240"/>
                </a:lnTo>
                <a:lnTo>
                  <a:pt x="60089" y="40707"/>
                </a:lnTo>
                <a:lnTo>
                  <a:pt x="57185" y="41749"/>
                </a:lnTo>
                <a:lnTo>
                  <a:pt x="55062" y="38665"/>
                </a:lnTo>
                <a:lnTo>
                  <a:pt x="60634" y="26903"/>
                </a:lnTo>
                <a:lnTo>
                  <a:pt x="58187" y="25210"/>
                </a:lnTo>
                <a:lnTo>
                  <a:pt x="53791" y="15785"/>
                </a:lnTo>
                <a:lnTo>
                  <a:pt x="56864" y="13215"/>
                </a:lnTo>
                <a:lnTo>
                  <a:pt x="57601" y="8475"/>
                </a:lnTo>
                <a:lnTo>
                  <a:pt x="50281" y="0"/>
                </a:lnTo>
                <a:lnTo>
                  <a:pt x="47731" y="267"/>
                </a:lnTo>
                <a:lnTo>
                  <a:pt x="44561" y="5002"/>
                </a:lnTo>
                <a:lnTo>
                  <a:pt x="37863" y="2424"/>
                </a:lnTo>
                <a:lnTo>
                  <a:pt x="31484" y="2992"/>
                </a:lnTo>
                <a:lnTo>
                  <a:pt x="28846" y="820"/>
                </a:lnTo>
                <a:lnTo>
                  <a:pt x="27919" y="4667"/>
                </a:lnTo>
                <a:lnTo>
                  <a:pt x="25780" y="3542"/>
                </a:lnTo>
                <a:lnTo>
                  <a:pt x="23871" y="5111"/>
                </a:lnTo>
                <a:lnTo>
                  <a:pt x="16219" y="4700"/>
                </a:lnTo>
                <a:lnTo>
                  <a:pt x="14977" y="6120"/>
                </a:lnTo>
                <a:close/>
              </a:path>
            </a:pathLst>
          </a:custGeom>
          <a:solidFill>
            <a:srgbClr val="301057">
              <a:alpha val="100000"/>
            </a:srgbClr>
          </a:solidFill>
          <a:ln w="13550" cap="flat">
            <a:solidFill>
              <a:srgbClr val="301057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349" name="pg2349"/>
          <p:cNvSpPr/>
          <p:nvPr/>
        </p:nvSpPr>
        <p:spPr>
          <a:xfrm>
            <a:off x="6339233" y="4781381"/>
            <a:ext cx="65566" cy="93124"/>
          </a:xfrm>
          <a:custGeom>
            <a:avLst/>
            <a:gdLst/>
            <a:ahLst/>
            <a:cxnLst/>
            <a:rect l="0" t="0" r="0" b="0"/>
            <a:pathLst>
              <a:path w="65566" h="93124">
                <a:moveTo>
                  <a:pt x="50281" y="0"/>
                </a:moveTo>
                <a:lnTo>
                  <a:pt x="57601" y="8475"/>
                </a:lnTo>
                <a:lnTo>
                  <a:pt x="56864" y="13215"/>
                </a:lnTo>
                <a:lnTo>
                  <a:pt x="53791" y="15785"/>
                </a:lnTo>
                <a:lnTo>
                  <a:pt x="58187" y="25210"/>
                </a:lnTo>
                <a:lnTo>
                  <a:pt x="60634" y="26903"/>
                </a:lnTo>
                <a:lnTo>
                  <a:pt x="55062" y="38665"/>
                </a:lnTo>
                <a:lnTo>
                  <a:pt x="57185" y="41749"/>
                </a:lnTo>
                <a:lnTo>
                  <a:pt x="60089" y="40707"/>
                </a:lnTo>
                <a:lnTo>
                  <a:pt x="62447" y="43240"/>
                </a:lnTo>
                <a:lnTo>
                  <a:pt x="57471" y="49878"/>
                </a:lnTo>
                <a:lnTo>
                  <a:pt x="60478" y="53805"/>
                </a:lnTo>
                <a:lnTo>
                  <a:pt x="64714" y="54389"/>
                </a:lnTo>
                <a:lnTo>
                  <a:pt x="65566" y="56475"/>
                </a:lnTo>
                <a:lnTo>
                  <a:pt x="61737" y="58054"/>
                </a:lnTo>
                <a:lnTo>
                  <a:pt x="59933" y="60918"/>
                </a:lnTo>
                <a:lnTo>
                  <a:pt x="56644" y="62023"/>
                </a:lnTo>
                <a:lnTo>
                  <a:pt x="53009" y="65842"/>
                </a:lnTo>
                <a:lnTo>
                  <a:pt x="50179" y="62632"/>
                </a:lnTo>
                <a:lnTo>
                  <a:pt x="48553" y="62740"/>
                </a:lnTo>
                <a:lnTo>
                  <a:pt x="52179" y="70042"/>
                </a:lnTo>
                <a:lnTo>
                  <a:pt x="45943" y="76166"/>
                </a:lnTo>
                <a:lnTo>
                  <a:pt x="46776" y="79324"/>
                </a:lnTo>
                <a:lnTo>
                  <a:pt x="45824" y="82894"/>
                </a:lnTo>
                <a:lnTo>
                  <a:pt x="39758" y="87965"/>
                </a:lnTo>
                <a:lnTo>
                  <a:pt x="38158" y="91738"/>
                </a:lnTo>
                <a:lnTo>
                  <a:pt x="33355" y="93124"/>
                </a:lnTo>
                <a:lnTo>
                  <a:pt x="24069" y="87124"/>
                </a:lnTo>
                <a:lnTo>
                  <a:pt x="18551" y="82058"/>
                </a:lnTo>
                <a:lnTo>
                  <a:pt x="15945" y="77982"/>
                </a:lnTo>
                <a:lnTo>
                  <a:pt x="13508" y="78946"/>
                </a:lnTo>
                <a:lnTo>
                  <a:pt x="11549" y="76310"/>
                </a:lnTo>
                <a:lnTo>
                  <a:pt x="8657" y="76108"/>
                </a:lnTo>
                <a:lnTo>
                  <a:pt x="6533" y="74079"/>
                </a:lnTo>
                <a:lnTo>
                  <a:pt x="2649" y="67119"/>
                </a:lnTo>
                <a:lnTo>
                  <a:pt x="0" y="65366"/>
                </a:lnTo>
                <a:lnTo>
                  <a:pt x="2628" y="62072"/>
                </a:lnTo>
                <a:lnTo>
                  <a:pt x="3291" y="57024"/>
                </a:lnTo>
                <a:lnTo>
                  <a:pt x="2315" y="51153"/>
                </a:lnTo>
                <a:lnTo>
                  <a:pt x="3484" y="50760"/>
                </a:lnTo>
                <a:lnTo>
                  <a:pt x="4643" y="53406"/>
                </a:lnTo>
                <a:lnTo>
                  <a:pt x="7050" y="54885"/>
                </a:lnTo>
                <a:lnTo>
                  <a:pt x="8507" y="52425"/>
                </a:lnTo>
                <a:lnTo>
                  <a:pt x="7366" y="49325"/>
                </a:lnTo>
                <a:lnTo>
                  <a:pt x="9335" y="44114"/>
                </a:lnTo>
                <a:lnTo>
                  <a:pt x="6506" y="39869"/>
                </a:lnTo>
                <a:lnTo>
                  <a:pt x="5988" y="37504"/>
                </a:lnTo>
                <a:lnTo>
                  <a:pt x="11027" y="34075"/>
                </a:lnTo>
                <a:lnTo>
                  <a:pt x="17023" y="27250"/>
                </a:lnTo>
                <a:lnTo>
                  <a:pt x="16327" y="24881"/>
                </a:lnTo>
                <a:lnTo>
                  <a:pt x="11974" y="21321"/>
                </a:lnTo>
                <a:lnTo>
                  <a:pt x="15716" y="17352"/>
                </a:lnTo>
                <a:lnTo>
                  <a:pt x="14898" y="15220"/>
                </a:lnTo>
                <a:lnTo>
                  <a:pt x="16712" y="12634"/>
                </a:lnTo>
                <a:lnTo>
                  <a:pt x="15025" y="10226"/>
                </a:lnTo>
                <a:lnTo>
                  <a:pt x="14977" y="6120"/>
                </a:lnTo>
                <a:lnTo>
                  <a:pt x="16219" y="4700"/>
                </a:lnTo>
                <a:lnTo>
                  <a:pt x="23871" y="5111"/>
                </a:lnTo>
                <a:lnTo>
                  <a:pt x="25780" y="3542"/>
                </a:lnTo>
                <a:lnTo>
                  <a:pt x="27919" y="4667"/>
                </a:lnTo>
                <a:lnTo>
                  <a:pt x="28846" y="820"/>
                </a:lnTo>
                <a:lnTo>
                  <a:pt x="31484" y="2992"/>
                </a:lnTo>
                <a:lnTo>
                  <a:pt x="37863" y="2424"/>
                </a:lnTo>
                <a:lnTo>
                  <a:pt x="44561" y="5002"/>
                </a:lnTo>
                <a:lnTo>
                  <a:pt x="47731" y="267"/>
                </a:lnTo>
                <a:close/>
              </a:path>
            </a:pathLst>
          </a:custGeom>
          <a:solidFill>
            <a:srgbClr val="1A0C29">
              <a:alpha val="100000"/>
            </a:srgbClr>
          </a:solidFill>
          <a:ln w="13550" cap="flat">
            <a:solidFill>
              <a:srgbClr val="1A0C29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353" name="pg2353"/>
          <p:cNvSpPr/>
          <p:nvPr/>
        </p:nvSpPr>
        <p:spPr>
          <a:xfrm>
            <a:off x="5746587" y="4447418"/>
            <a:ext cx="355166" cy="365019"/>
          </a:xfrm>
          <a:custGeom>
            <a:avLst/>
            <a:gdLst/>
            <a:ahLst/>
            <a:cxnLst/>
            <a:rect l="0" t="0" r="0" b="0"/>
            <a:pathLst>
              <a:path w="355166" h="365019">
                <a:moveTo>
                  <a:pt x="256880" y="47615"/>
                </a:moveTo>
                <a:lnTo>
                  <a:pt x="256812" y="49422"/>
                </a:lnTo>
                <a:lnTo>
                  <a:pt x="257317" y="50788"/>
                </a:lnTo>
                <a:lnTo>
                  <a:pt x="259192" y="52406"/>
                </a:lnTo>
                <a:lnTo>
                  <a:pt x="259374" y="54608"/>
                </a:lnTo>
                <a:lnTo>
                  <a:pt x="260828" y="55189"/>
                </a:lnTo>
                <a:lnTo>
                  <a:pt x="262098" y="55107"/>
                </a:lnTo>
                <a:lnTo>
                  <a:pt x="263897" y="56237"/>
                </a:lnTo>
                <a:lnTo>
                  <a:pt x="264562" y="57169"/>
                </a:lnTo>
                <a:lnTo>
                  <a:pt x="267205" y="57636"/>
                </a:lnTo>
                <a:lnTo>
                  <a:pt x="271652" y="61262"/>
                </a:lnTo>
                <a:lnTo>
                  <a:pt x="277729" y="59700"/>
                </a:lnTo>
                <a:lnTo>
                  <a:pt x="283841" y="61338"/>
                </a:lnTo>
                <a:lnTo>
                  <a:pt x="287267" y="68725"/>
                </a:lnTo>
                <a:lnTo>
                  <a:pt x="286136" y="72061"/>
                </a:lnTo>
                <a:lnTo>
                  <a:pt x="287550" y="77335"/>
                </a:lnTo>
                <a:lnTo>
                  <a:pt x="290596" y="81029"/>
                </a:lnTo>
                <a:lnTo>
                  <a:pt x="297951" y="81965"/>
                </a:lnTo>
                <a:lnTo>
                  <a:pt x="301157" y="86793"/>
                </a:lnTo>
                <a:lnTo>
                  <a:pt x="301980" y="93486"/>
                </a:lnTo>
                <a:lnTo>
                  <a:pt x="299579" y="92947"/>
                </a:lnTo>
                <a:lnTo>
                  <a:pt x="297468" y="94882"/>
                </a:lnTo>
                <a:lnTo>
                  <a:pt x="298419" y="99643"/>
                </a:lnTo>
                <a:lnTo>
                  <a:pt x="300494" y="101184"/>
                </a:lnTo>
                <a:lnTo>
                  <a:pt x="300242" y="104195"/>
                </a:lnTo>
                <a:lnTo>
                  <a:pt x="302449" y="110207"/>
                </a:lnTo>
                <a:lnTo>
                  <a:pt x="308006" y="112365"/>
                </a:lnTo>
                <a:lnTo>
                  <a:pt x="310851" y="113471"/>
                </a:lnTo>
                <a:lnTo>
                  <a:pt x="315350" y="112365"/>
                </a:lnTo>
                <a:lnTo>
                  <a:pt x="316666" y="112365"/>
                </a:lnTo>
                <a:lnTo>
                  <a:pt x="316566" y="120606"/>
                </a:lnTo>
                <a:lnTo>
                  <a:pt x="319219" y="128884"/>
                </a:lnTo>
                <a:lnTo>
                  <a:pt x="325453" y="133400"/>
                </a:lnTo>
                <a:lnTo>
                  <a:pt x="326101" y="133869"/>
                </a:lnTo>
                <a:lnTo>
                  <a:pt x="325453" y="135083"/>
                </a:lnTo>
                <a:lnTo>
                  <a:pt x="324383" y="137093"/>
                </a:lnTo>
                <a:lnTo>
                  <a:pt x="325453" y="139019"/>
                </a:lnTo>
                <a:lnTo>
                  <a:pt x="326184" y="140336"/>
                </a:lnTo>
                <a:lnTo>
                  <a:pt x="326571" y="148887"/>
                </a:lnTo>
                <a:lnTo>
                  <a:pt x="331160" y="160049"/>
                </a:lnTo>
                <a:lnTo>
                  <a:pt x="330455" y="168790"/>
                </a:lnTo>
                <a:lnTo>
                  <a:pt x="335673" y="174988"/>
                </a:lnTo>
                <a:lnTo>
                  <a:pt x="331238" y="181252"/>
                </a:lnTo>
                <a:lnTo>
                  <a:pt x="331171" y="183200"/>
                </a:lnTo>
                <a:lnTo>
                  <a:pt x="335698" y="183835"/>
                </a:lnTo>
                <a:lnTo>
                  <a:pt x="337067" y="190579"/>
                </a:lnTo>
                <a:lnTo>
                  <a:pt x="344236" y="192951"/>
                </a:lnTo>
                <a:lnTo>
                  <a:pt x="351293" y="201330"/>
                </a:lnTo>
                <a:lnTo>
                  <a:pt x="354468" y="207587"/>
                </a:lnTo>
                <a:lnTo>
                  <a:pt x="354923" y="210709"/>
                </a:lnTo>
                <a:lnTo>
                  <a:pt x="354468" y="212599"/>
                </a:lnTo>
                <a:lnTo>
                  <a:pt x="353063" y="218439"/>
                </a:lnTo>
                <a:lnTo>
                  <a:pt x="354468" y="223598"/>
                </a:lnTo>
                <a:lnTo>
                  <a:pt x="355166" y="226155"/>
                </a:lnTo>
                <a:lnTo>
                  <a:pt x="354468" y="227889"/>
                </a:lnTo>
                <a:lnTo>
                  <a:pt x="353960" y="229152"/>
                </a:lnTo>
                <a:lnTo>
                  <a:pt x="354217" y="231771"/>
                </a:lnTo>
                <a:lnTo>
                  <a:pt x="339378" y="240914"/>
                </a:lnTo>
                <a:lnTo>
                  <a:pt x="335409" y="239093"/>
                </a:lnTo>
                <a:lnTo>
                  <a:pt x="333604" y="235526"/>
                </a:lnTo>
                <a:lnTo>
                  <a:pt x="331437" y="234854"/>
                </a:lnTo>
                <a:lnTo>
                  <a:pt x="327706" y="235944"/>
                </a:lnTo>
                <a:lnTo>
                  <a:pt x="324239" y="240491"/>
                </a:lnTo>
                <a:lnTo>
                  <a:pt x="317612" y="240200"/>
                </a:lnTo>
                <a:lnTo>
                  <a:pt x="312874" y="244470"/>
                </a:lnTo>
                <a:lnTo>
                  <a:pt x="301676" y="243113"/>
                </a:lnTo>
                <a:lnTo>
                  <a:pt x="297776" y="246853"/>
                </a:lnTo>
                <a:lnTo>
                  <a:pt x="292959" y="248784"/>
                </a:lnTo>
                <a:lnTo>
                  <a:pt x="289171" y="248553"/>
                </a:lnTo>
                <a:lnTo>
                  <a:pt x="283841" y="245065"/>
                </a:lnTo>
                <a:lnTo>
                  <a:pt x="277332" y="247059"/>
                </a:lnTo>
                <a:lnTo>
                  <a:pt x="272983" y="244274"/>
                </a:lnTo>
                <a:lnTo>
                  <a:pt x="262098" y="248990"/>
                </a:lnTo>
                <a:lnTo>
                  <a:pt x="257910" y="248408"/>
                </a:lnTo>
                <a:lnTo>
                  <a:pt x="252806" y="255751"/>
                </a:lnTo>
                <a:lnTo>
                  <a:pt x="248280" y="258501"/>
                </a:lnTo>
                <a:lnTo>
                  <a:pt x="244635" y="265314"/>
                </a:lnTo>
                <a:lnTo>
                  <a:pt x="246969" y="269406"/>
                </a:lnTo>
                <a:lnTo>
                  <a:pt x="253805" y="271493"/>
                </a:lnTo>
                <a:lnTo>
                  <a:pt x="254756" y="274610"/>
                </a:lnTo>
                <a:lnTo>
                  <a:pt x="237678" y="297725"/>
                </a:lnTo>
                <a:lnTo>
                  <a:pt x="239505" y="300851"/>
                </a:lnTo>
                <a:lnTo>
                  <a:pt x="236971" y="302738"/>
                </a:lnTo>
                <a:lnTo>
                  <a:pt x="237416" y="306707"/>
                </a:lnTo>
                <a:lnTo>
                  <a:pt x="236595" y="313594"/>
                </a:lnTo>
                <a:lnTo>
                  <a:pt x="230283" y="328349"/>
                </a:lnTo>
                <a:lnTo>
                  <a:pt x="230338" y="331981"/>
                </a:lnTo>
                <a:lnTo>
                  <a:pt x="229028" y="335876"/>
                </a:lnTo>
                <a:lnTo>
                  <a:pt x="225407" y="335721"/>
                </a:lnTo>
                <a:lnTo>
                  <a:pt x="222943" y="338441"/>
                </a:lnTo>
                <a:lnTo>
                  <a:pt x="220682" y="332885"/>
                </a:lnTo>
                <a:lnTo>
                  <a:pt x="213449" y="331362"/>
                </a:lnTo>
                <a:lnTo>
                  <a:pt x="210469" y="327309"/>
                </a:lnTo>
                <a:lnTo>
                  <a:pt x="207166" y="325862"/>
                </a:lnTo>
                <a:lnTo>
                  <a:pt x="205850" y="331897"/>
                </a:lnTo>
                <a:lnTo>
                  <a:pt x="206145" y="335679"/>
                </a:lnTo>
                <a:lnTo>
                  <a:pt x="204412" y="338399"/>
                </a:lnTo>
                <a:lnTo>
                  <a:pt x="202225" y="339086"/>
                </a:lnTo>
                <a:lnTo>
                  <a:pt x="201337" y="342011"/>
                </a:lnTo>
                <a:lnTo>
                  <a:pt x="199888" y="352584"/>
                </a:lnTo>
                <a:lnTo>
                  <a:pt x="203056" y="355484"/>
                </a:lnTo>
                <a:lnTo>
                  <a:pt x="203568" y="357858"/>
                </a:lnTo>
                <a:lnTo>
                  <a:pt x="200828" y="365019"/>
                </a:lnTo>
                <a:lnTo>
                  <a:pt x="197061" y="364400"/>
                </a:lnTo>
                <a:lnTo>
                  <a:pt x="193675" y="359990"/>
                </a:lnTo>
                <a:lnTo>
                  <a:pt x="186550" y="363643"/>
                </a:lnTo>
                <a:lnTo>
                  <a:pt x="186147" y="363097"/>
                </a:lnTo>
                <a:lnTo>
                  <a:pt x="184041" y="358031"/>
                </a:lnTo>
                <a:lnTo>
                  <a:pt x="176098" y="355419"/>
                </a:lnTo>
                <a:lnTo>
                  <a:pt x="166043" y="354482"/>
                </a:lnTo>
                <a:lnTo>
                  <a:pt x="165147" y="354399"/>
                </a:lnTo>
                <a:lnTo>
                  <a:pt x="162425" y="352571"/>
                </a:lnTo>
                <a:lnTo>
                  <a:pt x="155632" y="353969"/>
                </a:lnTo>
                <a:lnTo>
                  <a:pt x="151427" y="352239"/>
                </a:lnTo>
                <a:lnTo>
                  <a:pt x="145974" y="352690"/>
                </a:lnTo>
                <a:lnTo>
                  <a:pt x="144014" y="350093"/>
                </a:lnTo>
                <a:lnTo>
                  <a:pt x="143528" y="342277"/>
                </a:lnTo>
                <a:lnTo>
                  <a:pt x="140708" y="335780"/>
                </a:lnTo>
                <a:lnTo>
                  <a:pt x="135594" y="333431"/>
                </a:lnTo>
                <a:lnTo>
                  <a:pt x="121716" y="332658"/>
                </a:lnTo>
                <a:lnTo>
                  <a:pt x="120173" y="331096"/>
                </a:lnTo>
                <a:lnTo>
                  <a:pt x="118698" y="326535"/>
                </a:lnTo>
                <a:lnTo>
                  <a:pt x="116516" y="324737"/>
                </a:lnTo>
                <a:lnTo>
                  <a:pt x="116700" y="319685"/>
                </a:lnTo>
                <a:lnTo>
                  <a:pt x="118280" y="316902"/>
                </a:lnTo>
                <a:lnTo>
                  <a:pt x="129815" y="316428"/>
                </a:lnTo>
                <a:lnTo>
                  <a:pt x="137783" y="312177"/>
                </a:lnTo>
                <a:lnTo>
                  <a:pt x="136073" y="305423"/>
                </a:lnTo>
                <a:lnTo>
                  <a:pt x="124325" y="299752"/>
                </a:lnTo>
                <a:lnTo>
                  <a:pt x="117107" y="290240"/>
                </a:lnTo>
                <a:lnTo>
                  <a:pt x="126284" y="286482"/>
                </a:lnTo>
                <a:lnTo>
                  <a:pt x="126377" y="283157"/>
                </a:lnTo>
                <a:lnTo>
                  <a:pt x="129356" y="277776"/>
                </a:lnTo>
                <a:lnTo>
                  <a:pt x="129186" y="273111"/>
                </a:lnTo>
                <a:lnTo>
                  <a:pt x="134147" y="269308"/>
                </a:lnTo>
                <a:lnTo>
                  <a:pt x="133540" y="264695"/>
                </a:lnTo>
                <a:lnTo>
                  <a:pt x="131197" y="263042"/>
                </a:lnTo>
                <a:lnTo>
                  <a:pt x="129370" y="259766"/>
                </a:lnTo>
                <a:lnTo>
                  <a:pt x="125487" y="258048"/>
                </a:lnTo>
                <a:lnTo>
                  <a:pt x="121580" y="254109"/>
                </a:lnTo>
                <a:lnTo>
                  <a:pt x="116604" y="254305"/>
                </a:lnTo>
                <a:lnTo>
                  <a:pt x="110164" y="251431"/>
                </a:lnTo>
                <a:lnTo>
                  <a:pt x="107321" y="252844"/>
                </a:lnTo>
                <a:lnTo>
                  <a:pt x="101587" y="249293"/>
                </a:lnTo>
                <a:lnTo>
                  <a:pt x="97287" y="237396"/>
                </a:lnTo>
                <a:lnTo>
                  <a:pt x="95492" y="237247"/>
                </a:lnTo>
                <a:lnTo>
                  <a:pt x="93451" y="239961"/>
                </a:lnTo>
                <a:lnTo>
                  <a:pt x="89057" y="241332"/>
                </a:lnTo>
                <a:lnTo>
                  <a:pt x="85262" y="237919"/>
                </a:lnTo>
                <a:lnTo>
                  <a:pt x="84548" y="235825"/>
                </a:lnTo>
                <a:lnTo>
                  <a:pt x="80109" y="236745"/>
                </a:lnTo>
                <a:lnTo>
                  <a:pt x="78830" y="233726"/>
                </a:lnTo>
                <a:lnTo>
                  <a:pt x="71702" y="225854"/>
                </a:lnTo>
                <a:lnTo>
                  <a:pt x="69775" y="221336"/>
                </a:lnTo>
                <a:lnTo>
                  <a:pt x="64960" y="218257"/>
                </a:lnTo>
                <a:lnTo>
                  <a:pt x="65063" y="214978"/>
                </a:lnTo>
                <a:lnTo>
                  <a:pt x="63519" y="212013"/>
                </a:lnTo>
                <a:lnTo>
                  <a:pt x="54397" y="208360"/>
                </a:lnTo>
                <a:lnTo>
                  <a:pt x="54179" y="205908"/>
                </a:lnTo>
                <a:lnTo>
                  <a:pt x="60116" y="199649"/>
                </a:lnTo>
                <a:lnTo>
                  <a:pt x="57624" y="192657"/>
                </a:lnTo>
                <a:lnTo>
                  <a:pt x="56366" y="191042"/>
                </a:lnTo>
                <a:lnTo>
                  <a:pt x="54194" y="191069"/>
                </a:lnTo>
                <a:lnTo>
                  <a:pt x="53620" y="188058"/>
                </a:lnTo>
                <a:lnTo>
                  <a:pt x="57329" y="178374"/>
                </a:lnTo>
                <a:lnTo>
                  <a:pt x="57253" y="170879"/>
                </a:lnTo>
                <a:lnTo>
                  <a:pt x="57433" y="164662"/>
                </a:lnTo>
                <a:lnTo>
                  <a:pt x="58960" y="161161"/>
                </a:lnTo>
                <a:lnTo>
                  <a:pt x="58988" y="157853"/>
                </a:lnTo>
                <a:lnTo>
                  <a:pt x="55652" y="156524"/>
                </a:lnTo>
                <a:lnTo>
                  <a:pt x="53916" y="161238"/>
                </a:lnTo>
                <a:lnTo>
                  <a:pt x="47426" y="162281"/>
                </a:lnTo>
                <a:lnTo>
                  <a:pt x="45962" y="160796"/>
                </a:lnTo>
                <a:lnTo>
                  <a:pt x="44488" y="154855"/>
                </a:lnTo>
                <a:lnTo>
                  <a:pt x="42438" y="154619"/>
                </a:lnTo>
                <a:lnTo>
                  <a:pt x="41530" y="147870"/>
                </a:lnTo>
                <a:lnTo>
                  <a:pt x="37554" y="143144"/>
                </a:lnTo>
                <a:lnTo>
                  <a:pt x="33946" y="140931"/>
                </a:lnTo>
                <a:lnTo>
                  <a:pt x="32454" y="135060"/>
                </a:lnTo>
                <a:lnTo>
                  <a:pt x="31481" y="135382"/>
                </a:lnTo>
                <a:lnTo>
                  <a:pt x="26805" y="136930"/>
                </a:lnTo>
                <a:lnTo>
                  <a:pt x="22732" y="126470"/>
                </a:lnTo>
                <a:lnTo>
                  <a:pt x="19467" y="124019"/>
                </a:lnTo>
                <a:lnTo>
                  <a:pt x="14795" y="124320"/>
                </a:lnTo>
                <a:lnTo>
                  <a:pt x="9751" y="119382"/>
                </a:lnTo>
                <a:lnTo>
                  <a:pt x="8652" y="112365"/>
                </a:lnTo>
                <a:lnTo>
                  <a:pt x="8298" y="110114"/>
                </a:lnTo>
                <a:lnTo>
                  <a:pt x="931" y="100939"/>
                </a:lnTo>
                <a:lnTo>
                  <a:pt x="0" y="96500"/>
                </a:lnTo>
                <a:lnTo>
                  <a:pt x="3608" y="92086"/>
                </a:lnTo>
                <a:lnTo>
                  <a:pt x="9428" y="89356"/>
                </a:lnTo>
                <a:lnTo>
                  <a:pt x="11164" y="91313"/>
                </a:lnTo>
                <a:lnTo>
                  <a:pt x="20488" y="93463"/>
                </a:lnTo>
                <a:lnTo>
                  <a:pt x="23868" y="89536"/>
                </a:lnTo>
                <a:lnTo>
                  <a:pt x="25371" y="85771"/>
                </a:lnTo>
                <a:lnTo>
                  <a:pt x="30431" y="87834"/>
                </a:lnTo>
                <a:lnTo>
                  <a:pt x="31481" y="88803"/>
                </a:lnTo>
                <a:lnTo>
                  <a:pt x="39293" y="96013"/>
                </a:lnTo>
                <a:lnTo>
                  <a:pt x="41935" y="92656"/>
                </a:lnTo>
                <a:lnTo>
                  <a:pt x="44758" y="92740"/>
                </a:lnTo>
                <a:lnTo>
                  <a:pt x="46961" y="90452"/>
                </a:lnTo>
                <a:lnTo>
                  <a:pt x="47946" y="89275"/>
                </a:lnTo>
                <a:lnTo>
                  <a:pt x="48781" y="85966"/>
                </a:lnTo>
                <a:lnTo>
                  <a:pt x="49924" y="84944"/>
                </a:lnTo>
                <a:lnTo>
                  <a:pt x="49200" y="84132"/>
                </a:lnTo>
                <a:lnTo>
                  <a:pt x="49312" y="82324"/>
                </a:lnTo>
                <a:lnTo>
                  <a:pt x="52918" y="82700"/>
                </a:lnTo>
                <a:lnTo>
                  <a:pt x="51655" y="74802"/>
                </a:lnTo>
                <a:lnTo>
                  <a:pt x="54447" y="70341"/>
                </a:lnTo>
                <a:lnTo>
                  <a:pt x="64589" y="68574"/>
                </a:lnTo>
                <a:lnTo>
                  <a:pt x="69178" y="72351"/>
                </a:lnTo>
                <a:lnTo>
                  <a:pt x="72233" y="70012"/>
                </a:lnTo>
                <a:lnTo>
                  <a:pt x="73950" y="72375"/>
                </a:lnTo>
                <a:lnTo>
                  <a:pt x="80674" y="72391"/>
                </a:lnTo>
                <a:lnTo>
                  <a:pt x="82499" y="75026"/>
                </a:lnTo>
                <a:lnTo>
                  <a:pt x="84854" y="75766"/>
                </a:lnTo>
                <a:lnTo>
                  <a:pt x="89192" y="72197"/>
                </a:lnTo>
                <a:lnTo>
                  <a:pt x="91056" y="65921"/>
                </a:lnTo>
                <a:lnTo>
                  <a:pt x="96816" y="65915"/>
                </a:lnTo>
                <a:lnTo>
                  <a:pt x="97213" y="60619"/>
                </a:lnTo>
                <a:lnTo>
                  <a:pt x="99395" y="57367"/>
                </a:lnTo>
                <a:lnTo>
                  <a:pt x="100360" y="48773"/>
                </a:lnTo>
                <a:lnTo>
                  <a:pt x="102843" y="46472"/>
                </a:lnTo>
                <a:lnTo>
                  <a:pt x="109129" y="47637"/>
                </a:lnTo>
                <a:lnTo>
                  <a:pt x="111785" y="40649"/>
                </a:lnTo>
                <a:lnTo>
                  <a:pt x="110154" y="36090"/>
                </a:lnTo>
                <a:lnTo>
                  <a:pt x="107391" y="34352"/>
                </a:lnTo>
                <a:lnTo>
                  <a:pt x="106332" y="30573"/>
                </a:lnTo>
                <a:lnTo>
                  <a:pt x="107794" y="24393"/>
                </a:lnTo>
                <a:lnTo>
                  <a:pt x="109502" y="21496"/>
                </a:lnTo>
                <a:lnTo>
                  <a:pt x="112021" y="17221"/>
                </a:lnTo>
                <a:lnTo>
                  <a:pt x="110792" y="14671"/>
                </a:lnTo>
                <a:lnTo>
                  <a:pt x="111904" y="10637"/>
                </a:lnTo>
                <a:lnTo>
                  <a:pt x="113292" y="8644"/>
                </a:lnTo>
                <a:lnTo>
                  <a:pt x="117282" y="7476"/>
                </a:lnTo>
                <a:lnTo>
                  <a:pt x="121640" y="9372"/>
                </a:lnTo>
                <a:lnTo>
                  <a:pt x="122899" y="6425"/>
                </a:lnTo>
                <a:lnTo>
                  <a:pt x="125347" y="4646"/>
                </a:lnTo>
                <a:lnTo>
                  <a:pt x="127873" y="3148"/>
                </a:lnTo>
                <a:lnTo>
                  <a:pt x="131679" y="3750"/>
                </a:lnTo>
                <a:lnTo>
                  <a:pt x="135468" y="8559"/>
                </a:lnTo>
                <a:lnTo>
                  <a:pt x="136764" y="12829"/>
                </a:lnTo>
                <a:lnTo>
                  <a:pt x="138081" y="13394"/>
                </a:lnTo>
                <a:lnTo>
                  <a:pt x="139113" y="5457"/>
                </a:lnTo>
                <a:lnTo>
                  <a:pt x="144061" y="5511"/>
                </a:lnTo>
                <a:lnTo>
                  <a:pt x="147442" y="2517"/>
                </a:lnTo>
                <a:lnTo>
                  <a:pt x="163199" y="3988"/>
                </a:lnTo>
                <a:lnTo>
                  <a:pt x="166043" y="2676"/>
                </a:lnTo>
                <a:lnTo>
                  <a:pt x="171842" y="0"/>
                </a:lnTo>
                <a:lnTo>
                  <a:pt x="174742" y="2623"/>
                </a:lnTo>
                <a:lnTo>
                  <a:pt x="172753" y="7962"/>
                </a:lnTo>
                <a:lnTo>
                  <a:pt x="179550" y="10441"/>
                </a:lnTo>
                <a:lnTo>
                  <a:pt x="184569" y="9281"/>
                </a:lnTo>
                <a:lnTo>
                  <a:pt x="187347" y="4868"/>
                </a:lnTo>
                <a:lnTo>
                  <a:pt x="190625" y="7464"/>
                </a:lnTo>
                <a:lnTo>
                  <a:pt x="193541" y="7455"/>
                </a:lnTo>
                <a:lnTo>
                  <a:pt x="194551" y="10192"/>
                </a:lnTo>
                <a:lnTo>
                  <a:pt x="197359" y="12853"/>
                </a:lnTo>
                <a:lnTo>
                  <a:pt x="202855" y="13570"/>
                </a:lnTo>
                <a:lnTo>
                  <a:pt x="202551" y="18517"/>
                </a:lnTo>
                <a:lnTo>
                  <a:pt x="203136" y="21496"/>
                </a:lnTo>
                <a:lnTo>
                  <a:pt x="203746" y="24596"/>
                </a:lnTo>
                <a:lnTo>
                  <a:pt x="206040" y="28506"/>
                </a:lnTo>
                <a:lnTo>
                  <a:pt x="207952" y="28058"/>
                </a:lnTo>
                <a:lnTo>
                  <a:pt x="210662" y="30253"/>
                </a:lnTo>
                <a:lnTo>
                  <a:pt x="213886" y="30671"/>
                </a:lnTo>
                <a:lnTo>
                  <a:pt x="219218" y="28929"/>
                </a:lnTo>
                <a:lnTo>
                  <a:pt x="219633" y="34019"/>
                </a:lnTo>
                <a:lnTo>
                  <a:pt x="222392" y="40700"/>
                </a:lnTo>
                <a:lnTo>
                  <a:pt x="230639" y="49976"/>
                </a:lnTo>
                <a:lnTo>
                  <a:pt x="233776" y="51136"/>
                </a:lnTo>
                <a:lnTo>
                  <a:pt x="246806" y="49105"/>
                </a:lnTo>
                <a:lnTo>
                  <a:pt x="252650" y="50294"/>
                </a:lnTo>
                <a:close/>
              </a:path>
            </a:pathLst>
          </a:custGeom>
          <a:solidFill>
            <a:srgbClr val="270F43">
              <a:alpha val="100000"/>
            </a:srgbClr>
          </a:solidFill>
          <a:ln w="13550" cap="flat">
            <a:solidFill>
              <a:srgbClr val="270F43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355" name="pg2355"/>
          <p:cNvSpPr/>
          <p:nvPr/>
        </p:nvSpPr>
        <p:spPr>
          <a:xfrm>
            <a:off x="5425404" y="2091144"/>
            <a:ext cx="193891" cy="234842"/>
          </a:xfrm>
          <a:custGeom>
            <a:avLst/>
            <a:gdLst/>
            <a:ahLst/>
            <a:cxnLst/>
            <a:rect l="0" t="0" r="0" b="0"/>
            <a:pathLst>
              <a:path w="193891" h="234842">
                <a:moveTo>
                  <a:pt x="34526" y="209429"/>
                </a:moveTo>
                <a:lnTo>
                  <a:pt x="30926" y="203943"/>
                </a:lnTo>
                <a:lnTo>
                  <a:pt x="22194" y="202362"/>
                </a:lnTo>
                <a:lnTo>
                  <a:pt x="19012" y="203871"/>
                </a:lnTo>
                <a:lnTo>
                  <a:pt x="13581" y="202946"/>
                </a:lnTo>
                <a:lnTo>
                  <a:pt x="8377" y="193042"/>
                </a:lnTo>
                <a:lnTo>
                  <a:pt x="7059" y="185732"/>
                </a:lnTo>
                <a:lnTo>
                  <a:pt x="7323" y="180144"/>
                </a:lnTo>
                <a:lnTo>
                  <a:pt x="7513" y="176114"/>
                </a:lnTo>
                <a:lnTo>
                  <a:pt x="2323" y="168421"/>
                </a:lnTo>
                <a:lnTo>
                  <a:pt x="0" y="164975"/>
                </a:lnTo>
                <a:lnTo>
                  <a:pt x="43" y="162802"/>
                </a:lnTo>
                <a:lnTo>
                  <a:pt x="3077" y="158322"/>
                </a:lnTo>
                <a:lnTo>
                  <a:pt x="4499" y="157094"/>
                </a:lnTo>
                <a:lnTo>
                  <a:pt x="10367" y="152028"/>
                </a:lnTo>
                <a:lnTo>
                  <a:pt x="10802" y="144097"/>
                </a:lnTo>
                <a:lnTo>
                  <a:pt x="9831" y="139504"/>
                </a:lnTo>
                <a:lnTo>
                  <a:pt x="17886" y="139086"/>
                </a:lnTo>
                <a:lnTo>
                  <a:pt x="17885" y="133635"/>
                </a:lnTo>
                <a:lnTo>
                  <a:pt x="19295" y="131223"/>
                </a:lnTo>
                <a:lnTo>
                  <a:pt x="19256" y="126234"/>
                </a:lnTo>
                <a:lnTo>
                  <a:pt x="20683" y="123872"/>
                </a:lnTo>
                <a:lnTo>
                  <a:pt x="26971" y="122373"/>
                </a:lnTo>
                <a:lnTo>
                  <a:pt x="24063" y="112110"/>
                </a:lnTo>
                <a:lnTo>
                  <a:pt x="34943" y="104280"/>
                </a:lnTo>
                <a:lnTo>
                  <a:pt x="34531" y="102138"/>
                </a:lnTo>
                <a:lnTo>
                  <a:pt x="29942" y="97248"/>
                </a:lnTo>
                <a:lnTo>
                  <a:pt x="28893" y="92149"/>
                </a:lnTo>
                <a:lnTo>
                  <a:pt x="34776" y="88554"/>
                </a:lnTo>
                <a:lnTo>
                  <a:pt x="35718" y="85149"/>
                </a:lnTo>
                <a:lnTo>
                  <a:pt x="39407" y="82957"/>
                </a:lnTo>
                <a:lnTo>
                  <a:pt x="41013" y="80217"/>
                </a:lnTo>
                <a:lnTo>
                  <a:pt x="49073" y="81176"/>
                </a:lnTo>
                <a:lnTo>
                  <a:pt x="53154" y="84829"/>
                </a:lnTo>
                <a:lnTo>
                  <a:pt x="55623" y="82115"/>
                </a:lnTo>
                <a:lnTo>
                  <a:pt x="56791" y="80831"/>
                </a:lnTo>
                <a:lnTo>
                  <a:pt x="61290" y="81300"/>
                </a:lnTo>
                <a:lnTo>
                  <a:pt x="81557" y="71669"/>
                </a:lnTo>
                <a:lnTo>
                  <a:pt x="88950" y="70897"/>
                </a:lnTo>
                <a:lnTo>
                  <a:pt x="91118" y="68093"/>
                </a:lnTo>
                <a:lnTo>
                  <a:pt x="92949" y="60587"/>
                </a:lnTo>
                <a:lnTo>
                  <a:pt x="94636" y="57802"/>
                </a:lnTo>
                <a:lnTo>
                  <a:pt x="100820" y="56280"/>
                </a:lnTo>
                <a:lnTo>
                  <a:pt x="106139" y="54972"/>
                </a:lnTo>
                <a:lnTo>
                  <a:pt x="109901" y="52044"/>
                </a:lnTo>
                <a:lnTo>
                  <a:pt x="118964" y="48636"/>
                </a:lnTo>
                <a:lnTo>
                  <a:pt x="119971" y="47340"/>
                </a:lnTo>
                <a:lnTo>
                  <a:pt x="122285" y="44363"/>
                </a:lnTo>
                <a:lnTo>
                  <a:pt x="121498" y="37525"/>
                </a:lnTo>
                <a:lnTo>
                  <a:pt x="121266" y="35513"/>
                </a:lnTo>
                <a:lnTo>
                  <a:pt x="124897" y="32957"/>
                </a:lnTo>
                <a:lnTo>
                  <a:pt x="126317" y="28841"/>
                </a:lnTo>
                <a:lnTo>
                  <a:pt x="129811" y="25507"/>
                </a:lnTo>
                <a:lnTo>
                  <a:pt x="124319" y="19791"/>
                </a:lnTo>
                <a:lnTo>
                  <a:pt x="123198" y="18626"/>
                </a:lnTo>
                <a:lnTo>
                  <a:pt x="127309" y="15318"/>
                </a:lnTo>
                <a:lnTo>
                  <a:pt x="131781" y="8413"/>
                </a:lnTo>
                <a:lnTo>
                  <a:pt x="133053" y="2396"/>
                </a:lnTo>
                <a:lnTo>
                  <a:pt x="134718" y="0"/>
                </a:lnTo>
                <a:lnTo>
                  <a:pt x="138198" y="1096"/>
                </a:lnTo>
                <a:lnTo>
                  <a:pt x="141275" y="5697"/>
                </a:lnTo>
                <a:lnTo>
                  <a:pt x="143368" y="2816"/>
                </a:lnTo>
                <a:lnTo>
                  <a:pt x="145902" y="1751"/>
                </a:lnTo>
                <a:lnTo>
                  <a:pt x="157007" y="4927"/>
                </a:lnTo>
                <a:lnTo>
                  <a:pt x="161362" y="7952"/>
                </a:lnTo>
                <a:lnTo>
                  <a:pt x="166810" y="7212"/>
                </a:lnTo>
                <a:lnTo>
                  <a:pt x="169663" y="16612"/>
                </a:lnTo>
                <a:lnTo>
                  <a:pt x="170964" y="19791"/>
                </a:lnTo>
                <a:lnTo>
                  <a:pt x="178093" y="36766"/>
                </a:lnTo>
                <a:lnTo>
                  <a:pt x="191871" y="47340"/>
                </a:lnTo>
                <a:lnTo>
                  <a:pt x="193791" y="48815"/>
                </a:lnTo>
                <a:lnTo>
                  <a:pt x="193664" y="54806"/>
                </a:lnTo>
                <a:lnTo>
                  <a:pt x="191164" y="56786"/>
                </a:lnTo>
                <a:lnTo>
                  <a:pt x="183051" y="47340"/>
                </a:lnTo>
                <a:lnTo>
                  <a:pt x="181265" y="45260"/>
                </a:lnTo>
                <a:lnTo>
                  <a:pt x="178796" y="44403"/>
                </a:lnTo>
                <a:lnTo>
                  <a:pt x="179581" y="47340"/>
                </a:lnTo>
                <a:lnTo>
                  <a:pt x="185617" y="58005"/>
                </a:lnTo>
                <a:lnTo>
                  <a:pt x="185390" y="64948"/>
                </a:lnTo>
                <a:lnTo>
                  <a:pt x="192091" y="67554"/>
                </a:lnTo>
                <a:lnTo>
                  <a:pt x="193891" y="70735"/>
                </a:lnTo>
                <a:lnTo>
                  <a:pt x="192691" y="74265"/>
                </a:lnTo>
                <a:lnTo>
                  <a:pt x="190324" y="76080"/>
                </a:lnTo>
                <a:lnTo>
                  <a:pt x="178313" y="77252"/>
                </a:lnTo>
                <a:lnTo>
                  <a:pt x="170868" y="80681"/>
                </a:lnTo>
                <a:lnTo>
                  <a:pt x="179518" y="85294"/>
                </a:lnTo>
                <a:lnTo>
                  <a:pt x="182850" y="88871"/>
                </a:lnTo>
                <a:lnTo>
                  <a:pt x="182875" y="90762"/>
                </a:lnTo>
                <a:lnTo>
                  <a:pt x="178771" y="92763"/>
                </a:lnTo>
                <a:lnTo>
                  <a:pt x="174573" y="98852"/>
                </a:lnTo>
                <a:lnTo>
                  <a:pt x="172171" y="98160"/>
                </a:lnTo>
                <a:lnTo>
                  <a:pt x="171774" y="95195"/>
                </a:lnTo>
                <a:lnTo>
                  <a:pt x="166094" y="98394"/>
                </a:lnTo>
                <a:lnTo>
                  <a:pt x="166023" y="97180"/>
                </a:lnTo>
                <a:lnTo>
                  <a:pt x="173921" y="86632"/>
                </a:lnTo>
                <a:lnTo>
                  <a:pt x="166350" y="81883"/>
                </a:lnTo>
                <a:lnTo>
                  <a:pt x="161309" y="83188"/>
                </a:lnTo>
                <a:lnTo>
                  <a:pt x="158335" y="85834"/>
                </a:lnTo>
                <a:lnTo>
                  <a:pt x="156947" y="92070"/>
                </a:lnTo>
                <a:lnTo>
                  <a:pt x="153078" y="97079"/>
                </a:lnTo>
                <a:lnTo>
                  <a:pt x="136030" y="108279"/>
                </a:lnTo>
                <a:lnTo>
                  <a:pt x="122470" y="119226"/>
                </a:lnTo>
                <a:lnTo>
                  <a:pt x="113772" y="122419"/>
                </a:lnTo>
                <a:lnTo>
                  <a:pt x="113376" y="123947"/>
                </a:lnTo>
                <a:lnTo>
                  <a:pt x="116329" y="126034"/>
                </a:lnTo>
                <a:lnTo>
                  <a:pt x="112197" y="131933"/>
                </a:lnTo>
                <a:lnTo>
                  <a:pt x="100820" y="131177"/>
                </a:lnTo>
                <a:lnTo>
                  <a:pt x="99270" y="131046"/>
                </a:lnTo>
                <a:lnTo>
                  <a:pt x="95096" y="124261"/>
                </a:lnTo>
                <a:lnTo>
                  <a:pt x="91381" y="127665"/>
                </a:lnTo>
                <a:lnTo>
                  <a:pt x="89370" y="134572"/>
                </a:lnTo>
                <a:lnTo>
                  <a:pt x="96061" y="142777"/>
                </a:lnTo>
                <a:lnTo>
                  <a:pt x="97213" y="141316"/>
                </a:lnTo>
                <a:lnTo>
                  <a:pt x="92472" y="135062"/>
                </a:lnTo>
                <a:lnTo>
                  <a:pt x="93538" y="132347"/>
                </a:lnTo>
                <a:lnTo>
                  <a:pt x="100820" y="134681"/>
                </a:lnTo>
                <a:lnTo>
                  <a:pt x="103922" y="135674"/>
                </a:lnTo>
                <a:lnTo>
                  <a:pt x="106462" y="139652"/>
                </a:lnTo>
                <a:lnTo>
                  <a:pt x="118829" y="138692"/>
                </a:lnTo>
                <a:lnTo>
                  <a:pt x="128018" y="142504"/>
                </a:lnTo>
                <a:lnTo>
                  <a:pt x="129038" y="140025"/>
                </a:lnTo>
                <a:lnTo>
                  <a:pt x="127501" y="134508"/>
                </a:lnTo>
                <a:lnTo>
                  <a:pt x="122991" y="135793"/>
                </a:lnTo>
                <a:lnTo>
                  <a:pt x="120422" y="132038"/>
                </a:lnTo>
                <a:lnTo>
                  <a:pt x="121155" y="129932"/>
                </a:lnTo>
                <a:lnTo>
                  <a:pt x="125027" y="128870"/>
                </a:lnTo>
                <a:lnTo>
                  <a:pt x="128325" y="125847"/>
                </a:lnTo>
                <a:lnTo>
                  <a:pt x="141149" y="135442"/>
                </a:lnTo>
                <a:lnTo>
                  <a:pt x="145043" y="134823"/>
                </a:lnTo>
                <a:lnTo>
                  <a:pt x="149301" y="148238"/>
                </a:lnTo>
                <a:lnTo>
                  <a:pt x="152085" y="152387"/>
                </a:lnTo>
                <a:lnTo>
                  <a:pt x="143756" y="158424"/>
                </a:lnTo>
                <a:lnTo>
                  <a:pt x="143694" y="161125"/>
                </a:lnTo>
                <a:lnTo>
                  <a:pt x="142217" y="159300"/>
                </a:lnTo>
                <a:lnTo>
                  <a:pt x="135896" y="162417"/>
                </a:lnTo>
                <a:lnTo>
                  <a:pt x="120039" y="153281"/>
                </a:lnTo>
                <a:lnTo>
                  <a:pt x="116260" y="147298"/>
                </a:lnTo>
                <a:lnTo>
                  <a:pt x="113807" y="146816"/>
                </a:lnTo>
                <a:lnTo>
                  <a:pt x="112649" y="149728"/>
                </a:lnTo>
                <a:lnTo>
                  <a:pt x="112816" y="156095"/>
                </a:lnTo>
                <a:lnTo>
                  <a:pt x="121101" y="163978"/>
                </a:lnTo>
                <a:lnTo>
                  <a:pt x="122049" y="168421"/>
                </a:lnTo>
                <a:lnTo>
                  <a:pt x="122319" y="169684"/>
                </a:lnTo>
                <a:lnTo>
                  <a:pt x="125950" y="174197"/>
                </a:lnTo>
                <a:lnTo>
                  <a:pt x="124413" y="176940"/>
                </a:lnTo>
                <a:lnTo>
                  <a:pt x="114252" y="180618"/>
                </a:lnTo>
                <a:lnTo>
                  <a:pt x="110409" y="186003"/>
                </a:lnTo>
                <a:lnTo>
                  <a:pt x="105391" y="187105"/>
                </a:lnTo>
                <a:lnTo>
                  <a:pt x="104665" y="183242"/>
                </a:lnTo>
                <a:lnTo>
                  <a:pt x="103259" y="182658"/>
                </a:lnTo>
                <a:lnTo>
                  <a:pt x="100820" y="184110"/>
                </a:lnTo>
                <a:lnTo>
                  <a:pt x="84303" y="193937"/>
                </a:lnTo>
                <a:lnTo>
                  <a:pt x="81613" y="196824"/>
                </a:lnTo>
                <a:lnTo>
                  <a:pt x="79288" y="203163"/>
                </a:lnTo>
                <a:lnTo>
                  <a:pt x="79883" y="204746"/>
                </a:lnTo>
                <a:lnTo>
                  <a:pt x="82389" y="205054"/>
                </a:lnTo>
                <a:lnTo>
                  <a:pt x="81952" y="209406"/>
                </a:lnTo>
                <a:lnTo>
                  <a:pt x="77602" y="211379"/>
                </a:lnTo>
                <a:lnTo>
                  <a:pt x="73153" y="220670"/>
                </a:lnTo>
                <a:lnTo>
                  <a:pt x="70499" y="222307"/>
                </a:lnTo>
                <a:lnTo>
                  <a:pt x="70482" y="229776"/>
                </a:lnTo>
                <a:lnTo>
                  <a:pt x="68372" y="228748"/>
                </a:lnTo>
                <a:lnTo>
                  <a:pt x="65666" y="223252"/>
                </a:lnTo>
                <a:lnTo>
                  <a:pt x="64278" y="223245"/>
                </a:lnTo>
                <a:lnTo>
                  <a:pt x="63872" y="225667"/>
                </a:lnTo>
                <a:lnTo>
                  <a:pt x="64940" y="231814"/>
                </a:lnTo>
                <a:lnTo>
                  <a:pt x="63326" y="234842"/>
                </a:lnTo>
                <a:lnTo>
                  <a:pt x="59701" y="232985"/>
                </a:lnTo>
                <a:lnTo>
                  <a:pt x="60802" y="218198"/>
                </a:lnTo>
                <a:lnTo>
                  <a:pt x="59418" y="217056"/>
                </a:lnTo>
                <a:lnTo>
                  <a:pt x="57459" y="220509"/>
                </a:lnTo>
                <a:lnTo>
                  <a:pt x="55623" y="217899"/>
                </a:lnTo>
                <a:lnTo>
                  <a:pt x="52624" y="212245"/>
                </a:lnTo>
                <a:lnTo>
                  <a:pt x="53910" y="201953"/>
                </a:lnTo>
                <a:lnTo>
                  <a:pt x="53349" y="192660"/>
                </a:lnTo>
                <a:lnTo>
                  <a:pt x="55096" y="185732"/>
                </a:lnTo>
                <a:lnTo>
                  <a:pt x="55605" y="183830"/>
                </a:lnTo>
                <a:lnTo>
                  <a:pt x="53637" y="182835"/>
                </a:lnTo>
                <a:lnTo>
                  <a:pt x="52487" y="185732"/>
                </a:lnTo>
                <a:lnTo>
                  <a:pt x="51106" y="189214"/>
                </a:lnTo>
                <a:lnTo>
                  <a:pt x="48081" y="189888"/>
                </a:lnTo>
                <a:lnTo>
                  <a:pt x="47034" y="187465"/>
                </a:lnTo>
                <a:lnTo>
                  <a:pt x="47102" y="185732"/>
                </a:lnTo>
                <a:lnTo>
                  <a:pt x="47317" y="180144"/>
                </a:lnTo>
                <a:lnTo>
                  <a:pt x="44627" y="172722"/>
                </a:lnTo>
                <a:lnTo>
                  <a:pt x="44242" y="174384"/>
                </a:lnTo>
                <a:lnTo>
                  <a:pt x="45460" y="180144"/>
                </a:lnTo>
                <a:lnTo>
                  <a:pt x="45731" y="181428"/>
                </a:lnTo>
                <a:lnTo>
                  <a:pt x="44021" y="182983"/>
                </a:lnTo>
                <a:lnTo>
                  <a:pt x="40996" y="185732"/>
                </a:lnTo>
                <a:lnTo>
                  <a:pt x="40054" y="186587"/>
                </a:lnTo>
                <a:lnTo>
                  <a:pt x="40613" y="191130"/>
                </a:lnTo>
                <a:lnTo>
                  <a:pt x="39334" y="196684"/>
                </a:lnTo>
                <a:lnTo>
                  <a:pt x="40550" y="201227"/>
                </a:lnTo>
                <a:lnTo>
                  <a:pt x="42171" y="199213"/>
                </a:lnTo>
                <a:lnTo>
                  <a:pt x="42414" y="197490"/>
                </a:lnTo>
                <a:lnTo>
                  <a:pt x="41215" y="195270"/>
                </a:lnTo>
                <a:lnTo>
                  <a:pt x="43085" y="188966"/>
                </a:lnTo>
                <a:lnTo>
                  <a:pt x="44021" y="189963"/>
                </a:lnTo>
                <a:lnTo>
                  <a:pt x="46829" y="193287"/>
                </a:lnTo>
                <a:lnTo>
                  <a:pt x="48710" y="202430"/>
                </a:lnTo>
                <a:lnTo>
                  <a:pt x="50021" y="204851"/>
                </a:lnTo>
                <a:lnTo>
                  <a:pt x="48100" y="208657"/>
                </a:lnTo>
                <a:lnTo>
                  <a:pt x="47866" y="212013"/>
                </a:lnTo>
                <a:lnTo>
                  <a:pt x="48809" y="214565"/>
                </a:lnTo>
                <a:lnTo>
                  <a:pt x="45634" y="216258"/>
                </a:lnTo>
                <a:lnTo>
                  <a:pt x="42826" y="214565"/>
                </a:lnTo>
                <a:lnTo>
                  <a:pt x="41747" y="209273"/>
                </a:lnTo>
                <a:lnTo>
                  <a:pt x="40504" y="207646"/>
                </a:lnTo>
                <a:close/>
              </a:path>
            </a:pathLst>
          </a:custGeom>
          <a:solidFill>
            <a:srgbClr val="3E1071">
              <a:alpha val="100000"/>
            </a:srgbClr>
          </a:solidFill>
          <a:ln w="13550" cap="flat">
            <a:solidFill>
              <a:srgbClr val="3E1071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467" name="pg2467"/>
          <p:cNvSpPr/>
          <p:nvPr/>
        </p:nvSpPr>
        <p:spPr>
          <a:xfrm>
            <a:off x="5110380" y="2002134"/>
            <a:ext cx="459179" cy="516954"/>
          </a:xfrm>
          <a:custGeom>
            <a:avLst/>
            <a:gdLst/>
            <a:ahLst/>
            <a:cxnLst/>
            <a:rect l="0" t="0" r="0" b="0"/>
            <a:pathLst>
              <a:path w="459179" h="516954">
                <a:moveTo>
                  <a:pt x="449742" y="89009"/>
                </a:moveTo>
                <a:lnTo>
                  <a:pt x="448076" y="91406"/>
                </a:lnTo>
                <a:lnTo>
                  <a:pt x="446805" y="97423"/>
                </a:lnTo>
                <a:lnTo>
                  <a:pt x="442332" y="104328"/>
                </a:lnTo>
                <a:lnTo>
                  <a:pt x="438222" y="107635"/>
                </a:lnTo>
                <a:lnTo>
                  <a:pt x="439342" y="108800"/>
                </a:lnTo>
                <a:lnTo>
                  <a:pt x="444835" y="114517"/>
                </a:lnTo>
                <a:lnTo>
                  <a:pt x="441341" y="117851"/>
                </a:lnTo>
                <a:lnTo>
                  <a:pt x="439920" y="121967"/>
                </a:lnTo>
                <a:lnTo>
                  <a:pt x="436289" y="124523"/>
                </a:lnTo>
                <a:lnTo>
                  <a:pt x="436521" y="126535"/>
                </a:lnTo>
                <a:lnTo>
                  <a:pt x="437308" y="133372"/>
                </a:lnTo>
                <a:lnTo>
                  <a:pt x="434994" y="136350"/>
                </a:lnTo>
                <a:lnTo>
                  <a:pt x="433988" y="137646"/>
                </a:lnTo>
                <a:lnTo>
                  <a:pt x="424925" y="141053"/>
                </a:lnTo>
                <a:lnTo>
                  <a:pt x="421162" y="143982"/>
                </a:lnTo>
                <a:lnTo>
                  <a:pt x="415843" y="145290"/>
                </a:lnTo>
                <a:lnTo>
                  <a:pt x="409659" y="146812"/>
                </a:lnTo>
                <a:lnTo>
                  <a:pt x="407973" y="149597"/>
                </a:lnTo>
                <a:lnTo>
                  <a:pt x="406141" y="157103"/>
                </a:lnTo>
                <a:lnTo>
                  <a:pt x="403973" y="159907"/>
                </a:lnTo>
                <a:lnTo>
                  <a:pt x="396580" y="160679"/>
                </a:lnTo>
                <a:lnTo>
                  <a:pt x="376314" y="170310"/>
                </a:lnTo>
                <a:lnTo>
                  <a:pt x="371814" y="169841"/>
                </a:lnTo>
                <a:lnTo>
                  <a:pt x="370646" y="171125"/>
                </a:lnTo>
                <a:lnTo>
                  <a:pt x="368178" y="173838"/>
                </a:lnTo>
                <a:lnTo>
                  <a:pt x="364096" y="170186"/>
                </a:lnTo>
                <a:lnTo>
                  <a:pt x="356036" y="169227"/>
                </a:lnTo>
                <a:lnTo>
                  <a:pt x="354430" y="171967"/>
                </a:lnTo>
                <a:lnTo>
                  <a:pt x="350741" y="174158"/>
                </a:lnTo>
                <a:lnTo>
                  <a:pt x="349799" y="177564"/>
                </a:lnTo>
                <a:lnTo>
                  <a:pt x="343916" y="181159"/>
                </a:lnTo>
                <a:lnTo>
                  <a:pt x="344965" y="186258"/>
                </a:lnTo>
                <a:lnTo>
                  <a:pt x="349554" y="191147"/>
                </a:lnTo>
                <a:lnTo>
                  <a:pt x="349966" y="193290"/>
                </a:lnTo>
                <a:lnTo>
                  <a:pt x="339086" y="201120"/>
                </a:lnTo>
                <a:lnTo>
                  <a:pt x="341994" y="211383"/>
                </a:lnTo>
                <a:lnTo>
                  <a:pt x="335706" y="212882"/>
                </a:lnTo>
                <a:lnTo>
                  <a:pt x="334279" y="215243"/>
                </a:lnTo>
                <a:lnTo>
                  <a:pt x="334319" y="220232"/>
                </a:lnTo>
                <a:lnTo>
                  <a:pt x="332909" y="222645"/>
                </a:lnTo>
                <a:lnTo>
                  <a:pt x="332910" y="228095"/>
                </a:lnTo>
                <a:lnTo>
                  <a:pt x="324854" y="228513"/>
                </a:lnTo>
                <a:lnTo>
                  <a:pt x="325825" y="233107"/>
                </a:lnTo>
                <a:lnTo>
                  <a:pt x="325391" y="241038"/>
                </a:lnTo>
                <a:lnTo>
                  <a:pt x="319522" y="246104"/>
                </a:lnTo>
                <a:lnTo>
                  <a:pt x="318100" y="247332"/>
                </a:lnTo>
                <a:lnTo>
                  <a:pt x="315067" y="251812"/>
                </a:lnTo>
                <a:lnTo>
                  <a:pt x="315023" y="253984"/>
                </a:lnTo>
                <a:lnTo>
                  <a:pt x="317346" y="257431"/>
                </a:lnTo>
                <a:lnTo>
                  <a:pt x="322537" y="265124"/>
                </a:lnTo>
                <a:lnTo>
                  <a:pt x="322346" y="269154"/>
                </a:lnTo>
                <a:lnTo>
                  <a:pt x="322082" y="274741"/>
                </a:lnTo>
                <a:lnTo>
                  <a:pt x="323400" y="282051"/>
                </a:lnTo>
                <a:lnTo>
                  <a:pt x="328604" y="291956"/>
                </a:lnTo>
                <a:lnTo>
                  <a:pt x="334035" y="292881"/>
                </a:lnTo>
                <a:lnTo>
                  <a:pt x="337217" y="291372"/>
                </a:lnTo>
                <a:lnTo>
                  <a:pt x="345949" y="292953"/>
                </a:lnTo>
                <a:lnTo>
                  <a:pt x="349550" y="298439"/>
                </a:lnTo>
                <a:lnTo>
                  <a:pt x="352406" y="303574"/>
                </a:lnTo>
                <a:lnTo>
                  <a:pt x="354077" y="306578"/>
                </a:lnTo>
                <a:lnTo>
                  <a:pt x="354479" y="311002"/>
                </a:lnTo>
                <a:lnTo>
                  <a:pt x="352067" y="309681"/>
                </a:lnTo>
                <a:lnTo>
                  <a:pt x="348232" y="310748"/>
                </a:lnTo>
                <a:lnTo>
                  <a:pt x="348828" y="315251"/>
                </a:lnTo>
                <a:lnTo>
                  <a:pt x="348234" y="316881"/>
                </a:lnTo>
                <a:lnTo>
                  <a:pt x="344723" y="315207"/>
                </a:lnTo>
                <a:lnTo>
                  <a:pt x="340738" y="313306"/>
                </a:lnTo>
                <a:lnTo>
                  <a:pt x="341016" y="317761"/>
                </a:lnTo>
                <a:lnTo>
                  <a:pt x="338835" y="322589"/>
                </a:lnTo>
                <a:lnTo>
                  <a:pt x="339269" y="326245"/>
                </a:lnTo>
                <a:lnTo>
                  <a:pt x="330891" y="326812"/>
                </a:lnTo>
                <a:lnTo>
                  <a:pt x="328956" y="333475"/>
                </a:lnTo>
                <a:lnTo>
                  <a:pt x="322577" y="333482"/>
                </a:lnTo>
                <a:lnTo>
                  <a:pt x="320754" y="336767"/>
                </a:lnTo>
                <a:lnTo>
                  <a:pt x="317341" y="338423"/>
                </a:lnTo>
                <a:lnTo>
                  <a:pt x="310355" y="336711"/>
                </a:lnTo>
                <a:lnTo>
                  <a:pt x="303919" y="337577"/>
                </a:lnTo>
                <a:lnTo>
                  <a:pt x="301370" y="335110"/>
                </a:lnTo>
                <a:lnTo>
                  <a:pt x="298291" y="332131"/>
                </a:lnTo>
                <a:lnTo>
                  <a:pt x="295997" y="335367"/>
                </a:lnTo>
                <a:lnTo>
                  <a:pt x="298574" y="337767"/>
                </a:lnTo>
                <a:lnTo>
                  <a:pt x="297468" y="342973"/>
                </a:lnTo>
                <a:lnTo>
                  <a:pt x="301370" y="343774"/>
                </a:lnTo>
                <a:lnTo>
                  <a:pt x="303404" y="344192"/>
                </a:lnTo>
                <a:lnTo>
                  <a:pt x="302726" y="345716"/>
                </a:lnTo>
                <a:lnTo>
                  <a:pt x="301370" y="348760"/>
                </a:lnTo>
                <a:lnTo>
                  <a:pt x="298050" y="349771"/>
                </a:lnTo>
                <a:lnTo>
                  <a:pt x="291031" y="346816"/>
                </a:lnTo>
                <a:lnTo>
                  <a:pt x="285334" y="346753"/>
                </a:lnTo>
                <a:lnTo>
                  <a:pt x="284810" y="347700"/>
                </a:lnTo>
                <a:lnTo>
                  <a:pt x="290276" y="350276"/>
                </a:lnTo>
                <a:lnTo>
                  <a:pt x="290477" y="353308"/>
                </a:lnTo>
                <a:lnTo>
                  <a:pt x="288104" y="355552"/>
                </a:lnTo>
                <a:lnTo>
                  <a:pt x="280922" y="357329"/>
                </a:lnTo>
                <a:lnTo>
                  <a:pt x="262044" y="355101"/>
                </a:lnTo>
                <a:lnTo>
                  <a:pt x="254668" y="354123"/>
                </a:lnTo>
                <a:lnTo>
                  <a:pt x="212138" y="348485"/>
                </a:lnTo>
                <a:lnTo>
                  <a:pt x="209103" y="349335"/>
                </a:lnTo>
                <a:lnTo>
                  <a:pt x="209128" y="352617"/>
                </a:lnTo>
                <a:lnTo>
                  <a:pt x="207927" y="354837"/>
                </a:lnTo>
                <a:lnTo>
                  <a:pt x="209859" y="357260"/>
                </a:lnTo>
                <a:lnTo>
                  <a:pt x="212655" y="358040"/>
                </a:lnTo>
                <a:lnTo>
                  <a:pt x="220075" y="355648"/>
                </a:lnTo>
                <a:lnTo>
                  <a:pt x="225402" y="360686"/>
                </a:lnTo>
                <a:lnTo>
                  <a:pt x="230308" y="354429"/>
                </a:lnTo>
                <a:lnTo>
                  <a:pt x="238431" y="356282"/>
                </a:lnTo>
                <a:lnTo>
                  <a:pt x="243694" y="355138"/>
                </a:lnTo>
                <a:lnTo>
                  <a:pt x="254668" y="358680"/>
                </a:lnTo>
                <a:lnTo>
                  <a:pt x="256639" y="359317"/>
                </a:lnTo>
                <a:lnTo>
                  <a:pt x="263877" y="360067"/>
                </a:lnTo>
                <a:lnTo>
                  <a:pt x="265279" y="361409"/>
                </a:lnTo>
                <a:lnTo>
                  <a:pt x="266534" y="365929"/>
                </a:lnTo>
                <a:lnTo>
                  <a:pt x="271228" y="369289"/>
                </a:lnTo>
                <a:lnTo>
                  <a:pt x="278676" y="378146"/>
                </a:lnTo>
                <a:lnTo>
                  <a:pt x="279483" y="379106"/>
                </a:lnTo>
                <a:lnTo>
                  <a:pt x="269510" y="387363"/>
                </a:lnTo>
                <a:lnTo>
                  <a:pt x="265873" y="387912"/>
                </a:lnTo>
                <a:lnTo>
                  <a:pt x="251671" y="390636"/>
                </a:lnTo>
                <a:lnTo>
                  <a:pt x="259618" y="400333"/>
                </a:lnTo>
                <a:lnTo>
                  <a:pt x="264224" y="402893"/>
                </a:lnTo>
                <a:lnTo>
                  <a:pt x="264321" y="405023"/>
                </a:lnTo>
                <a:lnTo>
                  <a:pt x="261900" y="407542"/>
                </a:lnTo>
                <a:lnTo>
                  <a:pt x="265873" y="409905"/>
                </a:lnTo>
                <a:lnTo>
                  <a:pt x="266808" y="410352"/>
                </a:lnTo>
                <a:lnTo>
                  <a:pt x="267241" y="413889"/>
                </a:lnTo>
                <a:lnTo>
                  <a:pt x="265873" y="415830"/>
                </a:lnTo>
                <a:lnTo>
                  <a:pt x="262776" y="420226"/>
                </a:lnTo>
                <a:lnTo>
                  <a:pt x="265873" y="423392"/>
                </a:lnTo>
                <a:lnTo>
                  <a:pt x="267699" y="425259"/>
                </a:lnTo>
                <a:lnTo>
                  <a:pt x="270762" y="432555"/>
                </a:lnTo>
                <a:lnTo>
                  <a:pt x="268130" y="446110"/>
                </a:lnTo>
                <a:lnTo>
                  <a:pt x="265873" y="445561"/>
                </a:lnTo>
                <a:lnTo>
                  <a:pt x="261200" y="445090"/>
                </a:lnTo>
                <a:lnTo>
                  <a:pt x="265357" y="453462"/>
                </a:lnTo>
                <a:lnTo>
                  <a:pt x="262422" y="455124"/>
                </a:lnTo>
                <a:lnTo>
                  <a:pt x="261578" y="461764"/>
                </a:lnTo>
                <a:lnTo>
                  <a:pt x="258337" y="463995"/>
                </a:lnTo>
                <a:lnTo>
                  <a:pt x="254145" y="462821"/>
                </a:lnTo>
                <a:lnTo>
                  <a:pt x="253101" y="465453"/>
                </a:lnTo>
                <a:lnTo>
                  <a:pt x="249250" y="464143"/>
                </a:lnTo>
                <a:lnTo>
                  <a:pt x="246488" y="458666"/>
                </a:lnTo>
                <a:lnTo>
                  <a:pt x="246234" y="455420"/>
                </a:lnTo>
                <a:lnTo>
                  <a:pt x="242104" y="447256"/>
                </a:lnTo>
                <a:lnTo>
                  <a:pt x="239953" y="445545"/>
                </a:lnTo>
                <a:lnTo>
                  <a:pt x="238886" y="446035"/>
                </a:lnTo>
                <a:lnTo>
                  <a:pt x="233867" y="448340"/>
                </a:lnTo>
                <a:lnTo>
                  <a:pt x="225151" y="442186"/>
                </a:lnTo>
                <a:lnTo>
                  <a:pt x="222122" y="441842"/>
                </a:lnTo>
                <a:lnTo>
                  <a:pt x="217145" y="443792"/>
                </a:lnTo>
                <a:lnTo>
                  <a:pt x="213718" y="442186"/>
                </a:lnTo>
                <a:lnTo>
                  <a:pt x="210037" y="440460"/>
                </a:lnTo>
                <a:lnTo>
                  <a:pt x="203999" y="445870"/>
                </a:lnTo>
                <a:lnTo>
                  <a:pt x="200776" y="446693"/>
                </a:lnTo>
                <a:lnTo>
                  <a:pt x="199783" y="453557"/>
                </a:lnTo>
                <a:lnTo>
                  <a:pt x="197827" y="453343"/>
                </a:lnTo>
                <a:lnTo>
                  <a:pt x="194920" y="450237"/>
                </a:lnTo>
                <a:lnTo>
                  <a:pt x="189201" y="452339"/>
                </a:lnTo>
                <a:lnTo>
                  <a:pt x="182351" y="450527"/>
                </a:lnTo>
                <a:lnTo>
                  <a:pt x="181571" y="452180"/>
                </a:lnTo>
                <a:lnTo>
                  <a:pt x="183465" y="455420"/>
                </a:lnTo>
                <a:lnTo>
                  <a:pt x="181877" y="460855"/>
                </a:lnTo>
                <a:lnTo>
                  <a:pt x="190469" y="468604"/>
                </a:lnTo>
                <a:lnTo>
                  <a:pt x="185797" y="472251"/>
                </a:lnTo>
                <a:lnTo>
                  <a:pt x="184368" y="474837"/>
                </a:lnTo>
                <a:lnTo>
                  <a:pt x="185310" y="478274"/>
                </a:lnTo>
                <a:lnTo>
                  <a:pt x="188259" y="481830"/>
                </a:lnTo>
                <a:lnTo>
                  <a:pt x="188507" y="487020"/>
                </a:lnTo>
                <a:lnTo>
                  <a:pt x="175711" y="498709"/>
                </a:lnTo>
                <a:lnTo>
                  <a:pt x="170263" y="494719"/>
                </a:lnTo>
                <a:lnTo>
                  <a:pt x="163297" y="496555"/>
                </a:lnTo>
                <a:lnTo>
                  <a:pt x="156883" y="490839"/>
                </a:lnTo>
                <a:lnTo>
                  <a:pt x="148207" y="489490"/>
                </a:lnTo>
                <a:lnTo>
                  <a:pt x="140245" y="490381"/>
                </a:lnTo>
                <a:lnTo>
                  <a:pt x="139663" y="495305"/>
                </a:lnTo>
                <a:lnTo>
                  <a:pt x="133988" y="501326"/>
                </a:lnTo>
                <a:lnTo>
                  <a:pt x="134113" y="504359"/>
                </a:lnTo>
                <a:lnTo>
                  <a:pt x="122849" y="509007"/>
                </a:lnTo>
                <a:lnTo>
                  <a:pt x="122614" y="514162"/>
                </a:lnTo>
                <a:lnTo>
                  <a:pt x="120455" y="516392"/>
                </a:lnTo>
                <a:lnTo>
                  <a:pt x="111126" y="516954"/>
                </a:lnTo>
                <a:lnTo>
                  <a:pt x="105759" y="514921"/>
                </a:lnTo>
                <a:lnTo>
                  <a:pt x="93548" y="516121"/>
                </a:lnTo>
                <a:lnTo>
                  <a:pt x="89681" y="513894"/>
                </a:lnTo>
                <a:lnTo>
                  <a:pt x="84842" y="503246"/>
                </a:lnTo>
                <a:lnTo>
                  <a:pt x="83111" y="492485"/>
                </a:lnTo>
                <a:lnTo>
                  <a:pt x="79538" y="488565"/>
                </a:lnTo>
                <a:lnTo>
                  <a:pt x="75624" y="481494"/>
                </a:lnTo>
                <a:lnTo>
                  <a:pt x="76279" y="478088"/>
                </a:lnTo>
                <a:lnTo>
                  <a:pt x="75617" y="474957"/>
                </a:lnTo>
                <a:lnTo>
                  <a:pt x="77198" y="471466"/>
                </a:lnTo>
                <a:lnTo>
                  <a:pt x="77352" y="467532"/>
                </a:lnTo>
                <a:lnTo>
                  <a:pt x="82405" y="466881"/>
                </a:lnTo>
                <a:lnTo>
                  <a:pt x="83788" y="464203"/>
                </a:lnTo>
                <a:lnTo>
                  <a:pt x="79405" y="456525"/>
                </a:lnTo>
                <a:lnTo>
                  <a:pt x="78674" y="452287"/>
                </a:lnTo>
                <a:lnTo>
                  <a:pt x="72821" y="438875"/>
                </a:lnTo>
                <a:lnTo>
                  <a:pt x="68457" y="441102"/>
                </a:lnTo>
                <a:lnTo>
                  <a:pt x="64274" y="441319"/>
                </a:lnTo>
                <a:lnTo>
                  <a:pt x="64451" y="442930"/>
                </a:lnTo>
                <a:lnTo>
                  <a:pt x="66407" y="444385"/>
                </a:lnTo>
                <a:lnTo>
                  <a:pt x="64258" y="446313"/>
                </a:lnTo>
                <a:lnTo>
                  <a:pt x="63950" y="449250"/>
                </a:lnTo>
                <a:lnTo>
                  <a:pt x="55537" y="450165"/>
                </a:lnTo>
                <a:lnTo>
                  <a:pt x="51210" y="449614"/>
                </a:lnTo>
                <a:lnTo>
                  <a:pt x="49304" y="447021"/>
                </a:lnTo>
                <a:lnTo>
                  <a:pt x="37232" y="447947"/>
                </a:lnTo>
                <a:lnTo>
                  <a:pt x="27691" y="446002"/>
                </a:lnTo>
                <a:lnTo>
                  <a:pt x="19185" y="441698"/>
                </a:lnTo>
                <a:lnTo>
                  <a:pt x="13504" y="432014"/>
                </a:lnTo>
                <a:lnTo>
                  <a:pt x="24824" y="402202"/>
                </a:lnTo>
                <a:lnTo>
                  <a:pt x="33074" y="388454"/>
                </a:lnTo>
                <a:lnTo>
                  <a:pt x="39261" y="378146"/>
                </a:lnTo>
                <a:lnTo>
                  <a:pt x="40802" y="375578"/>
                </a:lnTo>
                <a:lnTo>
                  <a:pt x="44947" y="366823"/>
                </a:lnTo>
                <a:lnTo>
                  <a:pt x="52078" y="351767"/>
                </a:lnTo>
                <a:lnTo>
                  <a:pt x="44427" y="343381"/>
                </a:lnTo>
                <a:lnTo>
                  <a:pt x="41154" y="335822"/>
                </a:lnTo>
                <a:lnTo>
                  <a:pt x="36519" y="336365"/>
                </a:lnTo>
                <a:lnTo>
                  <a:pt x="34658" y="343001"/>
                </a:lnTo>
                <a:lnTo>
                  <a:pt x="28250" y="345415"/>
                </a:lnTo>
                <a:lnTo>
                  <a:pt x="26654" y="339959"/>
                </a:lnTo>
                <a:lnTo>
                  <a:pt x="20247" y="338679"/>
                </a:lnTo>
                <a:lnTo>
                  <a:pt x="18787" y="328806"/>
                </a:lnTo>
                <a:lnTo>
                  <a:pt x="12793" y="323532"/>
                </a:lnTo>
                <a:lnTo>
                  <a:pt x="9138" y="316848"/>
                </a:lnTo>
                <a:lnTo>
                  <a:pt x="10329" y="313211"/>
                </a:lnTo>
                <a:lnTo>
                  <a:pt x="9969" y="311093"/>
                </a:lnTo>
                <a:lnTo>
                  <a:pt x="4235" y="306471"/>
                </a:lnTo>
                <a:lnTo>
                  <a:pt x="704" y="299933"/>
                </a:lnTo>
                <a:lnTo>
                  <a:pt x="650" y="287605"/>
                </a:lnTo>
                <a:lnTo>
                  <a:pt x="5128" y="274493"/>
                </a:lnTo>
                <a:lnTo>
                  <a:pt x="1763" y="269154"/>
                </a:lnTo>
                <a:lnTo>
                  <a:pt x="1046" y="268017"/>
                </a:lnTo>
                <a:lnTo>
                  <a:pt x="15" y="261585"/>
                </a:lnTo>
                <a:lnTo>
                  <a:pt x="0" y="250421"/>
                </a:lnTo>
                <a:lnTo>
                  <a:pt x="1667" y="246281"/>
                </a:lnTo>
                <a:lnTo>
                  <a:pt x="2001" y="239578"/>
                </a:lnTo>
                <a:lnTo>
                  <a:pt x="4458" y="232698"/>
                </a:lnTo>
                <a:lnTo>
                  <a:pt x="7112" y="230952"/>
                </a:lnTo>
                <a:lnTo>
                  <a:pt x="8173" y="227527"/>
                </a:lnTo>
                <a:lnTo>
                  <a:pt x="11974" y="219062"/>
                </a:lnTo>
                <a:lnTo>
                  <a:pt x="18186" y="212719"/>
                </a:lnTo>
                <a:lnTo>
                  <a:pt x="11565" y="200060"/>
                </a:lnTo>
                <a:lnTo>
                  <a:pt x="15394" y="195788"/>
                </a:lnTo>
                <a:lnTo>
                  <a:pt x="19448" y="195583"/>
                </a:lnTo>
                <a:lnTo>
                  <a:pt x="18103" y="185306"/>
                </a:lnTo>
                <a:lnTo>
                  <a:pt x="14920" y="174269"/>
                </a:lnTo>
                <a:lnTo>
                  <a:pt x="14840" y="169134"/>
                </a:lnTo>
                <a:lnTo>
                  <a:pt x="12083" y="159907"/>
                </a:lnTo>
                <a:lnTo>
                  <a:pt x="12409" y="157689"/>
                </a:lnTo>
                <a:lnTo>
                  <a:pt x="15153" y="154320"/>
                </a:lnTo>
                <a:lnTo>
                  <a:pt x="13513" y="146163"/>
                </a:lnTo>
                <a:lnTo>
                  <a:pt x="13676" y="132157"/>
                </a:lnTo>
                <a:lnTo>
                  <a:pt x="8154" y="130047"/>
                </a:lnTo>
                <a:lnTo>
                  <a:pt x="5211" y="123900"/>
                </a:lnTo>
                <a:lnTo>
                  <a:pt x="17241" y="119565"/>
                </a:lnTo>
                <a:lnTo>
                  <a:pt x="15682" y="110338"/>
                </a:lnTo>
                <a:lnTo>
                  <a:pt x="48777" y="115243"/>
                </a:lnTo>
                <a:lnTo>
                  <a:pt x="48132" y="104254"/>
                </a:lnTo>
                <a:lnTo>
                  <a:pt x="48267" y="100493"/>
                </a:lnTo>
                <a:lnTo>
                  <a:pt x="55668" y="95816"/>
                </a:lnTo>
                <a:lnTo>
                  <a:pt x="58187" y="96535"/>
                </a:lnTo>
                <a:lnTo>
                  <a:pt x="58897" y="99827"/>
                </a:lnTo>
                <a:lnTo>
                  <a:pt x="63792" y="104254"/>
                </a:lnTo>
                <a:lnTo>
                  <a:pt x="68989" y="106283"/>
                </a:lnTo>
                <a:lnTo>
                  <a:pt x="76391" y="105134"/>
                </a:lnTo>
                <a:lnTo>
                  <a:pt x="79247" y="107630"/>
                </a:lnTo>
                <a:lnTo>
                  <a:pt x="81743" y="106721"/>
                </a:lnTo>
                <a:lnTo>
                  <a:pt x="84378" y="109087"/>
                </a:lnTo>
                <a:lnTo>
                  <a:pt x="89034" y="113268"/>
                </a:lnTo>
                <a:lnTo>
                  <a:pt x="97337" y="114774"/>
                </a:lnTo>
                <a:lnTo>
                  <a:pt x="114391" y="135704"/>
                </a:lnTo>
                <a:lnTo>
                  <a:pt x="120566" y="140322"/>
                </a:lnTo>
                <a:lnTo>
                  <a:pt x="124128" y="134513"/>
                </a:lnTo>
                <a:lnTo>
                  <a:pt x="126755" y="132493"/>
                </a:lnTo>
                <a:lnTo>
                  <a:pt x="128369" y="126619"/>
                </a:lnTo>
                <a:lnTo>
                  <a:pt x="131532" y="123281"/>
                </a:lnTo>
                <a:lnTo>
                  <a:pt x="138521" y="123940"/>
                </a:lnTo>
                <a:lnTo>
                  <a:pt x="143033" y="126160"/>
                </a:lnTo>
                <a:lnTo>
                  <a:pt x="147207" y="125553"/>
                </a:lnTo>
                <a:lnTo>
                  <a:pt x="149668" y="123274"/>
                </a:lnTo>
                <a:lnTo>
                  <a:pt x="151857" y="119518"/>
                </a:lnTo>
                <a:lnTo>
                  <a:pt x="150811" y="112995"/>
                </a:lnTo>
                <a:lnTo>
                  <a:pt x="152622" y="110501"/>
                </a:lnTo>
                <a:lnTo>
                  <a:pt x="151102" y="108800"/>
                </a:lnTo>
                <a:lnTo>
                  <a:pt x="149692" y="107224"/>
                </a:lnTo>
                <a:lnTo>
                  <a:pt x="152081" y="104168"/>
                </a:lnTo>
                <a:lnTo>
                  <a:pt x="152507" y="99671"/>
                </a:lnTo>
                <a:lnTo>
                  <a:pt x="156333" y="93633"/>
                </a:lnTo>
                <a:lnTo>
                  <a:pt x="153711" y="92032"/>
                </a:lnTo>
                <a:lnTo>
                  <a:pt x="153412" y="90594"/>
                </a:lnTo>
                <a:lnTo>
                  <a:pt x="157731" y="88303"/>
                </a:lnTo>
                <a:lnTo>
                  <a:pt x="161447" y="84094"/>
                </a:lnTo>
                <a:lnTo>
                  <a:pt x="169744" y="85535"/>
                </a:lnTo>
                <a:lnTo>
                  <a:pt x="177353" y="82624"/>
                </a:lnTo>
                <a:lnTo>
                  <a:pt x="183437" y="83174"/>
                </a:lnTo>
                <a:lnTo>
                  <a:pt x="188217" y="88647"/>
                </a:lnTo>
                <a:lnTo>
                  <a:pt x="195547" y="90662"/>
                </a:lnTo>
                <a:lnTo>
                  <a:pt x="198287" y="92795"/>
                </a:lnTo>
                <a:lnTo>
                  <a:pt x="199018" y="94612"/>
                </a:lnTo>
                <a:lnTo>
                  <a:pt x="198050" y="98333"/>
                </a:lnTo>
                <a:lnTo>
                  <a:pt x="198539" y="99307"/>
                </a:lnTo>
                <a:lnTo>
                  <a:pt x="203236" y="101796"/>
                </a:lnTo>
                <a:lnTo>
                  <a:pt x="210116" y="102024"/>
                </a:lnTo>
                <a:lnTo>
                  <a:pt x="222476" y="100376"/>
                </a:lnTo>
                <a:lnTo>
                  <a:pt x="229328" y="93078"/>
                </a:lnTo>
                <a:lnTo>
                  <a:pt x="238269" y="90519"/>
                </a:lnTo>
                <a:lnTo>
                  <a:pt x="238886" y="85735"/>
                </a:lnTo>
                <a:lnTo>
                  <a:pt x="239537" y="84933"/>
                </a:lnTo>
                <a:lnTo>
                  <a:pt x="250455" y="82663"/>
                </a:lnTo>
                <a:lnTo>
                  <a:pt x="252273" y="81643"/>
                </a:lnTo>
                <a:lnTo>
                  <a:pt x="254668" y="81159"/>
                </a:lnTo>
                <a:lnTo>
                  <a:pt x="257057" y="80677"/>
                </a:lnTo>
                <a:lnTo>
                  <a:pt x="264663" y="81307"/>
                </a:lnTo>
                <a:lnTo>
                  <a:pt x="268602" y="77651"/>
                </a:lnTo>
                <a:lnTo>
                  <a:pt x="277235" y="73831"/>
                </a:lnTo>
                <a:lnTo>
                  <a:pt x="277285" y="69867"/>
                </a:lnTo>
                <a:lnTo>
                  <a:pt x="281425" y="64687"/>
                </a:lnTo>
                <a:lnTo>
                  <a:pt x="286106" y="63661"/>
                </a:lnTo>
                <a:lnTo>
                  <a:pt x="289358" y="66641"/>
                </a:lnTo>
                <a:lnTo>
                  <a:pt x="297680" y="69006"/>
                </a:lnTo>
                <a:lnTo>
                  <a:pt x="299807" y="67948"/>
                </a:lnTo>
                <a:lnTo>
                  <a:pt x="301205" y="65340"/>
                </a:lnTo>
                <a:lnTo>
                  <a:pt x="308520" y="62128"/>
                </a:lnTo>
                <a:lnTo>
                  <a:pt x="310473" y="51981"/>
                </a:lnTo>
                <a:lnTo>
                  <a:pt x="309440" y="49000"/>
                </a:lnTo>
                <a:lnTo>
                  <a:pt x="309512" y="43862"/>
                </a:lnTo>
                <a:lnTo>
                  <a:pt x="312001" y="39729"/>
                </a:lnTo>
                <a:lnTo>
                  <a:pt x="316635" y="39327"/>
                </a:lnTo>
                <a:lnTo>
                  <a:pt x="319178" y="36206"/>
                </a:lnTo>
                <a:lnTo>
                  <a:pt x="321152" y="25189"/>
                </a:lnTo>
                <a:lnTo>
                  <a:pt x="326125" y="10733"/>
                </a:lnTo>
                <a:lnTo>
                  <a:pt x="328020" y="432"/>
                </a:lnTo>
                <a:lnTo>
                  <a:pt x="333472" y="1639"/>
                </a:lnTo>
                <a:lnTo>
                  <a:pt x="335783" y="4105"/>
                </a:lnTo>
                <a:lnTo>
                  <a:pt x="347077" y="0"/>
                </a:lnTo>
                <a:lnTo>
                  <a:pt x="357919" y="5478"/>
                </a:lnTo>
                <a:lnTo>
                  <a:pt x="357915" y="6830"/>
                </a:lnTo>
                <a:lnTo>
                  <a:pt x="354115" y="10733"/>
                </a:lnTo>
                <a:lnTo>
                  <a:pt x="352110" y="12790"/>
                </a:lnTo>
                <a:lnTo>
                  <a:pt x="355529" y="16918"/>
                </a:lnTo>
                <a:lnTo>
                  <a:pt x="355886" y="20569"/>
                </a:lnTo>
                <a:lnTo>
                  <a:pt x="359044" y="23847"/>
                </a:lnTo>
                <a:lnTo>
                  <a:pt x="360583" y="25444"/>
                </a:lnTo>
                <a:lnTo>
                  <a:pt x="363446" y="21435"/>
                </a:lnTo>
                <a:lnTo>
                  <a:pt x="364729" y="25409"/>
                </a:lnTo>
                <a:lnTo>
                  <a:pt x="365864" y="25852"/>
                </a:lnTo>
                <a:lnTo>
                  <a:pt x="366496" y="19467"/>
                </a:lnTo>
                <a:lnTo>
                  <a:pt x="370646" y="16464"/>
                </a:lnTo>
                <a:lnTo>
                  <a:pt x="371972" y="15505"/>
                </a:lnTo>
                <a:lnTo>
                  <a:pt x="383513" y="10733"/>
                </a:lnTo>
                <a:lnTo>
                  <a:pt x="388375" y="8762"/>
                </a:lnTo>
                <a:lnTo>
                  <a:pt x="393206" y="10049"/>
                </a:lnTo>
                <a:lnTo>
                  <a:pt x="393722" y="10733"/>
                </a:lnTo>
                <a:lnTo>
                  <a:pt x="396017" y="14998"/>
                </a:lnTo>
                <a:lnTo>
                  <a:pt x="396611" y="20819"/>
                </a:lnTo>
                <a:lnTo>
                  <a:pt x="395438" y="25502"/>
                </a:lnTo>
                <a:lnTo>
                  <a:pt x="402021" y="28815"/>
                </a:lnTo>
                <a:lnTo>
                  <a:pt x="408797" y="40087"/>
                </a:lnTo>
                <a:lnTo>
                  <a:pt x="416313" y="46289"/>
                </a:lnTo>
                <a:lnTo>
                  <a:pt x="423042" y="48834"/>
                </a:lnTo>
                <a:lnTo>
                  <a:pt x="421727" y="55283"/>
                </a:lnTo>
                <a:lnTo>
                  <a:pt x="429274" y="52117"/>
                </a:lnTo>
                <a:lnTo>
                  <a:pt x="436753" y="55754"/>
                </a:lnTo>
                <a:lnTo>
                  <a:pt x="442448" y="56113"/>
                </a:lnTo>
                <a:lnTo>
                  <a:pt x="448411" y="63748"/>
                </a:lnTo>
                <a:lnTo>
                  <a:pt x="452979" y="65450"/>
                </a:lnTo>
                <a:lnTo>
                  <a:pt x="453556" y="66690"/>
                </a:lnTo>
                <a:lnTo>
                  <a:pt x="454397" y="68499"/>
                </a:lnTo>
                <a:lnTo>
                  <a:pt x="459152" y="71370"/>
                </a:lnTo>
                <a:lnTo>
                  <a:pt x="459179" y="74970"/>
                </a:lnTo>
                <a:lnTo>
                  <a:pt x="453235" y="76661"/>
                </a:lnTo>
                <a:lnTo>
                  <a:pt x="453213" y="80273"/>
                </a:lnTo>
                <a:lnTo>
                  <a:pt x="451434" y="81851"/>
                </a:lnTo>
                <a:lnTo>
                  <a:pt x="450059" y="85630"/>
                </a:lnTo>
                <a:lnTo>
                  <a:pt x="447570" y="82617"/>
                </a:lnTo>
                <a:lnTo>
                  <a:pt x="447727" y="78190"/>
                </a:lnTo>
                <a:lnTo>
                  <a:pt x="444908" y="75580"/>
                </a:lnTo>
                <a:lnTo>
                  <a:pt x="444860" y="78666"/>
                </a:lnTo>
                <a:lnTo>
                  <a:pt x="442815" y="80795"/>
                </a:lnTo>
                <a:lnTo>
                  <a:pt x="442798" y="82731"/>
                </a:lnTo>
                <a:close/>
              </a:path>
            </a:pathLst>
          </a:custGeom>
          <a:solidFill>
            <a:srgbClr val="441172">
              <a:alpha val="100000"/>
            </a:srgbClr>
          </a:solidFill>
          <a:ln w="13550" cap="flat">
            <a:solidFill>
              <a:srgbClr val="441172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523" name="pg2523"/>
          <p:cNvSpPr/>
          <p:nvPr/>
        </p:nvSpPr>
        <p:spPr>
          <a:xfrm>
            <a:off x="4981888" y="2434149"/>
            <a:ext cx="394801" cy="330319"/>
          </a:xfrm>
          <a:custGeom>
            <a:avLst/>
            <a:gdLst/>
            <a:ahLst/>
            <a:cxnLst/>
            <a:rect l="0" t="0" r="0" b="0"/>
            <a:pathLst>
              <a:path w="394801" h="330319">
                <a:moveTo>
                  <a:pt x="248948" y="84377"/>
                </a:moveTo>
                <a:lnTo>
                  <a:pt x="251106" y="82147"/>
                </a:lnTo>
                <a:lnTo>
                  <a:pt x="251342" y="76992"/>
                </a:lnTo>
                <a:lnTo>
                  <a:pt x="262606" y="72344"/>
                </a:lnTo>
                <a:lnTo>
                  <a:pt x="262480" y="69311"/>
                </a:lnTo>
                <a:lnTo>
                  <a:pt x="268155" y="63290"/>
                </a:lnTo>
                <a:lnTo>
                  <a:pt x="268738" y="58366"/>
                </a:lnTo>
                <a:lnTo>
                  <a:pt x="276700" y="57475"/>
                </a:lnTo>
                <a:lnTo>
                  <a:pt x="285375" y="58824"/>
                </a:lnTo>
                <a:lnTo>
                  <a:pt x="291789" y="64540"/>
                </a:lnTo>
                <a:lnTo>
                  <a:pt x="298756" y="62704"/>
                </a:lnTo>
                <a:lnTo>
                  <a:pt x="304204" y="66694"/>
                </a:lnTo>
                <a:lnTo>
                  <a:pt x="316999" y="55005"/>
                </a:lnTo>
                <a:lnTo>
                  <a:pt x="316751" y="49815"/>
                </a:lnTo>
                <a:lnTo>
                  <a:pt x="313803" y="46259"/>
                </a:lnTo>
                <a:lnTo>
                  <a:pt x="312860" y="42822"/>
                </a:lnTo>
                <a:lnTo>
                  <a:pt x="314289" y="40236"/>
                </a:lnTo>
                <a:lnTo>
                  <a:pt x="318962" y="36589"/>
                </a:lnTo>
                <a:lnTo>
                  <a:pt x="310369" y="28840"/>
                </a:lnTo>
                <a:lnTo>
                  <a:pt x="311957" y="23405"/>
                </a:lnTo>
                <a:lnTo>
                  <a:pt x="310064" y="20165"/>
                </a:lnTo>
                <a:lnTo>
                  <a:pt x="310843" y="18512"/>
                </a:lnTo>
                <a:lnTo>
                  <a:pt x="317694" y="20324"/>
                </a:lnTo>
                <a:lnTo>
                  <a:pt x="323412" y="18222"/>
                </a:lnTo>
                <a:lnTo>
                  <a:pt x="326319" y="21328"/>
                </a:lnTo>
                <a:lnTo>
                  <a:pt x="328275" y="21542"/>
                </a:lnTo>
                <a:lnTo>
                  <a:pt x="329269" y="14678"/>
                </a:lnTo>
                <a:lnTo>
                  <a:pt x="332491" y="13855"/>
                </a:lnTo>
                <a:lnTo>
                  <a:pt x="338529" y="8445"/>
                </a:lnTo>
                <a:lnTo>
                  <a:pt x="342211" y="10171"/>
                </a:lnTo>
                <a:lnTo>
                  <a:pt x="345637" y="11777"/>
                </a:lnTo>
                <a:lnTo>
                  <a:pt x="350615" y="9827"/>
                </a:lnTo>
                <a:lnTo>
                  <a:pt x="353643" y="10171"/>
                </a:lnTo>
                <a:lnTo>
                  <a:pt x="362359" y="16325"/>
                </a:lnTo>
                <a:lnTo>
                  <a:pt x="367378" y="14020"/>
                </a:lnTo>
                <a:lnTo>
                  <a:pt x="368445" y="13530"/>
                </a:lnTo>
                <a:lnTo>
                  <a:pt x="370596" y="15241"/>
                </a:lnTo>
                <a:lnTo>
                  <a:pt x="374727" y="23405"/>
                </a:lnTo>
                <a:lnTo>
                  <a:pt x="374980" y="26651"/>
                </a:lnTo>
                <a:lnTo>
                  <a:pt x="377743" y="32128"/>
                </a:lnTo>
                <a:lnTo>
                  <a:pt x="381593" y="33439"/>
                </a:lnTo>
                <a:lnTo>
                  <a:pt x="382986" y="35730"/>
                </a:lnTo>
                <a:lnTo>
                  <a:pt x="386659" y="37275"/>
                </a:lnTo>
                <a:lnTo>
                  <a:pt x="391654" y="34614"/>
                </a:lnTo>
                <a:lnTo>
                  <a:pt x="394365" y="35387"/>
                </a:lnTo>
                <a:lnTo>
                  <a:pt x="394801" y="35511"/>
                </a:lnTo>
                <a:lnTo>
                  <a:pt x="394365" y="39428"/>
                </a:lnTo>
                <a:lnTo>
                  <a:pt x="392705" y="54363"/>
                </a:lnTo>
                <a:lnTo>
                  <a:pt x="387365" y="54610"/>
                </a:lnTo>
                <a:lnTo>
                  <a:pt x="384867" y="52380"/>
                </a:lnTo>
                <a:lnTo>
                  <a:pt x="379618" y="54830"/>
                </a:lnTo>
                <a:lnTo>
                  <a:pt x="376062" y="49329"/>
                </a:lnTo>
                <a:lnTo>
                  <a:pt x="374602" y="43147"/>
                </a:lnTo>
                <a:lnTo>
                  <a:pt x="366049" y="35786"/>
                </a:lnTo>
                <a:lnTo>
                  <a:pt x="365302" y="36446"/>
                </a:lnTo>
                <a:lnTo>
                  <a:pt x="366067" y="38604"/>
                </a:lnTo>
                <a:lnTo>
                  <a:pt x="371570" y="44541"/>
                </a:lnTo>
                <a:lnTo>
                  <a:pt x="371904" y="49530"/>
                </a:lnTo>
                <a:lnTo>
                  <a:pt x="365331" y="50562"/>
                </a:lnTo>
                <a:lnTo>
                  <a:pt x="363832" y="52605"/>
                </a:lnTo>
                <a:lnTo>
                  <a:pt x="369763" y="61327"/>
                </a:lnTo>
                <a:lnTo>
                  <a:pt x="381799" y="72867"/>
                </a:lnTo>
                <a:lnTo>
                  <a:pt x="382917" y="78832"/>
                </a:lnTo>
                <a:lnTo>
                  <a:pt x="386088" y="84050"/>
                </a:lnTo>
                <a:lnTo>
                  <a:pt x="385522" y="87802"/>
                </a:lnTo>
                <a:lnTo>
                  <a:pt x="382480" y="90181"/>
                </a:lnTo>
                <a:lnTo>
                  <a:pt x="376962" y="88988"/>
                </a:lnTo>
                <a:lnTo>
                  <a:pt x="379462" y="112311"/>
                </a:lnTo>
                <a:lnTo>
                  <a:pt x="383969" y="118498"/>
                </a:lnTo>
                <a:lnTo>
                  <a:pt x="383867" y="125691"/>
                </a:lnTo>
                <a:lnTo>
                  <a:pt x="385815" y="129515"/>
                </a:lnTo>
                <a:lnTo>
                  <a:pt x="378334" y="140845"/>
                </a:lnTo>
                <a:lnTo>
                  <a:pt x="372000" y="143576"/>
                </a:lnTo>
                <a:lnTo>
                  <a:pt x="370124" y="151465"/>
                </a:lnTo>
                <a:lnTo>
                  <a:pt x="362895" y="159048"/>
                </a:lnTo>
                <a:lnTo>
                  <a:pt x="362881" y="166040"/>
                </a:lnTo>
                <a:lnTo>
                  <a:pt x="360584" y="172813"/>
                </a:lnTo>
                <a:lnTo>
                  <a:pt x="360452" y="176091"/>
                </a:lnTo>
                <a:lnTo>
                  <a:pt x="364410" y="185247"/>
                </a:lnTo>
                <a:lnTo>
                  <a:pt x="369593" y="192064"/>
                </a:lnTo>
                <a:lnTo>
                  <a:pt x="370355" y="198080"/>
                </a:lnTo>
                <a:lnTo>
                  <a:pt x="364703" y="200233"/>
                </a:lnTo>
                <a:lnTo>
                  <a:pt x="360519" y="207540"/>
                </a:lnTo>
                <a:lnTo>
                  <a:pt x="358498" y="209037"/>
                </a:lnTo>
                <a:lnTo>
                  <a:pt x="359008" y="219888"/>
                </a:lnTo>
                <a:lnTo>
                  <a:pt x="354262" y="243113"/>
                </a:lnTo>
                <a:lnTo>
                  <a:pt x="350386" y="252354"/>
                </a:lnTo>
                <a:lnTo>
                  <a:pt x="349113" y="264903"/>
                </a:lnTo>
                <a:lnTo>
                  <a:pt x="345744" y="268743"/>
                </a:lnTo>
                <a:lnTo>
                  <a:pt x="340693" y="269326"/>
                </a:lnTo>
                <a:lnTo>
                  <a:pt x="336518" y="274196"/>
                </a:lnTo>
                <a:lnTo>
                  <a:pt x="333243" y="288009"/>
                </a:lnTo>
                <a:lnTo>
                  <a:pt x="322173" y="307519"/>
                </a:lnTo>
                <a:lnTo>
                  <a:pt x="318813" y="320486"/>
                </a:lnTo>
                <a:lnTo>
                  <a:pt x="315910" y="326299"/>
                </a:lnTo>
                <a:lnTo>
                  <a:pt x="310979" y="330319"/>
                </a:lnTo>
                <a:lnTo>
                  <a:pt x="304997" y="327176"/>
                </a:lnTo>
                <a:lnTo>
                  <a:pt x="293301" y="325769"/>
                </a:lnTo>
                <a:lnTo>
                  <a:pt x="289395" y="321905"/>
                </a:lnTo>
                <a:lnTo>
                  <a:pt x="282516" y="310538"/>
                </a:lnTo>
                <a:lnTo>
                  <a:pt x="276502" y="308040"/>
                </a:lnTo>
                <a:lnTo>
                  <a:pt x="273962" y="302532"/>
                </a:lnTo>
                <a:lnTo>
                  <a:pt x="268684" y="300303"/>
                </a:lnTo>
                <a:lnTo>
                  <a:pt x="265232" y="295795"/>
                </a:lnTo>
                <a:lnTo>
                  <a:pt x="260184" y="294847"/>
                </a:lnTo>
                <a:lnTo>
                  <a:pt x="257564" y="299443"/>
                </a:lnTo>
                <a:lnTo>
                  <a:pt x="245701" y="295402"/>
                </a:lnTo>
                <a:lnTo>
                  <a:pt x="243731" y="296086"/>
                </a:lnTo>
                <a:lnTo>
                  <a:pt x="242819" y="298225"/>
                </a:lnTo>
                <a:lnTo>
                  <a:pt x="237957" y="302388"/>
                </a:lnTo>
                <a:lnTo>
                  <a:pt x="232359" y="300776"/>
                </a:lnTo>
                <a:lnTo>
                  <a:pt x="228246" y="301902"/>
                </a:lnTo>
                <a:lnTo>
                  <a:pt x="226200" y="305950"/>
                </a:lnTo>
                <a:lnTo>
                  <a:pt x="224319" y="307230"/>
                </a:lnTo>
                <a:lnTo>
                  <a:pt x="220395" y="306373"/>
                </a:lnTo>
                <a:lnTo>
                  <a:pt x="216902" y="303345"/>
                </a:lnTo>
                <a:lnTo>
                  <a:pt x="211384" y="303519"/>
                </a:lnTo>
                <a:lnTo>
                  <a:pt x="208940" y="305119"/>
                </a:lnTo>
                <a:lnTo>
                  <a:pt x="204696" y="304844"/>
                </a:lnTo>
                <a:lnTo>
                  <a:pt x="201313" y="309457"/>
                </a:lnTo>
                <a:lnTo>
                  <a:pt x="200244" y="312263"/>
                </a:lnTo>
                <a:lnTo>
                  <a:pt x="194232" y="318798"/>
                </a:lnTo>
                <a:lnTo>
                  <a:pt x="189602" y="319617"/>
                </a:lnTo>
                <a:lnTo>
                  <a:pt x="180479" y="315891"/>
                </a:lnTo>
                <a:lnTo>
                  <a:pt x="170818" y="314904"/>
                </a:lnTo>
                <a:lnTo>
                  <a:pt x="165002" y="309814"/>
                </a:lnTo>
                <a:lnTo>
                  <a:pt x="162330" y="305698"/>
                </a:lnTo>
                <a:lnTo>
                  <a:pt x="152428" y="302133"/>
                </a:lnTo>
                <a:lnTo>
                  <a:pt x="136665" y="297522"/>
                </a:lnTo>
                <a:lnTo>
                  <a:pt x="126631" y="294587"/>
                </a:lnTo>
                <a:lnTo>
                  <a:pt x="122245" y="296326"/>
                </a:lnTo>
                <a:lnTo>
                  <a:pt x="116338" y="295816"/>
                </a:lnTo>
                <a:lnTo>
                  <a:pt x="111726" y="293828"/>
                </a:lnTo>
                <a:lnTo>
                  <a:pt x="109507" y="290693"/>
                </a:lnTo>
                <a:lnTo>
                  <a:pt x="107342" y="289797"/>
                </a:lnTo>
                <a:lnTo>
                  <a:pt x="104663" y="290976"/>
                </a:lnTo>
                <a:lnTo>
                  <a:pt x="102851" y="295928"/>
                </a:lnTo>
                <a:lnTo>
                  <a:pt x="99696" y="300289"/>
                </a:lnTo>
                <a:lnTo>
                  <a:pt x="87760" y="302758"/>
                </a:lnTo>
                <a:lnTo>
                  <a:pt x="83605" y="305637"/>
                </a:lnTo>
                <a:lnTo>
                  <a:pt x="74086" y="304582"/>
                </a:lnTo>
                <a:lnTo>
                  <a:pt x="67339" y="307185"/>
                </a:lnTo>
                <a:lnTo>
                  <a:pt x="65849" y="307760"/>
                </a:lnTo>
                <a:lnTo>
                  <a:pt x="65267" y="308306"/>
                </a:lnTo>
                <a:lnTo>
                  <a:pt x="60053" y="309372"/>
                </a:lnTo>
                <a:lnTo>
                  <a:pt x="58011" y="309506"/>
                </a:lnTo>
                <a:lnTo>
                  <a:pt x="55360" y="310451"/>
                </a:lnTo>
                <a:lnTo>
                  <a:pt x="54637" y="309949"/>
                </a:lnTo>
                <a:lnTo>
                  <a:pt x="52934" y="310990"/>
                </a:lnTo>
                <a:lnTo>
                  <a:pt x="51882" y="310872"/>
                </a:lnTo>
                <a:lnTo>
                  <a:pt x="49930" y="311710"/>
                </a:lnTo>
                <a:lnTo>
                  <a:pt x="48813" y="311877"/>
                </a:lnTo>
                <a:lnTo>
                  <a:pt x="47835" y="311502"/>
                </a:lnTo>
                <a:lnTo>
                  <a:pt x="47224" y="310825"/>
                </a:lnTo>
                <a:lnTo>
                  <a:pt x="46267" y="310610"/>
                </a:lnTo>
                <a:lnTo>
                  <a:pt x="45669" y="310708"/>
                </a:lnTo>
                <a:lnTo>
                  <a:pt x="44426" y="311535"/>
                </a:lnTo>
                <a:lnTo>
                  <a:pt x="41568" y="308864"/>
                </a:lnTo>
                <a:lnTo>
                  <a:pt x="41115" y="308068"/>
                </a:lnTo>
                <a:lnTo>
                  <a:pt x="40399" y="307705"/>
                </a:lnTo>
                <a:lnTo>
                  <a:pt x="40596" y="304918"/>
                </a:lnTo>
                <a:lnTo>
                  <a:pt x="39131" y="300050"/>
                </a:lnTo>
                <a:lnTo>
                  <a:pt x="40246" y="292059"/>
                </a:lnTo>
                <a:lnTo>
                  <a:pt x="37662" y="283073"/>
                </a:lnTo>
                <a:lnTo>
                  <a:pt x="34362" y="279365"/>
                </a:lnTo>
                <a:lnTo>
                  <a:pt x="29610" y="266040"/>
                </a:lnTo>
                <a:lnTo>
                  <a:pt x="24921" y="261828"/>
                </a:lnTo>
                <a:lnTo>
                  <a:pt x="24929" y="257850"/>
                </a:lnTo>
                <a:lnTo>
                  <a:pt x="24951" y="245780"/>
                </a:lnTo>
                <a:lnTo>
                  <a:pt x="23150" y="238853"/>
                </a:lnTo>
                <a:lnTo>
                  <a:pt x="26826" y="235787"/>
                </a:lnTo>
                <a:lnTo>
                  <a:pt x="27346" y="230326"/>
                </a:lnTo>
                <a:lnTo>
                  <a:pt x="29518" y="232299"/>
                </a:lnTo>
                <a:lnTo>
                  <a:pt x="38797" y="229084"/>
                </a:lnTo>
                <a:lnTo>
                  <a:pt x="42707" y="230053"/>
                </a:lnTo>
                <a:lnTo>
                  <a:pt x="47302" y="227177"/>
                </a:lnTo>
                <a:lnTo>
                  <a:pt x="53352" y="226703"/>
                </a:lnTo>
                <a:lnTo>
                  <a:pt x="61265" y="222856"/>
                </a:lnTo>
                <a:lnTo>
                  <a:pt x="64300" y="219965"/>
                </a:lnTo>
                <a:lnTo>
                  <a:pt x="64815" y="214698"/>
                </a:lnTo>
                <a:lnTo>
                  <a:pt x="63673" y="212558"/>
                </a:lnTo>
                <a:lnTo>
                  <a:pt x="58478" y="209625"/>
                </a:lnTo>
                <a:lnTo>
                  <a:pt x="55422" y="205916"/>
                </a:lnTo>
                <a:lnTo>
                  <a:pt x="54246" y="202033"/>
                </a:lnTo>
                <a:lnTo>
                  <a:pt x="55568" y="200222"/>
                </a:lnTo>
                <a:lnTo>
                  <a:pt x="55170" y="197114"/>
                </a:lnTo>
                <a:lnTo>
                  <a:pt x="47092" y="192666"/>
                </a:lnTo>
                <a:lnTo>
                  <a:pt x="44328" y="194067"/>
                </a:lnTo>
                <a:lnTo>
                  <a:pt x="44151" y="189342"/>
                </a:lnTo>
                <a:lnTo>
                  <a:pt x="43259" y="188322"/>
                </a:lnTo>
                <a:lnTo>
                  <a:pt x="39856" y="190113"/>
                </a:lnTo>
                <a:lnTo>
                  <a:pt x="36602" y="188102"/>
                </a:lnTo>
                <a:lnTo>
                  <a:pt x="29342" y="187930"/>
                </a:lnTo>
                <a:lnTo>
                  <a:pt x="19274" y="191704"/>
                </a:lnTo>
                <a:lnTo>
                  <a:pt x="15845" y="191007"/>
                </a:lnTo>
                <a:lnTo>
                  <a:pt x="15179" y="194149"/>
                </a:lnTo>
                <a:lnTo>
                  <a:pt x="10342" y="196955"/>
                </a:lnTo>
                <a:lnTo>
                  <a:pt x="11502" y="198830"/>
                </a:lnTo>
                <a:lnTo>
                  <a:pt x="4534" y="202495"/>
                </a:lnTo>
                <a:lnTo>
                  <a:pt x="3529" y="197340"/>
                </a:lnTo>
                <a:lnTo>
                  <a:pt x="714" y="193927"/>
                </a:lnTo>
                <a:lnTo>
                  <a:pt x="0" y="190783"/>
                </a:lnTo>
                <a:lnTo>
                  <a:pt x="543" y="186146"/>
                </a:lnTo>
                <a:lnTo>
                  <a:pt x="127" y="185481"/>
                </a:lnTo>
                <a:lnTo>
                  <a:pt x="1863" y="182224"/>
                </a:lnTo>
                <a:lnTo>
                  <a:pt x="7403" y="175841"/>
                </a:lnTo>
                <a:lnTo>
                  <a:pt x="12600" y="164544"/>
                </a:lnTo>
                <a:lnTo>
                  <a:pt x="19568" y="162356"/>
                </a:lnTo>
                <a:lnTo>
                  <a:pt x="22145" y="153991"/>
                </a:lnTo>
                <a:lnTo>
                  <a:pt x="29543" y="151453"/>
                </a:lnTo>
                <a:lnTo>
                  <a:pt x="36286" y="146826"/>
                </a:lnTo>
                <a:lnTo>
                  <a:pt x="37987" y="143522"/>
                </a:lnTo>
                <a:lnTo>
                  <a:pt x="45141" y="137730"/>
                </a:lnTo>
                <a:lnTo>
                  <a:pt x="45948" y="133813"/>
                </a:lnTo>
                <a:lnTo>
                  <a:pt x="55718" y="119100"/>
                </a:lnTo>
                <a:lnTo>
                  <a:pt x="63678" y="110865"/>
                </a:lnTo>
                <a:lnTo>
                  <a:pt x="62522" y="100418"/>
                </a:lnTo>
                <a:lnTo>
                  <a:pt x="67649" y="92277"/>
                </a:lnTo>
                <a:lnTo>
                  <a:pt x="67855" y="87766"/>
                </a:lnTo>
                <a:lnTo>
                  <a:pt x="66412" y="84391"/>
                </a:lnTo>
                <a:lnTo>
                  <a:pt x="70855" y="72274"/>
                </a:lnTo>
                <a:lnTo>
                  <a:pt x="69708" y="59167"/>
                </a:lnTo>
                <a:lnTo>
                  <a:pt x="75119" y="47842"/>
                </a:lnTo>
                <a:lnTo>
                  <a:pt x="72346" y="44022"/>
                </a:lnTo>
                <a:lnTo>
                  <a:pt x="68591" y="43511"/>
                </a:lnTo>
                <a:lnTo>
                  <a:pt x="65977" y="37523"/>
                </a:lnTo>
                <a:lnTo>
                  <a:pt x="72929" y="31046"/>
                </a:lnTo>
                <a:lnTo>
                  <a:pt x="73050" y="26469"/>
                </a:lnTo>
                <a:lnTo>
                  <a:pt x="74108" y="24113"/>
                </a:lnTo>
                <a:lnTo>
                  <a:pt x="89936" y="26097"/>
                </a:lnTo>
                <a:lnTo>
                  <a:pt x="94635" y="31032"/>
                </a:lnTo>
                <a:lnTo>
                  <a:pt x="102162" y="29176"/>
                </a:lnTo>
                <a:lnTo>
                  <a:pt x="109097" y="20685"/>
                </a:lnTo>
                <a:lnTo>
                  <a:pt x="111854" y="8195"/>
                </a:lnTo>
                <a:lnTo>
                  <a:pt x="116064" y="9993"/>
                </a:lnTo>
                <a:lnTo>
                  <a:pt x="130583" y="9395"/>
                </a:lnTo>
                <a:lnTo>
                  <a:pt x="136665" y="4388"/>
                </a:lnTo>
                <a:lnTo>
                  <a:pt x="141997" y="0"/>
                </a:lnTo>
                <a:lnTo>
                  <a:pt x="147677" y="9683"/>
                </a:lnTo>
                <a:lnTo>
                  <a:pt x="156183" y="13987"/>
                </a:lnTo>
                <a:lnTo>
                  <a:pt x="165725" y="15932"/>
                </a:lnTo>
                <a:lnTo>
                  <a:pt x="177796" y="15006"/>
                </a:lnTo>
                <a:lnTo>
                  <a:pt x="179702" y="17599"/>
                </a:lnTo>
                <a:lnTo>
                  <a:pt x="184029" y="18150"/>
                </a:lnTo>
                <a:lnTo>
                  <a:pt x="192443" y="17235"/>
                </a:lnTo>
                <a:lnTo>
                  <a:pt x="192750" y="14298"/>
                </a:lnTo>
                <a:lnTo>
                  <a:pt x="194899" y="12370"/>
                </a:lnTo>
                <a:lnTo>
                  <a:pt x="192943" y="10915"/>
                </a:lnTo>
                <a:lnTo>
                  <a:pt x="192766" y="9304"/>
                </a:lnTo>
                <a:lnTo>
                  <a:pt x="196949" y="9087"/>
                </a:lnTo>
                <a:lnTo>
                  <a:pt x="201313" y="6860"/>
                </a:lnTo>
                <a:lnTo>
                  <a:pt x="207167" y="20272"/>
                </a:lnTo>
                <a:lnTo>
                  <a:pt x="207897" y="24510"/>
                </a:lnTo>
                <a:lnTo>
                  <a:pt x="212280" y="32188"/>
                </a:lnTo>
                <a:lnTo>
                  <a:pt x="210897" y="34866"/>
                </a:lnTo>
                <a:lnTo>
                  <a:pt x="205844" y="35517"/>
                </a:lnTo>
                <a:lnTo>
                  <a:pt x="205691" y="39451"/>
                </a:lnTo>
                <a:lnTo>
                  <a:pt x="204110" y="42942"/>
                </a:lnTo>
                <a:lnTo>
                  <a:pt x="204772" y="46073"/>
                </a:lnTo>
                <a:lnTo>
                  <a:pt x="204116" y="49479"/>
                </a:lnTo>
                <a:lnTo>
                  <a:pt x="208030" y="56550"/>
                </a:lnTo>
                <a:lnTo>
                  <a:pt x="211603" y="60470"/>
                </a:lnTo>
                <a:lnTo>
                  <a:pt x="213335" y="71231"/>
                </a:lnTo>
                <a:lnTo>
                  <a:pt x="218174" y="81879"/>
                </a:lnTo>
                <a:lnTo>
                  <a:pt x="222040" y="84106"/>
                </a:lnTo>
                <a:lnTo>
                  <a:pt x="234251" y="82906"/>
                </a:lnTo>
                <a:lnTo>
                  <a:pt x="239618" y="84939"/>
                </a:lnTo>
                <a:close/>
              </a:path>
            </a:pathLst>
          </a:custGeom>
          <a:solidFill>
            <a:srgbClr val="4F1474">
              <a:alpha val="100000"/>
            </a:srgbClr>
          </a:solidFill>
          <a:ln w="13550" cap="flat">
            <a:solidFill>
              <a:srgbClr val="4F1474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524" name="pg2524"/>
          <p:cNvSpPr/>
          <p:nvPr/>
        </p:nvSpPr>
        <p:spPr>
          <a:xfrm>
            <a:off x="5515887" y="2479768"/>
            <a:ext cx="105469" cy="177737"/>
          </a:xfrm>
          <a:custGeom>
            <a:avLst/>
            <a:gdLst/>
            <a:ahLst/>
            <a:cxnLst/>
            <a:rect l="0" t="0" r="0" b="0"/>
            <a:pathLst>
              <a:path w="105469" h="177737">
                <a:moveTo>
                  <a:pt x="99456" y="9057"/>
                </a:moveTo>
                <a:lnTo>
                  <a:pt x="105469" y="16604"/>
                </a:lnTo>
                <a:lnTo>
                  <a:pt x="105090" y="18195"/>
                </a:lnTo>
                <a:lnTo>
                  <a:pt x="99813" y="16485"/>
                </a:lnTo>
                <a:lnTo>
                  <a:pt x="94603" y="25682"/>
                </a:lnTo>
                <a:lnTo>
                  <a:pt x="91274" y="25135"/>
                </a:lnTo>
                <a:lnTo>
                  <a:pt x="90341" y="34635"/>
                </a:lnTo>
                <a:lnTo>
                  <a:pt x="85689" y="36286"/>
                </a:lnTo>
                <a:lnTo>
                  <a:pt x="83437" y="34311"/>
                </a:lnTo>
                <a:lnTo>
                  <a:pt x="79970" y="34848"/>
                </a:lnTo>
                <a:lnTo>
                  <a:pt x="76156" y="32378"/>
                </a:lnTo>
                <a:lnTo>
                  <a:pt x="74888" y="45117"/>
                </a:lnTo>
                <a:lnTo>
                  <a:pt x="72207" y="49555"/>
                </a:lnTo>
                <a:lnTo>
                  <a:pt x="71567" y="52722"/>
                </a:lnTo>
                <a:lnTo>
                  <a:pt x="74874" y="56697"/>
                </a:lnTo>
                <a:lnTo>
                  <a:pt x="75336" y="64143"/>
                </a:lnTo>
                <a:lnTo>
                  <a:pt x="74194" y="67521"/>
                </a:lnTo>
                <a:lnTo>
                  <a:pt x="70381" y="72246"/>
                </a:lnTo>
                <a:lnTo>
                  <a:pt x="72159" y="76584"/>
                </a:lnTo>
                <a:lnTo>
                  <a:pt x="71527" y="79182"/>
                </a:lnTo>
                <a:lnTo>
                  <a:pt x="74004" y="80050"/>
                </a:lnTo>
                <a:lnTo>
                  <a:pt x="74074" y="82924"/>
                </a:lnTo>
                <a:lnTo>
                  <a:pt x="75802" y="84512"/>
                </a:lnTo>
                <a:lnTo>
                  <a:pt x="80321" y="85612"/>
                </a:lnTo>
                <a:lnTo>
                  <a:pt x="83992" y="84743"/>
                </a:lnTo>
                <a:lnTo>
                  <a:pt x="87831" y="89090"/>
                </a:lnTo>
                <a:lnTo>
                  <a:pt x="84036" y="93984"/>
                </a:lnTo>
                <a:lnTo>
                  <a:pt x="80883" y="93017"/>
                </a:lnTo>
                <a:lnTo>
                  <a:pt x="70432" y="98613"/>
                </a:lnTo>
                <a:lnTo>
                  <a:pt x="65309" y="105092"/>
                </a:lnTo>
                <a:lnTo>
                  <a:pt x="61191" y="108218"/>
                </a:lnTo>
                <a:lnTo>
                  <a:pt x="60883" y="112051"/>
                </a:lnTo>
                <a:lnTo>
                  <a:pt x="65245" y="115469"/>
                </a:lnTo>
                <a:lnTo>
                  <a:pt x="64672" y="118637"/>
                </a:lnTo>
                <a:lnTo>
                  <a:pt x="62563" y="119966"/>
                </a:lnTo>
                <a:lnTo>
                  <a:pt x="63264" y="122336"/>
                </a:lnTo>
                <a:lnTo>
                  <a:pt x="50378" y="124290"/>
                </a:lnTo>
                <a:lnTo>
                  <a:pt x="48635" y="125747"/>
                </a:lnTo>
                <a:lnTo>
                  <a:pt x="48352" y="128406"/>
                </a:lnTo>
                <a:lnTo>
                  <a:pt x="32617" y="137887"/>
                </a:lnTo>
                <a:lnTo>
                  <a:pt x="32154" y="139862"/>
                </a:lnTo>
                <a:lnTo>
                  <a:pt x="34297" y="142638"/>
                </a:lnTo>
                <a:lnTo>
                  <a:pt x="29664" y="145749"/>
                </a:lnTo>
                <a:lnTo>
                  <a:pt x="26413" y="151135"/>
                </a:lnTo>
                <a:lnTo>
                  <a:pt x="26457" y="158459"/>
                </a:lnTo>
                <a:lnTo>
                  <a:pt x="29774" y="162664"/>
                </a:lnTo>
                <a:lnTo>
                  <a:pt x="20843" y="173413"/>
                </a:lnTo>
                <a:lnTo>
                  <a:pt x="10671" y="177737"/>
                </a:lnTo>
                <a:lnTo>
                  <a:pt x="4626" y="177421"/>
                </a:lnTo>
                <a:lnTo>
                  <a:pt x="4116" y="175316"/>
                </a:lnTo>
                <a:lnTo>
                  <a:pt x="9868" y="165363"/>
                </a:lnTo>
                <a:lnTo>
                  <a:pt x="11480" y="159141"/>
                </a:lnTo>
                <a:lnTo>
                  <a:pt x="18994" y="154358"/>
                </a:lnTo>
                <a:lnTo>
                  <a:pt x="20691" y="148575"/>
                </a:lnTo>
                <a:lnTo>
                  <a:pt x="19734" y="146254"/>
                </a:lnTo>
                <a:lnTo>
                  <a:pt x="14250" y="150374"/>
                </a:lnTo>
                <a:lnTo>
                  <a:pt x="11620" y="149980"/>
                </a:lnTo>
                <a:lnTo>
                  <a:pt x="12453" y="139862"/>
                </a:lnTo>
                <a:lnTo>
                  <a:pt x="12417" y="138715"/>
                </a:lnTo>
                <a:lnTo>
                  <a:pt x="6755" y="134625"/>
                </a:lnTo>
                <a:lnTo>
                  <a:pt x="5032" y="120517"/>
                </a:lnTo>
                <a:lnTo>
                  <a:pt x="0" y="115726"/>
                </a:lnTo>
                <a:lnTo>
                  <a:pt x="761" y="112026"/>
                </a:lnTo>
                <a:lnTo>
                  <a:pt x="6268" y="107105"/>
                </a:lnTo>
                <a:lnTo>
                  <a:pt x="7740" y="104308"/>
                </a:lnTo>
                <a:lnTo>
                  <a:pt x="9030" y="94271"/>
                </a:lnTo>
                <a:lnTo>
                  <a:pt x="2750" y="84141"/>
                </a:lnTo>
                <a:lnTo>
                  <a:pt x="2816" y="76848"/>
                </a:lnTo>
                <a:lnTo>
                  <a:pt x="1399" y="69975"/>
                </a:lnTo>
                <a:lnTo>
                  <a:pt x="4764" y="63414"/>
                </a:lnTo>
                <a:lnTo>
                  <a:pt x="9963" y="58122"/>
                </a:lnTo>
                <a:lnTo>
                  <a:pt x="17950" y="52892"/>
                </a:lnTo>
                <a:lnTo>
                  <a:pt x="24433" y="45117"/>
                </a:lnTo>
                <a:lnTo>
                  <a:pt x="38785" y="19053"/>
                </a:lnTo>
                <a:lnTo>
                  <a:pt x="48935" y="14693"/>
                </a:lnTo>
                <a:lnTo>
                  <a:pt x="53445" y="14295"/>
                </a:lnTo>
                <a:lnTo>
                  <a:pt x="57552" y="5966"/>
                </a:lnTo>
                <a:lnTo>
                  <a:pt x="64698" y="797"/>
                </a:lnTo>
                <a:lnTo>
                  <a:pt x="67842" y="164"/>
                </a:lnTo>
                <a:lnTo>
                  <a:pt x="70649" y="3250"/>
                </a:lnTo>
                <a:lnTo>
                  <a:pt x="74156" y="16103"/>
                </a:lnTo>
                <a:lnTo>
                  <a:pt x="76669" y="10196"/>
                </a:lnTo>
                <a:lnTo>
                  <a:pt x="79047" y="7625"/>
                </a:lnTo>
                <a:lnTo>
                  <a:pt x="79575" y="1992"/>
                </a:lnTo>
                <a:lnTo>
                  <a:pt x="84268" y="0"/>
                </a:lnTo>
                <a:lnTo>
                  <a:pt x="97267" y="1887"/>
                </a:lnTo>
                <a:close/>
              </a:path>
            </a:pathLst>
          </a:custGeom>
          <a:solidFill>
            <a:srgbClr val="4F1474">
              <a:alpha val="100000"/>
            </a:srgbClr>
          </a:solidFill>
          <a:ln w="13550" cap="flat">
            <a:solidFill>
              <a:srgbClr val="4F1474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525" name="pg2525"/>
          <p:cNvSpPr/>
          <p:nvPr/>
        </p:nvSpPr>
        <p:spPr>
          <a:xfrm>
            <a:off x="5332410" y="2578841"/>
            <a:ext cx="80540" cy="202327"/>
          </a:xfrm>
          <a:custGeom>
            <a:avLst/>
            <a:gdLst/>
            <a:ahLst/>
            <a:cxnLst/>
            <a:rect l="0" t="0" r="0" b="0"/>
            <a:pathLst>
              <a:path w="80540" h="202327">
                <a:moveTo>
                  <a:pt x="10504" y="196853"/>
                </a:moveTo>
                <a:lnTo>
                  <a:pt x="3047" y="202327"/>
                </a:lnTo>
                <a:lnTo>
                  <a:pt x="3340" y="194441"/>
                </a:lnTo>
                <a:lnTo>
                  <a:pt x="2229" y="189652"/>
                </a:lnTo>
                <a:lnTo>
                  <a:pt x="2409" y="185683"/>
                </a:lnTo>
                <a:lnTo>
                  <a:pt x="3235" y="167515"/>
                </a:lnTo>
                <a:lnTo>
                  <a:pt x="427" y="161914"/>
                </a:lnTo>
                <a:lnTo>
                  <a:pt x="0" y="146945"/>
                </a:lnTo>
                <a:lnTo>
                  <a:pt x="3813" y="133904"/>
                </a:lnTo>
                <a:lnTo>
                  <a:pt x="8532" y="127206"/>
                </a:lnTo>
                <a:lnTo>
                  <a:pt x="13013" y="113158"/>
                </a:lnTo>
                <a:lnTo>
                  <a:pt x="27487" y="85154"/>
                </a:lnTo>
                <a:lnTo>
                  <a:pt x="29870" y="83340"/>
                </a:lnTo>
                <a:lnTo>
                  <a:pt x="36625" y="82357"/>
                </a:lnTo>
                <a:lnTo>
                  <a:pt x="39614" y="72305"/>
                </a:lnTo>
                <a:lnTo>
                  <a:pt x="42984" y="65482"/>
                </a:lnTo>
                <a:lnTo>
                  <a:pt x="43843" y="64387"/>
                </a:lnTo>
                <a:lnTo>
                  <a:pt x="46948" y="60250"/>
                </a:lnTo>
                <a:lnTo>
                  <a:pt x="49460" y="52904"/>
                </a:lnTo>
                <a:lnTo>
                  <a:pt x="55476" y="42414"/>
                </a:lnTo>
                <a:lnTo>
                  <a:pt x="57444" y="35305"/>
                </a:lnTo>
                <a:lnTo>
                  <a:pt x="57233" y="28680"/>
                </a:lnTo>
                <a:lnTo>
                  <a:pt x="61304" y="22868"/>
                </a:lnTo>
                <a:lnTo>
                  <a:pt x="63869" y="10401"/>
                </a:lnTo>
                <a:lnTo>
                  <a:pt x="68612" y="3585"/>
                </a:lnTo>
                <a:lnTo>
                  <a:pt x="72878" y="129"/>
                </a:lnTo>
                <a:lnTo>
                  <a:pt x="74698" y="0"/>
                </a:lnTo>
                <a:lnTo>
                  <a:pt x="77389" y="3099"/>
                </a:lnTo>
                <a:lnTo>
                  <a:pt x="79738" y="3141"/>
                </a:lnTo>
                <a:lnTo>
                  <a:pt x="80540" y="7840"/>
                </a:lnTo>
                <a:lnTo>
                  <a:pt x="75713" y="11172"/>
                </a:lnTo>
                <a:lnTo>
                  <a:pt x="73237" y="15237"/>
                </a:lnTo>
                <a:lnTo>
                  <a:pt x="74570" y="23450"/>
                </a:lnTo>
                <a:lnTo>
                  <a:pt x="73600" y="30995"/>
                </a:lnTo>
                <a:lnTo>
                  <a:pt x="70603" y="35209"/>
                </a:lnTo>
                <a:lnTo>
                  <a:pt x="62253" y="53569"/>
                </a:lnTo>
                <a:lnTo>
                  <a:pt x="57884" y="57125"/>
                </a:lnTo>
                <a:lnTo>
                  <a:pt x="58987" y="61453"/>
                </a:lnTo>
                <a:lnTo>
                  <a:pt x="54918" y="67360"/>
                </a:lnTo>
                <a:lnTo>
                  <a:pt x="55993" y="70121"/>
                </a:lnTo>
                <a:lnTo>
                  <a:pt x="54562" y="77872"/>
                </a:lnTo>
                <a:lnTo>
                  <a:pt x="51994" y="83599"/>
                </a:lnTo>
                <a:lnTo>
                  <a:pt x="51111" y="91135"/>
                </a:lnTo>
                <a:lnTo>
                  <a:pt x="43843" y="99083"/>
                </a:lnTo>
                <a:lnTo>
                  <a:pt x="43330" y="99624"/>
                </a:lnTo>
                <a:lnTo>
                  <a:pt x="39210" y="113158"/>
                </a:lnTo>
                <a:lnTo>
                  <a:pt x="34969" y="127500"/>
                </a:lnTo>
                <a:lnTo>
                  <a:pt x="34077" y="134431"/>
                </a:lnTo>
                <a:lnTo>
                  <a:pt x="28246" y="142000"/>
                </a:lnTo>
                <a:lnTo>
                  <a:pt x="27529" y="147402"/>
                </a:lnTo>
                <a:lnTo>
                  <a:pt x="20853" y="166930"/>
                </a:lnTo>
                <a:lnTo>
                  <a:pt x="19915" y="174428"/>
                </a:lnTo>
                <a:lnTo>
                  <a:pt x="17603" y="180911"/>
                </a:lnTo>
                <a:lnTo>
                  <a:pt x="15478" y="185683"/>
                </a:lnTo>
                <a:close/>
              </a:path>
            </a:pathLst>
          </a:custGeom>
          <a:solidFill>
            <a:srgbClr val="4F1474">
              <a:alpha val="100000"/>
            </a:srgbClr>
          </a:solidFill>
          <a:ln w="13550" cap="flat">
            <a:solidFill>
              <a:srgbClr val="4F1474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565" name="pg2565"/>
          <p:cNvSpPr/>
          <p:nvPr/>
        </p:nvSpPr>
        <p:spPr>
          <a:xfrm>
            <a:off x="4918637" y="2723947"/>
            <a:ext cx="379161" cy="208425"/>
          </a:xfrm>
          <a:custGeom>
            <a:avLst/>
            <a:gdLst/>
            <a:ahLst/>
            <a:cxnLst/>
            <a:rect l="0" t="0" r="0" b="0"/>
            <a:pathLst>
              <a:path w="379161" h="208425">
                <a:moveTo>
                  <a:pt x="215680" y="12335"/>
                </a:moveTo>
                <a:lnTo>
                  <a:pt x="225581" y="15900"/>
                </a:lnTo>
                <a:lnTo>
                  <a:pt x="228253" y="20016"/>
                </a:lnTo>
                <a:lnTo>
                  <a:pt x="234069" y="25107"/>
                </a:lnTo>
                <a:lnTo>
                  <a:pt x="243730" y="26093"/>
                </a:lnTo>
                <a:lnTo>
                  <a:pt x="252853" y="29819"/>
                </a:lnTo>
                <a:lnTo>
                  <a:pt x="257483" y="29001"/>
                </a:lnTo>
                <a:lnTo>
                  <a:pt x="263495" y="22465"/>
                </a:lnTo>
                <a:lnTo>
                  <a:pt x="264564" y="19660"/>
                </a:lnTo>
                <a:lnTo>
                  <a:pt x="267947" y="15047"/>
                </a:lnTo>
                <a:lnTo>
                  <a:pt x="272191" y="15321"/>
                </a:lnTo>
                <a:lnTo>
                  <a:pt x="274635" y="13721"/>
                </a:lnTo>
                <a:lnTo>
                  <a:pt x="280153" y="13548"/>
                </a:lnTo>
                <a:lnTo>
                  <a:pt x="283646" y="16576"/>
                </a:lnTo>
                <a:lnTo>
                  <a:pt x="287570" y="17433"/>
                </a:lnTo>
                <a:lnTo>
                  <a:pt x="289451" y="16152"/>
                </a:lnTo>
                <a:lnTo>
                  <a:pt x="291497" y="12104"/>
                </a:lnTo>
                <a:lnTo>
                  <a:pt x="295610" y="10978"/>
                </a:lnTo>
                <a:lnTo>
                  <a:pt x="301208" y="12591"/>
                </a:lnTo>
                <a:lnTo>
                  <a:pt x="306070" y="8427"/>
                </a:lnTo>
                <a:lnTo>
                  <a:pt x="306982" y="6288"/>
                </a:lnTo>
                <a:lnTo>
                  <a:pt x="308952" y="5604"/>
                </a:lnTo>
                <a:lnTo>
                  <a:pt x="320815" y="9645"/>
                </a:lnTo>
                <a:lnTo>
                  <a:pt x="323435" y="5050"/>
                </a:lnTo>
                <a:lnTo>
                  <a:pt x="328483" y="5998"/>
                </a:lnTo>
                <a:lnTo>
                  <a:pt x="331935" y="10506"/>
                </a:lnTo>
                <a:lnTo>
                  <a:pt x="337213" y="12734"/>
                </a:lnTo>
                <a:lnTo>
                  <a:pt x="339753" y="18243"/>
                </a:lnTo>
                <a:lnTo>
                  <a:pt x="345767" y="20741"/>
                </a:lnTo>
                <a:lnTo>
                  <a:pt x="352646" y="32107"/>
                </a:lnTo>
                <a:lnTo>
                  <a:pt x="356552" y="35971"/>
                </a:lnTo>
                <a:lnTo>
                  <a:pt x="368248" y="37378"/>
                </a:lnTo>
                <a:lnTo>
                  <a:pt x="374231" y="40521"/>
                </a:lnTo>
                <a:lnTo>
                  <a:pt x="379161" y="36501"/>
                </a:lnTo>
                <a:lnTo>
                  <a:pt x="378155" y="48403"/>
                </a:lnTo>
                <a:lnTo>
                  <a:pt x="357520" y="77137"/>
                </a:lnTo>
                <a:lnTo>
                  <a:pt x="352565" y="73563"/>
                </a:lnTo>
                <a:lnTo>
                  <a:pt x="353503" y="65279"/>
                </a:lnTo>
                <a:lnTo>
                  <a:pt x="347901" y="66774"/>
                </a:lnTo>
                <a:lnTo>
                  <a:pt x="341195" y="62350"/>
                </a:lnTo>
                <a:lnTo>
                  <a:pt x="336703" y="62859"/>
                </a:lnTo>
                <a:lnTo>
                  <a:pt x="334562" y="61439"/>
                </a:lnTo>
                <a:lnTo>
                  <a:pt x="329785" y="63624"/>
                </a:lnTo>
                <a:lnTo>
                  <a:pt x="330390" y="59046"/>
                </a:lnTo>
                <a:lnTo>
                  <a:pt x="329612" y="58077"/>
                </a:lnTo>
                <a:lnTo>
                  <a:pt x="317605" y="65064"/>
                </a:lnTo>
                <a:lnTo>
                  <a:pt x="314658" y="68156"/>
                </a:lnTo>
                <a:lnTo>
                  <a:pt x="313030" y="67773"/>
                </a:lnTo>
                <a:lnTo>
                  <a:pt x="312742" y="63711"/>
                </a:lnTo>
                <a:lnTo>
                  <a:pt x="310655" y="63141"/>
                </a:lnTo>
                <a:lnTo>
                  <a:pt x="309462" y="65732"/>
                </a:lnTo>
                <a:lnTo>
                  <a:pt x="307897" y="65599"/>
                </a:lnTo>
                <a:lnTo>
                  <a:pt x="303372" y="69932"/>
                </a:lnTo>
                <a:lnTo>
                  <a:pt x="299930" y="68831"/>
                </a:lnTo>
                <a:lnTo>
                  <a:pt x="299462" y="64460"/>
                </a:lnTo>
                <a:lnTo>
                  <a:pt x="296996" y="62639"/>
                </a:lnTo>
                <a:lnTo>
                  <a:pt x="285426" y="66610"/>
                </a:lnTo>
                <a:lnTo>
                  <a:pt x="276436" y="65193"/>
                </a:lnTo>
                <a:lnTo>
                  <a:pt x="270973" y="61852"/>
                </a:lnTo>
                <a:lnTo>
                  <a:pt x="268312" y="64658"/>
                </a:lnTo>
                <a:lnTo>
                  <a:pt x="264564" y="64567"/>
                </a:lnTo>
                <a:lnTo>
                  <a:pt x="257694" y="64399"/>
                </a:lnTo>
                <a:lnTo>
                  <a:pt x="251037" y="67107"/>
                </a:lnTo>
                <a:lnTo>
                  <a:pt x="235113" y="65427"/>
                </a:lnTo>
                <a:lnTo>
                  <a:pt x="233589" y="67329"/>
                </a:lnTo>
                <a:lnTo>
                  <a:pt x="233866" y="70784"/>
                </a:lnTo>
                <a:lnTo>
                  <a:pt x="242142" y="86567"/>
                </a:lnTo>
                <a:lnTo>
                  <a:pt x="241179" y="89861"/>
                </a:lnTo>
                <a:lnTo>
                  <a:pt x="237721" y="92291"/>
                </a:lnTo>
                <a:lnTo>
                  <a:pt x="227635" y="92189"/>
                </a:lnTo>
                <a:lnTo>
                  <a:pt x="220636" y="85177"/>
                </a:lnTo>
                <a:lnTo>
                  <a:pt x="219058" y="82082"/>
                </a:lnTo>
                <a:lnTo>
                  <a:pt x="216521" y="85792"/>
                </a:lnTo>
                <a:lnTo>
                  <a:pt x="211351" y="87258"/>
                </a:lnTo>
                <a:lnTo>
                  <a:pt x="209665" y="91112"/>
                </a:lnTo>
                <a:lnTo>
                  <a:pt x="204487" y="97003"/>
                </a:lnTo>
                <a:lnTo>
                  <a:pt x="199916" y="99335"/>
                </a:lnTo>
                <a:lnTo>
                  <a:pt x="196886" y="100882"/>
                </a:lnTo>
                <a:lnTo>
                  <a:pt x="194759" y="107107"/>
                </a:lnTo>
                <a:lnTo>
                  <a:pt x="188841" y="112665"/>
                </a:lnTo>
                <a:lnTo>
                  <a:pt x="187212" y="116331"/>
                </a:lnTo>
                <a:lnTo>
                  <a:pt x="184328" y="123102"/>
                </a:lnTo>
                <a:lnTo>
                  <a:pt x="182168" y="133500"/>
                </a:lnTo>
                <a:lnTo>
                  <a:pt x="182382" y="142437"/>
                </a:lnTo>
                <a:lnTo>
                  <a:pt x="183867" y="144125"/>
                </a:lnTo>
                <a:lnTo>
                  <a:pt x="189424" y="150440"/>
                </a:lnTo>
                <a:lnTo>
                  <a:pt x="191418" y="158805"/>
                </a:lnTo>
                <a:lnTo>
                  <a:pt x="196104" y="165636"/>
                </a:lnTo>
                <a:lnTo>
                  <a:pt x="198667" y="172644"/>
                </a:lnTo>
                <a:lnTo>
                  <a:pt x="196968" y="179123"/>
                </a:lnTo>
                <a:lnTo>
                  <a:pt x="187078" y="190923"/>
                </a:lnTo>
                <a:lnTo>
                  <a:pt x="182184" y="199222"/>
                </a:lnTo>
                <a:lnTo>
                  <a:pt x="177847" y="201429"/>
                </a:lnTo>
                <a:lnTo>
                  <a:pt x="167346" y="200695"/>
                </a:lnTo>
                <a:lnTo>
                  <a:pt x="158233" y="194278"/>
                </a:lnTo>
                <a:lnTo>
                  <a:pt x="152476" y="192055"/>
                </a:lnTo>
                <a:lnTo>
                  <a:pt x="143002" y="193937"/>
                </a:lnTo>
                <a:lnTo>
                  <a:pt x="130580" y="193227"/>
                </a:lnTo>
                <a:lnTo>
                  <a:pt x="122639" y="195109"/>
                </a:lnTo>
                <a:lnTo>
                  <a:pt x="116633" y="199799"/>
                </a:lnTo>
                <a:lnTo>
                  <a:pt x="106170" y="201293"/>
                </a:lnTo>
                <a:lnTo>
                  <a:pt x="91538" y="208425"/>
                </a:lnTo>
                <a:lnTo>
                  <a:pt x="83535" y="207377"/>
                </a:lnTo>
                <a:lnTo>
                  <a:pt x="70804" y="203016"/>
                </a:lnTo>
                <a:lnTo>
                  <a:pt x="61637" y="202617"/>
                </a:lnTo>
                <a:lnTo>
                  <a:pt x="51077" y="198256"/>
                </a:lnTo>
                <a:lnTo>
                  <a:pt x="35749" y="199526"/>
                </a:lnTo>
                <a:lnTo>
                  <a:pt x="36606" y="195293"/>
                </a:lnTo>
                <a:lnTo>
                  <a:pt x="38541" y="193040"/>
                </a:lnTo>
                <a:lnTo>
                  <a:pt x="44124" y="195477"/>
                </a:lnTo>
                <a:lnTo>
                  <a:pt x="48171" y="193530"/>
                </a:lnTo>
                <a:lnTo>
                  <a:pt x="50078" y="187481"/>
                </a:lnTo>
                <a:lnTo>
                  <a:pt x="44825" y="176210"/>
                </a:lnTo>
                <a:lnTo>
                  <a:pt x="44186" y="168372"/>
                </a:lnTo>
                <a:lnTo>
                  <a:pt x="47172" y="163747"/>
                </a:lnTo>
                <a:lnTo>
                  <a:pt x="58860" y="155189"/>
                </a:lnTo>
                <a:lnTo>
                  <a:pt x="60360" y="150501"/>
                </a:lnTo>
                <a:lnTo>
                  <a:pt x="59775" y="148108"/>
                </a:lnTo>
                <a:lnTo>
                  <a:pt x="56577" y="144125"/>
                </a:lnTo>
                <a:lnTo>
                  <a:pt x="54608" y="141673"/>
                </a:lnTo>
                <a:lnTo>
                  <a:pt x="45568" y="136285"/>
                </a:lnTo>
                <a:lnTo>
                  <a:pt x="46596" y="129073"/>
                </a:lnTo>
                <a:lnTo>
                  <a:pt x="44517" y="121890"/>
                </a:lnTo>
                <a:lnTo>
                  <a:pt x="40641" y="117970"/>
                </a:lnTo>
                <a:lnTo>
                  <a:pt x="34904" y="116331"/>
                </a:lnTo>
                <a:lnTo>
                  <a:pt x="33667" y="111141"/>
                </a:lnTo>
                <a:lnTo>
                  <a:pt x="27567" y="95940"/>
                </a:lnTo>
                <a:lnTo>
                  <a:pt x="22891" y="90052"/>
                </a:lnTo>
                <a:lnTo>
                  <a:pt x="18919" y="80492"/>
                </a:lnTo>
                <a:lnTo>
                  <a:pt x="8903" y="66926"/>
                </a:lnTo>
                <a:lnTo>
                  <a:pt x="4467" y="50971"/>
                </a:lnTo>
                <a:lnTo>
                  <a:pt x="0" y="42598"/>
                </a:lnTo>
                <a:lnTo>
                  <a:pt x="3550" y="41814"/>
                </a:lnTo>
                <a:lnTo>
                  <a:pt x="14992" y="46908"/>
                </a:lnTo>
                <a:lnTo>
                  <a:pt x="22659" y="53134"/>
                </a:lnTo>
                <a:lnTo>
                  <a:pt x="31759" y="53331"/>
                </a:lnTo>
                <a:lnTo>
                  <a:pt x="35234" y="49122"/>
                </a:lnTo>
                <a:lnTo>
                  <a:pt x="35562" y="44629"/>
                </a:lnTo>
                <a:lnTo>
                  <a:pt x="31390" y="40577"/>
                </a:lnTo>
                <a:lnTo>
                  <a:pt x="29893" y="39122"/>
                </a:lnTo>
                <a:lnTo>
                  <a:pt x="25070" y="29522"/>
                </a:lnTo>
                <a:lnTo>
                  <a:pt x="15998" y="23961"/>
                </a:lnTo>
                <a:lnTo>
                  <a:pt x="15085" y="18419"/>
                </a:lnTo>
                <a:lnTo>
                  <a:pt x="18241" y="13681"/>
                </a:lnTo>
                <a:lnTo>
                  <a:pt x="23892" y="10904"/>
                </a:lnTo>
                <a:lnTo>
                  <a:pt x="28059" y="11538"/>
                </a:lnTo>
                <a:lnTo>
                  <a:pt x="37726" y="16455"/>
                </a:lnTo>
                <a:lnTo>
                  <a:pt x="43662" y="14267"/>
                </a:lnTo>
                <a:lnTo>
                  <a:pt x="49048" y="15804"/>
                </a:lnTo>
                <a:lnTo>
                  <a:pt x="50352" y="18129"/>
                </a:lnTo>
                <a:lnTo>
                  <a:pt x="50584" y="24984"/>
                </a:lnTo>
                <a:lnTo>
                  <a:pt x="49581" y="28173"/>
                </a:lnTo>
                <a:lnTo>
                  <a:pt x="53505" y="30190"/>
                </a:lnTo>
                <a:lnTo>
                  <a:pt x="69685" y="31108"/>
                </a:lnTo>
                <a:lnTo>
                  <a:pt x="73110" y="32975"/>
                </a:lnTo>
                <a:lnTo>
                  <a:pt x="75350" y="36022"/>
                </a:lnTo>
                <a:lnTo>
                  <a:pt x="78786" y="34486"/>
                </a:lnTo>
                <a:lnTo>
                  <a:pt x="81893" y="29644"/>
                </a:lnTo>
                <a:lnTo>
                  <a:pt x="86102" y="26004"/>
                </a:lnTo>
                <a:lnTo>
                  <a:pt x="91131" y="24402"/>
                </a:lnTo>
                <a:lnTo>
                  <a:pt x="95475" y="20588"/>
                </a:lnTo>
                <a:lnTo>
                  <a:pt x="103650" y="17907"/>
                </a:lnTo>
                <a:lnTo>
                  <a:pt x="104366" y="18271"/>
                </a:lnTo>
                <a:lnTo>
                  <a:pt x="104820" y="19067"/>
                </a:lnTo>
                <a:lnTo>
                  <a:pt x="107677" y="21738"/>
                </a:lnTo>
                <a:lnTo>
                  <a:pt x="108920" y="20910"/>
                </a:lnTo>
                <a:lnTo>
                  <a:pt x="109518" y="20812"/>
                </a:lnTo>
                <a:lnTo>
                  <a:pt x="110475" y="21027"/>
                </a:lnTo>
                <a:lnTo>
                  <a:pt x="111086" y="21704"/>
                </a:lnTo>
                <a:lnTo>
                  <a:pt x="112064" y="22079"/>
                </a:lnTo>
                <a:lnTo>
                  <a:pt x="113181" y="21913"/>
                </a:lnTo>
                <a:lnTo>
                  <a:pt x="115133" y="21075"/>
                </a:lnTo>
                <a:lnTo>
                  <a:pt x="116185" y="21192"/>
                </a:lnTo>
                <a:lnTo>
                  <a:pt x="117888" y="20151"/>
                </a:lnTo>
                <a:lnTo>
                  <a:pt x="118611" y="20653"/>
                </a:lnTo>
                <a:lnTo>
                  <a:pt x="121262" y="19709"/>
                </a:lnTo>
                <a:lnTo>
                  <a:pt x="123304" y="19574"/>
                </a:lnTo>
                <a:lnTo>
                  <a:pt x="128519" y="18509"/>
                </a:lnTo>
                <a:lnTo>
                  <a:pt x="129100" y="17963"/>
                </a:lnTo>
                <a:lnTo>
                  <a:pt x="130590" y="17387"/>
                </a:lnTo>
                <a:lnTo>
                  <a:pt x="137337" y="14784"/>
                </a:lnTo>
                <a:lnTo>
                  <a:pt x="146856" y="15839"/>
                </a:lnTo>
                <a:lnTo>
                  <a:pt x="151011" y="12960"/>
                </a:lnTo>
                <a:lnTo>
                  <a:pt x="162947" y="10492"/>
                </a:lnTo>
                <a:lnTo>
                  <a:pt x="166102" y="6131"/>
                </a:lnTo>
                <a:lnTo>
                  <a:pt x="167914" y="1179"/>
                </a:lnTo>
                <a:lnTo>
                  <a:pt x="170593" y="0"/>
                </a:lnTo>
                <a:lnTo>
                  <a:pt x="172758" y="895"/>
                </a:lnTo>
                <a:lnTo>
                  <a:pt x="174977" y="4030"/>
                </a:lnTo>
                <a:lnTo>
                  <a:pt x="179589" y="6019"/>
                </a:lnTo>
                <a:lnTo>
                  <a:pt x="185496" y="6528"/>
                </a:lnTo>
                <a:lnTo>
                  <a:pt x="189882" y="4789"/>
                </a:lnTo>
                <a:lnTo>
                  <a:pt x="199916" y="7724"/>
                </a:lnTo>
                <a:close/>
              </a:path>
            </a:pathLst>
          </a:custGeom>
          <a:solidFill>
            <a:srgbClr val="411071">
              <a:alpha val="100000"/>
            </a:srgbClr>
          </a:solidFill>
          <a:ln w="13550" cap="flat">
            <a:solidFill>
              <a:srgbClr val="411071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583" name="pg2583"/>
          <p:cNvSpPr/>
          <p:nvPr/>
        </p:nvSpPr>
        <p:spPr>
          <a:xfrm>
            <a:off x="4772619" y="2247066"/>
            <a:ext cx="389839" cy="512902"/>
          </a:xfrm>
          <a:custGeom>
            <a:avLst/>
            <a:gdLst/>
            <a:ahLst/>
            <a:cxnLst/>
            <a:rect l="0" t="0" r="0" b="0"/>
            <a:pathLst>
              <a:path w="389839" h="512902">
                <a:moveTo>
                  <a:pt x="338411" y="42673"/>
                </a:moveTo>
                <a:lnTo>
                  <a:pt x="338465" y="55000"/>
                </a:lnTo>
                <a:lnTo>
                  <a:pt x="341995" y="61539"/>
                </a:lnTo>
                <a:lnTo>
                  <a:pt x="347730" y="66160"/>
                </a:lnTo>
                <a:lnTo>
                  <a:pt x="348090" y="68279"/>
                </a:lnTo>
                <a:lnTo>
                  <a:pt x="346899" y="71915"/>
                </a:lnTo>
                <a:lnTo>
                  <a:pt x="350554" y="78599"/>
                </a:lnTo>
                <a:lnTo>
                  <a:pt x="356548" y="83873"/>
                </a:lnTo>
                <a:lnTo>
                  <a:pt x="358008" y="93746"/>
                </a:lnTo>
                <a:lnTo>
                  <a:pt x="364414" y="95027"/>
                </a:lnTo>
                <a:lnTo>
                  <a:pt x="366011" y="100483"/>
                </a:lnTo>
                <a:lnTo>
                  <a:pt x="372419" y="98069"/>
                </a:lnTo>
                <a:lnTo>
                  <a:pt x="374280" y="91432"/>
                </a:lnTo>
                <a:lnTo>
                  <a:pt x="378915" y="90890"/>
                </a:lnTo>
                <a:lnTo>
                  <a:pt x="382187" y="98448"/>
                </a:lnTo>
                <a:lnTo>
                  <a:pt x="389839" y="106834"/>
                </a:lnTo>
                <a:lnTo>
                  <a:pt x="382708" y="121890"/>
                </a:lnTo>
                <a:lnTo>
                  <a:pt x="378563" y="130645"/>
                </a:lnTo>
                <a:lnTo>
                  <a:pt x="377022" y="133213"/>
                </a:lnTo>
                <a:lnTo>
                  <a:pt x="370835" y="143522"/>
                </a:lnTo>
                <a:lnTo>
                  <a:pt x="362585" y="157269"/>
                </a:lnTo>
                <a:lnTo>
                  <a:pt x="351265" y="187082"/>
                </a:lnTo>
                <a:lnTo>
                  <a:pt x="345933" y="191471"/>
                </a:lnTo>
                <a:lnTo>
                  <a:pt x="339852" y="196477"/>
                </a:lnTo>
                <a:lnTo>
                  <a:pt x="325332" y="197076"/>
                </a:lnTo>
                <a:lnTo>
                  <a:pt x="321123" y="195277"/>
                </a:lnTo>
                <a:lnTo>
                  <a:pt x="318366" y="207767"/>
                </a:lnTo>
                <a:lnTo>
                  <a:pt x="311430" y="216258"/>
                </a:lnTo>
                <a:lnTo>
                  <a:pt x="303903" y="218114"/>
                </a:lnTo>
                <a:lnTo>
                  <a:pt x="299204" y="213179"/>
                </a:lnTo>
                <a:lnTo>
                  <a:pt x="283377" y="211196"/>
                </a:lnTo>
                <a:lnTo>
                  <a:pt x="282318" y="213552"/>
                </a:lnTo>
                <a:lnTo>
                  <a:pt x="282198" y="218128"/>
                </a:lnTo>
                <a:lnTo>
                  <a:pt x="275245" y="224606"/>
                </a:lnTo>
                <a:lnTo>
                  <a:pt x="277859" y="230593"/>
                </a:lnTo>
                <a:lnTo>
                  <a:pt x="281614" y="231104"/>
                </a:lnTo>
                <a:lnTo>
                  <a:pt x="284387" y="234924"/>
                </a:lnTo>
                <a:lnTo>
                  <a:pt x="278976" y="246249"/>
                </a:lnTo>
                <a:lnTo>
                  <a:pt x="280123" y="259356"/>
                </a:lnTo>
                <a:lnTo>
                  <a:pt x="275681" y="271474"/>
                </a:lnTo>
                <a:lnTo>
                  <a:pt x="277124" y="274848"/>
                </a:lnTo>
                <a:lnTo>
                  <a:pt x="276917" y="279359"/>
                </a:lnTo>
                <a:lnTo>
                  <a:pt x="271791" y="287500"/>
                </a:lnTo>
                <a:lnTo>
                  <a:pt x="272946" y="297947"/>
                </a:lnTo>
                <a:lnTo>
                  <a:pt x="264986" y="306183"/>
                </a:lnTo>
                <a:lnTo>
                  <a:pt x="255217" y="320896"/>
                </a:lnTo>
                <a:lnTo>
                  <a:pt x="254410" y="324812"/>
                </a:lnTo>
                <a:lnTo>
                  <a:pt x="247256" y="330604"/>
                </a:lnTo>
                <a:lnTo>
                  <a:pt x="245554" y="333909"/>
                </a:lnTo>
                <a:lnTo>
                  <a:pt x="238811" y="338535"/>
                </a:lnTo>
                <a:lnTo>
                  <a:pt x="231413" y="341074"/>
                </a:lnTo>
                <a:lnTo>
                  <a:pt x="228836" y="349439"/>
                </a:lnTo>
                <a:lnTo>
                  <a:pt x="221869" y="351627"/>
                </a:lnTo>
                <a:lnTo>
                  <a:pt x="216671" y="362924"/>
                </a:lnTo>
                <a:lnTo>
                  <a:pt x="211131" y="369307"/>
                </a:lnTo>
                <a:lnTo>
                  <a:pt x="209396" y="372564"/>
                </a:lnTo>
                <a:lnTo>
                  <a:pt x="209811" y="373229"/>
                </a:lnTo>
                <a:lnTo>
                  <a:pt x="209268" y="377866"/>
                </a:lnTo>
                <a:lnTo>
                  <a:pt x="209982" y="381009"/>
                </a:lnTo>
                <a:lnTo>
                  <a:pt x="212797" y="384422"/>
                </a:lnTo>
                <a:lnTo>
                  <a:pt x="213802" y="389577"/>
                </a:lnTo>
                <a:lnTo>
                  <a:pt x="220771" y="385913"/>
                </a:lnTo>
                <a:lnTo>
                  <a:pt x="219610" y="384037"/>
                </a:lnTo>
                <a:lnTo>
                  <a:pt x="224448" y="381231"/>
                </a:lnTo>
                <a:lnTo>
                  <a:pt x="225113" y="378090"/>
                </a:lnTo>
                <a:lnTo>
                  <a:pt x="228542" y="378786"/>
                </a:lnTo>
                <a:lnTo>
                  <a:pt x="238611" y="375013"/>
                </a:lnTo>
                <a:lnTo>
                  <a:pt x="245870" y="375184"/>
                </a:lnTo>
                <a:lnTo>
                  <a:pt x="249124" y="377196"/>
                </a:lnTo>
                <a:lnTo>
                  <a:pt x="252528" y="375405"/>
                </a:lnTo>
                <a:lnTo>
                  <a:pt x="253419" y="376424"/>
                </a:lnTo>
                <a:lnTo>
                  <a:pt x="253596" y="381149"/>
                </a:lnTo>
                <a:lnTo>
                  <a:pt x="256360" y="379748"/>
                </a:lnTo>
                <a:lnTo>
                  <a:pt x="264439" y="384196"/>
                </a:lnTo>
                <a:lnTo>
                  <a:pt x="264837" y="387305"/>
                </a:lnTo>
                <a:lnTo>
                  <a:pt x="263514" y="389115"/>
                </a:lnTo>
                <a:lnTo>
                  <a:pt x="264690" y="392999"/>
                </a:lnTo>
                <a:lnTo>
                  <a:pt x="267746" y="396707"/>
                </a:lnTo>
                <a:lnTo>
                  <a:pt x="272942" y="399641"/>
                </a:lnTo>
                <a:lnTo>
                  <a:pt x="274083" y="401780"/>
                </a:lnTo>
                <a:lnTo>
                  <a:pt x="273568" y="407047"/>
                </a:lnTo>
                <a:lnTo>
                  <a:pt x="270533" y="409939"/>
                </a:lnTo>
                <a:lnTo>
                  <a:pt x="262621" y="413785"/>
                </a:lnTo>
                <a:lnTo>
                  <a:pt x="256570" y="414259"/>
                </a:lnTo>
                <a:lnTo>
                  <a:pt x="251975" y="417135"/>
                </a:lnTo>
                <a:lnTo>
                  <a:pt x="248065" y="416166"/>
                </a:lnTo>
                <a:lnTo>
                  <a:pt x="238787" y="419381"/>
                </a:lnTo>
                <a:lnTo>
                  <a:pt x="236614" y="417408"/>
                </a:lnTo>
                <a:lnTo>
                  <a:pt x="236095" y="422869"/>
                </a:lnTo>
                <a:lnTo>
                  <a:pt x="232419" y="425936"/>
                </a:lnTo>
                <a:lnTo>
                  <a:pt x="234219" y="432863"/>
                </a:lnTo>
                <a:lnTo>
                  <a:pt x="234197" y="444933"/>
                </a:lnTo>
                <a:lnTo>
                  <a:pt x="234189" y="448911"/>
                </a:lnTo>
                <a:lnTo>
                  <a:pt x="238878" y="453123"/>
                </a:lnTo>
                <a:lnTo>
                  <a:pt x="243631" y="466447"/>
                </a:lnTo>
                <a:lnTo>
                  <a:pt x="246931" y="470156"/>
                </a:lnTo>
                <a:lnTo>
                  <a:pt x="249514" y="479142"/>
                </a:lnTo>
                <a:lnTo>
                  <a:pt x="248399" y="487132"/>
                </a:lnTo>
                <a:lnTo>
                  <a:pt x="249865" y="492000"/>
                </a:lnTo>
                <a:lnTo>
                  <a:pt x="249668" y="494787"/>
                </a:lnTo>
                <a:lnTo>
                  <a:pt x="241492" y="497469"/>
                </a:lnTo>
                <a:lnTo>
                  <a:pt x="237149" y="501282"/>
                </a:lnTo>
                <a:lnTo>
                  <a:pt x="232119" y="502884"/>
                </a:lnTo>
                <a:lnTo>
                  <a:pt x="227910" y="506525"/>
                </a:lnTo>
                <a:lnTo>
                  <a:pt x="224804" y="511367"/>
                </a:lnTo>
                <a:lnTo>
                  <a:pt x="221367" y="512902"/>
                </a:lnTo>
                <a:lnTo>
                  <a:pt x="219128" y="509855"/>
                </a:lnTo>
                <a:lnTo>
                  <a:pt x="215702" y="507989"/>
                </a:lnTo>
                <a:lnTo>
                  <a:pt x="199522" y="507070"/>
                </a:lnTo>
                <a:lnTo>
                  <a:pt x="195598" y="505053"/>
                </a:lnTo>
                <a:lnTo>
                  <a:pt x="196601" y="501865"/>
                </a:lnTo>
                <a:lnTo>
                  <a:pt x="196369" y="495009"/>
                </a:lnTo>
                <a:lnTo>
                  <a:pt x="195065" y="492684"/>
                </a:lnTo>
                <a:lnTo>
                  <a:pt x="189679" y="491147"/>
                </a:lnTo>
                <a:lnTo>
                  <a:pt x="192982" y="483084"/>
                </a:lnTo>
                <a:lnTo>
                  <a:pt x="194144" y="475183"/>
                </a:lnTo>
                <a:lnTo>
                  <a:pt x="193127" y="467607"/>
                </a:lnTo>
                <a:lnTo>
                  <a:pt x="190918" y="462539"/>
                </a:lnTo>
                <a:lnTo>
                  <a:pt x="183188" y="455222"/>
                </a:lnTo>
                <a:lnTo>
                  <a:pt x="176826" y="456684"/>
                </a:lnTo>
                <a:lnTo>
                  <a:pt x="171483" y="455084"/>
                </a:lnTo>
                <a:lnTo>
                  <a:pt x="161770" y="440442"/>
                </a:lnTo>
                <a:lnTo>
                  <a:pt x="158837" y="429258"/>
                </a:lnTo>
                <a:lnTo>
                  <a:pt x="156425" y="424465"/>
                </a:lnTo>
                <a:lnTo>
                  <a:pt x="147693" y="416044"/>
                </a:lnTo>
                <a:lnTo>
                  <a:pt x="137953" y="411466"/>
                </a:lnTo>
                <a:lnTo>
                  <a:pt x="133196" y="407637"/>
                </a:lnTo>
                <a:lnTo>
                  <a:pt x="130202" y="393952"/>
                </a:lnTo>
                <a:lnTo>
                  <a:pt x="123493" y="385743"/>
                </a:lnTo>
                <a:lnTo>
                  <a:pt x="116918" y="372564"/>
                </a:lnTo>
                <a:lnTo>
                  <a:pt x="116494" y="365759"/>
                </a:lnTo>
                <a:lnTo>
                  <a:pt x="113063" y="361192"/>
                </a:lnTo>
                <a:lnTo>
                  <a:pt x="114758" y="357195"/>
                </a:lnTo>
                <a:lnTo>
                  <a:pt x="109151" y="356521"/>
                </a:lnTo>
                <a:lnTo>
                  <a:pt x="105940" y="353677"/>
                </a:lnTo>
                <a:lnTo>
                  <a:pt x="105713" y="348802"/>
                </a:lnTo>
                <a:lnTo>
                  <a:pt x="109882" y="344684"/>
                </a:lnTo>
                <a:lnTo>
                  <a:pt x="110807" y="341908"/>
                </a:lnTo>
                <a:lnTo>
                  <a:pt x="108603" y="336784"/>
                </a:lnTo>
                <a:lnTo>
                  <a:pt x="102687" y="334012"/>
                </a:lnTo>
                <a:lnTo>
                  <a:pt x="105612" y="327641"/>
                </a:lnTo>
                <a:lnTo>
                  <a:pt x="103817" y="318274"/>
                </a:lnTo>
                <a:lnTo>
                  <a:pt x="101675" y="315825"/>
                </a:lnTo>
                <a:lnTo>
                  <a:pt x="100169" y="316146"/>
                </a:lnTo>
                <a:lnTo>
                  <a:pt x="93912" y="331841"/>
                </a:lnTo>
                <a:lnTo>
                  <a:pt x="87240" y="328781"/>
                </a:lnTo>
                <a:lnTo>
                  <a:pt x="84663" y="319089"/>
                </a:lnTo>
                <a:lnTo>
                  <a:pt x="85629" y="311497"/>
                </a:lnTo>
                <a:lnTo>
                  <a:pt x="87211" y="307524"/>
                </a:lnTo>
                <a:lnTo>
                  <a:pt x="85714" y="300972"/>
                </a:lnTo>
                <a:lnTo>
                  <a:pt x="85703" y="296415"/>
                </a:lnTo>
                <a:lnTo>
                  <a:pt x="84416" y="287191"/>
                </a:lnTo>
                <a:lnTo>
                  <a:pt x="78334" y="284712"/>
                </a:lnTo>
                <a:lnTo>
                  <a:pt x="79067" y="274468"/>
                </a:lnTo>
                <a:lnTo>
                  <a:pt x="69280" y="273779"/>
                </a:lnTo>
                <a:lnTo>
                  <a:pt x="64664" y="270664"/>
                </a:lnTo>
                <a:lnTo>
                  <a:pt x="65737" y="266348"/>
                </a:lnTo>
                <a:lnTo>
                  <a:pt x="71054" y="262356"/>
                </a:lnTo>
                <a:lnTo>
                  <a:pt x="72485" y="258601"/>
                </a:lnTo>
                <a:lnTo>
                  <a:pt x="66231" y="255512"/>
                </a:lnTo>
                <a:lnTo>
                  <a:pt x="61863" y="248964"/>
                </a:lnTo>
                <a:lnTo>
                  <a:pt x="60676" y="244841"/>
                </a:lnTo>
                <a:lnTo>
                  <a:pt x="62479" y="239277"/>
                </a:lnTo>
                <a:lnTo>
                  <a:pt x="68200" y="234153"/>
                </a:lnTo>
                <a:lnTo>
                  <a:pt x="69153" y="225391"/>
                </a:lnTo>
                <a:lnTo>
                  <a:pt x="73510" y="217782"/>
                </a:lnTo>
                <a:lnTo>
                  <a:pt x="73697" y="205507"/>
                </a:lnTo>
                <a:lnTo>
                  <a:pt x="77020" y="197497"/>
                </a:lnTo>
                <a:lnTo>
                  <a:pt x="79645" y="187073"/>
                </a:lnTo>
                <a:lnTo>
                  <a:pt x="82137" y="182586"/>
                </a:lnTo>
                <a:lnTo>
                  <a:pt x="78185" y="176516"/>
                </a:lnTo>
                <a:lnTo>
                  <a:pt x="75708" y="168820"/>
                </a:lnTo>
                <a:lnTo>
                  <a:pt x="78701" y="162416"/>
                </a:lnTo>
                <a:lnTo>
                  <a:pt x="65277" y="162311"/>
                </a:lnTo>
                <a:lnTo>
                  <a:pt x="56343" y="172813"/>
                </a:lnTo>
                <a:lnTo>
                  <a:pt x="48028" y="176027"/>
                </a:lnTo>
                <a:lnTo>
                  <a:pt x="43798" y="181652"/>
                </a:lnTo>
                <a:lnTo>
                  <a:pt x="45846" y="182446"/>
                </a:lnTo>
                <a:lnTo>
                  <a:pt x="52533" y="177858"/>
                </a:lnTo>
                <a:lnTo>
                  <a:pt x="57567" y="176151"/>
                </a:lnTo>
                <a:lnTo>
                  <a:pt x="61965" y="169467"/>
                </a:lnTo>
                <a:lnTo>
                  <a:pt x="66029" y="168869"/>
                </a:lnTo>
                <a:lnTo>
                  <a:pt x="75702" y="180239"/>
                </a:lnTo>
                <a:lnTo>
                  <a:pt x="76598" y="190047"/>
                </a:lnTo>
                <a:lnTo>
                  <a:pt x="74277" y="196246"/>
                </a:lnTo>
                <a:lnTo>
                  <a:pt x="63573" y="201876"/>
                </a:lnTo>
                <a:lnTo>
                  <a:pt x="55387" y="199057"/>
                </a:lnTo>
                <a:lnTo>
                  <a:pt x="53076" y="200142"/>
                </a:lnTo>
                <a:lnTo>
                  <a:pt x="51547" y="199253"/>
                </a:lnTo>
                <a:lnTo>
                  <a:pt x="47798" y="203723"/>
                </a:lnTo>
                <a:lnTo>
                  <a:pt x="42516" y="207220"/>
                </a:lnTo>
                <a:lnTo>
                  <a:pt x="37219" y="203459"/>
                </a:lnTo>
                <a:lnTo>
                  <a:pt x="34505" y="203847"/>
                </a:lnTo>
                <a:lnTo>
                  <a:pt x="35438" y="200758"/>
                </a:lnTo>
                <a:lnTo>
                  <a:pt x="32748" y="195297"/>
                </a:lnTo>
                <a:lnTo>
                  <a:pt x="32570" y="192667"/>
                </a:lnTo>
                <a:lnTo>
                  <a:pt x="35966" y="186333"/>
                </a:lnTo>
                <a:lnTo>
                  <a:pt x="33077" y="183596"/>
                </a:lnTo>
                <a:lnTo>
                  <a:pt x="33077" y="180304"/>
                </a:lnTo>
                <a:lnTo>
                  <a:pt x="36850" y="175855"/>
                </a:lnTo>
                <a:lnTo>
                  <a:pt x="41946" y="174839"/>
                </a:lnTo>
                <a:lnTo>
                  <a:pt x="45283" y="166558"/>
                </a:lnTo>
                <a:lnTo>
                  <a:pt x="55059" y="153115"/>
                </a:lnTo>
                <a:lnTo>
                  <a:pt x="56164" y="147547"/>
                </a:lnTo>
                <a:lnTo>
                  <a:pt x="53021" y="146371"/>
                </a:lnTo>
                <a:lnTo>
                  <a:pt x="49477" y="142845"/>
                </a:lnTo>
                <a:lnTo>
                  <a:pt x="45961" y="159353"/>
                </a:lnTo>
                <a:lnTo>
                  <a:pt x="39684" y="168020"/>
                </a:lnTo>
                <a:lnTo>
                  <a:pt x="35409" y="170483"/>
                </a:lnTo>
                <a:lnTo>
                  <a:pt x="31682" y="163098"/>
                </a:lnTo>
                <a:lnTo>
                  <a:pt x="33619" y="158041"/>
                </a:lnTo>
                <a:lnTo>
                  <a:pt x="33225" y="156388"/>
                </a:lnTo>
                <a:lnTo>
                  <a:pt x="29020" y="156905"/>
                </a:lnTo>
                <a:lnTo>
                  <a:pt x="26878" y="153715"/>
                </a:lnTo>
                <a:lnTo>
                  <a:pt x="14951" y="155940"/>
                </a:lnTo>
                <a:lnTo>
                  <a:pt x="12797" y="150569"/>
                </a:lnTo>
                <a:lnTo>
                  <a:pt x="13064" y="145834"/>
                </a:lnTo>
                <a:lnTo>
                  <a:pt x="17983" y="142467"/>
                </a:lnTo>
                <a:lnTo>
                  <a:pt x="20611" y="136724"/>
                </a:lnTo>
                <a:lnTo>
                  <a:pt x="18146" y="133213"/>
                </a:lnTo>
                <a:lnTo>
                  <a:pt x="14006" y="127318"/>
                </a:lnTo>
                <a:lnTo>
                  <a:pt x="14833" y="120134"/>
                </a:lnTo>
                <a:lnTo>
                  <a:pt x="17448" y="116179"/>
                </a:lnTo>
                <a:lnTo>
                  <a:pt x="15058" y="103836"/>
                </a:lnTo>
                <a:lnTo>
                  <a:pt x="12040" y="106862"/>
                </a:lnTo>
                <a:lnTo>
                  <a:pt x="10279" y="105493"/>
                </a:lnTo>
                <a:lnTo>
                  <a:pt x="12805" y="102458"/>
                </a:lnTo>
                <a:lnTo>
                  <a:pt x="12943" y="100784"/>
                </a:lnTo>
                <a:lnTo>
                  <a:pt x="6980" y="93381"/>
                </a:lnTo>
                <a:lnTo>
                  <a:pt x="2747" y="84187"/>
                </a:lnTo>
                <a:lnTo>
                  <a:pt x="3024" y="81054"/>
                </a:lnTo>
                <a:lnTo>
                  <a:pt x="6546" y="84192"/>
                </a:lnTo>
                <a:lnTo>
                  <a:pt x="9999" y="82584"/>
                </a:lnTo>
                <a:lnTo>
                  <a:pt x="11601" y="78951"/>
                </a:lnTo>
                <a:lnTo>
                  <a:pt x="9064" y="77118"/>
                </a:lnTo>
                <a:lnTo>
                  <a:pt x="10878" y="72647"/>
                </a:lnTo>
                <a:lnTo>
                  <a:pt x="8606" y="66048"/>
                </a:lnTo>
                <a:lnTo>
                  <a:pt x="7732" y="66613"/>
                </a:lnTo>
                <a:lnTo>
                  <a:pt x="8317" y="72132"/>
                </a:lnTo>
                <a:lnTo>
                  <a:pt x="4864" y="73287"/>
                </a:lnTo>
                <a:lnTo>
                  <a:pt x="3707" y="68368"/>
                </a:lnTo>
                <a:lnTo>
                  <a:pt x="0" y="61826"/>
                </a:lnTo>
                <a:lnTo>
                  <a:pt x="785" y="59859"/>
                </a:lnTo>
                <a:lnTo>
                  <a:pt x="4850" y="57899"/>
                </a:lnTo>
                <a:lnTo>
                  <a:pt x="2096" y="52325"/>
                </a:lnTo>
                <a:lnTo>
                  <a:pt x="3779" y="46735"/>
                </a:lnTo>
                <a:lnTo>
                  <a:pt x="1866" y="44375"/>
                </a:lnTo>
                <a:lnTo>
                  <a:pt x="1781" y="41886"/>
                </a:lnTo>
                <a:lnTo>
                  <a:pt x="3575" y="37527"/>
                </a:lnTo>
                <a:lnTo>
                  <a:pt x="8048" y="32221"/>
                </a:lnTo>
                <a:lnTo>
                  <a:pt x="22914" y="26744"/>
                </a:lnTo>
                <a:lnTo>
                  <a:pt x="26880" y="30262"/>
                </a:lnTo>
                <a:lnTo>
                  <a:pt x="36497" y="46892"/>
                </a:lnTo>
                <a:lnTo>
                  <a:pt x="36457" y="58642"/>
                </a:lnTo>
                <a:lnTo>
                  <a:pt x="36438" y="64096"/>
                </a:lnTo>
                <a:lnTo>
                  <a:pt x="43993" y="66054"/>
                </a:lnTo>
                <a:lnTo>
                  <a:pt x="46306" y="63083"/>
                </a:lnTo>
                <a:lnTo>
                  <a:pt x="50557" y="63627"/>
                </a:lnTo>
                <a:lnTo>
                  <a:pt x="56709" y="60885"/>
                </a:lnTo>
                <a:lnTo>
                  <a:pt x="57734" y="58642"/>
                </a:lnTo>
                <a:lnTo>
                  <a:pt x="60621" y="52331"/>
                </a:lnTo>
                <a:lnTo>
                  <a:pt x="60658" y="46628"/>
                </a:lnTo>
                <a:lnTo>
                  <a:pt x="63093" y="39391"/>
                </a:lnTo>
                <a:lnTo>
                  <a:pt x="70080" y="29065"/>
                </a:lnTo>
                <a:lnTo>
                  <a:pt x="69081" y="24444"/>
                </a:lnTo>
                <a:lnTo>
                  <a:pt x="70141" y="20702"/>
                </a:lnTo>
                <a:lnTo>
                  <a:pt x="70996" y="8853"/>
                </a:lnTo>
                <a:lnTo>
                  <a:pt x="75405" y="3302"/>
                </a:lnTo>
                <a:lnTo>
                  <a:pt x="77470" y="3862"/>
                </a:lnTo>
                <a:lnTo>
                  <a:pt x="84440" y="5748"/>
                </a:lnTo>
                <a:lnTo>
                  <a:pt x="86965" y="4612"/>
                </a:lnTo>
                <a:lnTo>
                  <a:pt x="88792" y="1876"/>
                </a:lnTo>
                <a:lnTo>
                  <a:pt x="102717" y="13544"/>
                </a:lnTo>
                <a:lnTo>
                  <a:pt x="104813" y="10910"/>
                </a:lnTo>
                <a:lnTo>
                  <a:pt x="102951" y="4667"/>
                </a:lnTo>
                <a:lnTo>
                  <a:pt x="102964" y="328"/>
                </a:lnTo>
                <a:lnTo>
                  <a:pt x="111523" y="965"/>
                </a:lnTo>
                <a:lnTo>
                  <a:pt x="118241" y="0"/>
                </a:lnTo>
                <a:lnTo>
                  <a:pt x="122392" y="10695"/>
                </a:lnTo>
                <a:lnTo>
                  <a:pt x="126783" y="10869"/>
                </a:lnTo>
                <a:lnTo>
                  <a:pt x="130685" y="13978"/>
                </a:lnTo>
                <a:lnTo>
                  <a:pt x="142093" y="11548"/>
                </a:lnTo>
                <a:lnTo>
                  <a:pt x="142400" y="13602"/>
                </a:lnTo>
                <a:lnTo>
                  <a:pt x="139739" y="15839"/>
                </a:lnTo>
                <a:lnTo>
                  <a:pt x="144394" y="22054"/>
                </a:lnTo>
                <a:lnTo>
                  <a:pt x="154829" y="24536"/>
                </a:lnTo>
                <a:lnTo>
                  <a:pt x="159287" y="19936"/>
                </a:lnTo>
                <a:lnTo>
                  <a:pt x="161957" y="13696"/>
                </a:lnTo>
                <a:lnTo>
                  <a:pt x="167616" y="15166"/>
                </a:lnTo>
                <a:lnTo>
                  <a:pt x="173964" y="22504"/>
                </a:lnTo>
                <a:lnTo>
                  <a:pt x="176637" y="39437"/>
                </a:lnTo>
                <a:lnTo>
                  <a:pt x="183359" y="58642"/>
                </a:lnTo>
                <a:lnTo>
                  <a:pt x="189667" y="76659"/>
                </a:lnTo>
                <a:lnTo>
                  <a:pt x="219792" y="87956"/>
                </a:lnTo>
                <a:lnTo>
                  <a:pt x="227902" y="92576"/>
                </a:lnTo>
                <a:lnTo>
                  <a:pt x="243987" y="89056"/>
                </a:lnTo>
                <a:lnTo>
                  <a:pt x="237229" y="77520"/>
                </a:lnTo>
                <a:lnTo>
                  <a:pt x="237345" y="75293"/>
                </a:lnTo>
                <a:lnTo>
                  <a:pt x="243752" y="58642"/>
                </a:lnTo>
                <a:lnTo>
                  <a:pt x="246530" y="51423"/>
                </a:lnTo>
                <a:lnTo>
                  <a:pt x="263224" y="34992"/>
                </a:lnTo>
                <a:lnTo>
                  <a:pt x="276607" y="36390"/>
                </a:lnTo>
                <a:lnTo>
                  <a:pt x="308983" y="39774"/>
                </a:lnTo>
                <a:lnTo>
                  <a:pt x="314325" y="36554"/>
                </a:lnTo>
                <a:lnTo>
                  <a:pt x="322535" y="36089"/>
                </a:lnTo>
                <a:lnTo>
                  <a:pt x="330207" y="37556"/>
                </a:lnTo>
                <a:lnTo>
                  <a:pt x="332852" y="40387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644" name="pg2644"/>
          <p:cNvSpPr/>
          <p:nvPr/>
        </p:nvSpPr>
        <p:spPr>
          <a:xfrm>
            <a:off x="4833882" y="1707204"/>
            <a:ext cx="618515" cy="632439"/>
          </a:xfrm>
          <a:custGeom>
            <a:avLst/>
            <a:gdLst/>
            <a:ahLst/>
            <a:cxnLst/>
            <a:rect l="0" t="0" r="0" b="0"/>
            <a:pathLst>
              <a:path w="618515" h="632439">
                <a:moveTo>
                  <a:pt x="617198" y="36034"/>
                </a:moveTo>
                <a:lnTo>
                  <a:pt x="613350" y="46876"/>
                </a:lnTo>
                <a:lnTo>
                  <a:pt x="613141" y="52651"/>
                </a:lnTo>
                <a:lnTo>
                  <a:pt x="611510" y="59536"/>
                </a:lnTo>
                <a:lnTo>
                  <a:pt x="607554" y="62800"/>
                </a:lnTo>
                <a:lnTo>
                  <a:pt x="602765" y="70824"/>
                </a:lnTo>
                <a:lnTo>
                  <a:pt x="602044" y="75309"/>
                </a:lnTo>
                <a:lnTo>
                  <a:pt x="602440" y="81106"/>
                </a:lnTo>
                <a:lnTo>
                  <a:pt x="600518" y="86044"/>
                </a:lnTo>
                <a:lnTo>
                  <a:pt x="602449" y="90738"/>
                </a:lnTo>
                <a:lnTo>
                  <a:pt x="606875" y="94131"/>
                </a:lnTo>
                <a:lnTo>
                  <a:pt x="605914" y="100430"/>
                </a:lnTo>
                <a:lnTo>
                  <a:pt x="607258" y="106714"/>
                </a:lnTo>
                <a:lnTo>
                  <a:pt x="613720" y="108143"/>
                </a:lnTo>
                <a:lnTo>
                  <a:pt x="618515" y="112343"/>
                </a:lnTo>
                <a:lnTo>
                  <a:pt x="617878" y="120879"/>
                </a:lnTo>
                <a:lnTo>
                  <a:pt x="612190" y="124715"/>
                </a:lnTo>
                <a:lnTo>
                  <a:pt x="601487" y="113018"/>
                </a:lnTo>
                <a:lnTo>
                  <a:pt x="598931" y="118219"/>
                </a:lnTo>
                <a:lnTo>
                  <a:pt x="590840" y="109673"/>
                </a:lnTo>
                <a:lnTo>
                  <a:pt x="579725" y="109572"/>
                </a:lnTo>
                <a:lnTo>
                  <a:pt x="579814" y="110644"/>
                </a:lnTo>
                <a:lnTo>
                  <a:pt x="588534" y="115052"/>
                </a:lnTo>
                <a:lnTo>
                  <a:pt x="590075" y="118486"/>
                </a:lnTo>
                <a:lnTo>
                  <a:pt x="587590" y="122151"/>
                </a:lnTo>
                <a:lnTo>
                  <a:pt x="580022" y="124068"/>
                </a:lnTo>
                <a:lnTo>
                  <a:pt x="580460" y="125567"/>
                </a:lnTo>
                <a:lnTo>
                  <a:pt x="584175" y="125908"/>
                </a:lnTo>
                <a:lnTo>
                  <a:pt x="585139" y="127680"/>
                </a:lnTo>
                <a:lnTo>
                  <a:pt x="579467" y="129381"/>
                </a:lnTo>
                <a:lnTo>
                  <a:pt x="576895" y="133673"/>
                </a:lnTo>
                <a:lnTo>
                  <a:pt x="578460" y="137319"/>
                </a:lnTo>
                <a:lnTo>
                  <a:pt x="578089" y="141412"/>
                </a:lnTo>
                <a:lnTo>
                  <a:pt x="581092" y="149312"/>
                </a:lnTo>
                <a:lnTo>
                  <a:pt x="581439" y="155361"/>
                </a:lnTo>
                <a:lnTo>
                  <a:pt x="584490" y="159702"/>
                </a:lnTo>
                <a:lnTo>
                  <a:pt x="576866" y="163192"/>
                </a:lnTo>
                <a:lnTo>
                  <a:pt x="576595" y="166530"/>
                </a:lnTo>
                <a:lnTo>
                  <a:pt x="578859" y="170625"/>
                </a:lnTo>
                <a:lnTo>
                  <a:pt x="585449" y="175372"/>
                </a:lnTo>
                <a:lnTo>
                  <a:pt x="588405" y="180333"/>
                </a:lnTo>
                <a:lnTo>
                  <a:pt x="587829" y="182114"/>
                </a:lnTo>
                <a:lnTo>
                  <a:pt x="586699" y="184908"/>
                </a:lnTo>
                <a:lnTo>
                  <a:pt x="583630" y="187428"/>
                </a:lnTo>
                <a:lnTo>
                  <a:pt x="584666" y="193404"/>
                </a:lnTo>
                <a:lnTo>
                  <a:pt x="582549" y="199080"/>
                </a:lnTo>
                <a:lnTo>
                  <a:pt x="584273" y="219709"/>
                </a:lnTo>
                <a:lnTo>
                  <a:pt x="583351" y="228879"/>
                </a:lnTo>
                <a:lnTo>
                  <a:pt x="585232" y="235458"/>
                </a:lnTo>
                <a:lnTo>
                  <a:pt x="582913" y="243613"/>
                </a:lnTo>
                <a:lnTo>
                  <a:pt x="585222" y="248702"/>
                </a:lnTo>
                <a:lnTo>
                  <a:pt x="595366" y="256346"/>
                </a:lnTo>
                <a:lnTo>
                  <a:pt x="593665" y="266277"/>
                </a:lnTo>
                <a:lnTo>
                  <a:pt x="595349" y="270088"/>
                </a:lnTo>
                <a:lnTo>
                  <a:pt x="599334" y="268797"/>
                </a:lnTo>
                <a:lnTo>
                  <a:pt x="601127" y="270685"/>
                </a:lnTo>
                <a:lnTo>
                  <a:pt x="598127" y="272667"/>
                </a:lnTo>
                <a:lnTo>
                  <a:pt x="599356" y="278605"/>
                </a:lnTo>
                <a:lnTo>
                  <a:pt x="591819" y="289054"/>
                </a:lnTo>
                <a:lnTo>
                  <a:pt x="598546" y="293688"/>
                </a:lnTo>
                <a:lnTo>
                  <a:pt x="604518" y="295362"/>
                </a:lnTo>
                <a:lnTo>
                  <a:pt x="602623" y="305663"/>
                </a:lnTo>
                <a:lnTo>
                  <a:pt x="597650" y="320119"/>
                </a:lnTo>
                <a:lnTo>
                  <a:pt x="595676" y="331136"/>
                </a:lnTo>
                <a:lnTo>
                  <a:pt x="593133" y="334257"/>
                </a:lnTo>
                <a:lnTo>
                  <a:pt x="588499" y="334659"/>
                </a:lnTo>
                <a:lnTo>
                  <a:pt x="586010" y="338792"/>
                </a:lnTo>
                <a:lnTo>
                  <a:pt x="585938" y="343930"/>
                </a:lnTo>
                <a:lnTo>
                  <a:pt x="586971" y="346911"/>
                </a:lnTo>
                <a:lnTo>
                  <a:pt x="585018" y="357058"/>
                </a:lnTo>
                <a:lnTo>
                  <a:pt x="577703" y="360270"/>
                </a:lnTo>
                <a:lnTo>
                  <a:pt x="576305" y="362878"/>
                </a:lnTo>
                <a:lnTo>
                  <a:pt x="574178" y="363936"/>
                </a:lnTo>
                <a:lnTo>
                  <a:pt x="565856" y="361571"/>
                </a:lnTo>
                <a:lnTo>
                  <a:pt x="562604" y="358591"/>
                </a:lnTo>
                <a:lnTo>
                  <a:pt x="557923" y="359618"/>
                </a:lnTo>
                <a:lnTo>
                  <a:pt x="553783" y="364797"/>
                </a:lnTo>
                <a:lnTo>
                  <a:pt x="553733" y="368761"/>
                </a:lnTo>
                <a:lnTo>
                  <a:pt x="545100" y="372581"/>
                </a:lnTo>
                <a:lnTo>
                  <a:pt x="541161" y="376237"/>
                </a:lnTo>
                <a:lnTo>
                  <a:pt x="533555" y="375608"/>
                </a:lnTo>
                <a:lnTo>
                  <a:pt x="531166" y="376089"/>
                </a:lnTo>
                <a:lnTo>
                  <a:pt x="528771" y="376573"/>
                </a:lnTo>
                <a:lnTo>
                  <a:pt x="526952" y="377593"/>
                </a:lnTo>
                <a:lnTo>
                  <a:pt x="516035" y="379864"/>
                </a:lnTo>
                <a:lnTo>
                  <a:pt x="515383" y="380665"/>
                </a:lnTo>
                <a:lnTo>
                  <a:pt x="514767" y="385449"/>
                </a:lnTo>
                <a:lnTo>
                  <a:pt x="505826" y="388008"/>
                </a:lnTo>
                <a:lnTo>
                  <a:pt x="498974" y="395306"/>
                </a:lnTo>
                <a:lnTo>
                  <a:pt x="486613" y="396954"/>
                </a:lnTo>
                <a:lnTo>
                  <a:pt x="479734" y="396727"/>
                </a:lnTo>
                <a:lnTo>
                  <a:pt x="475037" y="394237"/>
                </a:lnTo>
                <a:lnTo>
                  <a:pt x="474548" y="393263"/>
                </a:lnTo>
                <a:lnTo>
                  <a:pt x="475516" y="389542"/>
                </a:lnTo>
                <a:lnTo>
                  <a:pt x="474785" y="387725"/>
                </a:lnTo>
                <a:lnTo>
                  <a:pt x="472045" y="385592"/>
                </a:lnTo>
                <a:lnTo>
                  <a:pt x="464715" y="383577"/>
                </a:lnTo>
                <a:lnTo>
                  <a:pt x="459935" y="378104"/>
                </a:lnTo>
                <a:lnTo>
                  <a:pt x="453851" y="377555"/>
                </a:lnTo>
                <a:lnTo>
                  <a:pt x="446241" y="380465"/>
                </a:lnTo>
                <a:lnTo>
                  <a:pt x="437945" y="379024"/>
                </a:lnTo>
                <a:lnTo>
                  <a:pt x="434228" y="383233"/>
                </a:lnTo>
                <a:lnTo>
                  <a:pt x="429910" y="385524"/>
                </a:lnTo>
                <a:lnTo>
                  <a:pt x="430208" y="386962"/>
                </a:lnTo>
                <a:lnTo>
                  <a:pt x="432831" y="388563"/>
                </a:lnTo>
                <a:lnTo>
                  <a:pt x="429005" y="394601"/>
                </a:lnTo>
                <a:lnTo>
                  <a:pt x="428579" y="399099"/>
                </a:lnTo>
                <a:lnTo>
                  <a:pt x="426190" y="402154"/>
                </a:lnTo>
                <a:lnTo>
                  <a:pt x="427600" y="403731"/>
                </a:lnTo>
                <a:lnTo>
                  <a:pt x="429120" y="405431"/>
                </a:lnTo>
                <a:lnTo>
                  <a:pt x="427309" y="407925"/>
                </a:lnTo>
                <a:lnTo>
                  <a:pt x="428355" y="414448"/>
                </a:lnTo>
                <a:lnTo>
                  <a:pt x="426166" y="418204"/>
                </a:lnTo>
                <a:lnTo>
                  <a:pt x="423705" y="420483"/>
                </a:lnTo>
                <a:lnTo>
                  <a:pt x="419531" y="421090"/>
                </a:lnTo>
                <a:lnTo>
                  <a:pt x="415019" y="418870"/>
                </a:lnTo>
                <a:lnTo>
                  <a:pt x="408030" y="418211"/>
                </a:lnTo>
                <a:lnTo>
                  <a:pt x="404867" y="421549"/>
                </a:lnTo>
                <a:lnTo>
                  <a:pt x="403253" y="427423"/>
                </a:lnTo>
                <a:lnTo>
                  <a:pt x="400626" y="429443"/>
                </a:lnTo>
                <a:lnTo>
                  <a:pt x="397064" y="435252"/>
                </a:lnTo>
                <a:lnTo>
                  <a:pt x="390889" y="430634"/>
                </a:lnTo>
                <a:lnTo>
                  <a:pt x="373834" y="409704"/>
                </a:lnTo>
                <a:lnTo>
                  <a:pt x="365532" y="408198"/>
                </a:lnTo>
                <a:lnTo>
                  <a:pt x="360876" y="404017"/>
                </a:lnTo>
                <a:lnTo>
                  <a:pt x="358241" y="401651"/>
                </a:lnTo>
                <a:lnTo>
                  <a:pt x="355745" y="402560"/>
                </a:lnTo>
                <a:lnTo>
                  <a:pt x="352889" y="400064"/>
                </a:lnTo>
                <a:lnTo>
                  <a:pt x="345487" y="401213"/>
                </a:lnTo>
                <a:lnTo>
                  <a:pt x="340289" y="399184"/>
                </a:lnTo>
                <a:lnTo>
                  <a:pt x="335395" y="394757"/>
                </a:lnTo>
                <a:lnTo>
                  <a:pt x="334685" y="391465"/>
                </a:lnTo>
                <a:lnTo>
                  <a:pt x="332165" y="390746"/>
                </a:lnTo>
                <a:lnTo>
                  <a:pt x="324764" y="395423"/>
                </a:lnTo>
                <a:lnTo>
                  <a:pt x="324630" y="399184"/>
                </a:lnTo>
                <a:lnTo>
                  <a:pt x="325275" y="410173"/>
                </a:lnTo>
                <a:lnTo>
                  <a:pt x="292180" y="405268"/>
                </a:lnTo>
                <a:lnTo>
                  <a:pt x="293739" y="414496"/>
                </a:lnTo>
                <a:lnTo>
                  <a:pt x="281709" y="418830"/>
                </a:lnTo>
                <a:lnTo>
                  <a:pt x="284652" y="424977"/>
                </a:lnTo>
                <a:lnTo>
                  <a:pt x="290174" y="427087"/>
                </a:lnTo>
                <a:lnTo>
                  <a:pt x="290011" y="441093"/>
                </a:lnTo>
                <a:lnTo>
                  <a:pt x="291651" y="449250"/>
                </a:lnTo>
                <a:lnTo>
                  <a:pt x="288907" y="452619"/>
                </a:lnTo>
                <a:lnTo>
                  <a:pt x="288581" y="454837"/>
                </a:lnTo>
                <a:lnTo>
                  <a:pt x="291338" y="464065"/>
                </a:lnTo>
                <a:lnTo>
                  <a:pt x="291418" y="469199"/>
                </a:lnTo>
                <a:lnTo>
                  <a:pt x="294600" y="480237"/>
                </a:lnTo>
                <a:lnTo>
                  <a:pt x="295945" y="490514"/>
                </a:lnTo>
                <a:lnTo>
                  <a:pt x="291891" y="490718"/>
                </a:lnTo>
                <a:lnTo>
                  <a:pt x="288063" y="494990"/>
                </a:lnTo>
                <a:lnTo>
                  <a:pt x="294684" y="507649"/>
                </a:lnTo>
                <a:lnTo>
                  <a:pt x="288472" y="513992"/>
                </a:lnTo>
                <a:lnTo>
                  <a:pt x="284670" y="522457"/>
                </a:lnTo>
                <a:lnTo>
                  <a:pt x="283610" y="525882"/>
                </a:lnTo>
                <a:lnTo>
                  <a:pt x="280956" y="527628"/>
                </a:lnTo>
                <a:lnTo>
                  <a:pt x="278499" y="534508"/>
                </a:lnTo>
                <a:lnTo>
                  <a:pt x="278165" y="541211"/>
                </a:lnTo>
                <a:lnTo>
                  <a:pt x="276497" y="545351"/>
                </a:lnTo>
                <a:lnTo>
                  <a:pt x="276513" y="556515"/>
                </a:lnTo>
                <a:lnTo>
                  <a:pt x="277544" y="562947"/>
                </a:lnTo>
                <a:lnTo>
                  <a:pt x="278261" y="564084"/>
                </a:lnTo>
                <a:lnTo>
                  <a:pt x="281626" y="569423"/>
                </a:lnTo>
                <a:lnTo>
                  <a:pt x="277148" y="582536"/>
                </a:lnTo>
                <a:lnTo>
                  <a:pt x="271589" y="580249"/>
                </a:lnTo>
                <a:lnTo>
                  <a:pt x="268944" y="577419"/>
                </a:lnTo>
                <a:lnTo>
                  <a:pt x="261272" y="575951"/>
                </a:lnTo>
                <a:lnTo>
                  <a:pt x="253062" y="576417"/>
                </a:lnTo>
                <a:lnTo>
                  <a:pt x="247720" y="579637"/>
                </a:lnTo>
                <a:lnTo>
                  <a:pt x="215344" y="576252"/>
                </a:lnTo>
                <a:lnTo>
                  <a:pt x="201961" y="574854"/>
                </a:lnTo>
                <a:lnTo>
                  <a:pt x="185267" y="591285"/>
                </a:lnTo>
                <a:lnTo>
                  <a:pt x="182489" y="598505"/>
                </a:lnTo>
                <a:lnTo>
                  <a:pt x="176082" y="615156"/>
                </a:lnTo>
                <a:lnTo>
                  <a:pt x="175966" y="617383"/>
                </a:lnTo>
                <a:lnTo>
                  <a:pt x="182725" y="628919"/>
                </a:lnTo>
                <a:lnTo>
                  <a:pt x="166639" y="632439"/>
                </a:lnTo>
                <a:lnTo>
                  <a:pt x="158529" y="627819"/>
                </a:lnTo>
                <a:lnTo>
                  <a:pt x="128404" y="616522"/>
                </a:lnTo>
                <a:lnTo>
                  <a:pt x="122096" y="598505"/>
                </a:lnTo>
                <a:lnTo>
                  <a:pt x="115374" y="579299"/>
                </a:lnTo>
                <a:lnTo>
                  <a:pt x="112701" y="562366"/>
                </a:lnTo>
                <a:lnTo>
                  <a:pt x="106353" y="555028"/>
                </a:lnTo>
                <a:lnTo>
                  <a:pt x="100694" y="553559"/>
                </a:lnTo>
                <a:lnTo>
                  <a:pt x="98024" y="559799"/>
                </a:lnTo>
                <a:lnTo>
                  <a:pt x="93566" y="564399"/>
                </a:lnTo>
                <a:lnTo>
                  <a:pt x="83131" y="561917"/>
                </a:lnTo>
                <a:lnTo>
                  <a:pt x="78476" y="555702"/>
                </a:lnTo>
                <a:lnTo>
                  <a:pt x="81137" y="553464"/>
                </a:lnTo>
                <a:lnTo>
                  <a:pt x="80830" y="551411"/>
                </a:lnTo>
                <a:lnTo>
                  <a:pt x="69422" y="553841"/>
                </a:lnTo>
                <a:lnTo>
                  <a:pt x="65520" y="550732"/>
                </a:lnTo>
                <a:lnTo>
                  <a:pt x="61129" y="550557"/>
                </a:lnTo>
                <a:lnTo>
                  <a:pt x="56978" y="539862"/>
                </a:lnTo>
                <a:lnTo>
                  <a:pt x="50260" y="540828"/>
                </a:lnTo>
                <a:lnTo>
                  <a:pt x="41702" y="540191"/>
                </a:lnTo>
                <a:lnTo>
                  <a:pt x="41688" y="544529"/>
                </a:lnTo>
                <a:lnTo>
                  <a:pt x="43550" y="550772"/>
                </a:lnTo>
                <a:lnTo>
                  <a:pt x="41454" y="553407"/>
                </a:lnTo>
                <a:lnTo>
                  <a:pt x="27529" y="541739"/>
                </a:lnTo>
                <a:lnTo>
                  <a:pt x="25702" y="544475"/>
                </a:lnTo>
                <a:lnTo>
                  <a:pt x="23177" y="545610"/>
                </a:lnTo>
                <a:lnTo>
                  <a:pt x="16207" y="543724"/>
                </a:lnTo>
                <a:lnTo>
                  <a:pt x="14142" y="543165"/>
                </a:lnTo>
                <a:lnTo>
                  <a:pt x="13007" y="524895"/>
                </a:lnTo>
                <a:lnTo>
                  <a:pt x="9382" y="517375"/>
                </a:lnTo>
                <a:lnTo>
                  <a:pt x="8765" y="514232"/>
                </a:lnTo>
                <a:lnTo>
                  <a:pt x="6008" y="500215"/>
                </a:lnTo>
                <a:lnTo>
                  <a:pt x="3404" y="494114"/>
                </a:lnTo>
                <a:lnTo>
                  <a:pt x="0" y="481036"/>
                </a:lnTo>
                <a:lnTo>
                  <a:pt x="709" y="478244"/>
                </a:lnTo>
                <a:lnTo>
                  <a:pt x="2993" y="475531"/>
                </a:lnTo>
                <a:lnTo>
                  <a:pt x="9196" y="472381"/>
                </a:lnTo>
                <a:lnTo>
                  <a:pt x="16207" y="471270"/>
                </a:lnTo>
                <a:lnTo>
                  <a:pt x="17156" y="471119"/>
                </a:lnTo>
                <a:lnTo>
                  <a:pt x="20590" y="464107"/>
                </a:lnTo>
                <a:lnTo>
                  <a:pt x="25661" y="463074"/>
                </a:lnTo>
                <a:lnTo>
                  <a:pt x="25269" y="454837"/>
                </a:lnTo>
                <a:lnTo>
                  <a:pt x="24873" y="446495"/>
                </a:lnTo>
                <a:lnTo>
                  <a:pt x="16207" y="437315"/>
                </a:lnTo>
                <a:lnTo>
                  <a:pt x="19973" y="435000"/>
                </a:lnTo>
                <a:lnTo>
                  <a:pt x="20894" y="432413"/>
                </a:lnTo>
                <a:lnTo>
                  <a:pt x="30509" y="427521"/>
                </a:lnTo>
                <a:lnTo>
                  <a:pt x="38183" y="429660"/>
                </a:lnTo>
                <a:lnTo>
                  <a:pt x="50260" y="429093"/>
                </a:lnTo>
                <a:lnTo>
                  <a:pt x="57715" y="422366"/>
                </a:lnTo>
                <a:lnTo>
                  <a:pt x="68823" y="415617"/>
                </a:lnTo>
                <a:lnTo>
                  <a:pt x="74515" y="407750"/>
                </a:lnTo>
                <a:lnTo>
                  <a:pt x="80263" y="402817"/>
                </a:lnTo>
                <a:lnTo>
                  <a:pt x="83243" y="397963"/>
                </a:lnTo>
                <a:lnTo>
                  <a:pt x="86087" y="391673"/>
                </a:lnTo>
                <a:lnTo>
                  <a:pt x="89928" y="376676"/>
                </a:lnTo>
                <a:lnTo>
                  <a:pt x="86739" y="362037"/>
                </a:lnTo>
                <a:lnTo>
                  <a:pt x="86168" y="354085"/>
                </a:lnTo>
                <a:lnTo>
                  <a:pt x="91441" y="347815"/>
                </a:lnTo>
                <a:lnTo>
                  <a:pt x="96943" y="337439"/>
                </a:lnTo>
                <a:lnTo>
                  <a:pt x="97128" y="321436"/>
                </a:lnTo>
                <a:lnTo>
                  <a:pt x="96126" y="317829"/>
                </a:lnTo>
                <a:lnTo>
                  <a:pt x="95008" y="315144"/>
                </a:lnTo>
                <a:lnTo>
                  <a:pt x="94193" y="313190"/>
                </a:lnTo>
                <a:lnTo>
                  <a:pt x="88119" y="305123"/>
                </a:lnTo>
                <a:lnTo>
                  <a:pt x="86196" y="296483"/>
                </a:lnTo>
                <a:lnTo>
                  <a:pt x="74730" y="280885"/>
                </a:lnTo>
                <a:lnTo>
                  <a:pt x="68919" y="262864"/>
                </a:lnTo>
                <a:lnTo>
                  <a:pt x="67544" y="253482"/>
                </a:lnTo>
                <a:lnTo>
                  <a:pt x="57232" y="233100"/>
                </a:lnTo>
                <a:lnTo>
                  <a:pt x="79987" y="226232"/>
                </a:lnTo>
                <a:lnTo>
                  <a:pt x="96814" y="226684"/>
                </a:lnTo>
                <a:lnTo>
                  <a:pt x="104017" y="225125"/>
                </a:lnTo>
                <a:lnTo>
                  <a:pt x="105652" y="222206"/>
                </a:lnTo>
                <a:lnTo>
                  <a:pt x="108232" y="210136"/>
                </a:lnTo>
                <a:lnTo>
                  <a:pt x="116873" y="199909"/>
                </a:lnTo>
                <a:lnTo>
                  <a:pt x="121111" y="190234"/>
                </a:lnTo>
                <a:lnTo>
                  <a:pt x="123096" y="182114"/>
                </a:lnTo>
                <a:lnTo>
                  <a:pt x="125115" y="173539"/>
                </a:lnTo>
                <a:lnTo>
                  <a:pt x="124063" y="171018"/>
                </a:lnTo>
                <a:lnTo>
                  <a:pt x="117338" y="163192"/>
                </a:lnTo>
                <a:lnTo>
                  <a:pt x="108759" y="153206"/>
                </a:lnTo>
                <a:lnTo>
                  <a:pt x="103432" y="147087"/>
                </a:lnTo>
                <a:lnTo>
                  <a:pt x="100611" y="143861"/>
                </a:lnTo>
                <a:lnTo>
                  <a:pt x="93304" y="135510"/>
                </a:lnTo>
                <a:lnTo>
                  <a:pt x="80418" y="135711"/>
                </a:lnTo>
                <a:lnTo>
                  <a:pt x="77344" y="136365"/>
                </a:lnTo>
                <a:lnTo>
                  <a:pt x="70414" y="128945"/>
                </a:lnTo>
                <a:lnTo>
                  <a:pt x="68986" y="127418"/>
                </a:lnTo>
                <a:lnTo>
                  <a:pt x="62001" y="122922"/>
                </a:lnTo>
                <a:lnTo>
                  <a:pt x="59808" y="120713"/>
                </a:lnTo>
                <a:lnTo>
                  <a:pt x="50260" y="111101"/>
                </a:lnTo>
                <a:lnTo>
                  <a:pt x="47350" y="108169"/>
                </a:lnTo>
                <a:lnTo>
                  <a:pt x="49416" y="96647"/>
                </a:lnTo>
                <a:lnTo>
                  <a:pt x="50260" y="91969"/>
                </a:lnTo>
                <a:lnTo>
                  <a:pt x="61604" y="29186"/>
                </a:lnTo>
                <a:lnTo>
                  <a:pt x="63013" y="21395"/>
                </a:lnTo>
                <a:lnTo>
                  <a:pt x="64530" y="13199"/>
                </a:lnTo>
                <a:lnTo>
                  <a:pt x="97072" y="22201"/>
                </a:lnTo>
                <a:lnTo>
                  <a:pt x="117897" y="22089"/>
                </a:lnTo>
                <a:lnTo>
                  <a:pt x="128526" y="34196"/>
                </a:lnTo>
                <a:lnTo>
                  <a:pt x="134160" y="37985"/>
                </a:lnTo>
                <a:lnTo>
                  <a:pt x="140368" y="47581"/>
                </a:lnTo>
                <a:lnTo>
                  <a:pt x="155803" y="55423"/>
                </a:lnTo>
                <a:lnTo>
                  <a:pt x="168809" y="51473"/>
                </a:lnTo>
                <a:lnTo>
                  <a:pt x="171479" y="57197"/>
                </a:lnTo>
                <a:lnTo>
                  <a:pt x="176436" y="61156"/>
                </a:lnTo>
                <a:lnTo>
                  <a:pt x="164286" y="73581"/>
                </a:lnTo>
                <a:lnTo>
                  <a:pt x="180458" y="90164"/>
                </a:lnTo>
                <a:lnTo>
                  <a:pt x="191146" y="106791"/>
                </a:lnTo>
                <a:lnTo>
                  <a:pt x="192917" y="115446"/>
                </a:lnTo>
                <a:lnTo>
                  <a:pt x="197519" y="120423"/>
                </a:lnTo>
                <a:lnTo>
                  <a:pt x="201886" y="120713"/>
                </a:lnTo>
                <a:lnTo>
                  <a:pt x="215344" y="121607"/>
                </a:lnTo>
                <a:lnTo>
                  <a:pt x="227729" y="122873"/>
                </a:lnTo>
                <a:lnTo>
                  <a:pt x="243864" y="126186"/>
                </a:lnTo>
                <a:lnTo>
                  <a:pt x="269296" y="127413"/>
                </a:lnTo>
                <a:lnTo>
                  <a:pt x="279664" y="129723"/>
                </a:lnTo>
                <a:lnTo>
                  <a:pt x="280473" y="129904"/>
                </a:lnTo>
                <a:lnTo>
                  <a:pt x="287617" y="135573"/>
                </a:lnTo>
                <a:lnTo>
                  <a:pt x="293287" y="130845"/>
                </a:lnTo>
                <a:lnTo>
                  <a:pt x="298705" y="124785"/>
                </a:lnTo>
                <a:lnTo>
                  <a:pt x="299157" y="120713"/>
                </a:lnTo>
                <a:lnTo>
                  <a:pt x="301662" y="98156"/>
                </a:lnTo>
                <a:lnTo>
                  <a:pt x="317449" y="78223"/>
                </a:lnTo>
                <a:lnTo>
                  <a:pt x="319085" y="78304"/>
                </a:lnTo>
                <a:lnTo>
                  <a:pt x="327984" y="92532"/>
                </a:lnTo>
                <a:lnTo>
                  <a:pt x="335179" y="97191"/>
                </a:lnTo>
                <a:lnTo>
                  <a:pt x="336101" y="96881"/>
                </a:lnTo>
                <a:lnTo>
                  <a:pt x="335541" y="95065"/>
                </a:lnTo>
                <a:lnTo>
                  <a:pt x="331220" y="91220"/>
                </a:lnTo>
                <a:lnTo>
                  <a:pt x="327023" y="83879"/>
                </a:lnTo>
                <a:lnTo>
                  <a:pt x="331554" y="80539"/>
                </a:lnTo>
                <a:lnTo>
                  <a:pt x="338583" y="92987"/>
                </a:lnTo>
                <a:lnTo>
                  <a:pt x="344248" y="90797"/>
                </a:lnTo>
                <a:lnTo>
                  <a:pt x="342646" y="81216"/>
                </a:lnTo>
                <a:lnTo>
                  <a:pt x="355840" y="83217"/>
                </a:lnTo>
                <a:lnTo>
                  <a:pt x="356888" y="84192"/>
                </a:lnTo>
                <a:lnTo>
                  <a:pt x="357460" y="90823"/>
                </a:lnTo>
                <a:lnTo>
                  <a:pt x="360876" y="91210"/>
                </a:lnTo>
                <a:lnTo>
                  <a:pt x="361928" y="91331"/>
                </a:lnTo>
                <a:lnTo>
                  <a:pt x="363571" y="86781"/>
                </a:lnTo>
                <a:lnTo>
                  <a:pt x="361586" y="78750"/>
                </a:lnTo>
                <a:lnTo>
                  <a:pt x="364249" y="77840"/>
                </a:lnTo>
                <a:lnTo>
                  <a:pt x="364312" y="71683"/>
                </a:lnTo>
                <a:lnTo>
                  <a:pt x="366162" y="68655"/>
                </a:lnTo>
                <a:lnTo>
                  <a:pt x="364068" y="66932"/>
                </a:lnTo>
                <a:lnTo>
                  <a:pt x="362505" y="60421"/>
                </a:lnTo>
                <a:lnTo>
                  <a:pt x="396728" y="39466"/>
                </a:lnTo>
                <a:lnTo>
                  <a:pt x="397448" y="33466"/>
                </a:lnTo>
                <a:lnTo>
                  <a:pt x="395726" y="29186"/>
                </a:lnTo>
                <a:lnTo>
                  <a:pt x="394377" y="25834"/>
                </a:lnTo>
                <a:lnTo>
                  <a:pt x="389949" y="21864"/>
                </a:lnTo>
                <a:lnTo>
                  <a:pt x="386974" y="12397"/>
                </a:lnTo>
                <a:lnTo>
                  <a:pt x="405607" y="1130"/>
                </a:lnTo>
                <a:lnTo>
                  <a:pt x="417237" y="0"/>
                </a:lnTo>
                <a:lnTo>
                  <a:pt x="461260" y="14870"/>
                </a:lnTo>
                <a:lnTo>
                  <a:pt x="483121" y="18921"/>
                </a:lnTo>
                <a:lnTo>
                  <a:pt x="502562" y="18734"/>
                </a:lnTo>
                <a:lnTo>
                  <a:pt x="505502" y="18706"/>
                </a:lnTo>
                <a:lnTo>
                  <a:pt x="519313" y="20704"/>
                </a:lnTo>
                <a:lnTo>
                  <a:pt x="531166" y="22653"/>
                </a:lnTo>
                <a:lnTo>
                  <a:pt x="543391" y="24664"/>
                </a:lnTo>
                <a:lnTo>
                  <a:pt x="555261" y="29186"/>
                </a:lnTo>
                <a:lnTo>
                  <a:pt x="560993" y="31371"/>
                </a:lnTo>
                <a:lnTo>
                  <a:pt x="576535" y="32592"/>
                </a:lnTo>
                <a:lnTo>
                  <a:pt x="585988" y="31677"/>
                </a:lnTo>
                <a:lnTo>
                  <a:pt x="589410" y="33664"/>
                </a:lnTo>
                <a:lnTo>
                  <a:pt x="598753" y="32702"/>
                </a:lnTo>
                <a:close/>
              </a:path>
            </a:pathLst>
          </a:custGeom>
          <a:solidFill>
            <a:srgbClr val="4A1373">
              <a:alpha val="100000"/>
            </a:srgbClr>
          </a:solidFill>
          <a:ln w="13550" cap="flat">
            <a:solidFill>
              <a:srgbClr val="4A1373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671" name="pg2671"/>
          <p:cNvSpPr/>
          <p:nvPr/>
        </p:nvSpPr>
        <p:spPr>
          <a:xfrm>
            <a:off x="4864515" y="1221612"/>
            <a:ext cx="777944" cy="621165"/>
          </a:xfrm>
          <a:custGeom>
            <a:avLst/>
            <a:gdLst/>
            <a:ahLst/>
            <a:cxnLst/>
            <a:rect l="0" t="0" r="0" b="0"/>
            <a:pathLst>
              <a:path w="777944" h="621165">
                <a:moveTo>
                  <a:pt x="504532" y="190852"/>
                </a:moveTo>
                <a:lnTo>
                  <a:pt x="517518" y="200901"/>
                </a:lnTo>
                <a:lnTo>
                  <a:pt x="522314" y="204613"/>
                </a:lnTo>
                <a:lnTo>
                  <a:pt x="584808" y="213883"/>
                </a:lnTo>
                <a:lnTo>
                  <a:pt x="604910" y="215940"/>
                </a:lnTo>
                <a:lnTo>
                  <a:pt x="611920" y="216657"/>
                </a:lnTo>
                <a:lnTo>
                  <a:pt x="618872" y="214787"/>
                </a:lnTo>
                <a:lnTo>
                  <a:pt x="624084" y="213230"/>
                </a:lnTo>
                <a:lnTo>
                  <a:pt x="639659" y="208617"/>
                </a:lnTo>
                <a:lnTo>
                  <a:pt x="641028" y="208211"/>
                </a:lnTo>
                <a:lnTo>
                  <a:pt x="642455" y="207790"/>
                </a:lnTo>
                <a:lnTo>
                  <a:pt x="647218" y="206380"/>
                </a:lnTo>
                <a:lnTo>
                  <a:pt x="654835" y="204307"/>
                </a:lnTo>
                <a:lnTo>
                  <a:pt x="659914" y="202948"/>
                </a:lnTo>
                <a:lnTo>
                  <a:pt x="667576" y="200901"/>
                </a:lnTo>
                <a:lnTo>
                  <a:pt x="683897" y="196687"/>
                </a:lnTo>
                <a:lnTo>
                  <a:pt x="687158" y="197882"/>
                </a:lnTo>
                <a:lnTo>
                  <a:pt x="690667" y="200901"/>
                </a:lnTo>
                <a:lnTo>
                  <a:pt x="691248" y="203095"/>
                </a:lnTo>
                <a:lnTo>
                  <a:pt x="690113" y="207080"/>
                </a:lnTo>
                <a:lnTo>
                  <a:pt x="684745" y="208773"/>
                </a:lnTo>
                <a:lnTo>
                  <a:pt x="691378" y="218457"/>
                </a:lnTo>
                <a:lnTo>
                  <a:pt x="692992" y="223103"/>
                </a:lnTo>
                <a:lnTo>
                  <a:pt x="703613" y="226544"/>
                </a:lnTo>
                <a:lnTo>
                  <a:pt x="709523" y="226330"/>
                </a:lnTo>
                <a:lnTo>
                  <a:pt x="717039" y="229267"/>
                </a:lnTo>
                <a:lnTo>
                  <a:pt x="721586" y="229171"/>
                </a:lnTo>
                <a:lnTo>
                  <a:pt x="727931" y="234979"/>
                </a:lnTo>
                <a:lnTo>
                  <a:pt x="736653" y="234062"/>
                </a:lnTo>
                <a:lnTo>
                  <a:pt x="742245" y="237136"/>
                </a:lnTo>
                <a:lnTo>
                  <a:pt x="742958" y="238537"/>
                </a:lnTo>
                <a:lnTo>
                  <a:pt x="742568" y="242633"/>
                </a:lnTo>
                <a:lnTo>
                  <a:pt x="747388" y="243391"/>
                </a:lnTo>
                <a:lnTo>
                  <a:pt x="766276" y="265722"/>
                </a:lnTo>
                <a:lnTo>
                  <a:pt x="768029" y="271391"/>
                </a:lnTo>
                <a:lnTo>
                  <a:pt x="772935" y="279851"/>
                </a:lnTo>
                <a:lnTo>
                  <a:pt x="777944" y="288489"/>
                </a:lnTo>
                <a:lnTo>
                  <a:pt x="775276" y="294973"/>
                </a:lnTo>
                <a:lnTo>
                  <a:pt x="772166" y="311271"/>
                </a:lnTo>
                <a:lnTo>
                  <a:pt x="763352" y="314444"/>
                </a:lnTo>
                <a:lnTo>
                  <a:pt x="757431" y="325713"/>
                </a:lnTo>
                <a:lnTo>
                  <a:pt x="751820" y="327097"/>
                </a:lnTo>
                <a:lnTo>
                  <a:pt x="753263" y="331661"/>
                </a:lnTo>
                <a:lnTo>
                  <a:pt x="751496" y="334248"/>
                </a:lnTo>
                <a:lnTo>
                  <a:pt x="741571" y="332765"/>
                </a:lnTo>
                <a:lnTo>
                  <a:pt x="739018" y="327539"/>
                </a:lnTo>
                <a:lnTo>
                  <a:pt x="734252" y="322505"/>
                </a:lnTo>
                <a:lnTo>
                  <a:pt x="727417" y="324811"/>
                </a:lnTo>
                <a:lnTo>
                  <a:pt x="720911" y="323628"/>
                </a:lnTo>
                <a:lnTo>
                  <a:pt x="721469" y="325780"/>
                </a:lnTo>
                <a:lnTo>
                  <a:pt x="731820" y="332983"/>
                </a:lnTo>
                <a:lnTo>
                  <a:pt x="725029" y="338158"/>
                </a:lnTo>
                <a:lnTo>
                  <a:pt x="719488" y="336648"/>
                </a:lnTo>
                <a:lnTo>
                  <a:pt x="717906" y="330898"/>
                </a:lnTo>
                <a:lnTo>
                  <a:pt x="714623" y="329719"/>
                </a:lnTo>
                <a:lnTo>
                  <a:pt x="714840" y="339732"/>
                </a:lnTo>
                <a:lnTo>
                  <a:pt x="707091" y="340229"/>
                </a:lnTo>
                <a:lnTo>
                  <a:pt x="702814" y="346895"/>
                </a:lnTo>
                <a:lnTo>
                  <a:pt x="698376" y="346320"/>
                </a:lnTo>
                <a:lnTo>
                  <a:pt x="696115" y="353988"/>
                </a:lnTo>
                <a:lnTo>
                  <a:pt x="691305" y="361932"/>
                </a:lnTo>
                <a:lnTo>
                  <a:pt x="683457" y="361006"/>
                </a:lnTo>
                <a:lnTo>
                  <a:pt x="681129" y="364489"/>
                </a:lnTo>
                <a:lnTo>
                  <a:pt x="677025" y="364727"/>
                </a:lnTo>
                <a:lnTo>
                  <a:pt x="673648" y="367564"/>
                </a:lnTo>
                <a:lnTo>
                  <a:pt x="672712" y="370337"/>
                </a:lnTo>
                <a:lnTo>
                  <a:pt x="674536" y="371889"/>
                </a:lnTo>
                <a:lnTo>
                  <a:pt x="690185" y="370941"/>
                </a:lnTo>
                <a:lnTo>
                  <a:pt x="696643" y="374255"/>
                </a:lnTo>
                <a:lnTo>
                  <a:pt x="694638" y="377178"/>
                </a:lnTo>
                <a:lnTo>
                  <a:pt x="686661" y="378238"/>
                </a:lnTo>
                <a:lnTo>
                  <a:pt x="687267" y="380177"/>
                </a:lnTo>
                <a:lnTo>
                  <a:pt x="691055" y="381884"/>
                </a:lnTo>
                <a:lnTo>
                  <a:pt x="692055" y="383817"/>
                </a:lnTo>
                <a:lnTo>
                  <a:pt x="686344" y="393156"/>
                </a:lnTo>
                <a:lnTo>
                  <a:pt x="682725" y="395871"/>
                </a:lnTo>
                <a:lnTo>
                  <a:pt x="677049" y="396413"/>
                </a:lnTo>
                <a:lnTo>
                  <a:pt x="671333" y="390403"/>
                </a:lnTo>
                <a:lnTo>
                  <a:pt x="667390" y="390244"/>
                </a:lnTo>
                <a:lnTo>
                  <a:pt x="665036" y="392114"/>
                </a:lnTo>
                <a:lnTo>
                  <a:pt x="664283" y="394741"/>
                </a:lnTo>
                <a:lnTo>
                  <a:pt x="665246" y="397424"/>
                </a:lnTo>
                <a:lnTo>
                  <a:pt x="668270" y="399130"/>
                </a:lnTo>
                <a:lnTo>
                  <a:pt x="667513" y="402209"/>
                </a:lnTo>
                <a:lnTo>
                  <a:pt x="664042" y="404693"/>
                </a:lnTo>
                <a:lnTo>
                  <a:pt x="659491" y="404901"/>
                </a:lnTo>
                <a:lnTo>
                  <a:pt x="655196" y="408123"/>
                </a:lnTo>
                <a:lnTo>
                  <a:pt x="651053" y="408622"/>
                </a:lnTo>
                <a:lnTo>
                  <a:pt x="642923" y="403960"/>
                </a:lnTo>
                <a:lnTo>
                  <a:pt x="647521" y="400888"/>
                </a:lnTo>
                <a:lnTo>
                  <a:pt x="646238" y="398602"/>
                </a:lnTo>
                <a:lnTo>
                  <a:pt x="637246" y="402160"/>
                </a:lnTo>
                <a:lnTo>
                  <a:pt x="635062" y="401740"/>
                </a:lnTo>
                <a:lnTo>
                  <a:pt x="632533" y="397202"/>
                </a:lnTo>
                <a:lnTo>
                  <a:pt x="630296" y="386089"/>
                </a:lnTo>
                <a:lnTo>
                  <a:pt x="621834" y="377619"/>
                </a:lnTo>
                <a:lnTo>
                  <a:pt x="618772" y="370012"/>
                </a:lnTo>
                <a:lnTo>
                  <a:pt x="616597" y="369697"/>
                </a:lnTo>
                <a:lnTo>
                  <a:pt x="613874" y="371824"/>
                </a:lnTo>
                <a:lnTo>
                  <a:pt x="613330" y="373435"/>
                </a:lnTo>
                <a:lnTo>
                  <a:pt x="614280" y="375452"/>
                </a:lnTo>
                <a:lnTo>
                  <a:pt x="628948" y="390518"/>
                </a:lnTo>
                <a:lnTo>
                  <a:pt x="628642" y="401334"/>
                </a:lnTo>
                <a:lnTo>
                  <a:pt x="635478" y="412993"/>
                </a:lnTo>
                <a:lnTo>
                  <a:pt x="637845" y="425338"/>
                </a:lnTo>
                <a:lnTo>
                  <a:pt x="636309" y="428574"/>
                </a:lnTo>
                <a:lnTo>
                  <a:pt x="631573" y="429709"/>
                </a:lnTo>
                <a:lnTo>
                  <a:pt x="632692" y="435121"/>
                </a:lnTo>
                <a:lnTo>
                  <a:pt x="631777" y="442458"/>
                </a:lnTo>
                <a:lnTo>
                  <a:pt x="626289" y="456315"/>
                </a:lnTo>
                <a:lnTo>
                  <a:pt x="620943" y="459427"/>
                </a:lnTo>
                <a:lnTo>
                  <a:pt x="611044" y="458715"/>
                </a:lnTo>
                <a:lnTo>
                  <a:pt x="607733" y="461512"/>
                </a:lnTo>
                <a:lnTo>
                  <a:pt x="607280" y="465485"/>
                </a:lnTo>
                <a:lnTo>
                  <a:pt x="609989" y="471399"/>
                </a:lnTo>
                <a:lnTo>
                  <a:pt x="610050" y="473792"/>
                </a:lnTo>
                <a:lnTo>
                  <a:pt x="592235" y="465606"/>
                </a:lnTo>
                <a:lnTo>
                  <a:pt x="584474" y="456765"/>
                </a:lnTo>
                <a:lnTo>
                  <a:pt x="571711" y="461887"/>
                </a:lnTo>
                <a:lnTo>
                  <a:pt x="571866" y="464231"/>
                </a:lnTo>
                <a:lnTo>
                  <a:pt x="575210" y="471289"/>
                </a:lnTo>
                <a:lnTo>
                  <a:pt x="574845" y="474767"/>
                </a:lnTo>
                <a:lnTo>
                  <a:pt x="572447" y="478484"/>
                </a:lnTo>
                <a:lnTo>
                  <a:pt x="575176" y="488159"/>
                </a:lnTo>
                <a:lnTo>
                  <a:pt x="580435" y="489833"/>
                </a:lnTo>
                <a:lnTo>
                  <a:pt x="586458" y="499699"/>
                </a:lnTo>
                <a:lnTo>
                  <a:pt x="602005" y="505510"/>
                </a:lnTo>
                <a:lnTo>
                  <a:pt x="600507" y="508221"/>
                </a:lnTo>
                <a:lnTo>
                  <a:pt x="594923" y="511281"/>
                </a:lnTo>
                <a:lnTo>
                  <a:pt x="593241" y="510420"/>
                </a:lnTo>
                <a:lnTo>
                  <a:pt x="592263" y="507462"/>
                </a:lnTo>
                <a:lnTo>
                  <a:pt x="589411" y="507662"/>
                </a:lnTo>
                <a:lnTo>
                  <a:pt x="588944" y="509876"/>
                </a:lnTo>
                <a:lnTo>
                  <a:pt x="590234" y="514641"/>
                </a:lnTo>
                <a:lnTo>
                  <a:pt x="586566" y="521626"/>
                </a:lnTo>
                <a:lnTo>
                  <a:pt x="568121" y="518294"/>
                </a:lnTo>
                <a:lnTo>
                  <a:pt x="558778" y="519256"/>
                </a:lnTo>
                <a:lnTo>
                  <a:pt x="555355" y="517269"/>
                </a:lnTo>
                <a:lnTo>
                  <a:pt x="545902" y="518183"/>
                </a:lnTo>
                <a:lnTo>
                  <a:pt x="530360" y="516962"/>
                </a:lnTo>
                <a:lnTo>
                  <a:pt x="524629" y="514778"/>
                </a:lnTo>
                <a:lnTo>
                  <a:pt x="512759" y="510256"/>
                </a:lnTo>
                <a:lnTo>
                  <a:pt x="500534" y="508244"/>
                </a:lnTo>
                <a:lnTo>
                  <a:pt x="488680" y="506295"/>
                </a:lnTo>
                <a:lnTo>
                  <a:pt x="474870" y="504298"/>
                </a:lnTo>
                <a:lnTo>
                  <a:pt x="471930" y="504326"/>
                </a:lnTo>
                <a:lnTo>
                  <a:pt x="452488" y="504513"/>
                </a:lnTo>
                <a:lnTo>
                  <a:pt x="430627" y="500462"/>
                </a:lnTo>
                <a:lnTo>
                  <a:pt x="386605" y="485591"/>
                </a:lnTo>
                <a:lnTo>
                  <a:pt x="374975" y="486721"/>
                </a:lnTo>
                <a:lnTo>
                  <a:pt x="356342" y="497988"/>
                </a:lnTo>
                <a:lnTo>
                  <a:pt x="359317" y="507455"/>
                </a:lnTo>
                <a:lnTo>
                  <a:pt x="363745" y="511426"/>
                </a:lnTo>
                <a:lnTo>
                  <a:pt x="365094" y="514778"/>
                </a:lnTo>
                <a:lnTo>
                  <a:pt x="366816" y="519058"/>
                </a:lnTo>
                <a:lnTo>
                  <a:pt x="366096" y="525058"/>
                </a:lnTo>
                <a:lnTo>
                  <a:pt x="331873" y="546013"/>
                </a:lnTo>
                <a:lnTo>
                  <a:pt x="333436" y="552523"/>
                </a:lnTo>
                <a:lnTo>
                  <a:pt x="335529" y="554246"/>
                </a:lnTo>
                <a:lnTo>
                  <a:pt x="333680" y="557274"/>
                </a:lnTo>
                <a:lnTo>
                  <a:pt x="333617" y="563432"/>
                </a:lnTo>
                <a:lnTo>
                  <a:pt x="330954" y="564341"/>
                </a:lnTo>
                <a:lnTo>
                  <a:pt x="332939" y="572372"/>
                </a:lnTo>
                <a:lnTo>
                  <a:pt x="331295" y="576922"/>
                </a:lnTo>
                <a:lnTo>
                  <a:pt x="330243" y="576801"/>
                </a:lnTo>
                <a:lnTo>
                  <a:pt x="326827" y="576415"/>
                </a:lnTo>
                <a:lnTo>
                  <a:pt x="326255" y="569783"/>
                </a:lnTo>
                <a:lnTo>
                  <a:pt x="325207" y="568809"/>
                </a:lnTo>
                <a:lnTo>
                  <a:pt x="312014" y="566808"/>
                </a:lnTo>
                <a:lnTo>
                  <a:pt x="313615" y="576389"/>
                </a:lnTo>
                <a:lnTo>
                  <a:pt x="307951" y="578579"/>
                </a:lnTo>
                <a:lnTo>
                  <a:pt x="300922" y="566131"/>
                </a:lnTo>
                <a:lnTo>
                  <a:pt x="296391" y="569470"/>
                </a:lnTo>
                <a:lnTo>
                  <a:pt x="300587" y="576812"/>
                </a:lnTo>
                <a:lnTo>
                  <a:pt x="304909" y="580657"/>
                </a:lnTo>
                <a:lnTo>
                  <a:pt x="305469" y="582473"/>
                </a:lnTo>
                <a:lnTo>
                  <a:pt x="304547" y="582782"/>
                </a:lnTo>
                <a:lnTo>
                  <a:pt x="297351" y="578124"/>
                </a:lnTo>
                <a:lnTo>
                  <a:pt x="288453" y="563895"/>
                </a:lnTo>
                <a:lnTo>
                  <a:pt x="286816" y="563815"/>
                </a:lnTo>
                <a:lnTo>
                  <a:pt x="271029" y="583748"/>
                </a:lnTo>
                <a:lnTo>
                  <a:pt x="268525" y="606305"/>
                </a:lnTo>
                <a:lnTo>
                  <a:pt x="268072" y="610377"/>
                </a:lnTo>
                <a:lnTo>
                  <a:pt x="262655" y="616436"/>
                </a:lnTo>
                <a:lnTo>
                  <a:pt x="256984" y="621165"/>
                </a:lnTo>
                <a:lnTo>
                  <a:pt x="249840" y="615495"/>
                </a:lnTo>
                <a:lnTo>
                  <a:pt x="249032" y="615315"/>
                </a:lnTo>
                <a:lnTo>
                  <a:pt x="238663" y="613004"/>
                </a:lnTo>
                <a:lnTo>
                  <a:pt x="213231" y="611778"/>
                </a:lnTo>
                <a:lnTo>
                  <a:pt x="197096" y="608465"/>
                </a:lnTo>
                <a:lnTo>
                  <a:pt x="184712" y="607198"/>
                </a:lnTo>
                <a:lnTo>
                  <a:pt x="171254" y="606305"/>
                </a:lnTo>
                <a:lnTo>
                  <a:pt x="166886" y="606014"/>
                </a:lnTo>
                <a:lnTo>
                  <a:pt x="162284" y="601038"/>
                </a:lnTo>
                <a:lnTo>
                  <a:pt x="160513" y="592382"/>
                </a:lnTo>
                <a:lnTo>
                  <a:pt x="149826" y="575755"/>
                </a:lnTo>
                <a:lnTo>
                  <a:pt x="133653" y="559172"/>
                </a:lnTo>
                <a:lnTo>
                  <a:pt x="145804" y="546747"/>
                </a:lnTo>
                <a:lnTo>
                  <a:pt x="140847" y="542789"/>
                </a:lnTo>
                <a:lnTo>
                  <a:pt x="138176" y="537065"/>
                </a:lnTo>
                <a:lnTo>
                  <a:pt x="125171" y="541015"/>
                </a:lnTo>
                <a:lnTo>
                  <a:pt x="109735" y="533173"/>
                </a:lnTo>
                <a:lnTo>
                  <a:pt x="103528" y="523576"/>
                </a:lnTo>
                <a:lnTo>
                  <a:pt x="97893" y="519788"/>
                </a:lnTo>
                <a:lnTo>
                  <a:pt x="87265" y="507681"/>
                </a:lnTo>
                <a:lnTo>
                  <a:pt x="66440" y="507793"/>
                </a:lnTo>
                <a:lnTo>
                  <a:pt x="33897" y="498791"/>
                </a:lnTo>
                <a:lnTo>
                  <a:pt x="29136" y="487678"/>
                </a:lnTo>
                <a:lnTo>
                  <a:pt x="19581" y="465447"/>
                </a:lnTo>
                <a:lnTo>
                  <a:pt x="8048" y="438614"/>
                </a:lnTo>
                <a:lnTo>
                  <a:pt x="13137" y="424314"/>
                </a:lnTo>
                <a:lnTo>
                  <a:pt x="16339" y="414377"/>
                </a:lnTo>
                <a:lnTo>
                  <a:pt x="10276" y="387707"/>
                </a:lnTo>
                <a:lnTo>
                  <a:pt x="19627" y="376493"/>
                </a:lnTo>
                <a:lnTo>
                  <a:pt x="24839" y="370243"/>
                </a:lnTo>
                <a:lnTo>
                  <a:pt x="19627" y="360665"/>
                </a:lnTo>
                <a:lnTo>
                  <a:pt x="7604" y="338567"/>
                </a:lnTo>
                <a:lnTo>
                  <a:pt x="0" y="323406"/>
                </a:lnTo>
                <a:lnTo>
                  <a:pt x="11297" y="307872"/>
                </a:lnTo>
                <a:lnTo>
                  <a:pt x="23876" y="287775"/>
                </a:lnTo>
                <a:lnTo>
                  <a:pt x="18730" y="266609"/>
                </a:lnTo>
                <a:lnTo>
                  <a:pt x="33358" y="253349"/>
                </a:lnTo>
                <a:lnTo>
                  <a:pt x="38342" y="244309"/>
                </a:lnTo>
                <a:lnTo>
                  <a:pt x="47459" y="233326"/>
                </a:lnTo>
                <a:lnTo>
                  <a:pt x="74281" y="201017"/>
                </a:lnTo>
                <a:lnTo>
                  <a:pt x="100820" y="185800"/>
                </a:lnTo>
                <a:lnTo>
                  <a:pt x="116384" y="182376"/>
                </a:lnTo>
                <a:lnTo>
                  <a:pt x="129632" y="179462"/>
                </a:lnTo>
                <a:lnTo>
                  <a:pt x="149621" y="182376"/>
                </a:lnTo>
                <a:lnTo>
                  <a:pt x="180128" y="186825"/>
                </a:lnTo>
                <a:lnTo>
                  <a:pt x="211344" y="193904"/>
                </a:lnTo>
                <a:lnTo>
                  <a:pt x="218572" y="182376"/>
                </a:lnTo>
                <a:lnTo>
                  <a:pt x="230453" y="163425"/>
                </a:lnTo>
                <a:lnTo>
                  <a:pt x="231266" y="162127"/>
                </a:lnTo>
                <a:lnTo>
                  <a:pt x="230324" y="145271"/>
                </a:lnTo>
                <a:lnTo>
                  <a:pt x="229966" y="141897"/>
                </a:lnTo>
                <a:lnTo>
                  <a:pt x="228494" y="128037"/>
                </a:lnTo>
                <a:lnTo>
                  <a:pt x="227125" y="114960"/>
                </a:lnTo>
                <a:lnTo>
                  <a:pt x="224116" y="112135"/>
                </a:lnTo>
                <a:lnTo>
                  <a:pt x="221602" y="111510"/>
                </a:lnTo>
                <a:lnTo>
                  <a:pt x="209408" y="108484"/>
                </a:lnTo>
                <a:lnTo>
                  <a:pt x="203378" y="106988"/>
                </a:lnTo>
                <a:lnTo>
                  <a:pt x="190750" y="100542"/>
                </a:lnTo>
                <a:lnTo>
                  <a:pt x="183289" y="96739"/>
                </a:lnTo>
                <a:lnTo>
                  <a:pt x="179134" y="94621"/>
                </a:lnTo>
                <a:lnTo>
                  <a:pt x="178259" y="94177"/>
                </a:lnTo>
                <a:lnTo>
                  <a:pt x="179134" y="92492"/>
                </a:lnTo>
                <a:lnTo>
                  <a:pt x="183696" y="83702"/>
                </a:lnTo>
                <a:lnTo>
                  <a:pt x="190750" y="74331"/>
                </a:lnTo>
                <a:lnTo>
                  <a:pt x="205753" y="54463"/>
                </a:lnTo>
                <a:lnTo>
                  <a:pt x="207676" y="51918"/>
                </a:lnTo>
                <a:lnTo>
                  <a:pt x="209408" y="49637"/>
                </a:lnTo>
                <a:lnTo>
                  <a:pt x="210691" y="47950"/>
                </a:lnTo>
                <a:lnTo>
                  <a:pt x="220414" y="35176"/>
                </a:lnTo>
                <a:lnTo>
                  <a:pt x="221602" y="33617"/>
                </a:lnTo>
                <a:lnTo>
                  <a:pt x="223253" y="31451"/>
                </a:lnTo>
                <a:lnTo>
                  <a:pt x="232613" y="20160"/>
                </a:lnTo>
                <a:lnTo>
                  <a:pt x="238271" y="13348"/>
                </a:lnTo>
                <a:lnTo>
                  <a:pt x="243396" y="7362"/>
                </a:lnTo>
                <a:lnTo>
                  <a:pt x="244105" y="6535"/>
                </a:lnTo>
                <a:lnTo>
                  <a:pt x="249709" y="0"/>
                </a:lnTo>
                <a:lnTo>
                  <a:pt x="255632" y="3892"/>
                </a:lnTo>
                <a:lnTo>
                  <a:pt x="259656" y="6535"/>
                </a:lnTo>
                <a:lnTo>
                  <a:pt x="279424" y="19520"/>
                </a:lnTo>
                <a:lnTo>
                  <a:pt x="288916" y="22887"/>
                </a:lnTo>
                <a:lnTo>
                  <a:pt x="291794" y="27710"/>
                </a:lnTo>
                <a:lnTo>
                  <a:pt x="296992" y="31448"/>
                </a:lnTo>
                <a:lnTo>
                  <a:pt x="299166" y="36626"/>
                </a:lnTo>
                <a:lnTo>
                  <a:pt x="307577" y="43672"/>
                </a:lnTo>
                <a:lnTo>
                  <a:pt x="318960" y="48853"/>
                </a:lnTo>
                <a:lnTo>
                  <a:pt x="323913" y="55724"/>
                </a:lnTo>
                <a:lnTo>
                  <a:pt x="326469" y="62756"/>
                </a:lnTo>
                <a:lnTo>
                  <a:pt x="340951" y="66620"/>
                </a:lnTo>
                <a:lnTo>
                  <a:pt x="354298" y="76803"/>
                </a:lnTo>
                <a:lnTo>
                  <a:pt x="356225" y="81895"/>
                </a:lnTo>
                <a:lnTo>
                  <a:pt x="352437" y="85073"/>
                </a:lnTo>
                <a:lnTo>
                  <a:pt x="352410" y="86340"/>
                </a:lnTo>
                <a:lnTo>
                  <a:pt x="360829" y="92856"/>
                </a:lnTo>
                <a:lnTo>
                  <a:pt x="366427" y="94596"/>
                </a:lnTo>
                <a:lnTo>
                  <a:pt x="369934" y="98830"/>
                </a:lnTo>
                <a:lnTo>
                  <a:pt x="376878" y="103206"/>
                </a:lnTo>
                <a:lnTo>
                  <a:pt x="383949" y="116905"/>
                </a:lnTo>
                <a:lnTo>
                  <a:pt x="389045" y="116429"/>
                </a:lnTo>
                <a:lnTo>
                  <a:pt x="390146" y="106136"/>
                </a:lnTo>
                <a:lnTo>
                  <a:pt x="395481" y="103325"/>
                </a:lnTo>
                <a:lnTo>
                  <a:pt x="401080" y="124009"/>
                </a:lnTo>
                <a:lnTo>
                  <a:pt x="428462" y="137130"/>
                </a:lnTo>
                <a:lnTo>
                  <a:pt x="430016" y="145271"/>
                </a:lnTo>
                <a:lnTo>
                  <a:pt x="430497" y="147793"/>
                </a:lnTo>
                <a:lnTo>
                  <a:pt x="431931" y="150535"/>
                </a:lnTo>
                <a:lnTo>
                  <a:pt x="443636" y="149390"/>
                </a:lnTo>
                <a:lnTo>
                  <a:pt x="451992" y="150643"/>
                </a:lnTo>
                <a:lnTo>
                  <a:pt x="466797" y="161973"/>
                </a:lnTo>
                <a:lnTo>
                  <a:pt x="468692" y="163425"/>
                </a:lnTo>
                <a:lnTo>
                  <a:pt x="493457" y="182376"/>
                </a:lnTo>
                <a:lnTo>
                  <a:pt x="500534" y="187792"/>
                </a:lnTo>
                <a:close/>
              </a:path>
            </a:pathLst>
          </a:custGeom>
          <a:solidFill>
            <a:srgbClr val="4D1373">
              <a:alpha val="100000"/>
            </a:srgbClr>
          </a:solidFill>
          <a:ln w="13550" cap="flat">
            <a:solidFill>
              <a:srgbClr val="4D1373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702" name="pg2702"/>
          <p:cNvSpPr/>
          <p:nvPr/>
        </p:nvSpPr>
        <p:spPr>
          <a:xfrm>
            <a:off x="5114224" y="532217"/>
            <a:ext cx="1046692" cy="986209"/>
          </a:xfrm>
          <a:custGeom>
            <a:avLst/>
            <a:gdLst/>
            <a:ahLst/>
            <a:cxnLst/>
            <a:rect l="0" t="0" r="0" b="0"/>
            <a:pathLst>
              <a:path w="1046692" h="986209">
                <a:moveTo>
                  <a:pt x="1046692" y="567452"/>
                </a:moveTo>
                <a:lnTo>
                  <a:pt x="1034842" y="568031"/>
                </a:lnTo>
                <a:lnTo>
                  <a:pt x="1020948" y="573700"/>
                </a:lnTo>
                <a:lnTo>
                  <a:pt x="1014033" y="571517"/>
                </a:lnTo>
                <a:lnTo>
                  <a:pt x="1008072" y="573131"/>
                </a:lnTo>
                <a:lnTo>
                  <a:pt x="998606" y="565316"/>
                </a:lnTo>
                <a:lnTo>
                  <a:pt x="992057" y="569754"/>
                </a:lnTo>
                <a:lnTo>
                  <a:pt x="986616" y="571361"/>
                </a:lnTo>
                <a:lnTo>
                  <a:pt x="976350" y="568417"/>
                </a:lnTo>
                <a:lnTo>
                  <a:pt x="972927" y="566141"/>
                </a:lnTo>
                <a:lnTo>
                  <a:pt x="972299" y="566806"/>
                </a:lnTo>
                <a:lnTo>
                  <a:pt x="973042" y="568809"/>
                </a:lnTo>
                <a:lnTo>
                  <a:pt x="971557" y="572684"/>
                </a:lnTo>
                <a:lnTo>
                  <a:pt x="970634" y="571996"/>
                </a:lnTo>
                <a:lnTo>
                  <a:pt x="971187" y="569043"/>
                </a:lnTo>
                <a:lnTo>
                  <a:pt x="970192" y="568533"/>
                </a:lnTo>
                <a:lnTo>
                  <a:pt x="968484" y="575075"/>
                </a:lnTo>
                <a:lnTo>
                  <a:pt x="966763" y="576973"/>
                </a:lnTo>
                <a:lnTo>
                  <a:pt x="963767" y="575255"/>
                </a:lnTo>
                <a:lnTo>
                  <a:pt x="959533" y="569241"/>
                </a:lnTo>
                <a:lnTo>
                  <a:pt x="954290" y="570317"/>
                </a:lnTo>
                <a:lnTo>
                  <a:pt x="947146" y="568673"/>
                </a:lnTo>
                <a:lnTo>
                  <a:pt x="945944" y="570133"/>
                </a:lnTo>
                <a:lnTo>
                  <a:pt x="946287" y="572880"/>
                </a:lnTo>
                <a:lnTo>
                  <a:pt x="952064" y="578271"/>
                </a:lnTo>
                <a:lnTo>
                  <a:pt x="952737" y="582553"/>
                </a:lnTo>
                <a:lnTo>
                  <a:pt x="949489" y="583358"/>
                </a:lnTo>
                <a:lnTo>
                  <a:pt x="944286" y="580456"/>
                </a:lnTo>
                <a:lnTo>
                  <a:pt x="939907" y="580795"/>
                </a:lnTo>
                <a:lnTo>
                  <a:pt x="934675" y="585019"/>
                </a:lnTo>
                <a:lnTo>
                  <a:pt x="928478" y="578092"/>
                </a:lnTo>
                <a:lnTo>
                  <a:pt x="922442" y="576854"/>
                </a:lnTo>
                <a:lnTo>
                  <a:pt x="908343" y="569881"/>
                </a:lnTo>
                <a:lnTo>
                  <a:pt x="901586" y="561759"/>
                </a:lnTo>
                <a:lnTo>
                  <a:pt x="889079" y="554019"/>
                </a:lnTo>
                <a:lnTo>
                  <a:pt x="887671" y="555231"/>
                </a:lnTo>
                <a:lnTo>
                  <a:pt x="889887" y="560059"/>
                </a:lnTo>
                <a:lnTo>
                  <a:pt x="891861" y="568450"/>
                </a:lnTo>
                <a:lnTo>
                  <a:pt x="891244" y="572603"/>
                </a:lnTo>
                <a:lnTo>
                  <a:pt x="889222" y="575470"/>
                </a:lnTo>
                <a:lnTo>
                  <a:pt x="882547" y="570679"/>
                </a:lnTo>
                <a:lnTo>
                  <a:pt x="872933" y="572124"/>
                </a:lnTo>
                <a:lnTo>
                  <a:pt x="870721" y="566768"/>
                </a:lnTo>
                <a:lnTo>
                  <a:pt x="866896" y="562688"/>
                </a:lnTo>
                <a:lnTo>
                  <a:pt x="857278" y="561025"/>
                </a:lnTo>
                <a:lnTo>
                  <a:pt x="855469" y="563834"/>
                </a:lnTo>
                <a:lnTo>
                  <a:pt x="854365" y="570420"/>
                </a:lnTo>
                <a:lnTo>
                  <a:pt x="851896" y="576532"/>
                </a:lnTo>
                <a:lnTo>
                  <a:pt x="854040" y="590799"/>
                </a:lnTo>
                <a:lnTo>
                  <a:pt x="851587" y="592235"/>
                </a:lnTo>
                <a:lnTo>
                  <a:pt x="846552" y="590084"/>
                </a:lnTo>
                <a:lnTo>
                  <a:pt x="844217" y="593902"/>
                </a:lnTo>
                <a:lnTo>
                  <a:pt x="845405" y="596451"/>
                </a:lnTo>
                <a:lnTo>
                  <a:pt x="848730" y="595337"/>
                </a:lnTo>
                <a:lnTo>
                  <a:pt x="853502" y="599154"/>
                </a:lnTo>
                <a:lnTo>
                  <a:pt x="853858" y="603493"/>
                </a:lnTo>
                <a:lnTo>
                  <a:pt x="857685" y="604074"/>
                </a:lnTo>
                <a:lnTo>
                  <a:pt x="857504" y="605482"/>
                </a:lnTo>
                <a:lnTo>
                  <a:pt x="854310" y="606460"/>
                </a:lnTo>
                <a:lnTo>
                  <a:pt x="856620" y="610440"/>
                </a:lnTo>
                <a:lnTo>
                  <a:pt x="856974" y="613130"/>
                </a:lnTo>
                <a:lnTo>
                  <a:pt x="849559" y="613039"/>
                </a:lnTo>
                <a:lnTo>
                  <a:pt x="847171" y="615117"/>
                </a:lnTo>
                <a:lnTo>
                  <a:pt x="854283" y="621497"/>
                </a:lnTo>
                <a:lnTo>
                  <a:pt x="848496" y="621934"/>
                </a:lnTo>
                <a:lnTo>
                  <a:pt x="844502" y="624019"/>
                </a:lnTo>
                <a:lnTo>
                  <a:pt x="839103" y="618829"/>
                </a:lnTo>
                <a:lnTo>
                  <a:pt x="836297" y="611899"/>
                </a:lnTo>
                <a:lnTo>
                  <a:pt x="833311" y="610471"/>
                </a:lnTo>
                <a:lnTo>
                  <a:pt x="832491" y="611876"/>
                </a:lnTo>
                <a:lnTo>
                  <a:pt x="833132" y="616842"/>
                </a:lnTo>
                <a:lnTo>
                  <a:pt x="828783" y="619802"/>
                </a:lnTo>
                <a:lnTo>
                  <a:pt x="829241" y="621934"/>
                </a:lnTo>
                <a:lnTo>
                  <a:pt x="828100" y="623335"/>
                </a:lnTo>
                <a:lnTo>
                  <a:pt x="825583" y="624724"/>
                </a:lnTo>
                <a:lnTo>
                  <a:pt x="824161" y="620481"/>
                </a:lnTo>
                <a:lnTo>
                  <a:pt x="818985" y="621917"/>
                </a:lnTo>
                <a:lnTo>
                  <a:pt x="815341" y="620293"/>
                </a:lnTo>
                <a:lnTo>
                  <a:pt x="812223" y="620909"/>
                </a:lnTo>
                <a:lnTo>
                  <a:pt x="809946" y="619099"/>
                </a:lnTo>
                <a:lnTo>
                  <a:pt x="804345" y="618934"/>
                </a:lnTo>
                <a:lnTo>
                  <a:pt x="804600" y="620467"/>
                </a:lnTo>
                <a:lnTo>
                  <a:pt x="809410" y="623204"/>
                </a:lnTo>
                <a:lnTo>
                  <a:pt x="816945" y="632461"/>
                </a:lnTo>
                <a:lnTo>
                  <a:pt x="815042" y="635031"/>
                </a:lnTo>
                <a:lnTo>
                  <a:pt x="809767" y="634840"/>
                </a:lnTo>
                <a:lnTo>
                  <a:pt x="806714" y="638689"/>
                </a:lnTo>
                <a:lnTo>
                  <a:pt x="800725" y="640274"/>
                </a:lnTo>
                <a:lnTo>
                  <a:pt x="796750" y="643268"/>
                </a:lnTo>
                <a:lnTo>
                  <a:pt x="795077" y="646485"/>
                </a:lnTo>
                <a:lnTo>
                  <a:pt x="785076" y="642987"/>
                </a:lnTo>
                <a:lnTo>
                  <a:pt x="780892" y="638841"/>
                </a:lnTo>
                <a:lnTo>
                  <a:pt x="773851" y="637956"/>
                </a:lnTo>
                <a:lnTo>
                  <a:pt x="772357" y="639623"/>
                </a:lnTo>
                <a:lnTo>
                  <a:pt x="774950" y="646590"/>
                </a:lnTo>
                <a:lnTo>
                  <a:pt x="768036" y="642301"/>
                </a:lnTo>
                <a:lnTo>
                  <a:pt x="761905" y="644984"/>
                </a:lnTo>
                <a:lnTo>
                  <a:pt x="761989" y="648280"/>
                </a:lnTo>
                <a:lnTo>
                  <a:pt x="765886" y="651383"/>
                </a:lnTo>
                <a:lnTo>
                  <a:pt x="774233" y="652546"/>
                </a:lnTo>
                <a:lnTo>
                  <a:pt x="779628" y="657026"/>
                </a:lnTo>
                <a:lnTo>
                  <a:pt x="783745" y="657177"/>
                </a:lnTo>
                <a:lnTo>
                  <a:pt x="781008" y="665993"/>
                </a:lnTo>
                <a:lnTo>
                  <a:pt x="782825" y="670991"/>
                </a:lnTo>
                <a:lnTo>
                  <a:pt x="775148" y="668802"/>
                </a:lnTo>
                <a:lnTo>
                  <a:pt x="768788" y="671823"/>
                </a:lnTo>
                <a:lnTo>
                  <a:pt x="768883" y="675322"/>
                </a:lnTo>
                <a:lnTo>
                  <a:pt x="771217" y="682933"/>
                </a:lnTo>
                <a:lnTo>
                  <a:pt x="767302" y="689115"/>
                </a:lnTo>
                <a:lnTo>
                  <a:pt x="767664" y="698666"/>
                </a:lnTo>
                <a:lnTo>
                  <a:pt x="759152" y="699971"/>
                </a:lnTo>
                <a:lnTo>
                  <a:pt x="761115" y="704040"/>
                </a:lnTo>
                <a:lnTo>
                  <a:pt x="767038" y="703585"/>
                </a:lnTo>
                <a:lnTo>
                  <a:pt x="766534" y="705880"/>
                </a:lnTo>
                <a:lnTo>
                  <a:pt x="753866" y="707848"/>
                </a:lnTo>
                <a:lnTo>
                  <a:pt x="749449" y="712588"/>
                </a:lnTo>
                <a:lnTo>
                  <a:pt x="748637" y="716888"/>
                </a:lnTo>
                <a:lnTo>
                  <a:pt x="736927" y="720402"/>
                </a:lnTo>
                <a:lnTo>
                  <a:pt x="735762" y="725622"/>
                </a:lnTo>
                <a:lnTo>
                  <a:pt x="732939" y="729493"/>
                </a:lnTo>
                <a:lnTo>
                  <a:pt x="732563" y="732833"/>
                </a:lnTo>
                <a:lnTo>
                  <a:pt x="729381" y="734851"/>
                </a:lnTo>
                <a:lnTo>
                  <a:pt x="726534" y="741101"/>
                </a:lnTo>
                <a:lnTo>
                  <a:pt x="720588" y="739838"/>
                </a:lnTo>
                <a:lnTo>
                  <a:pt x="715605" y="734823"/>
                </a:lnTo>
                <a:lnTo>
                  <a:pt x="712951" y="736284"/>
                </a:lnTo>
                <a:lnTo>
                  <a:pt x="713907" y="740377"/>
                </a:lnTo>
                <a:lnTo>
                  <a:pt x="721568" y="745615"/>
                </a:lnTo>
                <a:lnTo>
                  <a:pt x="721794" y="748016"/>
                </a:lnTo>
                <a:lnTo>
                  <a:pt x="735310" y="749209"/>
                </a:lnTo>
                <a:lnTo>
                  <a:pt x="739603" y="751569"/>
                </a:lnTo>
                <a:lnTo>
                  <a:pt x="740126" y="754189"/>
                </a:lnTo>
                <a:lnTo>
                  <a:pt x="735693" y="757022"/>
                </a:lnTo>
                <a:lnTo>
                  <a:pt x="739707" y="764073"/>
                </a:lnTo>
                <a:lnTo>
                  <a:pt x="738869" y="767228"/>
                </a:lnTo>
                <a:lnTo>
                  <a:pt x="730101" y="763259"/>
                </a:lnTo>
                <a:lnTo>
                  <a:pt x="728789" y="764500"/>
                </a:lnTo>
                <a:lnTo>
                  <a:pt x="734917" y="772275"/>
                </a:lnTo>
                <a:lnTo>
                  <a:pt x="737966" y="778802"/>
                </a:lnTo>
                <a:lnTo>
                  <a:pt x="745366" y="782785"/>
                </a:lnTo>
                <a:lnTo>
                  <a:pt x="747674" y="780719"/>
                </a:lnTo>
                <a:lnTo>
                  <a:pt x="750655" y="780698"/>
                </a:lnTo>
                <a:lnTo>
                  <a:pt x="756292" y="785848"/>
                </a:lnTo>
                <a:lnTo>
                  <a:pt x="760207" y="785179"/>
                </a:lnTo>
                <a:lnTo>
                  <a:pt x="762535" y="789787"/>
                </a:lnTo>
                <a:lnTo>
                  <a:pt x="767682" y="792607"/>
                </a:lnTo>
                <a:lnTo>
                  <a:pt x="767422" y="794258"/>
                </a:lnTo>
                <a:lnTo>
                  <a:pt x="764292" y="795140"/>
                </a:lnTo>
                <a:lnTo>
                  <a:pt x="758846" y="791162"/>
                </a:lnTo>
                <a:lnTo>
                  <a:pt x="755960" y="793413"/>
                </a:lnTo>
                <a:lnTo>
                  <a:pt x="756404" y="795226"/>
                </a:lnTo>
                <a:lnTo>
                  <a:pt x="760191" y="797297"/>
                </a:lnTo>
                <a:lnTo>
                  <a:pt x="762006" y="805569"/>
                </a:lnTo>
                <a:lnTo>
                  <a:pt x="764366" y="806073"/>
                </a:lnTo>
                <a:lnTo>
                  <a:pt x="767390" y="803641"/>
                </a:lnTo>
                <a:lnTo>
                  <a:pt x="772535" y="802907"/>
                </a:lnTo>
                <a:lnTo>
                  <a:pt x="774683" y="807448"/>
                </a:lnTo>
                <a:lnTo>
                  <a:pt x="765860" y="813519"/>
                </a:lnTo>
                <a:lnTo>
                  <a:pt x="759829" y="822156"/>
                </a:lnTo>
                <a:lnTo>
                  <a:pt x="755496" y="824116"/>
                </a:lnTo>
                <a:lnTo>
                  <a:pt x="753159" y="827639"/>
                </a:lnTo>
                <a:lnTo>
                  <a:pt x="749598" y="829571"/>
                </a:lnTo>
                <a:lnTo>
                  <a:pt x="748256" y="832448"/>
                </a:lnTo>
                <a:lnTo>
                  <a:pt x="741116" y="834051"/>
                </a:lnTo>
                <a:lnTo>
                  <a:pt x="736982" y="832852"/>
                </a:lnTo>
                <a:lnTo>
                  <a:pt x="735653" y="834666"/>
                </a:lnTo>
                <a:lnTo>
                  <a:pt x="723859" y="850641"/>
                </a:lnTo>
                <a:lnTo>
                  <a:pt x="718838" y="848776"/>
                </a:lnTo>
                <a:lnTo>
                  <a:pt x="715649" y="852820"/>
                </a:lnTo>
                <a:lnTo>
                  <a:pt x="713599" y="855420"/>
                </a:lnTo>
                <a:lnTo>
                  <a:pt x="708310" y="858762"/>
                </a:lnTo>
                <a:lnTo>
                  <a:pt x="706406" y="862982"/>
                </a:lnTo>
                <a:lnTo>
                  <a:pt x="705259" y="870825"/>
                </a:lnTo>
                <a:lnTo>
                  <a:pt x="704780" y="871772"/>
                </a:lnTo>
                <a:lnTo>
                  <a:pt x="701130" y="878987"/>
                </a:lnTo>
                <a:lnTo>
                  <a:pt x="699595" y="886525"/>
                </a:lnTo>
                <a:lnTo>
                  <a:pt x="690397" y="896020"/>
                </a:lnTo>
                <a:lnTo>
                  <a:pt x="685263" y="907396"/>
                </a:lnTo>
                <a:lnTo>
                  <a:pt x="680931" y="911351"/>
                </a:lnTo>
                <a:lnTo>
                  <a:pt x="676088" y="912977"/>
                </a:lnTo>
                <a:lnTo>
                  <a:pt x="677126" y="919102"/>
                </a:lnTo>
                <a:lnTo>
                  <a:pt x="671820" y="920951"/>
                </a:lnTo>
                <a:lnTo>
                  <a:pt x="668959" y="919347"/>
                </a:lnTo>
                <a:lnTo>
                  <a:pt x="665927" y="920622"/>
                </a:lnTo>
                <a:lnTo>
                  <a:pt x="664405" y="924482"/>
                </a:lnTo>
                <a:lnTo>
                  <a:pt x="663844" y="929333"/>
                </a:lnTo>
                <a:lnTo>
                  <a:pt x="661583" y="928187"/>
                </a:lnTo>
                <a:lnTo>
                  <a:pt x="659582" y="920494"/>
                </a:lnTo>
                <a:lnTo>
                  <a:pt x="657452" y="918127"/>
                </a:lnTo>
                <a:lnTo>
                  <a:pt x="651571" y="928488"/>
                </a:lnTo>
                <a:lnTo>
                  <a:pt x="649411" y="936084"/>
                </a:lnTo>
                <a:lnTo>
                  <a:pt x="646660" y="939243"/>
                </a:lnTo>
                <a:lnTo>
                  <a:pt x="642886" y="938498"/>
                </a:lnTo>
                <a:lnTo>
                  <a:pt x="642519" y="932910"/>
                </a:lnTo>
                <a:lnTo>
                  <a:pt x="638908" y="929109"/>
                </a:lnTo>
                <a:lnTo>
                  <a:pt x="637504" y="931952"/>
                </a:lnTo>
                <a:lnTo>
                  <a:pt x="637346" y="939295"/>
                </a:lnTo>
                <a:lnTo>
                  <a:pt x="635044" y="943521"/>
                </a:lnTo>
                <a:lnTo>
                  <a:pt x="632326" y="943019"/>
                </a:lnTo>
                <a:lnTo>
                  <a:pt x="630359" y="939003"/>
                </a:lnTo>
                <a:lnTo>
                  <a:pt x="625378" y="944653"/>
                </a:lnTo>
                <a:lnTo>
                  <a:pt x="606907" y="944226"/>
                </a:lnTo>
                <a:lnTo>
                  <a:pt x="602717" y="951773"/>
                </a:lnTo>
                <a:lnTo>
                  <a:pt x="592963" y="954267"/>
                </a:lnTo>
                <a:lnTo>
                  <a:pt x="577463" y="967926"/>
                </a:lnTo>
                <a:lnTo>
                  <a:pt x="576378" y="970439"/>
                </a:lnTo>
                <a:lnTo>
                  <a:pt x="577683" y="974728"/>
                </a:lnTo>
                <a:lnTo>
                  <a:pt x="577562" y="978139"/>
                </a:lnTo>
                <a:lnTo>
                  <a:pt x="569895" y="983324"/>
                </a:lnTo>
                <a:lnTo>
                  <a:pt x="567450" y="983454"/>
                </a:lnTo>
                <a:lnTo>
                  <a:pt x="565280" y="981628"/>
                </a:lnTo>
                <a:lnTo>
                  <a:pt x="558536" y="968910"/>
                </a:lnTo>
                <a:lnTo>
                  <a:pt x="547250" y="961343"/>
                </a:lnTo>
                <a:lnTo>
                  <a:pt x="545408" y="962765"/>
                </a:lnTo>
                <a:lnTo>
                  <a:pt x="544751" y="968088"/>
                </a:lnTo>
                <a:lnTo>
                  <a:pt x="549354" y="974384"/>
                </a:lnTo>
                <a:lnTo>
                  <a:pt x="549231" y="978636"/>
                </a:lnTo>
                <a:lnTo>
                  <a:pt x="551139" y="982467"/>
                </a:lnTo>
                <a:lnTo>
                  <a:pt x="550419" y="986209"/>
                </a:lnTo>
                <a:lnTo>
                  <a:pt x="546415" y="984542"/>
                </a:lnTo>
                <a:lnTo>
                  <a:pt x="543470" y="981232"/>
                </a:lnTo>
                <a:lnTo>
                  <a:pt x="540369" y="980833"/>
                </a:lnTo>
                <a:lnTo>
                  <a:pt x="535662" y="975785"/>
                </a:lnTo>
                <a:lnTo>
                  <a:pt x="533920" y="979807"/>
                </a:lnTo>
                <a:lnTo>
                  <a:pt x="528235" y="977884"/>
                </a:lnTo>
                <a:lnTo>
                  <a:pt x="523225" y="969246"/>
                </a:lnTo>
                <a:lnTo>
                  <a:pt x="518319" y="960787"/>
                </a:lnTo>
                <a:lnTo>
                  <a:pt x="516567" y="955117"/>
                </a:lnTo>
                <a:lnTo>
                  <a:pt x="497679" y="932786"/>
                </a:lnTo>
                <a:lnTo>
                  <a:pt x="492858" y="932029"/>
                </a:lnTo>
                <a:lnTo>
                  <a:pt x="493249" y="927932"/>
                </a:lnTo>
                <a:lnTo>
                  <a:pt x="492535" y="926531"/>
                </a:lnTo>
                <a:lnTo>
                  <a:pt x="486944" y="923457"/>
                </a:lnTo>
                <a:lnTo>
                  <a:pt x="478221" y="924374"/>
                </a:lnTo>
                <a:lnTo>
                  <a:pt x="471876" y="918566"/>
                </a:lnTo>
                <a:lnTo>
                  <a:pt x="467329" y="918663"/>
                </a:lnTo>
                <a:lnTo>
                  <a:pt x="459813" y="915726"/>
                </a:lnTo>
                <a:lnTo>
                  <a:pt x="453903" y="915939"/>
                </a:lnTo>
                <a:lnTo>
                  <a:pt x="443282" y="912498"/>
                </a:lnTo>
                <a:lnTo>
                  <a:pt x="441669" y="907852"/>
                </a:lnTo>
                <a:lnTo>
                  <a:pt x="435036" y="898168"/>
                </a:lnTo>
                <a:lnTo>
                  <a:pt x="440404" y="896475"/>
                </a:lnTo>
                <a:lnTo>
                  <a:pt x="441539" y="892490"/>
                </a:lnTo>
                <a:lnTo>
                  <a:pt x="440957" y="890296"/>
                </a:lnTo>
                <a:lnTo>
                  <a:pt x="437449" y="887277"/>
                </a:lnTo>
                <a:lnTo>
                  <a:pt x="434187" y="886083"/>
                </a:lnTo>
                <a:lnTo>
                  <a:pt x="417866" y="890296"/>
                </a:lnTo>
                <a:lnTo>
                  <a:pt x="410205" y="892343"/>
                </a:lnTo>
                <a:lnTo>
                  <a:pt x="405125" y="893702"/>
                </a:lnTo>
                <a:lnTo>
                  <a:pt x="397508" y="895775"/>
                </a:lnTo>
                <a:lnTo>
                  <a:pt x="392746" y="897185"/>
                </a:lnTo>
                <a:lnTo>
                  <a:pt x="391319" y="897607"/>
                </a:lnTo>
                <a:lnTo>
                  <a:pt x="389949" y="898013"/>
                </a:lnTo>
                <a:lnTo>
                  <a:pt x="374374" y="902625"/>
                </a:lnTo>
                <a:lnTo>
                  <a:pt x="369163" y="904182"/>
                </a:lnTo>
                <a:lnTo>
                  <a:pt x="362210" y="906052"/>
                </a:lnTo>
                <a:lnTo>
                  <a:pt x="355200" y="905335"/>
                </a:lnTo>
                <a:lnTo>
                  <a:pt x="335098" y="903278"/>
                </a:lnTo>
                <a:lnTo>
                  <a:pt x="272604" y="894008"/>
                </a:lnTo>
                <a:lnTo>
                  <a:pt x="267808" y="890296"/>
                </a:lnTo>
                <a:lnTo>
                  <a:pt x="254823" y="880247"/>
                </a:lnTo>
                <a:lnTo>
                  <a:pt x="250824" y="877187"/>
                </a:lnTo>
                <a:lnTo>
                  <a:pt x="243748" y="871772"/>
                </a:lnTo>
                <a:lnTo>
                  <a:pt x="218983" y="852820"/>
                </a:lnTo>
                <a:lnTo>
                  <a:pt x="217087" y="851368"/>
                </a:lnTo>
                <a:lnTo>
                  <a:pt x="202282" y="840038"/>
                </a:lnTo>
                <a:lnTo>
                  <a:pt x="193926" y="838786"/>
                </a:lnTo>
                <a:lnTo>
                  <a:pt x="182222" y="839930"/>
                </a:lnTo>
                <a:lnTo>
                  <a:pt x="180787" y="837189"/>
                </a:lnTo>
                <a:lnTo>
                  <a:pt x="180306" y="834666"/>
                </a:lnTo>
                <a:lnTo>
                  <a:pt x="178752" y="826525"/>
                </a:lnTo>
                <a:lnTo>
                  <a:pt x="151370" y="813404"/>
                </a:lnTo>
                <a:lnTo>
                  <a:pt x="145772" y="792721"/>
                </a:lnTo>
                <a:lnTo>
                  <a:pt x="140437" y="795532"/>
                </a:lnTo>
                <a:lnTo>
                  <a:pt x="139336" y="805824"/>
                </a:lnTo>
                <a:lnTo>
                  <a:pt x="134239" y="806300"/>
                </a:lnTo>
                <a:lnTo>
                  <a:pt x="127168" y="792602"/>
                </a:lnTo>
                <a:lnTo>
                  <a:pt x="120224" y="788225"/>
                </a:lnTo>
                <a:lnTo>
                  <a:pt x="116717" y="783992"/>
                </a:lnTo>
                <a:lnTo>
                  <a:pt x="111119" y="782251"/>
                </a:lnTo>
                <a:lnTo>
                  <a:pt x="102700" y="775735"/>
                </a:lnTo>
                <a:lnTo>
                  <a:pt x="102727" y="774469"/>
                </a:lnTo>
                <a:lnTo>
                  <a:pt x="106516" y="771290"/>
                </a:lnTo>
                <a:lnTo>
                  <a:pt x="104588" y="766198"/>
                </a:lnTo>
                <a:lnTo>
                  <a:pt x="91241" y="756016"/>
                </a:lnTo>
                <a:lnTo>
                  <a:pt x="76760" y="752152"/>
                </a:lnTo>
                <a:lnTo>
                  <a:pt x="74203" y="745119"/>
                </a:lnTo>
                <a:lnTo>
                  <a:pt x="69250" y="738248"/>
                </a:lnTo>
                <a:lnTo>
                  <a:pt x="57868" y="733067"/>
                </a:lnTo>
                <a:lnTo>
                  <a:pt x="49456" y="726021"/>
                </a:lnTo>
                <a:lnTo>
                  <a:pt x="47283" y="720843"/>
                </a:lnTo>
                <a:lnTo>
                  <a:pt x="42085" y="717105"/>
                </a:lnTo>
                <a:lnTo>
                  <a:pt x="39207" y="712282"/>
                </a:lnTo>
                <a:lnTo>
                  <a:pt x="29714" y="708915"/>
                </a:lnTo>
                <a:lnTo>
                  <a:pt x="9947" y="695930"/>
                </a:lnTo>
                <a:lnTo>
                  <a:pt x="5922" y="693287"/>
                </a:lnTo>
                <a:lnTo>
                  <a:pt x="0" y="689395"/>
                </a:lnTo>
                <a:lnTo>
                  <a:pt x="5473" y="667602"/>
                </a:lnTo>
                <a:lnTo>
                  <a:pt x="5922" y="666691"/>
                </a:lnTo>
                <a:lnTo>
                  <a:pt x="12138" y="661679"/>
                </a:lnTo>
                <a:lnTo>
                  <a:pt x="19222" y="655966"/>
                </a:lnTo>
                <a:lnTo>
                  <a:pt x="19190" y="654749"/>
                </a:lnTo>
                <a:lnTo>
                  <a:pt x="19018" y="648184"/>
                </a:lnTo>
                <a:lnTo>
                  <a:pt x="18719" y="636847"/>
                </a:lnTo>
                <a:lnTo>
                  <a:pt x="18603" y="632414"/>
                </a:lnTo>
                <a:lnTo>
                  <a:pt x="18423" y="618854"/>
                </a:lnTo>
                <a:lnTo>
                  <a:pt x="19005" y="614827"/>
                </a:lnTo>
                <a:lnTo>
                  <a:pt x="20557" y="604095"/>
                </a:lnTo>
                <a:lnTo>
                  <a:pt x="21058" y="600651"/>
                </a:lnTo>
                <a:lnTo>
                  <a:pt x="22645" y="589706"/>
                </a:lnTo>
                <a:lnTo>
                  <a:pt x="22927" y="587771"/>
                </a:lnTo>
                <a:lnTo>
                  <a:pt x="24969" y="583183"/>
                </a:lnTo>
                <a:lnTo>
                  <a:pt x="31847" y="568239"/>
                </a:lnTo>
                <a:lnTo>
                  <a:pt x="29424" y="559366"/>
                </a:lnTo>
                <a:lnTo>
                  <a:pt x="28095" y="554570"/>
                </a:lnTo>
                <a:lnTo>
                  <a:pt x="27518" y="552490"/>
                </a:lnTo>
                <a:lnTo>
                  <a:pt x="26306" y="542610"/>
                </a:lnTo>
                <a:lnTo>
                  <a:pt x="21596" y="518554"/>
                </a:lnTo>
                <a:lnTo>
                  <a:pt x="20379" y="512105"/>
                </a:lnTo>
                <a:lnTo>
                  <a:pt x="32423" y="511323"/>
                </a:lnTo>
                <a:lnTo>
                  <a:pt x="37790" y="510975"/>
                </a:lnTo>
                <a:lnTo>
                  <a:pt x="66505" y="509037"/>
                </a:lnTo>
                <a:lnTo>
                  <a:pt x="72439" y="508576"/>
                </a:lnTo>
                <a:lnTo>
                  <a:pt x="75583" y="508333"/>
                </a:lnTo>
                <a:lnTo>
                  <a:pt x="91028" y="500930"/>
                </a:lnTo>
                <a:lnTo>
                  <a:pt x="102756" y="495308"/>
                </a:lnTo>
                <a:lnTo>
                  <a:pt x="104301" y="494567"/>
                </a:lnTo>
                <a:lnTo>
                  <a:pt x="123066" y="485981"/>
                </a:lnTo>
                <a:lnTo>
                  <a:pt x="120119" y="474880"/>
                </a:lnTo>
                <a:lnTo>
                  <a:pt x="112432" y="450385"/>
                </a:lnTo>
                <a:lnTo>
                  <a:pt x="120048" y="443483"/>
                </a:lnTo>
                <a:lnTo>
                  <a:pt x="137867" y="431229"/>
                </a:lnTo>
                <a:lnTo>
                  <a:pt x="143127" y="424769"/>
                </a:lnTo>
                <a:lnTo>
                  <a:pt x="146900" y="420133"/>
                </a:lnTo>
                <a:lnTo>
                  <a:pt x="161411" y="402027"/>
                </a:lnTo>
                <a:lnTo>
                  <a:pt x="182484" y="375732"/>
                </a:lnTo>
                <a:lnTo>
                  <a:pt x="194631" y="366592"/>
                </a:lnTo>
                <a:lnTo>
                  <a:pt x="196042" y="365530"/>
                </a:lnTo>
                <a:lnTo>
                  <a:pt x="198801" y="363482"/>
                </a:lnTo>
                <a:lnTo>
                  <a:pt x="204500" y="360454"/>
                </a:lnTo>
                <a:lnTo>
                  <a:pt x="209945" y="357559"/>
                </a:lnTo>
                <a:lnTo>
                  <a:pt x="210783" y="357114"/>
                </a:lnTo>
                <a:lnTo>
                  <a:pt x="217087" y="353644"/>
                </a:lnTo>
                <a:lnTo>
                  <a:pt x="219541" y="352295"/>
                </a:lnTo>
                <a:lnTo>
                  <a:pt x="220691" y="333896"/>
                </a:lnTo>
                <a:lnTo>
                  <a:pt x="221120" y="327065"/>
                </a:lnTo>
                <a:lnTo>
                  <a:pt x="221214" y="324401"/>
                </a:lnTo>
                <a:lnTo>
                  <a:pt x="217087" y="319173"/>
                </a:lnTo>
                <a:lnTo>
                  <a:pt x="213402" y="314504"/>
                </a:lnTo>
                <a:lnTo>
                  <a:pt x="196042" y="293812"/>
                </a:lnTo>
                <a:lnTo>
                  <a:pt x="192769" y="289909"/>
                </a:lnTo>
                <a:lnTo>
                  <a:pt x="187890" y="284116"/>
                </a:lnTo>
                <a:lnTo>
                  <a:pt x="192769" y="274330"/>
                </a:lnTo>
                <a:lnTo>
                  <a:pt x="193271" y="273324"/>
                </a:lnTo>
                <a:lnTo>
                  <a:pt x="195151" y="269560"/>
                </a:lnTo>
                <a:lnTo>
                  <a:pt x="196042" y="269457"/>
                </a:lnTo>
                <a:lnTo>
                  <a:pt x="217087" y="266966"/>
                </a:lnTo>
                <a:lnTo>
                  <a:pt x="221435" y="266452"/>
                </a:lnTo>
                <a:lnTo>
                  <a:pt x="222101" y="266373"/>
                </a:lnTo>
                <a:lnTo>
                  <a:pt x="231502" y="254534"/>
                </a:lnTo>
                <a:lnTo>
                  <a:pt x="237551" y="246916"/>
                </a:lnTo>
                <a:lnTo>
                  <a:pt x="242394" y="235433"/>
                </a:lnTo>
                <a:lnTo>
                  <a:pt x="257132" y="200497"/>
                </a:lnTo>
                <a:lnTo>
                  <a:pt x="274044" y="191530"/>
                </a:lnTo>
                <a:lnTo>
                  <a:pt x="278927" y="188941"/>
                </a:lnTo>
                <a:lnTo>
                  <a:pt x="305438" y="174884"/>
                </a:lnTo>
                <a:lnTo>
                  <a:pt x="307502" y="172736"/>
                </a:lnTo>
                <a:lnTo>
                  <a:pt x="315064" y="164861"/>
                </a:lnTo>
                <a:lnTo>
                  <a:pt x="316496" y="165344"/>
                </a:lnTo>
                <a:lnTo>
                  <a:pt x="343338" y="174389"/>
                </a:lnTo>
                <a:lnTo>
                  <a:pt x="344741" y="174884"/>
                </a:lnTo>
                <a:lnTo>
                  <a:pt x="355807" y="178841"/>
                </a:lnTo>
                <a:lnTo>
                  <a:pt x="378059" y="189449"/>
                </a:lnTo>
                <a:lnTo>
                  <a:pt x="380314" y="190525"/>
                </a:lnTo>
                <a:lnTo>
                  <a:pt x="391260" y="174884"/>
                </a:lnTo>
                <a:lnTo>
                  <a:pt x="407129" y="150576"/>
                </a:lnTo>
                <a:lnTo>
                  <a:pt x="404534" y="132041"/>
                </a:lnTo>
                <a:lnTo>
                  <a:pt x="402101" y="114662"/>
                </a:lnTo>
                <a:lnTo>
                  <a:pt x="404649" y="91565"/>
                </a:lnTo>
                <a:lnTo>
                  <a:pt x="434516" y="84220"/>
                </a:lnTo>
                <a:lnTo>
                  <a:pt x="457626" y="96347"/>
                </a:lnTo>
                <a:lnTo>
                  <a:pt x="494721" y="95461"/>
                </a:lnTo>
                <a:lnTo>
                  <a:pt x="574083" y="115876"/>
                </a:lnTo>
                <a:lnTo>
                  <a:pt x="596540" y="121654"/>
                </a:lnTo>
                <a:lnTo>
                  <a:pt x="620117" y="104524"/>
                </a:lnTo>
                <a:lnTo>
                  <a:pt x="625253" y="100792"/>
                </a:lnTo>
                <a:lnTo>
                  <a:pt x="623700" y="98174"/>
                </a:lnTo>
                <a:lnTo>
                  <a:pt x="620117" y="96902"/>
                </a:lnTo>
                <a:lnTo>
                  <a:pt x="607071" y="92270"/>
                </a:lnTo>
                <a:lnTo>
                  <a:pt x="601942" y="87676"/>
                </a:lnTo>
                <a:lnTo>
                  <a:pt x="620117" y="73049"/>
                </a:lnTo>
                <a:lnTo>
                  <a:pt x="624690" y="69370"/>
                </a:lnTo>
                <a:lnTo>
                  <a:pt x="638762" y="44786"/>
                </a:lnTo>
                <a:lnTo>
                  <a:pt x="635723" y="23681"/>
                </a:lnTo>
                <a:lnTo>
                  <a:pt x="620117" y="7362"/>
                </a:lnTo>
                <a:lnTo>
                  <a:pt x="617533" y="4660"/>
                </a:lnTo>
                <a:lnTo>
                  <a:pt x="617942" y="3925"/>
                </a:lnTo>
                <a:lnTo>
                  <a:pt x="620117" y="3696"/>
                </a:lnTo>
                <a:lnTo>
                  <a:pt x="662641" y="0"/>
                </a:lnTo>
                <a:lnTo>
                  <a:pt x="675626" y="2291"/>
                </a:lnTo>
                <a:lnTo>
                  <a:pt x="688957" y="6369"/>
                </a:lnTo>
                <a:lnTo>
                  <a:pt x="693401" y="11139"/>
                </a:lnTo>
                <a:lnTo>
                  <a:pt x="696472" y="13159"/>
                </a:lnTo>
                <a:lnTo>
                  <a:pt x="700466" y="15787"/>
                </a:lnTo>
                <a:lnTo>
                  <a:pt x="700924" y="17366"/>
                </a:lnTo>
                <a:lnTo>
                  <a:pt x="700118" y="19196"/>
                </a:lnTo>
                <a:lnTo>
                  <a:pt x="695377" y="22219"/>
                </a:lnTo>
                <a:lnTo>
                  <a:pt x="699120" y="26651"/>
                </a:lnTo>
                <a:lnTo>
                  <a:pt x="699834" y="29069"/>
                </a:lnTo>
                <a:lnTo>
                  <a:pt x="711724" y="29480"/>
                </a:lnTo>
                <a:lnTo>
                  <a:pt x="735359" y="43149"/>
                </a:lnTo>
                <a:lnTo>
                  <a:pt x="741493" y="50298"/>
                </a:lnTo>
                <a:lnTo>
                  <a:pt x="742845" y="51939"/>
                </a:lnTo>
                <a:lnTo>
                  <a:pt x="752070" y="51956"/>
                </a:lnTo>
                <a:lnTo>
                  <a:pt x="754119" y="54381"/>
                </a:lnTo>
                <a:lnTo>
                  <a:pt x="755231" y="62149"/>
                </a:lnTo>
                <a:lnTo>
                  <a:pt x="756482" y="64212"/>
                </a:lnTo>
                <a:lnTo>
                  <a:pt x="776362" y="69433"/>
                </a:lnTo>
                <a:lnTo>
                  <a:pt x="780464" y="72201"/>
                </a:lnTo>
                <a:lnTo>
                  <a:pt x="785587" y="75661"/>
                </a:lnTo>
                <a:lnTo>
                  <a:pt x="785430" y="79931"/>
                </a:lnTo>
                <a:lnTo>
                  <a:pt x="786928" y="81806"/>
                </a:lnTo>
                <a:lnTo>
                  <a:pt x="800448" y="82233"/>
                </a:lnTo>
                <a:lnTo>
                  <a:pt x="806069" y="83798"/>
                </a:lnTo>
                <a:lnTo>
                  <a:pt x="817182" y="92284"/>
                </a:lnTo>
                <a:lnTo>
                  <a:pt x="818376" y="97477"/>
                </a:lnTo>
                <a:lnTo>
                  <a:pt x="821657" y="101097"/>
                </a:lnTo>
                <a:lnTo>
                  <a:pt x="828100" y="101312"/>
                </a:lnTo>
                <a:lnTo>
                  <a:pt x="829066" y="101343"/>
                </a:lnTo>
                <a:lnTo>
                  <a:pt x="832647" y="102947"/>
                </a:lnTo>
                <a:lnTo>
                  <a:pt x="853239" y="101212"/>
                </a:lnTo>
                <a:lnTo>
                  <a:pt x="854008" y="101854"/>
                </a:lnTo>
                <a:lnTo>
                  <a:pt x="854489" y="107188"/>
                </a:lnTo>
                <a:lnTo>
                  <a:pt x="862640" y="104279"/>
                </a:lnTo>
                <a:lnTo>
                  <a:pt x="867045" y="107737"/>
                </a:lnTo>
                <a:lnTo>
                  <a:pt x="878394" y="111155"/>
                </a:lnTo>
                <a:lnTo>
                  <a:pt x="884874" y="109960"/>
                </a:lnTo>
                <a:lnTo>
                  <a:pt x="886405" y="112330"/>
                </a:lnTo>
                <a:lnTo>
                  <a:pt x="895695" y="117765"/>
                </a:lnTo>
                <a:lnTo>
                  <a:pt x="902300" y="116919"/>
                </a:lnTo>
                <a:lnTo>
                  <a:pt x="906201" y="118194"/>
                </a:lnTo>
                <a:lnTo>
                  <a:pt x="907407" y="122004"/>
                </a:lnTo>
                <a:lnTo>
                  <a:pt x="914479" y="126458"/>
                </a:lnTo>
                <a:lnTo>
                  <a:pt x="917061" y="126918"/>
                </a:lnTo>
                <a:lnTo>
                  <a:pt x="920141" y="127469"/>
                </a:lnTo>
                <a:lnTo>
                  <a:pt x="930108" y="132328"/>
                </a:lnTo>
                <a:lnTo>
                  <a:pt x="931927" y="138358"/>
                </a:lnTo>
                <a:lnTo>
                  <a:pt x="938772" y="142672"/>
                </a:lnTo>
                <a:lnTo>
                  <a:pt x="939460" y="144641"/>
                </a:lnTo>
                <a:lnTo>
                  <a:pt x="939017" y="148894"/>
                </a:lnTo>
                <a:lnTo>
                  <a:pt x="940196" y="150967"/>
                </a:lnTo>
                <a:lnTo>
                  <a:pt x="939093" y="153800"/>
                </a:lnTo>
                <a:lnTo>
                  <a:pt x="938927" y="158163"/>
                </a:lnTo>
                <a:lnTo>
                  <a:pt x="940417" y="161404"/>
                </a:lnTo>
                <a:lnTo>
                  <a:pt x="952030" y="158167"/>
                </a:lnTo>
                <a:lnTo>
                  <a:pt x="956169" y="159533"/>
                </a:lnTo>
                <a:lnTo>
                  <a:pt x="958237" y="162587"/>
                </a:lnTo>
                <a:lnTo>
                  <a:pt x="959445" y="167390"/>
                </a:lnTo>
                <a:lnTo>
                  <a:pt x="965424" y="177046"/>
                </a:lnTo>
                <a:lnTo>
                  <a:pt x="980067" y="184351"/>
                </a:lnTo>
                <a:lnTo>
                  <a:pt x="984516" y="189881"/>
                </a:lnTo>
                <a:lnTo>
                  <a:pt x="992195" y="192339"/>
                </a:lnTo>
                <a:lnTo>
                  <a:pt x="993771" y="195662"/>
                </a:lnTo>
                <a:lnTo>
                  <a:pt x="991432" y="200132"/>
                </a:lnTo>
                <a:lnTo>
                  <a:pt x="984516" y="203691"/>
                </a:lnTo>
                <a:lnTo>
                  <a:pt x="978674" y="206067"/>
                </a:lnTo>
                <a:lnTo>
                  <a:pt x="975076" y="212919"/>
                </a:lnTo>
                <a:lnTo>
                  <a:pt x="974455" y="217105"/>
                </a:lnTo>
                <a:lnTo>
                  <a:pt x="975980" y="223484"/>
                </a:lnTo>
                <a:lnTo>
                  <a:pt x="974753" y="231344"/>
                </a:lnTo>
                <a:lnTo>
                  <a:pt x="974921" y="236922"/>
                </a:lnTo>
                <a:lnTo>
                  <a:pt x="976897" y="244722"/>
                </a:lnTo>
                <a:lnTo>
                  <a:pt x="982319" y="251829"/>
                </a:lnTo>
                <a:lnTo>
                  <a:pt x="981042" y="258146"/>
                </a:lnTo>
                <a:lnTo>
                  <a:pt x="977963" y="261291"/>
                </a:lnTo>
                <a:lnTo>
                  <a:pt x="973245" y="262252"/>
                </a:lnTo>
                <a:lnTo>
                  <a:pt x="974183" y="267029"/>
                </a:lnTo>
                <a:lnTo>
                  <a:pt x="966823" y="273324"/>
                </a:lnTo>
                <a:lnTo>
                  <a:pt x="966003" y="275539"/>
                </a:lnTo>
                <a:lnTo>
                  <a:pt x="967886" y="278597"/>
                </a:lnTo>
                <a:lnTo>
                  <a:pt x="975986" y="282058"/>
                </a:lnTo>
                <a:lnTo>
                  <a:pt x="982083" y="279760"/>
                </a:lnTo>
                <a:lnTo>
                  <a:pt x="984516" y="280335"/>
                </a:lnTo>
                <a:lnTo>
                  <a:pt x="994731" y="282753"/>
                </a:lnTo>
                <a:lnTo>
                  <a:pt x="999667" y="282601"/>
                </a:lnTo>
                <a:lnTo>
                  <a:pt x="1004631" y="284982"/>
                </a:lnTo>
                <a:lnTo>
                  <a:pt x="1003369" y="289182"/>
                </a:lnTo>
                <a:lnTo>
                  <a:pt x="1000478" y="292771"/>
                </a:lnTo>
                <a:lnTo>
                  <a:pt x="1002636" y="298755"/>
                </a:lnTo>
                <a:lnTo>
                  <a:pt x="1005751" y="301334"/>
                </a:lnTo>
                <a:lnTo>
                  <a:pt x="1000575" y="310591"/>
                </a:lnTo>
                <a:lnTo>
                  <a:pt x="984516" y="314240"/>
                </a:lnTo>
                <a:lnTo>
                  <a:pt x="983980" y="314602"/>
                </a:lnTo>
                <a:lnTo>
                  <a:pt x="982702" y="320628"/>
                </a:lnTo>
                <a:lnTo>
                  <a:pt x="984516" y="322314"/>
                </a:lnTo>
                <a:lnTo>
                  <a:pt x="986635" y="324088"/>
                </a:lnTo>
                <a:lnTo>
                  <a:pt x="985919" y="326873"/>
                </a:lnTo>
                <a:lnTo>
                  <a:pt x="984516" y="328437"/>
                </a:lnTo>
                <a:lnTo>
                  <a:pt x="982743" y="330415"/>
                </a:lnTo>
                <a:lnTo>
                  <a:pt x="984516" y="332430"/>
                </a:lnTo>
                <a:lnTo>
                  <a:pt x="993279" y="342392"/>
                </a:lnTo>
                <a:lnTo>
                  <a:pt x="995196" y="348566"/>
                </a:lnTo>
                <a:lnTo>
                  <a:pt x="1002541" y="357296"/>
                </a:lnTo>
                <a:lnTo>
                  <a:pt x="1007848" y="361428"/>
                </a:lnTo>
                <a:lnTo>
                  <a:pt x="1012118" y="366866"/>
                </a:lnTo>
                <a:lnTo>
                  <a:pt x="1014933" y="368177"/>
                </a:lnTo>
                <a:lnTo>
                  <a:pt x="1016160" y="374623"/>
                </a:lnTo>
                <a:lnTo>
                  <a:pt x="1023140" y="380953"/>
                </a:lnTo>
                <a:lnTo>
                  <a:pt x="1029270" y="391257"/>
                </a:lnTo>
                <a:lnTo>
                  <a:pt x="1027540" y="397874"/>
                </a:lnTo>
                <a:lnTo>
                  <a:pt x="1021057" y="396326"/>
                </a:lnTo>
                <a:lnTo>
                  <a:pt x="1020761" y="400094"/>
                </a:lnTo>
                <a:lnTo>
                  <a:pt x="1017477" y="402050"/>
                </a:lnTo>
                <a:lnTo>
                  <a:pt x="1019979" y="409108"/>
                </a:lnTo>
                <a:lnTo>
                  <a:pt x="1016125" y="420133"/>
                </a:lnTo>
                <a:lnTo>
                  <a:pt x="1017558" y="427968"/>
                </a:lnTo>
                <a:lnTo>
                  <a:pt x="1016939" y="433456"/>
                </a:lnTo>
                <a:lnTo>
                  <a:pt x="1015026" y="437192"/>
                </a:lnTo>
                <a:lnTo>
                  <a:pt x="1007886" y="441387"/>
                </a:lnTo>
                <a:lnTo>
                  <a:pt x="1007820" y="444842"/>
                </a:lnTo>
                <a:lnTo>
                  <a:pt x="1001540" y="446778"/>
                </a:lnTo>
                <a:lnTo>
                  <a:pt x="999765" y="451855"/>
                </a:lnTo>
                <a:lnTo>
                  <a:pt x="996513" y="452892"/>
                </a:lnTo>
                <a:lnTo>
                  <a:pt x="992993" y="456238"/>
                </a:lnTo>
                <a:lnTo>
                  <a:pt x="992534" y="461147"/>
                </a:lnTo>
                <a:lnTo>
                  <a:pt x="996840" y="467974"/>
                </a:lnTo>
                <a:lnTo>
                  <a:pt x="993889" y="473645"/>
                </a:lnTo>
                <a:lnTo>
                  <a:pt x="992813" y="482651"/>
                </a:lnTo>
                <a:lnTo>
                  <a:pt x="994951" y="486751"/>
                </a:lnTo>
                <a:lnTo>
                  <a:pt x="995199" y="489877"/>
                </a:lnTo>
                <a:lnTo>
                  <a:pt x="997946" y="492588"/>
                </a:lnTo>
                <a:lnTo>
                  <a:pt x="998092" y="495308"/>
                </a:lnTo>
                <a:lnTo>
                  <a:pt x="1002459" y="501315"/>
                </a:lnTo>
                <a:lnTo>
                  <a:pt x="1021403" y="507973"/>
                </a:lnTo>
                <a:lnTo>
                  <a:pt x="1023786" y="516677"/>
                </a:lnTo>
                <a:lnTo>
                  <a:pt x="1024180" y="521657"/>
                </a:lnTo>
                <a:lnTo>
                  <a:pt x="1034325" y="534359"/>
                </a:lnTo>
                <a:lnTo>
                  <a:pt x="1035400" y="541968"/>
                </a:lnTo>
                <a:lnTo>
                  <a:pt x="1042081" y="548563"/>
                </a:lnTo>
                <a:lnTo>
                  <a:pt x="1042690" y="552574"/>
                </a:lnTo>
                <a:lnTo>
                  <a:pt x="1045398" y="558041"/>
                </a:lnTo>
                <a:lnTo>
                  <a:pt x="1044250" y="561471"/>
                </a:lnTo>
                <a:close/>
              </a:path>
            </a:pathLst>
          </a:custGeom>
          <a:solidFill>
            <a:srgbClr val="3C0F70">
              <a:alpha val="100000"/>
            </a:srgbClr>
          </a:solidFill>
          <a:ln w="13550" cap="flat">
            <a:solidFill>
              <a:srgbClr val="3C0F70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819" name="pg2819"/>
          <p:cNvSpPr/>
          <p:nvPr/>
        </p:nvSpPr>
        <p:spPr>
          <a:xfrm>
            <a:off x="5084022" y="4412954"/>
            <a:ext cx="272018" cy="253472"/>
          </a:xfrm>
          <a:custGeom>
            <a:avLst/>
            <a:gdLst/>
            <a:ahLst/>
            <a:cxnLst/>
            <a:rect l="0" t="0" r="0" b="0"/>
            <a:pathLst>
              <a:path w="272018" h="253472">
                <a:moveTo>
                  <a:pt x="247950" y="26730"/>
                </a:moveTo>
                <a:lnTo>
                  <a:pt x="248307" y="30187"/>
                </a:lnTo>
                <a:lnTo>
                  <a:pt x="250183" y="30820"/>
                </a:lnTo>
                <a:lnTo>
                  <a:pt x="253644" y="31990"/>
                </a:lnTo>
                <a:lnTo>
                  <a:pt x="253321" y="36995"/>
                </a:lnTo>
                <a:lnTo>
                  <a:pt x="250268" y="37750"/>
                </a:lnTo>
                <a:lnTo>
                  <a:pt x="250218" y="41557"/>
                </a:lnTo>
                <a:lnTo>
                  <a:pt x="255895" y="46569"/>
                </a:lnTo>
                <a:lnTo>
                  <a:pt x="260368" y="54111"/>
                </a:lnTo>
                <a:lnTo>
                  <a:pt x="262898" y="54932"/>
                </a:lnTo>
                <a:lnTo>
                  <a:pt x="263248" y="55960"/>
                </a:lnTo>
                <a:lnTo>
                  <a:pt x="264750" y="60367"/>
                </a:lnTo>
                <a:lnTo>
                  <a:pt x="265238" y="65252"/>
                </a:lnTo>
                <a:lnTo>
                  <a:pt x="272018" y="69822"/>
                </a:lnTo>
                <a:lnTo>
                  <a:pt x="271710" y="71105"/>
                </a:lnTo>
                <a:lnTo>
                  <a:pt x="267786" y="69634"/>
                </a:lnTo>
                <a:lnTo>
                  <a:pt x="264873" y="70327"/>
                </a:lnTo>
                <a:lnTo>
                  <a:pt x="259720" y="63888"/>
                </a:lnTo>
                <a:lnTo>
                  <a:pt x="250183" y="59233"/>
                </a:lnTo>
                <a:lnTo>
                  <a:pt x="249231" y="58768"/>
                </a:lnTo>
                <a:lnTo>
                  <a:pt x="247978" y="56350"/>
                </a:lnTo>
                <a:lnTo>
                  <a:pt x="240943" y="62882"/>
                </a:lnTo>
                <a:lnTo>
                  <a:pt x="237165" y="63153"/>
                </a:lnTo>
                <a:lnTo>
                  <a:pt x="234251" y="67341"/>
                </a:lnTo>
                <a:lnTo>
                  <a:pt x="236311" y="72510"/>
                </a:lnTo>
                <a:lnTo>
                  <a:pt x="237667" y="79955"/>
                </a:lnTo>
                <a:lnTo>
                  <a:pt x="240876" y="83424"/>
                </a:lnTo>
                <a:lnTo>
                  <a:pt x="240577" y="86896"/>
                </a:lnTo>
                <a:lnTo>
                  <a:pt x="229062" y="86560"/>
                </a:lnTo>
                <a:lnTo>
                  <a:pt x="223883" y="82362"/>
                </a:lnTo>
                <a:lnTo>
                  <a:pt x="218003" y="84841"/>
                </a:lnTo>
                <a:lnTo>
                  <a:pt x="214872" y="84524"/>
                </a:lnTo>
                <a:lnTo>
                  <a:pt x="214154" y="86265"/>
                </a:lnTo>
                <a:lnTo>
                  <a:pt x="216174" y="89938"/>
                </a:lnTo>
                <a:lnTo>
                  <a:pt x="215956" y="93208"/>
                </a:lnTo>
                <a:lnTo>
                  <a:pt x="211832" y="94913"/>
                </a:lnTo>
                <a:lnTo>
                  <a:pt x="209749" y="98865"/>
                </a:lnTo>
                <a:lnTo>
                  <a:pt x="206529" y="98422"/>
                </a:lnTo>
                <a:lnTo>
                  <a:pt x="203463" y="101644"/>
                </a:lnTo>
                <a:lnTo>
                  <a:pt x="194993" y="104209"/>
                </a:lnTo>
                <a:lnTo>
                  <a:pt x="193231" y="106346"/>
                </a:lnTo>
                <a:lnTo>
                  <a:pt x="186260" y="107705"/>
                </a:lnTo>
                <a:lnTo>
                  <a:pt x="186945" y="111309"/>
                </a:lnTo>
                <a:lnTo>
                  <a:pt x="184445" y="115974"/>
                </a:lnTo>
                <a:lnTo>
                  <a:pt x="174310" y="113546"/>
                </a:lnTo>
                <a:lnTo>
                  <a:pt x="170773" y="115714"/>
                </a:lnTo>
                <a:lnTo>
                  <a:pt x="170574" y="119828"/>
                </a:lnTo>
                <a:lnTo>
                  <a:pt x="166856" y="123986"/>
                </a:lnTo>
                <a:lnTo>
                  <a:pt x="166885" y="126263"/>
                </a:lnTo>
                <a:lnTo>
                  <a:pt x="165848" y="127637"/>
                </a:lnTo>
                <a:lnTo>
                  <a:pt x="166985" y="130054"/>
                </a:lnTo>
                <a:lnTo>
                  <a:pt x="166640" y="133656"/>
                </a:lnTo>
                <a:lnTo>
                  <a:pt x="168772" y="138034"/>
                </a:lnTo>
                <a:lnTo>
                  <a:pt x="171014" y="138078"/>
                </a:lnTo>
                <a:lnTo>
                  <a:pt x="172357" y="140224"/>
                </a:lnTo>
                <a:lnTo>
                  <a:pt x="179362" y="144699"/>
                </a:lnTo>
                <a:lnTo>
                  <a:pt x="178746" y="146830"/>
                </a:lnTo>
                <a:lnTo>
                  <a:pt x="176900" y="153225"/>
                </a:lnTo>
                <a:lnTo>
                  <a:pt x="177201" y="157397"/>
                </a:lnTo>
                <a:lnTo>
                  <a:pt x="177388" y="165465"/>
                </a:lnTo>
                <a:lnTo>
                  <a:pt x="174736" y="169787"/>
                </a:lnTo>
                <a:lnTo>
                  <a:pt x="174458" y="175663"/>
                </a:lnTo>
                <a:lnTo>
                  <a:pt x="177036" y="179669"/>
                </a:lnTo>
                <a:lnTo>
                  <a:pt x="173032" y="181033"/>
                </a:lnTo>
                <a:lnTo>
                  <a:pt x="170341" y="183830"/>
                </a:lnTo>
                <a:lnTo>
                  <a:pt x="163708" y="179250"/>
                </a:lnTo>
                <a:lnTo>
                  <a:pt x="161553" y="181143"/>
                </a:lnTo>
                <a:lnTo>
                  <a:pt x="159768" y="180006"/>
                </a:lnTo>
                <a:lnTo>
                  <a:pt x="157649" y="183932"/>
                </a:lnTo>
                <a:lnTo>
                  <a:pt x="153316" y="183209"/>
                </a:lnTo>
                <a:lnTo>
                  <a:pt x="151915" y="185175"/>
                </a:lnTo>
                <a:lnTo>
                  <a:pt x="151691" y="188742"/>
                </a:lnTo>
                <a:lnTo>
                  <a:pt x="145043" y="189328"/>
                </a:lnTo>
                <a:lnTo>
                  <a:pt x="137255" y="194553"/>
                </a:lnTo>
                <a:lnTo>
                  <a:pt x="131170" y="199470"/>
                </a:lnTo>
                <a:lnTo>
                  <a:pt x="130353" y="201776"/>
                </a:lnTo>
                <a:lnTo>
                  <a:pt x="135458" y="207499"/>
                </a:lnTo>
                <a:lnTo>
                  <a:pt x="139629" y="204228"/>
                </a:lnTo>
                <a:lnTo>
                  <a:pt x="140063" y="208866"/>
                </a:lnTo>
                <a:lnTo>
                  <a:pt x="142048" y="209747"/>
                </a:lnTo>
                <a:lnTo>
                  <a:pt x="144000" y="214148"/>
                </a:lnTo>
                <a:lnTo>
                  <a:pt x="135772" y="217552"/>
                </a:lnTo>
                <a:lnTo>
                  <a:pt x="132492" y="222774"/>
                </a:lnTo>
                <a:lnTo>
                  <a:pt x="134959" y="234496"/>
                </a:lnTo>
                <a:lnTo>
                  <a:pt x="141551" y="242824"/>
                </a:lnTo>
                <a:lnTo>
                  <a:pt x="137295" y="247794"/>
                </a:lnTo>
                <a:lnTo>
                  <a:pt x="129944" y="248224"/>
                </a:lnTo>
                <a:lnTo>
                  <a:pt x="126090" y="253287"/>
                </a:lnTo>
                <a:lnTo>
                  <a:pt x="118998" y="253472"/>
                </a:lnTo>
                <a:lnTo>
                  <a:pt x="109893" y="243186"/>
                </a:lnTo>
                <a:lnTo>
                  <a:pt x="100841" y="240924"/>
                </a:lnTo>
                <a:lnTo>
                  <a:pt x="94485" y="236119"/>
                </a:lnTo>
                <a:lnTo>
                  <a:pt x="93086" y="237519"/>
                </a:lnTo>
                <a:lnTo>
                  <a:pt x="91647" y="244208"/>
                </a:lnTo>
                <a:lnTo>
                  <a:pt x="90135" y="244638"/>
                </a:lnTo>
                <a:lnTo>
                  <a:pt x="82988" y="246667"/>
                </a:lnTo>
                <a:lnTo>
                  <a:pt x="79157" y="239625"/>
                </a:lnTo>
                <a:lnTo>
                  <a:pt x="72845" y="235166"/>
                </a:lnTo>
                <a:lnTo>
                  <a:pt x="69307" y="234861"/>
                </a:lnTo>
                <a:lnTo>
                  <a:pt x="68942" y="227044"/>
                </a:lnTo>
                <a:lnTo>
                  <a:pt x="60136" y="219120"/>
                </a:lnTo>
                <a:lnTo>
                  <a:pt x="59778" y="212691"/>
                </a:lnTo>
                <a:lnTo>
                  <a:pt x="56187" y="210281"/>
                </a:lnTo>
                <a:lnTo>
                  <a:pt x="55504" y="214325"/>
                </a:lnTo>
                <a:lnTo>
                  <a:pt x="53201" y="219309"/>
                </a:lnTo>
                <a:lnTo>
                  <a:pt x="49226" y="222127"/>
                </a:lnTo>
                <a:lnTo>
                  <a:pt x="48065" y="232976"/>
                </a:lnTo>
                <a:lnTo>
                  <a:pt x="41444" y="238741"/>
                </a:lnTo>
                <a:lnTo>
                  <a:pt x="34361" y="242824"/>
                </a:lnTo>
                <a:lnTo>
                  <a:pt x="30222" y="245210"/>
                </a:lnTo>
                <a:lnTo>
                  <a:pt x="26230" y="242824"/>
                </a:lnTo>
                <a:lnTo>
                  <a:pt x="24925" y="242824"/>
                </a:lnTo>
                <a:lnTo>
                  <a:pt x="23597" y="242824"/>
                </a:lnTo>
                <a:lnTo>
                  <a:pt x="20946" y="239745"/>
                </a:lnTo>
                <a:lnTo>
                  <a:pt x="18995" y="241208"/>
                </a:lnTo>
                <a:lnTo>
                  <a:pt x="18291" y="242824"/>
                </a:lnTo>
                <a:lnTo>
                  <a:pt x="17165" y="245410"/>
                </a:lnTo>
                <a:lnTo>
                  <a:pt x="8075" y="243814"/>
                </a:lnTo>
                <a:lnTo>
                  <a:pt x="8530" y="242824"/>
                </a:lnTo>
                <a:lnTo>
                  <a:pt x="9035" y="241726"/>
                </a:lnTo>
                <a:lnTo>
                  <a:pt x="8717" y="239571"/>
                </a:lnTo>
                <a:lnTo>
                  <a:pt x="5469" y="237179"/>
                </a:lnTo>
                <a:lnTo>
                  <a:pt x="7827" y="229007"/>
                </a:lnTo>
                <a:lnTo>
                  <a:pt x="6071" y="227938"/>
                </a:lnTo>
                <a:lnTo>
                  <a:pt x="5533" y="225345"/>
                </a:lnTo>
                <a:lnTo>
                  <a:pt x="7400" y="221996"/>
                </a:lnTo>
                <a:lnTo>
                  <a:pt x="4793" y="217694"/>
                </a:lnTo>
                <a:lnTo>
                  <a:pt x="4894" y="215541"/>
                </a:lnTo>
                <a:lnTo>
                  <a:pt x="3657" y="213319"/>
                </a:lnTo>
                <a:lnTo>
                  <a:pt x="3132" y="205343"/>
                </a:lnTo>
                <a:lnTo>
                  <a:pt x="5654" y="203319"/>
                </a:lnTo>
                <a:lnTo>
                  <a:pt x="5604" y="201346"/>
                </a:lnTo>
                <a:lnTo>
                  <a:pt x="4127" y="197812"/>
                </a:lnTo>
                <a:lnTo>
                  <a:pt x="0" y="194814"/>
                </a:lnTo>
                <a:lnTo>
                  <a:pt x="2782" y="186291"/>
                </a:lnTo>
                <a:lnTo>
                  <a:pt x="1156" y="181645"/>
                </a:lnTo>
                <a:lnTo>
                  <a:pt x="5863" y="179508"/>
                </a:lnTo>
                <a:lnTo>
                  <a:pt x="9286" y="175897"/>
                </a:lnTo>
                <a:lnTo>
                  <a:pt x="15636" y="174566"/>
                </a:lnTo>
                <a:lnTo>
                  <a:pt x="19475" y="177555"/>
                </a:lnTo>
                <a:lnTo>
                  <a:pt x="25007" y="179324"/>
                </a:lnTo>
                <a:lnTo>
                  <a:pt x="28891" y="171993"/>
                </a:lnTo>
                <a:lnTo>
                  <a:pt x="33802" y="175409"/>
                </a:lnTo>
                <a:lnTo>
                  <a:pt x="35457" y="175038"/>
                </a:lnTo>
                <a:lnTo>
                  <a:pt x="37856" y="177534"/>
                </a:lnTo>
                <a:lnTo>
                  <a:pt x="39334" y="175680"/>
                </a:lnTo>
                <a:lnTo>
                  <a:pt x="42015" y="177393"/>
                </a:lnTo>
                <a:lnTo>
                  <a:pt x="47864" y="174115"/>
                </a:lnTo>
                <a:lnTo>
                  <a:pt x="49238" y="180758"/>
                </a:lnTo>
                <a:lnTo>
                  <a:pt x="55633" y="189548"/>
                </a:lnTo>
                <a:lnTo>
                  <a:pt x="68775" y="185172"/>
                </a:lnTo>
                <a:lnTo>
                  <a:pt x="77592" y="195426"/>
                </a:lnTo>
                <a:lnTo>
                  <a:pt x="83680" y="199722"/>
                </a:lnTo>
                <a:lnTo>
                  <a:pt x="84416" y="197707"/>
                </a:lnTo>
                <a:lnTo>
                  <a:pt x="81487" y="193661"/>
                </a:lnTo>
                <a:lnTo>
                  <a:pt x="81255" y="189893"/>
                </a:lnTo>
                <a:lnTo>
                  <a:pt x="86484" y="187287"/>
                </a:lnTo>
                <a:lnTo>
                  <a:pt x="85835" y="179348"/>
                </a:lnTo>
                <a:lnTo>
                  <a:pt x="88827" y="177506"/>
                </a:lnTo>
                <a:lnTo>
                  <a:pt x="87740" y="172948"/>
                </a:lnTo>
                <a:lnTo>
                  <a:pt x="90135" y="162883"/>
                </a:lnTo>
                <a:lnTo>
                  <a:pt x="92000" y="162279"/>
                </a:lnTo>
                <a:lnTo>
                  <a:pt x="96501" y="156811"/>
                </a:lnTo>
                <a:lnTo>
                  <a:pt x="94302" y="155221"/>
                </a:lnTo>
                <a:lnTo>
                  <a:pt x="93747" y="146830"/>
                </a:lnTo>
                <a:lnTo>
                  <a:pt x="90135" y="142388"/>
                </a:lnTo>
                <a:lnTo>
                  <a:pt x="80010" y="144564"/>
                </a:lnTo>
                <a:lnTo>
                  <a:pt x="72792" y="139196"/>
                </a:lnTo>
                <a:lnTo>
                  <a:pt x="83611" y="129536"/>
                </a:lnTo>
                <a:lnTo>
                  <a:pt x="84701" y="123891"/>
                </a:lnTo>
                <a:lnTo>
                  <a:pt x="90135" y="121112"/>
                </a:lnTo>
                <a:lnTo>
                  <a:pt x="92260" y="116760"/>
                </a:lnTo>
                <a:lnTo>
                  <a:pt x="92811" y="115219"/>
                </a:lnTo>
                <a:lnTo>
                  <a:pt x="92074" y="113300"/>
                </a:lnTo>
                <a:lnTo>
                  <a:pt x="90135" y="112000"/>
                </a:lnTo>
                <a:lnTo>
                  <a:pt x="86130" y="109315"/>
                </a:lnTo>
                <a:lnTo>
                  <a:pt x="70528" y="107660"/>
                </a:lnTo>
                <a:lnTo>
                  <a:pt x="69882" y="106554"/>
                </a:lnTo>
                <a:lnTo>
                  <a:pt x="70336" y="103754"/>
                </a:lnTo>
                <a:lnTo>
                  <a:pt x="67739" y="103364"/>
                </a:lnTo>
                <a:lnTo>
                  <a:pt x="67183" y="99150"/>
                </a:lnTo>
                <a:lnTo>
                  <a:pt x="63728" y="95385"/>
                </a:lnTo>
                <a:lnTo>
                  <a:pt x="63185" y="89816"/>
                </a:lnTo>
                <a:lnTo>
                  <a:pt x="58043" y="90484"/>
                </a:lnTo>
                <a:lnTo>
                  <a:pt x="55676" y="88749"/>
                </a:lnTo>
                <a:lnTo>
                  <a:pt x="55673" y="87918"/>
                </a:lnTo>
                <a:lnTo>
                  <a:pt x="57677" y="84996"/>
                </a:lnTo>
                <a:lnTo>
                  <a:pt x="58604" y="77349"/>
                </a:lnTo>
                <a:lnTo>
                  <a:pt x="67323" y="74231"/>
                </a:lnTo>
                <a:lnTo>
                  <a:pt x="68300" y="71767"/>
                </a:lnTo>
                <a:lnTo>
                  <a:pt x="69827" y="71266"/>
                </a:lnTo>
                <a:lnTo>
                  <a:pt x="71777" y="66255"/>
                </a:lnTo>
                <a:lnTo>
                  <a:pt x="82353" y="63893"/>
                </a:lnTo>
                <a:lnTo>
                  <a:pt x="84293" y="55960"/>
                </a:lnTo>
                <a:lnTo>
                  <a:pt x="84785" y="53952"/>
                </a:lnTo>
                <a:lnTo>
                  <a:pt x="88642" y="46661"/>
                </a:lnTo>
                <a:lnTo>
                  <a:pt x="90135" y="46829"/>
                </a:lnTo>
                <a:lnTo>
                  <a:pt x="93343" y="47190"/>
                </a:lnTo>
                <a:lnTo>
                  <a:pt x="94003" y="45080"/>
                </a:lnTo>
                <a:lnTo>
                  <a:pt x="97403" y="42776"/>
                </a:lnTo>
                <a:lnTo>
                  <a:pt x="100058" y="47277"/>
                </a:lnTo>
                <a:lnTo>
                  <a:pt x="103844" y="41055"/>
                </a:lnTo>
                <a:lnTo>
                  <a:pt x="108911" y="38998"/>
                </a:lnTo>
                <a:lnTo>
                  <a:pt x="110657" y="39825"/>
                </a:lnTo>
                <a:lnTo>
                  <a:pt x="113161" y="38127"/>
                </a:lnTo>
                <a:lnTo>
                  <a:pt x="117891" y="37967"/>
                </a:lnTo>
                <a:lnTo>
                  <a:pt x="127034" y="41039"/>
                </a:lnTo>
                <a:lnTo>
                  <a:pt x="133485" y="39159"/>
                </a:lnTo>
                <a:lnTo>
                  <a:pt x="144783" y="38746"/>
                </a:lnTo>
                <a:lnTo>
                  <a:pt x="149987" y="41242"/>
                </a:lnTo>
                <a:lnTo>
                  <a:pt x="151962" y="45508"/>
                </a:lnTo>
                <a:lnTo>
                  <a:pt x="155920" y="45124"/>
                </a:lnTo>
                <a:lnTo>
                  <a:pt x="160062" y="42026"/>
                </a:lnTo>
                <a:lnTo>
                  <a:pt x="160641" y="35908"/>
                </a:lnTo>
                <a:lnTo>
                  <a:pt x="165550" y="32714"/>
                </a:lnTo>
                <a:lnTo>
                  <a:pt x="169190" y="33666"/>
                </a:lnTo>
                <a:lnTo>
                  <a:pt x="171226" y="31756"/>
                </a:lnTo>
                <a:lnTo>
                  <a:pt x="171193" y="29613"/>
                </a:lnTo>
                <a:lnTo>
                  <a:pt x="178878" y="31184"/>
                </a:lnTo>
                <a:lnTo>
                  <a:pt x="185721" y="29314"/>
                </a:lnTo>
                <a:lnTo>
                  <a:pt x="190465" y="26889"/>
                </a:lnTo>
                <a:lnTo>
                  <a:pt x="195031" y="27108"/>
                </a:lnTo>
                <a:lnTo>
                  <a:pt x="212367" y="37766"/>
                </a:lnTo>
                <a:lnTo>
                  <a:pt x="212706" y="32762"/>
                </a:lnTo>
                <a:lnTo>
                  <a:pt x="211311" y="28820"/>
                </a:lnTo>
                <a:lnTo>
                  <a:pt x="208435" y="26485"/>
                </a:lnTo>
                <a:lnTo>
                  <a:pt x="207182" y="22353"/>
                </a:lnTo>
                <a:lnTo>
                  <a:pt x="208002" y="11749"/>
                </a:lnTo>
                <a:lnTo>
                  <a:pt x="207278" y="8644"/>
                </a:lnTo>
                <a:lnTo>
                  <a:pt x="208065" y="6935"/>
                </a:lnTo>
                <a:lnTo>
                  <a:pt x="214479" y="6085"/>
                </a:lnTo>
                <a:lnTo>
                  <a:pt x="220589" y="1046"/>
                </a:lnTo>
                <a:lnTo>
                  <a:pt x="224646" y="3554"/>
                </a:lnTo>
                <a:lnTo>
                  <a:pt x="234110" y="0"/>
                </a:lnTo>
                <a:lnTo>
                  <a:pt x="238823" y="449"/>
                </a:lnTo>
                <a:lnTo>
                  <a:pt x="244837" y="5539"/>
                </a:lnTo>
                <a:lnTo>
                  <a:pt x="245534" y="7352"/>
                </a:lnTo>
                <a:lnTo>
                  <a:pt x="244541" y="11898"/>
                </a:lnTo>
                <a:lnTo>
                  <a:pt x="242064" y="13730"/>
                </a:lnTo>
                <a:lnTo>
                  <a:pt x="241796" y="16086"/>
                </a:lnTo>
                <a:lnTo>
                  <a:pt x="243294" y="17419"/>
                </a:lnTo>
                <a:lnTo>
                  <a:pt x="242827" y="21083"/>
                </a:lnTo>
                <a:lnTo>
                  <a:pt x="246513" y="27257"/>
                </a:lnTo>
                <a:close/>
              </a:path>
            </a:pathLst>
          </a:custGeom>
          <a:solidFill>
            <a:srgbClr val="2E1053">
              <a:alpha val="100000"/>
            </a:srgbClr>
          </a:solidFill>
          <a:ln w="13550" cap="flat">
            <a:solidFill>
              <a:srgbClr val="2E1053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820" name="pg2820"/>
          <p:cNvSpPr/>
          <p:nvPr/>
        </p:nvSpPr>
        <p:spPr>
          <a:xfrm>
            <a:off x="5013703" y="4474590"/>
            <a:ext cx="166819" cy="191789"/>
          </a:xfrm>
          <a:custGeom>
            <a:avLst/>
            <a:gdLst/>
            <a:ahLst/>
            <a:cxnLst/>
            <a:rect l="0" t="0" r="0" b="0"/>
            <a:pathLst>
              <a:path w="166819" h="191789">
                <a:moveTo>
                  <a:pt x="35371" y="0"/>
                </a:moveTo>
                <a:lnTo>
                  <a:pt x="44710" y="2851"/>
                </a:lnTo>
                <a:lnTo>
                  <a:pt x="48004" y="1018"/>
                </a:lnTo>
                <a:lnTo>
                  <a:pt x="56929" y="620"/>
                </a:lnTo>
                <a:lnTo>
                  <a:pt x="66523" y="7026"/>
                </a:lnTo>
                <a:lnTo>
                  <a:pt x="71174" y="5363"/>
                </a:lnTo>
                <a:lnTo>
                  <a:pt x="78140" y="8032"/>
                </a:lnTo>
                <a:lnTo>
                  <a:pt x="80708" y="12918"/>
                </a:lnTo>
                <a:lnTo>
                  <a:pt x="83527" y="15299"/>
                </a:lnTo>
                <a:lnTo>
                  <a:pt x="86448" y="14067"/>
                </a:lnTo>
                <a:lnTo>
                  <a:pt x="91383" y="15523"/>
                </a:lnTo>
                <a:lnTo>
                  <a:pt x="95824" y="14025"/>
                </a:lnTo>
                <a:lnTo>
                  <a:pt x="99840" y="16014"/>
                </a:lnTo>
                <a:lnTo>
                  <a:pt x="112076" y="13952"/>
                </a:lnTo>
                <a:lnTo>
                  <a:pt x="113098" y="17078"/>
                </a:lnTo>
                <a:lnTo>
                  <a:pt x="117164" y="18906"/>
                </a:lnTo>
                <a:lnTo>
                  <a:pt x="121626" y="17392"/>
                </a:lnTo>
                <a:lnTo>
                  <a:pt x="125992" y="26282"/>
                </a:lnTo>
                <a:lnTo>
                  <a:pt x="125995" y="27113"/>
                </a:lnTo>
                <a:lnTo>
                  <a:pt x="128362" y="28848"/>
                </a:lnTo>
                <a:lnTo>
                  <a:pt x="133503" y="28180"/>
                </a:lnTo>
                <a:lnTo>
                  <a:pt x="134046" y="33750"/>
                </a:lnTo>
                <a:lnTo>
                  <a:pt x="137502" y="37514"/>
                </a:lnTo>
                <a:lnTo>
                  <a:pt x="138058" y="41728"/>
                </a:lnTo>
                <a:lnTo>
                  <a:pt x="140655" y="42118"/>
                </a:lnTo>
                <a:lnTo>
                  <a:pt x="140200" y="44919"/>
                </a:lnTo>
                <a:lnTo>
                  <a:pt x="140847" y="46024"/>
                </a:lnTo>
                <a:lnTo>
                  <a:pt x="156448" y="47679"/>
                </a:lnTo>
                <a:lnTo>
                  <a:pt x="160453" y="50364"/>
                </a:lnTo>
                <a:lnTo>
                  <a:pt x="162393" y="51664"/>
                </a:lnTo>
                <a:lnTo>
                  <a:pt x="163130" y="53583"/>
                </a:lnTo>
                <a:lnTo>
                  <a:pt x="162579" y="55124"/>
                </a:lnTo>
                <a:lnTo>
                  <a:pt x="160453" y="59476"/>
                </a:lnTo>
                <a:lnTo>
                  <a:pt x="155019" y="62256"/>
                </a:lnTo>
                <a:lnTo>
                  <a:pt x="153930" y="67901"/>
                </a:lnTo>
                <a:lnTo>
                  <a:pt x="143111" y="77560"/>
                </a:lnTo>
                <a:lnTo>
                  <a:pt x="150329" y="82929"/>
                </a:lnTo>
                <a:lnTo>
                  <a:pt x="160453" y="80753"/>
                </a:lnTo>
                <a:lnTo>
                  <a:pt x="164066" y="85194"/>
                </a:lnTo>
                <a:lnTo>
                  <a:pt x="164620" y="93585"/>
                </a:lnTo>
                <a:lnTo>
                  <a:pt x="166819" y="95175"/>
                </a:lnTo>
                <a:lnTo>
                  <a:pt x="162319" y="100644"/>
                </a:lnTo>
                <a:lnTo>
                  <a:pt x="160453" y="101247"/>
                </a:lnTo>
                <a:lnTo>
                  <a:pt x="158059" y="111312"/>
                </a:lnTo>
                <a:lnTo>
                  <a:pt x="159146" y="115871"/>
                </a:lnTo>
                <a:lnTo>
                  <a:pt x="156153" y="117713"/>
                </a:lnTo>
                <a:lnTo>
                  <a:pt x="156803" y="125651"/>
                </a:lnTo>
                <a:lnTo>
                  <a:pt x="151573" y="128258"/>
                </a:lnTo>
                <a:lnTo>
                  <a:pt x="151806" y="132026"/>
                </a:lnTo>
                <a:lnTo>
                  <a:pt x="154735" y="136072"/>
                </a:lnTo>
                <a:lnTo>
                  <a:pt x="153999" y="138087"/>
                </a:lnTo>
                <a:lnTo>
                  <a:pt x="147911" y="133791"/>
                </a:lnTo>
                <a:lnTo>
                  <a:pt x="139094" y="123536"/>
                </a:lnTo>
                <a:lnTo>
                  <a:pt x="125952" y="127913"/>
                </a:lnTo>
                <a:lnTo>
                  <a:pt x="119556" y="119123"/>
                </a:lnTo>
                <a:lnTo>
                  <a:pt x="118183" y="112479"/>
                </a:lnTo>
                <a:lnTo>
                  <a:pt x="112333" y="115757"/>
                </a:lnTo>
                <a:lnTo>
                  <a:pt x="109653" y="114045"/>
                </a:lnTo>
                <a:lnTo>
                  <a:pt x="108175" y="115899"/>
                </a:lnTo>
                <a:lnTo>
                  <a:pt x="105776" y="113403"/>
                </a:lnTo>
                <a:lnTo>
                  <a:pt x="104121" y="113774"/>
                </a:lnTo>
                <a:lnTo>
                  <a:pt x="99210" y="110357"/>
                </a:lnTo>
                <a:lnTo>
                  <a:pt x="95326" y="117689"/>
                </a:lnTo>
                <a:lnTo>
                  <a:pt x="89794" y="115920"/>
                </a:lnTo>
                <a:lnTo>
                  <a:pt x="85955" y="112930"/>
                </a:lnTo>
                <a:lnTo>
                  <a:pt x="79605" y="114262"/>
                </a:lnTo>
                <a:lnTo>
                  <a:pt x="76182" y="117872"/>
                </a:lnTo>
                <a:lnTo>
                  <a:pt x="71475" y="120010"/>
                </a:lnTo>
                <a:lnTo>
                  <a:pt x="73101" y="124656"/>
                </a:lnTo>
                <a:lnTo>
                  <a:pt x="70318" y="133178"/>
                </a:lnTo>
                <a:lnTo>
                  <a:pt x="74446" y="136177"/>
                </a:lnTo>
                <a:lnTo>
                  <a:pt x="75923" y="139710"/>
                </a:lnTo>
                <a:lnTo>
                  <a:pt x="75973" y="141683"/>
                </a:lnTo>
                <a:lnTo>
                  <a:pt x="73451" y="143707"/>
                </a:lnTo>
                <a:lnTo>
                  <a:pt x="73976" y="151684"/>
                </a:lnTo>
                <a:lnTo>
                  <a:pt x="75212" y="153905"/>
                </a:lnTo>
                <a:lnTo>
                  <a:pt x="75111" y="156059"/>
                </a:lnTo>
                <a:lnTo>
                  <a:pt x="77719" y="160360"/>
                </a:lnTo>
                <a:lnTo>
                  <a:pt x="75851" y="163710"/>
                </a:lnTo>
                <a:lnTo>
                  <a:pt x="76390" y="166302"/>
                </a:lnTo>
                <a:lnTo>
                  <a:pt x="78146" y="167371"/>
                </a:lnTo>
                <a:lnTo>
                  <a:pt x="75788" y="175544"/>
                </a:lnTo>
                <a:lnTo>
                  <a:pt x="79035" y="177935"/>
                </a:lnTo>
                <a:lnTo>
                  <a:pt x="79354" y="180090"/>
                </a:lnTo>
                <a:lnTo>
                  <a:pt x="78849" y="181189"/>
                </a:lnTo>
                <a:lnTo>
                  <a:pt x="78393" y="182179"/>
                </a:lnTo>
                <a:lnTo>
                  <a:pt x="77656" y="181986"/>
                </a:lnTo>
                <a:lnTo>
                  <a:pt x="73316" y="181189"/>
                </a:lnTo>
                <a:lnTo>
                  <a:pt x="66523" y="175572"/>
                </a:lnTo>
                <a:lnTo>
                  <a:pt x="62069" y="177942"/>
                </a:lnTo>
                <a:lnTo>
                  <a:pt x="64011" y="181189"/>
                </a:lnTo>
                <a:lnTo>
                  <a:pt x="65072" y="182961"/>
                </a:lnTo>
                <a:lnTo>
                  <a:pt x="63575" y="187080"/>
                </a:lnTo>
                <a:lnTo>
                  <a:pt x="57328" y="187264"/>
                </a:lnTo>
                <a:lnTo>
                  <a:pt x="53152" y="191789"/>
                </a:lnTo>
                <a:lnTo>
                  <a:pt x="46510" y="190262"/>
                </a:lnTo>
                <a:lnTo>
                  <a:pt x="44577" y="186001"/>
                </a:lnTo>
                <a:lnTo>
                  <a:pt x="42699" y="184845"/>
                </a:lnTo>
                <a:lnTo>
                  <a:pt x="31402" y="188574"/>
                </a:lnTo>
                <a:lnTo>
                  <a:pt x="28674" y="186935"/>
                </a:lnTo>
                <a:lnTo>
                  <a:pt x="27843" y="186599"/>
                </a:lnTo>
                <a:lnTo>
                  <a:pt x="27843" y="186234"/>
                </a:lnTo>
                <a:lnTo>
                  <a:pt x="23280" y="184231"/>
                </a:lnTo>
                <a:lnTo>
                  <a:pt x="22408" y="183139"/>
                </a:lnTo>
                <a:lnTo>
                  <a:pt x="22088" y="181189"/>
                </a:lnTo>
                <a:lnTo>
                  <a:pt x="22150" y="177564"/>
                </a:lnTo>
                <a:lnTo>
                  <a:pt x="20025" y="174069"/>
                </a:lnTo>
                <a:lnTo>
                  <a:pt x="36109" y="170532"/>
                </a:lnTo>
                <a:lnTo>
                  <a:pt x="37838" y="167037"/>
                </a:lnTo>
                <a:lnTo>
                  <a:pt x="35355" y="163680"/>
                </a:lnTo>
                <a:lnTo>
                  <a:pt x="36290" y="162326"/>
                </a:lnTo>
                <a:lnTo>
                  <a:pt x="48982" y="164327"/>
                </a:lnTo>
                <a:lnTo>
                  <a:pt x="56580" y="156024"/>
                </a:lnTo>
                <a:lnTo>
                  <a:pt x="50817" y="149884"/>
                </a:lnTo>
                <a:lnTo>
                  <a:pt x="48385" y="146102"/>
                </a:lnTo>
                <a:lnTo>
                  <a:pt x="48220" y="143707"/>
                </a:lnTo>
                <a:lnTo>
                  <a:pt x="43596" y="136238"/>
                </a:lnTo>
                <a:lnTo>
                  <a:pt x="38491" y="133798"/>
                </a:lnTo>
                <a:lnTo>
                  <a:pt x="30596" y="127003"/>
                </a:lnTo>
                <a:lnTo>
                  <a:pt x="27843" y="126305"/>
                </a:lnTo>
                <a:lnTo>
                  <a:pt x="22810" y="125030"/>
                </a:lnTo>
                <a:lnTo>
                  <a:pt x="22907" y="123005"/>
                </a:lnTo>
                <a:lnTo>
                  <a:pt x="21087" y="116207"/>
                </a:lnTo>
                <a:lnTo>
                  <a:pt x="22557" y="110819"/>
                </a:lnTo>
                <a:lnTo>
                  <a:pt x="26707" y="103094"/>
                </a:lnTo>
                <a:lnTo>
                  <a:pt x="27285" y="95312"/>
                </a:lnTo>
                <a:lnTo>
                  <a:pt x="22552" y="93771"/>
                </a:lnTo>
                <a:lnTo>
                  <a:pt x="19533" y="96592"/>
                </a:lnTo>
                <a:lnTo>
                  <a:pt x="15439" y="96542"/>
                </a:lnTo>
                <a:lnTo>
                  <a:pt x="10799" y="90858"/>
                </a:lnTo>
                <a:lnTo>
                  <a:pt x="13239" y="85194"/>
                </a:lnTo>
                <a:lnTo>
                  <a:pt x="12236" y="82455"/>
                </a:lnTo>
                <a:lnTo>
                  <a:pt x="27420" y="67598"/>
                </a:lnTo>
                <a:lnTo>
                  <a:pt x="29612" y="60979"/>
                </a:lnTo>
                <a:lnTo>
                  <a:pt x="26826" y="58294"/>
                </a:lnTo>
                <a:lnTo>
                  <a:pt x="20039" y="58600"/>
                </a:lnTo>
                <a:lnTo>
                  <a:pt x="18291" y="55339"/>
                </a:lnTo>
                <a:lnTo>
                  <a:pt x="14719" y="53307"/>
                </a:lnTo>
                <a:lnTo>
                  <a:pt x="8079" y="52199"/>
                </a:lnTo>
                <a:lnTo>
                  <a:pt x="4101" y="54507"/>
                </a:lnTo>
                <a:lnTo>
                  <a:pt x="3614" y="50245"/>
                </a:lnTo>
                <a:lnTo>
                  <a:pt x="0" y="39860"/>
                </a:lnTo>
                <a:lnTo>
                  <a:pt x="5884" y="34799"/>
                </a:lnTo>
                <a:lnTo>
                  <a:pt x="7345" y="28341"/>
                </a:lnTo>
                <a:lnTo>
                  <a:pt x="19241" y="21641"/>
                </a:lnTo>
                <a:lnTo>
                  <a:pt x="22767" y="15127"/>
                </a:lnTo>
                <a:lnTo>
                  <a:pt x="27637" y="13777"/>
                </a:lnTo>
                <a:lnTo>
                  <a:pt x="32159" y="14909"/>
                </a:lnTo>
                <a:lnTo>
                  <a:pt x="33366" y="12678"/>
                </a:lnTo>
                <a:close/>
              </a:path>
            </a:pathLst>
          </a:custGeom>
          <a:solidFill>
            <a:srgbClr val="2D1051">
              <a:alpha val="100000"/>
            </a:srgbClr>
          </a:solidFill>
          <a:ln w="13550" cap="flat">
            <a:solidFill>
              <a:srgbClr val="2D1051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821" name="pg2821"/>
          <p:cNvSpPr/>
          <p:nvPr/>
        </p:nvSpPr>
        <p:spPr>
          <a:xfrm>
            <a:off x="5381778" y="4102522"/>
            <a:ext cx="73163" cy="112483"/>
          </a:xfrm>
          <a:custGeom>
            <a:avLst/>
            <a:gdLst/>
            <a:ahLst/>
            <a:cxnLst/>
            <a:rect l="0" t="0" r="0" b="0"/>
            <a:pathLst>
              <a:path w="73163" h="112483">
                <a:moveTo>
                  <a:pt x="34321" y="112483"/>
                </a:moveTo>
                <a:lnTo>
                  <a:pt x="29300" y="108724"/>
                </a:lnTo>
                <a:lnTo>
                  <a:pt x="26743" y="109719"/>
                </a:lnTo>
                <a:lnTo>
                  <a:pt x="25006" y="108382"/>
                </a:lnTo>
                <a:lnTo>
                  <a:pt x="26087" y="105650"/>
                </a:lnTo>
                <a:lnTo>
                  <a:pt x="25198" y="99384"/>
                </a:lnTo>
                <a:lnTo>
                  <a:pt x="26630" y="96746"/>
                </a:lnTo>
                <a:lnTo>
                  <a:pt x="24304" y="92887"/>
                </a:lnTo>
                <a:lnTo>
                  <a:pt x="23246" y="88962"/>
                </a:lnTo>
                <a:lnTo>
                  <a:pt x="20035" y="88743"/>
                </a:lnTo>
                <a:lnTo>
                  <a:pt x="14663" y="83518"/>
                </a:lnTo>
                <a:lnTo>
                  <a:pt x="14496" y="81092"/>
                </a:lnTo>
                <a:lnTo>
                  <a:pt x="11905" y="72452"/>
                </a:lnTo>
                <a:lnTo>
                  <a:pt x="11917" y="67567"/>
                </a:lnTo>
                <a:lnTo>
                  <a:pt x="7564" y="63260"/>
                </a:lnTo>
                <a:lnTo>
                  <a:pt x="6421" y="56361"/>
                </a:lnTo>
                <a:lnTo>
                  <a:pt x="1489" y="52462"/>
                </a:lnTo>
                <a:lnTo>
                  <a:pt x="371" y="50100"/>
                </a:lnTo>
                <a:lnTo>
                  <a:pt x="0" y="47574"/>
                </a:lnTo>
                <a:lnTo>
                  <a:pt x="2120" y="40946"/>
                </a:lnTo>
                <a:lnTo>
                  <a:pt x="1342" y="36920"/>
                </a:lnTo>
                <a:lnTo>
                  <a:pt x="6029" y="27428"/>
                </a:lnTo>
                <a:lnTo>
                  <a:pt x="8015" y="26263"/>
                </a:lnTo>
                <a:lnTo>
                  <a:pt x="8567" y="23478"/>
                </a:lnTo>
                <a:lnTo>
                  <a:pt x="10894" y="22089"/>
                </a:lnTo>
                <a:lnTo>
                  <a:pt x="11850" y="19924"/>
                </a:lnTo>
                <a:lnTo>
                  <a:pt x="15306" y="17338"/>
                </a:lnTo>
                <a:lnTo>
                  <a:pt x="23881" y="15377"/>
                </a:lnTo>
                <a:lnTo>
                  <a:pt x="28488" y="15561"/>
                </a:lnTo>
                <a:lnTo>
                  <a:pt x="30983" y="17767"/>
                </a:lnTo>
                <a:lnTo>
                  <a:pt x="41727" y="14158"/>
                </a:lnTo>
                <a:lnTo>
                  <a:pt x="42605" y="12012"/>
                </a:lnTo>
                <a:lnTo>
                  <a:pt x="48888" y="6521"/>
                </a:lnTo>
                <a:lnTo>
                  <a:pt x="52015" y="0"/>
                </a:lnTo>
                <a:lnTo>
                  <a:pt x="55001" y="1102"/>
                </a:lnTo>
                <a:lnTo>
                  <a:pt x="56760" y="4152"/>
                </a:lnTo>
                <a:lnTo>
                  <a:pt x="56802" y="7803"/>
                </a:lnTo>
                <a:lnTo>
                  <a:pt x="47758" y="18232"/>
                </a:lnTo>
                <a:lnTo>
                  <a:pt x="53957" y="24990"/>
                </a:lnTo>
                <a:lnTo>
                  <a:pt x="53027" y="28450"/>
                </a:lnTo>
                <a:lnTo>
                  <a:pt x="50728" y="29915"/>
                </a:lnTo>
                <a:lnTo>
                  <a:pt x="49798" y="32361"/>
                </a:lnTo>
                <a:lnTo>
                  <a:pt x="51242" y="34402"/>
                </a:lnTo>
                <a:lnTo>
                  <a:pt x="58716" y="37268"/>
                </a:lnTo>
                <a:lnTo>
                  <a:pt x="58464" y="39372"/>
                </a:lnTo>
                <a:lnTo>
                  <a:pt x="63015" y="48129"/>
                </a:lnTo>
                <a:lnTo>
                  <a:pt x="65518" y="48601"/>
                </a:lnTo>
                <a:lnTo>
                  <a:pt x="67624" y="51524"/>
                </a:lnTo>
                <a:lnTo>
                  <a:pt x="65450" y="57865"/>
                </a:lnTo>
                <a:lnTo>
                  <a:pt x="69460" y="62896"/>
                </a:lnTo>
                <a:lnTo>
                  <a:pt x="71540" y="65008"/>
                </a:lnTo>
                <a:lnTo>
                  <a:pt x="68112" y="72162"/>
                </a:lnTo>
                <a:lnTo>
                  <a:pt x="71912" y="74511"/>
                </a:lnTo>
                <a:lnTo>
                  <a:pt x="70871" y="77782"/>
                </a:lnTo>
                <a:lnTo>
                  <a:pt x="73163" y="79131"/>
                </a:lnTo>
                <a:lnTo>
                  <a:pt x="72483" y="81092"/>
                </a:lnTo>
                <a:lnTo>
                  <a:pt x="72068" y="82289"/>
                </a:lnTo>
                <a:lnTo>
                  <a:pt x="64132" y="88217"/>
                </a:lnTo>
                <a:lnTo>
                  <a:pt x="60187" y="86637"/>
                </a:lnTo>
                <a:lnTo>
                  <a:pt x="59968" y="83884"/>
                </a:lnTo>
                <a:lnTo>
                  <a:pt x="57897" y="84346"/>
                </a:lnTo>
                <a:lnTo>
                  <a:pt x="57832" y="90159"/>
                </a:lnTo>
                <a:lnTo>
                  <a:pt x="50410" y="93578"/>
                </a:lnTo>
                <a:lnTo>
                  <a:pt x="50581" y="96685"/>
                </a:lnTo>
                <a:lnTo>
                  <a:pt x="54012" y="97287"/>
                </a:lnTo>
                <a:lnTo>
                  <a:pt x="54300" y="98497"/>
                </a:lnTo>
                <a:lnTo>
                  <a:pt x="50845" y="102543"/>
                </a:lnTo>
                <a:lnTo>
                  <a:pt x="49276" y="102228"/>
                </a:lnTo>
                <a:lnTo>
                  <a:pt x="49018" y="105482"/>
                </a:lnTo>
                <a:lnTo>
                  <a:pt x="43546" y="111547"/>
                </a:lnTo>
                <a:lnTo>
                  <a:pt x="42945" y="109717"/>
                </a:lnTo>
                <a:lnTo>
                  <a:pt x="42446" y="110312"/>
                </a:lnTo>
                <a:lnTo>
                  <a:pt x="41322" y="110775"/>
                </a:lnTo>
                <a:lnTo>
                  <a:pt x="38850" y="110207"/>
                </a:lnTo>
                <a:lnTo>
                  <a:pt x="37700" y="110515"/>
                </a:lnTo>
                <a:close/>
              </a:path>
            </a:pathLst>
          </a:custGeom>
          <a:solidFill>
            <a:srgbClr val="2A104A">
              <a:alpha val="100000"/>
            </a:srgbClr>
          </a:solidFill>
          <a:ln w="13550" cap="flat">
            <a:solidFill>
              <a:srgbClr val="2A104A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822" name="pg2822"/>
          <p:cNvSpPr/>
          <p:nvPr/>
        </p:nvSpPr>
        <p:spPr>
          <a:xfrm>
            <a:off x="5392332" y="3985799"/>
            <a:ext cx="226460" cy="277267"/>
          </a:xfrm>
          <a:custGeom>
            <a:avLst/>
            <a:gdLst/>
            <a:ahLst/>
            <a:cxnLst/>
            <a:rect l="0" t="0" r="0" b="0"/>
            <a:pathLst>
              <a:path w="226460" h="277267">
                <a:moveTo>
                  <a:pt x="201129" y="100215"/>
                </a:moveTo>
                <a:lnTo>
                  <a:pt x="198402" y="106315"/>
                </a:lnTo>
                <a:lnTo>
                  <a:pt x="197792" y="107679"/>
                </a:lnTo>
                <a:lnTo>
                  <a:pt x="193680" y="109463"/>
                </a:lnTo>
                <a:lnTo>
                  <a:pt x="192084" y="114277"/>
                </a:lnTo>
                <a:lnTo>
                  <a:pt x="189578" y="117150"/>
                </a:lnTo>
                <a:lnTo>
                  <a:pt x="189290" y="120304"/>
                </a:lnTo>
                <a:lnTo>
                  <a:pt x="182656" y="118871"/>
                </a:lnTo>
                <a:lnTo>
                  <a:pt x="176490" y="129442"/>
                </a:lnTo>
                <a:lnTo>
                  <a:pt x="170161" y="131917"/>
                </a:lnTo>
                <a:lnTo>
                  <a:pt x="166234" y="131436"/>
                </a:lnTo>
                <a:lnTo>
                  <a:pt x="164106" y="134406"/>
                </a:lnTo>
                <a:lnTo>
                  <a:pt x="165802" y="138144"/>
                </a:lnTo>
                <a:lnTo>
                  <a:pt x="166015" y="141620"/>
                </a:lnTo>
                <a:lnTo>
                  <a:pt x="169717" y="143448"/>
                </a:lnTo>
                <a:lnTo>
                  <a:pt x="169512" y="151789"/>
                </a:lnTo>
                <a:lnTo>
                  <a:pt x="173664" y="161182"/>
                </a:lnTo>
                <a:lnTo>
                  <a:pt x="173672" y="164777"/>
                </a:lnTo>
                <a:lnTo>
                  <a:pt x="170575" y="170999"/>
                </a:lnTo>
                <a:lnTo>
                  <a:pt x="170598" y="173469"/>
                </a:lnTo>
                <a:lnTo>
                  <a:pt x="174846" y="170011"/>
                </a:lnTo>
                <a:lnTo>
                  <a:pt x="183368" y="168702"/>
                </a:lnTo>
                <a:lnTo>
                  <a:pt x="188089" y="161546"/>
                </a:lnTo>
                <a:lnTo>
                  <a:pt x="192031" y="158593"/>
                </a:lnTo>
                <a:lnTo>
                  <a:pt x="199517" y="166687"/>
                </a:lnTo>
                <a:lnTo>
                  <a:pt x="203197" y="176702"/>
                </a:lnTo>
                <a:lnTo>
                  <a:pt x="202291" y="182698"/>
                </a:lnTo>
                <a:lnTo>
                  <a:pt x="199799" y="187113"/>
                </a:lnTo>
                <a:lnTo>
                  <a:pt x="200774" y="193463"/>
                </a:lnTo>
                <a:lnTo>
                  <a:pt x="198810" y="197815"/>
                </a:lnTo>
                <a:lnTo>
                  <a:pt x="199437" y="200564"/>
                </a:lnTo>
                <a:lnTo>
                  <a:pt x="202297" y="199890"/>
                </a:lnTo>
                <a:lnTo>
                  <a:pt x="206648" y="202120"/>
                </a:lnTo>
                <a:lnTo>
                  <a:pt x="211022" y="202383"/>
                </a:lnTo>
                <a:lnTo>
                  <a:pt x="216850" y="198164"/>
                </a:lnTo>
                <a:lnTo>
                  <a:pt x="217735" y="197815"/>
                </a:lnTo>
                <a:lnTo>
                  <a:pt x="224285" y="195244"/>
                </a:lnTo>
                <a:lnTo>
                  <a:pt x="226460" y="196224"/>
                </a:lnTo>
                <a:lnTo>
                  <a:pt x="226188" y="197815"/>
                </a:lnTo>
                <a:lnTo>
                  <a:pt x="225431" y="202243"/>
                </a:lnTo>
                <a:lnTo>
                  <a:pt x="226019" y="207143"/>
                </a:lnTo>
                <a:lnTo>
                  <a:pt x="221682" y="213909"/>
                </a:lnTo>
                <a:lnTo>
                  <a:pt x="221146" y="216772"/>
                </a:lnTo>
                <a:lnTo>
                  <a:pt x="220606" y="217175"/>
                </a:lnTo>
                <a:lnTo>
                  <a:pt x="220448" y="218105"/>
                </a:lnTo>
                <a:lnTo>
                  <a:pt x="219132" y="218607"/>
                </a:lnTo>
                <a:lnTo>
                  <a:pt x="218590" y="220045"/>
                </a:lnTo>
                <a:lnTo>
                  <a:pt x="217721" y="220873"/>
                </a:lnTo>
                <a:lnTo>
                  <a:pt x="215372" y="220169"/>
                </a:lnTo>
                <a:lnTo>
                  <a:pt x="213358" y="220103"/>
                </a:lnTo>
                <a:lnTo>
                  <a:pt x="211995" y="220430"/>
                </a:lnTo>
                <a:lnTo>
                  <a:pt x="202182" y="222003"/>
                </a:lnTo>
                <a:lnTo>
                  <a:pt x="200800" y="223535"/>
                </a:lnTo>
                <a:lnTo>
                  <a:pt x="199840" y="231281"/>
                </a:lnTo>
                <a:lnTo>
                  <a:pt x="193881" y="234671"/>
                </a:lnTo>
                <a:lnTo>
                  <a:pt x="195581" y="238603"/>
                </a:lnTo>
                <a:lnTo>
                  <a:pt x="194133" y="244776"/>
                </a:lnTo>
                <a:lnTo>
                  <a:pt x="194477" y="252129"/>
                </a:lnTo>
                <a:lnTo>
                  <a:pt x="200261" y="256470"/>
                </a:lnTo>
                <a:lnTo>
                  <a:pt x="203686" y="260814"/>
                </a:lnTo>
                <a:lnTo>
                  <a:pt x="203486" y="262168"/>
                </a:lnTo>
                <a:lnTo>
                  <a:pt x="197693" y="261617"/>
                </a:lnTo>
                <a:lnTo>
                  <a:pt x="192500" y="263252"/>
                </a:lnTo>
                <a:lnTo>
                  <a:pt x="189414" y="268085"/>
                </a:lnTo>
                <a:lnTo>
                  <a:pt x="182107" y="272436"/>
                </a:lnTo>
                <a:lnTo>
                  <a:pt x="172813" y="271456"/>
                </a:lnTo>
                <a:lnTo>
                  <a:pt x="165716" y="273393"/>
                </a:lnTo>
                <a:lnTo>
                  <a:pt x="161551" y="271605"/>
                </a:lnTo>
                <a:lnTo>
                  <a:pt x="144395" y="277267"/>
                </a:lnTo>
                <a:lnTo>
                  <a:pt x="121696" y="272990"/>
                </a:lnTo>
                <a:lnTo>
                  <a:pt x="113598" y="274428"/>
                </a:lnTo>
                <a:lnTo>
                  <a:pt x="109947" y="273219"/>
                </a:lnTo>
                <a:lnTo>
                  <a:pt x="101836" y="275947"/>
                </a:lnTo>
                <a:lnTo>
                  <a:pt x="98416" y="274892"/>
                </a:lnTo>
                <a:lnTo>
                  <a:pt x="97018" y="275336"/>
                </a:lnTo>
                <a:lnTo>
                  <a:pt x="94776" y="275814"/>
                </a:lnTo>
                <a:lnTo>
                  <a:pt x="92570" y="275091"/>
                </a:lnTo>
                <a:lnTo>
                  <a:pt x="91255" y="275583"/>
                </a:lnTo>
                <a:lnTo>
                  <a:pt x="90181" y="275954"/>
                </a:lnTo>
                <a:lnTo>
                  <a:pt x="89571" y="275787"/>
                </a:lnTo>
                <a:lnTo>
                  <a:pt x="81765" y="272530"/>
                </a:lnTo>
                <a:lnTo>
                  <a:pt x="72687" y="263252"/>
                </a:lnTo>
                <a:lnTo>
                  <a:pt x="71310" y="261844"/>
                </a:lnTo>
                <a:lnTo>
                  <a:pt x="70003" y="261945"/>
                </a:lnTo>
                <a:lnTo>
                  <a:pt x="66855" y="262189"/>
                </a:lnTo>
                <a:lnTo>
                  <a:pt x="62875" y="254250"/>
                </a:lnTo>
                <a:lnTo>
                  <a:pt x="55168" y="250218"/>
                </a:lnTo>
                <a:lnTo>
                  <a:pt x="49475" y="239693"/>
                </a:lnTo>
                <a:lnTo>
                  <a:pt x="42608" y="232050"/>
                </a:lnTo>
                <a:lnTo>
                  <a:pt x="35680" y="231055"/>
                </a:lnTo>
                <a:lnTo>
                  <a:pt x="32992" y="228270"/>
                </a:lnTo>
                <a:lnTo>
                  <a:pt x="38464" y="222206"/>
                </a:lnTo>
                <a:lnTo>
                  <a:pt x="38722" y="218952"/>
                </a:lnTo>
                <a:lnTo>
                  <a:pt x="40291" y="219267"/>
                </a:lnTo>
                <a:lnTo>
                  <a:pt x="43746" y="215221"/>
                </a:lnTo>
                <a:lnTo>
                  <a:pt x="43458" y="214010"/>
                </a:lnTo>
                <a:lnTo>
                  <a:pt x="40026" y="213408"/>
                </a:lnTo>
                <a:lnTo>
                  <a:pt x="39856" y="210302"/>
                </a:lnTo>
                <a:lnTo>
                  <a:pt x="47278" y="206882"/>
                </a:lnTo>
                <a:lnTo>
                  <a:pt x="47343" y="201069"/>
                </a:lnTo>
                <a:lnTo>
                  <a:pt x="49413" y="200607"/>
                </a:lnTo>
                <a:lnTo>
                  <a:pt x="49633" y="203361"/>
                </a:lnTo>
                <a:lnTo>
                  <a:pt x="53578" y="204940"/>
                </a:lnTo>
                <a:lnTo>
                  <a:pt x="61514" y="199012"/>
                </a:lnTo>
                <a:lnTo>
                  <a:pt x="61929" y="197815"/>
                </a:lnTo>
                <a:lnTo>
                  <a:pt x="62608" y="195855"/>
                </a:lnTo>
                <a:lnTo>
                  <a:pt x="60317" y="194506"/>
                </a:lnTo>
                <a:lnTo>
                  <a:pt x="61358" y="191235"/>
                </a:lnTo>
                <a:lnTo>
                  <a:pt x="57558" y="188885"/>
                </a:lnTo>
                <a:lnTo>
                  <a:pt x="60986" y="181731"/>
                </a:lnTo>
                <a:lnTo>
                  <a:pt x="58906" y="179620"/>
                </a:lnTo>
                <a:lnTo>
                  <a:pt x="54895" y="174589"/>
                </a:lnTo>
                <a:lnTo>
                  <a:pt x="57070" y="168248"/>
                </a:lnTo>
                <a:lnTo>
                  <a:pt x="54964" y="165325"/>
                </a:lnTo>
                <a:lnTo>
                  <a:pt x="52461" y="164852"/>
                </a:lnTo>
                <a:lnTo>
                  <a:pt x="47910" y="156095"/>
                </a:lnTo>
                <a:lnTo>
                  <a:pt x="48162" y="153991"/>
                </a:lnTo>
                <a:lnTo>
                  <a:pt x="40688" y="151126"/>
                </a:lnTo>
                <a:lnTo>
                  <a:pt x="39244" y="149084"/>
                </a:lnTo>
                <a:lnTo>
                  <a:pt x="40173" y="146639"/>
                </a:lnTo>
                <a:lnTo>
                  <a:pt x="42473" y="145173"/>
                </a:lnTo>
                <a:lnTo>
                  <a:pt x="43403" y="141713"/>
                </a:lnTo>
                <a:lnTo>
                  <a:pt x="37203" y="134956"/>
                </a:lnTo>
                <a:lnTo>
                  <a:pt x="46248" y="124526"/>
                </a:lnTo>
                <a:lnTo>
                  <a:pt x="46206" y="120876"/>
                </a:lnTo>
                <a:lnTo>
                  <a:pt x="44447" y="117825"/>
                </a:lnTo>
                <a:lnTo>
                  <a:pt x="41461" y="116723"/>
                </a:lnTo>
                <a:lnTo>
                  <a:pt x="38334" y="123244"/>
                </a:lnTo>
                <a:lnTo>
                  <a:pt x="32050" y="128735"/>
                </a:lnTo>
                <a:lnTo>
                  <a:pt x="31173" y="130881"/>
                </a:lnTo>
                <a:lnTo>
                  <a:pt x="20429" y="134490"/>
                </a:lnTo>
                <a:lnTo>
                  <a:pt x="17934" y="132284"/>
                </a:lnTo>
                <a:lnTo>
                  <a:pt x="13327" y="132101"/>
                </a:lnTo>
                <a:lnTo>
                  <a:pt x="4752" y="134062"/>
                </a:lnTo>
                <a:lnTo>
                  <a:pt x="1295" y="136647"/>
                </a:lnTo>
                <a:lnTo>
                  <a:pt x="0" y="130052"/>
                </a:lnTo>
                <a:lnTo>
                  <a:pt x="284" y="122398"/>
                </a:lnTo>
                <a:lnTo>
                  <a:pt x="2277" y="120242"/>
                </a:lnTo>
                <a:lnTo>
                  <a:pt x="3537" y="113118"/>
                </a:lnTo>
                <a:lnTo>
                  <a:pt x="6871" y="106315"/>
                </a:lnTo>
                <a:lnTo>
                  <a:pt x="11630" y="96601"/>
                </a:lnTo>
                <a:lnTo>
                  <a:pt x="15964" y="92585"/>
                </a:lnTo>
                <a:lnTo>
                  <a:pt x="18576" y="85149"/>
                </a:lnTo>
                <a:lnTo>
                  <a:pt x="22832" y="82579"/>
                </a:lnTo>
                <a:lnTo>
                  <a:pt x="27486" y="77303"/>
                </a:lnTo>
                <a:lnTo>
                  <a:pt x="35868" y="80048"/>
                </a:lnTo>
                <a:lnTo>
                  <a:pt x="40671" y="82847"/>
                </a:lnTo>
                <a:lnTo>
                  <a:pt x="45123" y="87612"/>
                </a:lnTo>
                <a:lnTo>
                  <a:pt x="48891" y="88094"/>
                </a:lnTo>
                <a:lnTo>
                  <a:pt x="54988" y="82640"/>
                </a:lnTo>
                <a:lnTo>
                  <a:pt x="62615" y="87834"/>
                </a:lnTo>
                <a:lnTo>
                  <a:pt x="66027" y="85446"/>
                </a:lnTo>
                <a:lnTo>
                  <a:pt x="69227" y="85698"/>
                </a:lnTo>
                <a:lnTo>
                  <a:pt x="75534" y="80936"/>
                </a:lnTo>
                <a:lnTo>
                  <a:pt x="81791" y="79399"/>
                </a:lnTo>
                <a:lnTo>
                  <a:pt x="90427" y="68730"/>
                </a:lnTo>
                <a:lnTo>
                  <a:pt x="100459" y="68149"/>
                </a:lnTo>
                <a:lnTo>
                  <a:pt x="105253" y="52131"/>
                </a:lnTo>
                <a:lnTo>
                  <a:pt x="115298" y="51554"/>
                </a:lnTo>
                <a:lnTo>
                  <a:pt x="120630" y="48613"/>
                </a:lnTo>
                <a:lnTo>
                  <a:pt x="125154" y="39617"/>
                </a:lnTo>
                <a:lnTo>
                  <a:pt x="125665" y="34353"/>
                </a:lnTo>
                <a:lnTo>
                  <a:pt x="124902" y="31850"/>
                </a:lnTo>
                <a:lnTo>
                  <a:pt x="127296" y="27244"/>
                </a:lnTo>
                <a:lnTo>
                  <a:pt x="127157" y="22906"/>
                </a:lnTo>
                <a:lnTo>
                  <a:pt x="129437" y="17436"/>
                </a:lnTo>
                <a:lnTo>
                  <a:pt x="128759" y="14116"/>
                </a:lnTo>
                <a:lnTo>
                  <a:pt x="129271" y="11704"/>
                </a:lnTo>
                <a:lnTo>
                  <a:pt x="132345" y="8282"/>
                </a:lnTo>
                <a:lnTo>
                  <a:pt x="133709" y="4789"/>
                </a:lnTo>
                <a:lnTo>
                  <a:pt x="147468" y="332"/>
                </a:lnTo>
                <a:lnTo>
                  <a:pt x="152719" y="0"/>
                </a:lnTo>
                <a:lnTo>
                  <a:pt x="158504" y="10432"/>
                </a:lnTo>
                <a:lnTo>
                  <a:pt x="163112" y="22091"/>
                </a:lnTo>
                <a:lnTo>
                  <a:pt x="171686" y="28072"/>
                </a:lnTo>
                <a:lnTo>
                  <a:pt x="174060" y="30717"/>
                </a:lnTo>
                <a:lnTo>
                  <a:pt x="175688" y="34990"/>
                </a:lnTo>
                <a:lnTo>
                  <a:pt x="172785" y="39648"/>
                </a:lnTo>
                <a:lnTo>
                  <a:pt x="176820" y="43311"/>
                </a:lnTo>
                <a:lnTo>
                  <a:pt x="176635" y="51370"/>
                </a:lnTo>
                <a:lnTo>
                  <a:pt x="173818" y="55499"/>
                </a:lnTo>
                <a:lnTo>
                  <a:pt x="168695" y="57664"/>
                </a:lnTo>
                <a:lnTo>
                  <a:pt x="166187" y="61450"/>
                </a:lnTo>
                <a:lnTo>
                  <a:pt x="163157" y="62987"/>
                </a:lnTo>
                <a:lnTo>
                  <a:pt x="163090" y="64785"/>
                </a:lnTo>
                <a:lnTo>
                  <a:pt x="168897" y="66181"/>
                </a:lnTo>
                <a:lnTo>
                  <a:pt x="175028" y="61010"/>
                </a:lnTo>
                <a:lnTo>
                  <a:pt x="176756" y="62746"/>
                </a:lnTo>
                <a:lnTo>
                  <a:pt x="180277" y="61684"/>
                </a:lnTo>
                <a:lnTo>
                  <a:pt x="187851" y="63477"/>
                </a:lnTo>
                <a:lnTo>
                  <a:pt x="189507" y="66274"/>
                </a:lnTo>
                <a:lnTo>
                  <a:pt x="187133" y="69223"/>
                </a:lnTo>
                <a:lnTo>
                  <a:pt x="188157" y="73596"/>
                </a:lnTo>
                <a:lnTo>
                  <a:pt x="187707" y="81869"/>
                </a:lnTo>
                <a:lnTo>
                  <a:pt x="194847" y="88194"/>
                </a:lnTo>
                <a:close/>
              </a:path>
            </a:pathLst>
          </a:custGeom>
          <a:solidFill>
            <a:srgbClr val="180B24">
              <a:alpha val="100000"/>
            </a:srgbClr>
          </a:solidFill>
          <a:ln w="13550" cap="flat">
            <a:solidFill>
              <a:srgbClr val="180B24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823" name="pg2823"/>
          <p:cNvSpPr/>
          <p:nvPr/>
        </p:nvSpPr>
        <p:spPr>
          <a:xfrm>
            <a:off x="5539801" y="3933879"/>
            <a:ext cx="228303" cy="272542"/>
          </a:xfrm>
          <a:custGeom>
            <a:avLst/>
            <a:gdLst/>
            <a:ahLst/>
            <a:cxnLst/>
            <a:rect l="0" t="0" r="0" b="0"/>
            <a:pathLst>
              <a:path w="228303" h="272542">
                <a:moveTo>
                  <a:pt x="166281" y="71648"/>
                </a:moveTo>
                <a:lnTo>
                  <a:pt x="167663" y="72535"/>
                </a:lnTo>
                <a:lnTo>
                  <a:pt x="169767" y="77618"/>
                </a:lnTo>
                <a:lnTo>
                  <a:pt x="170224" y="78724"/>
                </a:lnTo>
                <a:lnTo>
                  <a:pt x="169767" y="79694"/>
                </a:lnTo>
                <a:lnTo>
                  <a:pt x="167833" y="83800"/>
                </a:lnTo>
                <a:lnTo>
                  <a:pt x="168257" y="85096"/>
                </a:lnTo>
                <a:lnTo>
                  <a:pt x="169275" y="85626"/>
                </a:lnTo>
                <a:lnTo>
                  <a:pt x="169767" y="84848"/>
                </a:lnTo>
                <a:lnTo>
                  <a:pt x="171106" y="82728"/>
                </a:lnTo>
                <a:lnTo>
                  <a:pt x="176744" y="80312"/>
                </a:lnTo>
                <a:lnTo>
                  <a:pt x="176505" y="82395"/>
                </a:lnTo>
                <a:lnTo>
                  <a:pt x="173519" y="84946"/>
                </a:lnTo>
                <a:lnTo>
                  <a:pt x="173629" y="87465"/>
                </a:lnTo>
                <a:lnTo>
                  <a:pt x="182361" y="88738"/>
                </a:lnTo>
                <a:lnTo>
                  <a:pt x="180074" y="104086"/>
                </a:lnTo>
                <a:lnTo>
                  <a:pt x="175192" y="105863"/>
                </a:lnTo>
                <a:lnTo>
                  <a:pt x="180799" y="113359"/>
                </a:lnTo>
                <a:lnTo>
                  <a:pt x="181945" y="118206"/>
                </a:lnTo>
                <a:lnTo>
                  <a:pt x="184572" y="119586"/>
                </a:lnTo>
                <a:lnTo>
                  <a:pt x="181957" y="122480"/>
                </a:lnTo>
                <a:lnTo>
                  <a:pt x="177815" y="123545"/>
                </a:lnTo>
                <a:lnTo>
                  <a:pt x="194784" y="126582"/>
                </a:lnTo>
                <a:lnTo>
                  <a:pt x="197541" y="123953"/>
                </a:lnTo>
                <a:lnTo>
                  <a:pt x="207121" y="129393"/>
                </a:lnTo>
                <a:lnTo>
                  <a:pt x="205209" y="130493"/>
                </a:lnTo>
                <a:lnTo>
                  <a:pt x="203919" y="134765"/>
                </a:lnTo>
                <a:lnTo>
                  <a:pt x="199954" y="139372"/>
                </a:lnTo>
                <a:lnTo>
                  <a:pt x="199600" y="143929"/>
                </a:lnTo>
                <a:lnTo>
                  <a:pt x="200423" y="146830"/>
                </a:lnTo>
                <a:lnTo>
                  <a:pt x="198197" y="150325"/>
                </a:lnTo>
                <a:lnTo>
                  <a:pt x="198230" y="154796"/>
                </a:lnTo>
                <a:lnTo>
                  <a:pt x="202475" y="158235"/>
                </a:lnTo>
                <a:lnTo>
                  <a:pt x="207539" y="162335"/>
                </a:lnTo>
                <a:lnTo>
                  <a:pt x="210487" y="167303"/>
                </a:lnTo>
                <a:lnTo>
                  <a:pt x="210728" y="175318"/>
                </a:lnTo>
                <a:lnTo>
                  <a:pt x="216193" y="177760"/>
                </a:lnTo>
                <a:lnTo>
                  <a:pt x="213747" y="188006"/>
                </a:lnTo>
                <a:lnTo>
                  <a:pt x="210871" y="192646"/>
                </a:lnTo>
                <a:lnTo>
                  <a:pt x="211620" y="198372"/>
                </a:lnTo>
                <a:lnTo>
                  <a:pt x="215534" y="201461"/>
                </a:lnTo>
                <a:lnTo>
                  <a:pt x="219150" y="200882"/>
                </a:lnTo>
                <a:lnTo>
                  <a:pt x="221293" y="202050"/>
                </a:lnTo>
                <a:lnTo>
                  <a:pt x="226776" y="199775"/>
                </a:lnTo>
                <a:lnTo>
                  <a:pt x="228045" y="201130"/>
                </a:lnTo>
                <a:lnTo>
                  <a:pt x="228303" y="203030"/>
                </a:lnTo>
                <a:lnTo>
                  <a:pt x="223185" y="209135"/>
                </a:lnTo>
                <a:lnTo>
                  <a:pt x="222050" y="218186"/>
                </a:lnTo>
                <a:lnTo>
                  <a:pt x="214232" y="231540"/>
                </a:lnTo>
                <a:lnTo>
                  <a:pt x="210846" y="236026"/>
                </a:lnTo>
                <a:lnTo>
                  <a:pt x="204030" y="233469"/>
                </a:lnTo>
                <a:lnTo>
                  <a:pt x="199887" y="238503"/>
                </a:lnTo>
                <a:lnTo>
                  <a:pt x="193459" y="237916"/>
                </a:lnTo>
                <a:lnTo>
                  <a:pt x="192472" y="243059"/>
                </a:lnTo>
                <a:lnTo>
                  <a:pt x="186541" y="248570"/>
                </a:lnTo>
                <a:lnTo>
                  <a:pt x="186468" y="249736"/>
                </a:lnTo>
                <a:lnTo>
                  <a:pt x="184165" y="252956"/>
                </a:lnTo>
                <a:lnTo>
                  <a:pt x="181262" y="251728"/>
                </a:lnTo>
                <a:lnTo>
                  <a:pt x="176798" y="253339"/>
                </a:lnTo>
                <a:lnTo>
                  <a:pt x="171741" y="258790"/>
                </a:lnTo>
                <a:lnTo>
                  <a:pt x="169767" y="259449"/>
                </a:lnTo>
                <a:lnTo>
                  <a:pt x="168855" y="259754"/>
                </a:lnTo>
                <a:lnTo>
                  <a:pt x="168705" y="255914"/>
                </a:lnTo>
                <a:lnTo>
                  <a:pt x="166637" y="253127"/>
                </a:lnTo>
                <a:lnTo>
                  <a:pt x="163316" y="252097"/>
                </a:lnTo>
                <a:lnTo>
                  <a:pt x="156675" y="254494"/>
                </a:lnTo>
                <a:lnTo>
                  <a:pt x="156161" y="253089"/>
                </a:lnTo>
                <a:lnTo>
                  <a:pt x="157432" y="249736"/>
                </a:lnTo>
                <a:lnTo>
                  <a:pt x="157220" y="248773"/>
                </a:lnTo>
                <a:lnTo>
                  <a:pt x="152252" y="244892"/>
                </a:lnTo>
                <a:lnTo>
                  <a:pt x="148630" y="246847"/>
                </a:lnTo>
                <a:lnTo>
                  <a:pt x="146216" y="246484"/>
                </a:lnTo>
                <a:lnTo>
                  <a:pt x="143228" y="240804"/>
                </a:lnTo>
                <a:lnTo>
                  <a:pt x="139172" y="238944"/>
                </a:lnTo>
                <a:lnTo>
                  <a:pt x="133849" y="244138"/>
                </a:lnTo>
                <a:lnTo>
                  <a:pt x="128560" y="246774"/>
                </a:lnTo>
                <a:lnTo>
                  <a:pt x="127210" y="249736"/>
                </a:lnTo>
                <a:lnTo>
                  <a:pt x="126316" y="251695"/>
                </a:lnTo>
                <a:lnTo>
                  <a:pt x="126488" y="255326"/>
                </a:lnTo>
                <a:lnTo>
                  <a:pt x="124939" y="257964"/>
                </a:lnTo>
                <a:lnTo>
                  <a:pt x="123811" y="264326"/>
                </a:lnTo>
                <a:lnTo>
                  <a:pt x="121573" y="267055"/>
                </a:lnTo>
                <a:lnTo>
                  <a:pt x="119431" y="264989"/>
                </a:lnTo>
                <a:lnTo>
                  <a:pt x="115267" y="267414"/>
                </a:lnTo>
                <a:lnTo>
                  <a:pt x="109761" y="266726"/>
                </a:lnTo>
                <a:lnTo>
                  <a:pt x="103724" y="267181"/>
                </a:lnTo>
                <a:lnTo>
                  <a:pt x="97587" y="272542"/>
                </a:lnTo>
                <a:lnTo>
                  <a:pt x="86525" y="269612"/>
                </a:lnTo>
                <a:lnTo>
                  <a:pt x="81270" y="269920"/>
                </a:lnTo>
                <a:lnTo>
                  <a:pt x="78212" y="271696"/>
                </a:lnTo>
                <a:lnTo>
                  <a:pt x="73677" y="268692"/>
                </a:lnTo>
                <a:lnTo>
                  <a:pt x="74214" y="265829"/>
                </a:lnTo>
                <a:lnTo>
                  <a:pt x="78550" y="259063"/>
                </a:lnTo>
                <a:lnTo>
                  <a:pt x="77962" y="254163"/>
                </a:lnTo>
                <a:lnTo>
                  <a:pt x="78719" y="249736"/>
                </a:lnTo>
                <a:lnTo>
                  <a:pt x="78992" y="248144"/>
                </a:lnTo>
                <a:lnTo>
                  <a:pt x="76816" y="247164"/>
                </a:lnTo>
                <a:lnTo>
                  <a:pt x="70266" y="249736"/>
                </a:lnTo>
                <a:lnTo>
                  <a:pt x="69381" y="250084"/>
                </a:lnTo>
                <a:lnTo>
                  <a:pt x="63553" y="254303"/>
                </a:lnTo>
                <a:lnTo>
                  <a:pt x="59180" y="254040"/>
                </a:lnTo>
                <a:lnTo>
                  <a:pt x="54828" y="251810"/>
                </a:lnTo>
                <a:lnTo>
                  <a:pt x="51968" y="252484"/>
                </a:lnTo>
                <a:lnTo>
                  <a:pt x="51341" y="249736"/>
                </a:lnTo>
                <a:lnTo>
                  <a:pt x="53306" y="245383"/>
                </a:lnTo>
                <a:lnTo>
                  <a:pt x="52330" y="239033"/>
                </a:lnTo>
                <a:lnTo>
                  <a:pt x="54822" y="234618"/>
                </a:lnTo>
                <a:lnTo>
                  <a:pt x="55728" y="228622"/>
                </a:lnTo>
                <a:lnTo>
                  <a:pt x="52048" y="218607"/>
                </a:lnTo>
                <a:lnTo>
                  <a:pt x="44562" y="210513"/>
                </a:lnTo>
                <a:lnTo>
                  <a:pt x="40621" y="213466"/>
                </a:lnTo>
                <a:lnTo>
                  <a:pt x="35899" y="220622"/>
                </a:lnTo>
                <a:lnTo>
                  <a:pt x="27378" y="221931"/>
                </a:lnTo>
                <a:lnTo>
                  <a:pt x="23129" y="225389"/>
                </a:lnTo>
                <a:lnTo>
                  <a:pt x="23106" y="222919"/>
                </a:lnTo>
                <a:lnTo>
                  <a:pt x="26203" y="216697"/>
                </a:lnTo>
                <a:lnTo>
                  <a:pt x="26196" y="213102"/>
                </a:lnTo>
                <a:lnTo>
                  <a:pt x="22044" y="203709"/>
                </a:lnTo>
                <a:lnTo>
                  <a:pt x="22248" y="195368"/>
                </a:lnTo>
                <a:lnTo>
                  <a:pt x="18547" y="193540"/>
                </a:lnTo>
                <a:lnTo>
                  <a:pt x="18334" y="190064"/>
                </a:lnTo>
                <a:lnTo>
                  <a:pt x="16637" y="186326"/>
                </a:lnTo>
                <a:lnTo>
                  <a:pt x="18765" y="183356"/>
                </a:lnTo>
                <a:lnTo>
                  <a:pt x="22692" y="183837"/>
                </a:lnTo>
                <a:lnTo>
                  <a:pt x="29021" y="181362"/>
                </a:lnTo>
                <a:lnTo>
                  <a:pt x="35188" y="170791"/>
                </a:lnTo>
                <a:lnTo>
                  <a:pt x="41821" y="172224"/>
                </a:lnTo>
                <a:lnTo>
                  <a:pt x="42109" y="169070"/>
                </a:lnTo>
                <a:lnTo>
                  <a:pt x="44615" y="166197"/>
                </a:lnTo>
                <a:lnTo>
                  <a:pt x="46211" y="161383"/>
                </a:lnTo>
                <a:lnTo>
                  <a:pt x="50323" y="159599"/>
                </a:lnTo>
                <a:lnTo>
                  <a:pt x="50933" y="158235"/>
                </a:lnTo>
                <a:lnTo>
                  <a:pt x="53660" y="152135"/>
                </a:lnTo>
                <a:lnTo>
                  <a:pt x="47378" y="140114"/>
                </a:lnTo>
                <a:lnTo>
                  <a:pt x="40238" y="133789"/>
                </a:lnTo>
                <a:lnTo>
                  <a:pt x="40688" y="125516"/>
                </a:lnTo>
                <a:lnTo>
                  <a:pt x="39664" y="121143"/>
                </a:lnTo>
                <a:lnTo>
                  <a:pt x="42038" y="118194"/>
                </a:lnTo>
                <a:lnTo>
                  <a:pt x="40382" y="115397"/>
                </a:lnTo>
                <a:lnTo>
                  <a:pt x="32809" y="113604"/>
                </a:lnTo>
                <a:lnTo>
                  <a:pt x="29287" y="114666"/>
                </a:lnTo>
                <a:lnTo>
                  <a:pt x="27559" y="112930"/>
                </a:lnTo>
                <a:lnTo>
                  <a:pt x="21428" y="118101"/>
                </a:lnTo>
                <a:lnTo>
                  <a:pt x="15621" y="116705"/>
                </a:lnTo>
                <a:lnTo>
                  <a:pt x="15688" y="114907"/>
                </a:lnTo>
                <a:lnTo>
                  <a:pt x="18718" y="113370"/>
                </a:lnTo>
                <a:lnTo>
                  <a:pt x="21226" y="109584"/>
                </a:lnTo>
                <a:lnTo>
                  <a:pt x="26349" y="107419"/>
                </a:lnTo>
                <a:lnTo>
                  <a:pt x="29167" y="103290"/>
                </a:lnTo>
                <a:lnTo>
                  <a:pt x="29351" y="95231"/>
                </a:lnTo>
                <a:lnTo>
                  <a:pt x="25316" y="91568"/>
                </a:lnTo>
                <a:lnTo>
                  <a:pt x="28219" y="86910"/>
                </a:lnTo>
                <a:lnTo>
                  <a:pt x="26591" y="82637"/>
                </a:lnTo>
                <a:lnTo>
                  <a:pt x="24217" y="79992"/>
                </a:lnTo>
                <a:lnTo>
                  <a:pt x="15644" y="74011"/>
                </a:lnTo>
                <a:lnTo>
                  <a:pt x="11035" y="62352"/>
                </a:lnTo>
                <a:lnTo>
                  <a:pt x="5250" y="51920"/>
                </a:lnTo>
                <a:lnTo>
                  <a:pt x="0" y="52252"/>
                </a:lnTo>
                <a:lnTo>
                  <a:pt x="741" y="51617"/>
                </a:lnTo>
                <a:lnTo>
                  <a:pt x="4929" y="50385"/>
                </a:lnTo>
                <a:lnTo>
                  <a:pt x="6023" y="49467"/>
                </a:lnTo>
                <a:lnTo>
                  <a:pt x="7578" y="46597"/>
                </a:lnTo>
                <a:lnTo>
                  <a:pt x="8575" y="46082"/>
                </a:lnTo>
                <a:lnTo>
                  <a:pt x="8188" y="44952"/>
                </a:lnTo>
                <a:lnTo>
                  <a:pt x="9115" y="44249"/>
                </a:lnTo>
                <a:lnTo>
                  <a:pt x="9871" y="42946"/>
                </a:lnTo>
                <a:lnTo>
                  <a:pt x="9151" y="39180"/>
                </a:lnTo>
                <a:lnTo>
                  <a:pt x="8642" y="37962"/>
                </a:lnTo>
                <a:lnTo>
                  <a:pt x="12843" y="38492"/>
                </a:lnTo>
                <a:lnTo>
                  <a:pt x="15901" y="35894"/>
                </a:lnTo>
                <a:lnTo>
                  <a:pt x="18558" y="31056"/>
                </a:lnTo>
                <a:lnTo>
                  <a:pt x="23526" y="25667"/>
                </a:lnTo>
                <a:lnTo>
                  <a:pt x="23034" y="21605"/>
                </a:lnTo>
                <a:lnTo>
                  <a:pt x="25612" y="18902"/>
                </a:lnTo>
                <a:lnTo>
                  <a:pt x="28926" y="18428"/>
                </a:lnTo>
                <a:lnTo>
                  <a:pt x="30367" y="20167"/>
                </a:lnTo>
                <a:lnTo>
                  <a:pt x="32800" y="20412"/>
                </a:lnTo>
                <a:lnTo>
                  <a:pt x="37687" y="18885"/>
                </a:lnTo>
                <a:lnTo>
                  <a:pt x="45621" y="21766"/>
                </a:lnTo>
                <a:lnTo>
                  <a:pt x="51989" y="17329"/>
                </a:lnTo>
                <a:lnTo>
                  <a:pt x="56344" y="16894"/>
                </a:lnTo>
                <a:lnTo>
                  <a:pt x="65402" y="16658"/>
                </a:lnTo>
                <a:lnTo>
                  <a:pt x="68783" y="19173"/>
                </a:lnTo>
                <a:lnTo>
                  <a:pt x="68246" y="26994"/>
                </a:lnTo>
                <a:lnTo>
                  <a:pt x="70638" y="31976"/>
                </a:lnTo>
                <a:lnTo>
                  <a:pt x="69125" y="35573"/>
                </a:lnTo>
                <a:lnTo>
                  <a:pt x="70092" y="37918"/>
                </a:lnTo>
                <a:lnTo>
                  <a:pt x="75320" y="38156"/>
                </a:lnTo>
                <a:lnTo>
                  <a:pt x="80338" y="34448"/>
                </a:lnTo>
                <a:lnTo>
                  <a:pt x="84702" y="36722"/>
                </a:lnTo>
                <a:lnTo>
                  <a:pt x="92193" y="35289"/>
                </a:lnTo>
                <a:lnTo>
                  <a:pt x="92401" y="30732"/>
                </a:lnTo>
                <a:lnTo>
                  <a:pt x="94728" y="28539"/>
                </a:lnTo>
                <a:lnTo>
                  <a:pt x="96152" y="27036"/>
                </a:lnTo>
                <a:lnTo>
                  <a:pt x="95918" y="24334"/>
                </a:lnTo>
                <a:lnTo>
                  <a:pt x="97461" y="17991"/>
                </a:lnTo>
                <a:lnTo>
                  <a:pt x="100046" y="14676"/>
                </a:lnTo>
                <a:lnTo>
                  <a:pt x="110621" y="13210"/>
                </a:lnTo>
                <a:lnTo>
                  <a:pt x="112132" y="8109"/>
                </a:lnTo>
                <a:lnTo>
                  <a:pt x="118809" y="2636"/>
                </a:lnTo>
                <a:lnTo>
                  <a:pt x="119991" y="360"/>
                </a:lnTo>
                <a:lnTo>
                  <a:pt x="121924" y="0"/>
                </a:lnTo>
                <a:lnTo>
                  <a:pt x="122947" y="4089"/>
                </a:lnTo>
                <a:lnTo>
                  <a:pt x="128317" y="7483"/>
                </a:lnTo>
                <a:lnTo>
                  <a:pt x="128974" y="14204"/>
                </a:lnTo>
                <a:lnTo>
                  <a:pt x="133683" y="26821"/>
                </a:lnTo>
                <a:lnTo>
                  <a:pt x="137515" y="28782"/>
                </a:lnTo>
                <a:lnTo>
                  <a:pt x="140246" y="27829"/>
                </a:lnTo>
                <a:lnTo>
                  <a:pt x="140847" y="31752"/>
                </a:lnTo>
                <a:lnTo>
                  <a:pt x="139946" y="35441"/>
                </a:lnTo>
                <a:lnTo>
                  <a:pt x="148887" y="39241"/>
                </a:lnTo>
                <a:lnTo>
                  <a:pt x="152664" y="35658"/>
                </a:lnTo>
                <a:lnTo>
                  <a:pt x="156143" y="36078"/>
                </a:lnTo>
                <a:lnTo>
                  <a:pt x="157576" y="43946"/>
                </a:lnTo>
                <a:lnTo>
                  <a:pt x="156906" y="54769"/>
                </a:lnTo>
                <a:lnTo>
                  <a:pt x="159391" y="58443"/>
                </a:lnTo>
                <a:lnTo>
                  <a:pt x="156892" y="60528"/>
                </a:lnTo>
                <a:lnTo>
                  <a:pt x="154115" y="65891"/>
                </a:lnTo>
                <a:lnTo>
                  <a:pt x="153458" y="70679"/>
                </a:lnTo>
                <a:lnTo>
                  <a:pt x="162185" y="73292"/>
                </a:lnTo>
                <a:close/>
              </a:path>
            </a:pathLst>
          </a:custGeom>
          <a:solidFill>
            <a:srgbClr val="1E0E31">
              <a:alpha val="100000"/>
            </a:srgbClr>
          </a:solidFill>
          <a:ln w="13550" cap="flat">
            <a:solidFill>
              <a:srgbClr val="1E0E31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824" name="pg2824"/>
          <p:cNvSpPr/>
          <p:nvPr/>
        </p:nvSpPr>
        <p:spPr>
          <a:xfrm>
            <a:off x="5706082" y="3961218"/>
            <a:ext cx="285699" cy="196481"/>
          </a:xfrm>
          <a:custGeom>
            <a:avLst/>
            <a:gdLst/>
            <a:ahLst/>
            <a:cxnLst/>
            <a:rect l="0" t="0" r="0" b="0"/>
            <a:pathLst>
              <a:path w="285699" h="196481">
                <a:moveTo>
                  <a:pt x="161200" y="4144"/>
                </a:moveTo>
                <a:lnTo>
                  <a:pt x="166144" y="7758"/>
                </a:lnTo>
                <a:lnTo>
                  <a:pt x="185754" y="2142"/>
                </a:lnTo>
                <a:lnTo>
                  <a:pt x="189795" y="7329"/>
                </a:lnTo>
                <a:lnTo>
                  <a:pt x="195485" y="8228"/>
                </a:lnTo>
                <a:lnTo>
                  <a:pt x="196507" y="9346"/>
                </a:lnTo>
                <a:lnTo>
                  <a:pt x="199807" y="12956"/>
                </a:lnTo>
                <a:lnTo>
                  <a:pt x="202232" y="17627"/>
                </a:lnTo>
                <a:lnTo>
                  <a:pt x="203860" y="14016"/>
                </a:lnTo>
                <a:lnTo>
                  <a:pt x="206548" y="12608"/>
                </a:lnTo>
                <a:lnTo>
                  <a:pt x="208042" y="11825"/>
                </a:lnTo>
                <a:lnTo>
                  <a:pt x="210171" y="14992"/>
                </a:lnTo>
                <a:lnTo>
                  <a:pt x="212799" y="15276"/>
                </a:lnTo>
                <a:lnTo>
                  <a:pt x="214974" y="18320"/>
                </a:lnTo>
                <a:lnTo>
                  <a:pt x="221440" y="19635"/>
                </a:lnTo>
                <a:lnTo>
                  <a:pt x="223953" y="26120"/>
                </a:lnTo>
                <a:lnTo>
                  <a:pt x="228608" y="31318"/>
                </a:lnTo>
                <a:lnTo>
                  <a:pt x="229425" y="35531"/>
                </a:lnTo>
                <a:lnTo>
                  <a:pt x="228849" y="40227"/>
                </a:lnTo>
                <a:lnTo>
                  <a:pt x="231358" y="42559"/>
                </a:lnTo>
                <a:lnTo>
                  <a:pt x="239946" y="45129"/>
                </a:lnTo>
                <a:lnTo>
                  <a:pt x="245545" y="49203"/>
                </a:lnTo>
                <a:lnTo>
                  <a:pt x="249203" y="48218"/>
                </a:lnTo>
                <a:lnTo>
                  <a:pt x="250132" y="49698"/>
                </a:lnTo>
                <a:lnTo>
                  <a:pt x="249977" y="53167"/>
                </a:lnTo>
                <a:lnTo>
                  <a:pt x="258885" y="55992"/>
                </a:lnTo>
                <a:lnTo>
                  <a:pt x="264276" y="54682"/>
                </a:lnTo>
                <a:lnTo>
                  <a:pt x="270240" y="62405"/>
                </a:lnTo>
                <a:lnTo>
                  <a:pt x="274717" y="62489"/>
                </a:lnTo>
                <a:lnTo>
                  <a:pt x="278247" y="64607"/>
                </a:lnTo>
                <a:lnTo>
                  <a:pt x="285699" y="64565"/>
                </a:lnTo>
                <a:lnTo>
                  <a:pt x="284313" y="66904"/>
                </a:lnTo>
                <a:lnTo>
                  <a:pt x="282970" y="78619"/>
                </a:lnTo>
                <a:lnTo>
                  <a:pt x="276594" y="81522"/>
                </a:lnTo>
                <a:lnTo>
                  <a:pt x="271269" y="91561"/>
                </a:lnTo>
                <a:lnTo>
                  <a:pt x="269987" y="99766"/>
                </a:lnTo>
                <a:lnTo>
                  <a:pt x="266103" y="104119"/>
                </a:lnTo>
                <a:lnTo>
                  <a:pt x="265585" y="108869"/>
                </a:lnTo>
                <a:lnTo>
                  <a:pt x="266356" y="114928"/>
                </a:lnTo>
                <a:lnTo>
                  <a:pt x="262173" y="121561"/>
                </a:lnTo>
                <a:lnTo>
                  <a:pt x="262080" y="123466"/>
                </a:lnTo>
                <a:lnTo>
                  <a:pt x="263713" y="126486"/>
                </a:lnTo>
                <a:lnTo>
                  <a:pt x="262530" y="130895"/>
                </a:lnTo>
                <a:lnTo>
                  <a:pt x="261648" y="134184"/>
                </a:lnTo>
                <a:lnTo>
                  <a:pt x="252552" y="141493"/>
                </a:lnTo>
                <a:lnTo>
                  <a:pt x="250025" y="145839"/>
                </a:lnTo>
                <a:lnTo>
                  <a:pt x="245466" y="148806"/>
                </a:lnTo>
                <a:lnTo>
                  <a:pt x="242791" y="154797"/>
                </a:lnTo>
                <a:lnTo>
                  <a:pt x="240075" y="180695"/>
                </a:lnTo>
                <a:lnTo>
                  <a:pt x="240534" y="183519"/>
                </a:lnTo>
                <a:lnTo>
                  <a:pt x="241876" y="184386"/>
                </a:lnTo>
                <a:lnTo>
                  <a:pt x="238231" y="188775"/>
                </a:lnTo>
                <a:lnTo>
                  <a:pt x="234493" y="189130"/>
                </a:lnTo>
                <a:lnTo>
                  <a:pt x="227995" y="186986"/>
                </a:lnTo>
                <a:lnTo>
                  <a:pt x="217219" y="190995"/>
                </a:lnTo>
                <a:lnTo>
                  <a:pt x="209045" y="191658"/>
                </a:lnTo>
                <a:lnTo>
                  <a:pt x="206548" y="196481"/>
                </a:lnTo>
                <a:lnTo>
                  <a:pt x="196324" y="193687"/>
                </a:lnTo>
                <a:lnTo>
                  <a:pt x="193191" y="188182"/>
                </a:lnTo>
                <a:lnTo>
                  <a:pt x="190167" y="186116"/>
                </a:lnTo>
                <a:lnTo>
                  <a:pt x="188335" y="179277"/>
                </a:lnTo>
                <a:lnTo>
                  <a:pt x="185312" y="173399"/>
                </a:lnTo>
                <a:lnTo>
                  <a:pt x="183838" y="166040"/>
                </a:lnTo>
                <a:lnTo>
                  <a:pt x="176505" y="165543"/>
                </a:lnTo>
                <a:lnTo>
                  <a:pt x="172973" y="158074"/>
                </a:lnTo>
                <a:lnTo>
                  <a:pt x="165496" y="153034"/>
                </a:lnTo>
                <a:lnTo>
                  <a:pt x="162695" y="156820"/>
                </a:lnTo>
                <a:lnTo>
                  <a:pt x="152902" y="157425"/>
                </a:lnTo>
                <a:lnTo>
                  <a:pt x="152557" y="160927"/>
                </a:lnTo>
                <a:lnTo>
                  <a:pt x="150898" y="163239"/>
                </a:lnTo>
                <a:lnTo>
                  <a:pt x="142327" y="161244"/>
                </a:lnTo>
                <a:lnTo>
                  <a:pt x="135874" y="164200"/>
                </a:lnTo>
                <a:lnTo>
                  <a:pt x="131418" y="168821"/>
                </a:lnTo>
                <a:lnTo>
                  <a:pt x="125733" y="163134"/>
                </a:lnTo>
                <a:lnTo>
                  <a:pt x="120454" y="162099"/>
                </a:lnTo>
                <a:lnTo>
                  <a:pt x="114813" y="163477"/>
                </a:lnTo>
                <a:lnTo>
                  <a:pt x="110510" y="157504"/>
                </a:lnTo>
                <a:lnTo>
                  <a:pt x="105186" y="158175"/>
                </a:lnTo>
                <a:lnTo>
                  <a:pt x="101139" y="153346"/>
                </a:lnTo>
                <a:lnTo>
                  <a:pt x="87985" y="155429"/>
                </a:lnTo>
                <a:lnTo>
                  <a:pt x="74903" y="160876"/>
                </a:lnTo>
                <a:lnTo>
                  <a:pt x="71986" y="160229"/>
                </a:lnTo>
                <a:lnTo>
                  <a:pt x="71194" y="160054"/>
                </a:lnTo>
                <a:lnTo>
                  <a:pt x="69307" y="162071"/>
                </a:lnTo>
                <a:lnTo>
                  <a:pt x="66819" y="161420"/>
                </a:lnTo>
                <a:lnTo>
                  <a:pt x="66066" y="168872"/>
                </a:lnTo>
                <a:lnTo>
                  <a:pt x="61764" y="173791"/>
                </a:lnTo>
                <a:lnTo>
                  <a:pt x="60495" y="172435"/>
                </a:lnTo>
                <a:lnTo>
                  <a:pt x="55012" y="174711"/>
                </a:lnTo>
                <a:lnTo>
                  <a:pt x="52869" y="173543"/>
                </a:lnTo>
                <a:lnTo>
                  <a:pt x="49253" y="174122"/>
                </a:lnTo>
                <a:lnTo>
                  <a:pt x="45339" y="171032"/>
                </a:lnTo>
                <a:lnTo>
                  <a:pt x="44590" y="165307"/>
                </a:lnTo>
                <a:lnTo>
                  <a:pt x="47466" y="160666"/>
                </a:lnTo>
                <a:lnTo>
                  <a:pt x="49912" y="150421"/>
                </a:lnTo>
                <a:lnTo>
                  <a:pt x="44447" y="147979"/>
                </a:lnTo>
                <a:lnTo>
                  <a:pt x="44206" y="139964"/>
                </a:lnTo>
                <a:lnTo>
                  <a:pt x="41257" y="134996"/>
                </a:lnTo>
                <a:lnTo>
                  <a:pt x="36194" y="130895"/>
                </a:lnTo>
                <a:lnTo>
                  <a:pt x="31949" y="127456"/>
                </a:lnTo>
                <a:lnTo>
                  <a:pt x="31916" y="122985"/>
                </a:lnTo>
                <a:lnTo>
                  <a:pt x="34142" y="119490"/>
                </a:lnTo>
                <a:lnTo>
                  <a:pt x="33319" y="116590"/>
                </a:lnTo>
                <a:lnTo>
                  <a:pt x="33673" y="112033"/>
                </a:lnTo>
                <a:lnTo>
                  <a:pt x="37638" y="107426"/>
                </a:lnTo>
                <a:lnTo>
                  <a:pt x="38928" y="103154"/>
                </a:lnTo>
                <a:lnTo>
                  <a:pt x="40840" y="102054"/>
                </a:lnTo>
                <a:lnTo>
                  <a:pt x="31260" y="96613"/>
                </a:lnTo>
                <a:lnTo>
                  <a:pt x="28503" y="99242"/>
                </a:lnTo>
                <a:lnTo>
                  <a:pt x="11534" y="96206"/>
                </a:lnTo>
                <a:lnTo>
                  <a:pt x="15676" y="95140"/>
                </a:lnTo>
                <a:lnTo>
                  <a:pt x="18291" y="92247"/>
                </a:lnTo>
                <a:lnTo>
                  <a:pt x="15664" y="90867"/>
                </a:lnTo>
                <a:lnTo>
                  <a:pt x="14518" y="86020"/>
                </a:lnTo>
                <a:lnTo>
                  <a:pt x="8910" y="78524"/>
                </a:lnTo>
                <a:lnTo>
                  <a:pt x="13793" y="76747"/>
                </a:lnTo>
                <a:lnTo>
                  <a:pt x="16080" y="61399"/>
                </a:lnTo>
                <a:lnTo>
                  <a:pt x="7348" y="60125"/>
                </a:lnTo>
                <a:lnTo>
                  <a:pt x="7238" y="57606"/>
                </a:lnTo>
                <a:lnTo>
                  <a:pt x="10223" y="55056"/>
                </a:lnTo>
                <a:lnTo>
                  <a:pt x="10463" y="52973"/>
                </a:lnTo>
                <a:lnTo>
                  <a:pt x="4825" y="55388"/>
                </a:lnTo>
                <a:lnTo>
                  <a:pt x="3486" y="57508"/>
                </a:lnTo>
                <a:lnTo>
                  <a:pt x="2994" y="58287"/>
                </a:lnTo>
                <a:lnTo>
                  <a:pt x="1976" y="57757"/>
                </a:lnTo>
                <a:lnTo>
                  <a:pt x="1552" y="56461"/>
                </a:lnTo>
                <a:lnTo>
                  <a:pt x="3486" y="52355"/>
                </a:lnTo>
                <a:lnTo>
                  <a:pt x="3943" y="51384"/>
                </a:lnTo>
                <a:lnTo>
                  <a:pt x="3486" y="50279"/>
                </a:lnTo>
                <a:lnTo>
                  <a:pt x="1382" y="45195"/>
                </a:lnTo>
                <a:lnTo>
                  <a:pt x="0" y="44308"/>
                </a:lnTo>
                <a:lnTo>
                  <a:pt x="3248" y="39634"/>
                </a:lnTo>
                <a:lnTo>
                  <a:pt x="9956" y="39739"/>
                </a:lnTo>
                <a:lnTo>
                  <a:pt x="12527" y="41218"/>
                </a:lnTo>
                <a:lnTo>
                  <a:pt x="15037" y="44767"/>
                </a:lnTo>
                <a:lnTo>
                  <a:pt x="21111" y="48064"/>
                </a:lnTo>
                <a:lnTo>
                  <a:pt x="23187" y="36881"/>
                </a:lnTo>
                <a:lnTo>
                  <a:pt x="27722" y="25576"/>
                </a:lnTo>
                <a:lnTo>
                  <a:pt x="29766" y="25834"/>
                </a:lnTo>
                <a:lnTo>
                  <a:pt x="31118" y="22852"/>
                </a:lnTo>
                <a:lnTo>
                  <a:pt x="35755" y="19082"/>
                </a:lnTo>
                <a:lnTo>
                  <a:pt x="45908" y="19005"/>
                </a:lnTo>
                <a:lnTo>
                  <a:pt x="46705" y="17371"/>
                </a:lnTo>
                <a:lnTo>
                  <a:pt x="47626" y="9955"/>
                </a:lnTo>
                <a:lnTo>
                  <a:pt x="52163" y="9398"/>
                </a:lnTo>
                <a:lnTo>
                  <a:pt x="55039" y="11160"/>
                </a:lnTo>
                <a:lnTo>
                  <a:pt x="57838" y="10178"/>
                </a:lnTo>
                <a:lnTo>
                  <a:pt x="59061" y="7371"/>
                </a:lnTo>
                <a:lnTo>
                  <a:pt x="61606" y="7418"/>
                </a:lnTo>
                <a:lnTo>
                  <a:pt x="71986" y="13383"/>
                </a:lnTo>
                <a:lnTo>
                  <a:pt x="73019" y="14006"/>
                </a:lnTo>
                <a:lnTo>
                  <a:pt x="76094" y="12061"/>
                </a:lnTo>
                <a:lnTo>
                  <a:pt x="77021" y="9346"/>
                </a:lnTo>
                <a:lnTo>
                  <a:pt x="77844" y="6935"/>
                </a:lnTo>
                <a:lnTo>
                  <a:pt x="81572" y="9274"/>
                </a:lnTo>
                <a:lnTo>
                  <a:pt x="86283" y="6934"/>
                </a:lnTo>
                <a:lnTo>
                  <a:pt x="90235" y="7374"/>
                </a:lnTo>
                <a:lnTo>
                  <a:pt x="93669" y="14181"/>
                </a:lnTo>
                <a:lnTo>
                  <a:pt x="98430" y="19696"/>
                </a:lnTo>
                <a:lnTo>
                  <a:pt x="101083" y="21169"/>
                </a:lnTo>
                <a:lnTo>
                  <a:pt x="104466" y="19988"/>
                </a:lnTo>
                <a:lnTo>
                  <a:pt x="111640" y="27687"/>
                </a:lnTo>
                <a:lnTo>
                  <a:pt x="117179" y="25887"/>
                </a:lnTo>
                <a:lnTo>
                  <a:pt x="118551" y="22205"/>
                </a:lnTo>
                <a:lnTo>
                  <a:pt x="123211" y="16810"/>
                </a:lnTo>
                <a:lnTo>
                  <a:pt x="129032" y="15055"/>
                </a:lnTo>
                <a:lnTo>
                  <a:pt x="128869" y="13338"/>
                </a:lnTo>
                <a:lnTo>
                  <a:pt x="124795" y="8555"/>
                </a:lnTo>
                <a:lnTo>
                  <a:pt x="125731" y="6132"/>
                </a:lnTo>
                <a:lnTo>
                  <a:pt x="132284" y="4357"/>
                </a:lnTo>
                <a:lnTo>
                  <a:pt x="138040" y="9087"/>
                </a:lnTo>
                <a:lnTo>
                  <a:pt x="140258" y="9447"/>
                </a:lnTo>
                <a:lnTo>
                  <a:pt x="143982" y="3890"/>
                </a:lnTo>
                <a:lnTo>
                  <a:pt x="148475" y="0"/>
                </a:lnTo>
                <a:close/>
              </a:path>
            </a:pathLst>
          </a:custGeom>
          <a:solidFill>
            <a:srgbClr val="2B104D">
              <a:alpha val="100000"/>
            </a:srgbClr>
          </a:solidFill>
          <a:ln w="13550" cap="flat">
            <a:solidFill>
              <a:srgbClr val="2B104D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831" name="pg2831"/>
          <p:cNvSpPr/>
          <p:nvPr/>
        </p:nvSpPr>
        <p:spPr>
          <a:xfrm>
            <a:off x="6360863" y="5247922"/>
            <a:ext cx="228833" cy="270863"/>
          </a:xfrm>
          <a:custGeom>
            <a:avLst/>
            <a:gdLst/>
            <a:ahLst/>
            <a:cxnLst/>
            <a:rect l="0" t="0" r="0" b="0"/>
            <a:pathLst>
              <a:path w="228833" h="270863">
                <a:moveTo>
                  <a:pt x="213270" y="20769"/>
                </a:moveTo>
                <a:lnTo>
                  <a:pt x="212736" y="22283"/>
                </a:lnTo>
                <a:lnTo>
                  <a:pt x="214486" y="26186"/>
                </a:lnTo>
                <a:lnTo>
                  <a:pt x="215296" y="37701"/>
                </a:lnTo>
                <a:lnTo>
                  <a:pt x="213869" y="38403"/>
                </a:lnTo>
                <a:lnTo>
                  <a:pt x="210916" y="36627"/>
                </a:lnTo>
                <a:lnTo>
                  <a:pt x="209049" y="37810"/>
                </a:lnTo>
                <a:lnTo>
                  <a:pt x="207220" y="42034"/>
                </a:lnTo>
                <a:lnTo>
                  <a:pt x="207421" y="45746"/>
                </a:lnTo>
                <a:lnTo>
                  <a:pt x="207535" y="47858"/>
                </a:lnTo>
                <a:lnTo>
                  <a:pt x="210134" y="55479"/>
                </a:lnTo>
                <a:lnTo>
                  <a:pt x="213746" y="60899"/>
                </a:lnTo>
                <a:lnTo>
                  <a:pt x="214458" y="65828"/>
                </a:lnTo>
                <a:lnTo>
                  <a:pt x="220188" y="74457"/>
                </a:lnTo>
                <a:lnTo>
                  <a:pt x="219053" y="77961"/>
                </a:lnTo>
                <a:lnTo>
                  <a:pt x="219627" y="81384"/>
                </a:lnTo>
                <a:lnTo>
                  <a:pt x="224725" y="89735"/>
                </a:lnTo>
                <a:lnTo>
                  <a:pt x="225778" y="91460"/>
                </a:lnTo>
                <a:lnTo>
                  <a:pt x="227628" y="93038"/>
                </a:lnTo>
                <a:lnTo>
                  <a:pt x="228833" y="94066"/>
                </a:lnTo>
                <a:lnTo>
                  <a:pt x="224725" y="98338"/>
                </a:lnTo>
                <a:lnTo>
                  <a:pt x="219100" y="104189"/>
                </a:lnTo>
                <a:lnTo>
                  <a:pt x="219498" y="106101"/>
                </a:lnTo>
                <a:lnTo>
                  <a:pt x="223560" y="110387"/>
                </a:lnTo>
                <a:lnTo>
                  <a:pt x="224149" y="118002"/>
                </a:lnTo>
                <a:lnTo>
                  <a:pt x="222673" y="123737"/>
                </a:lnTo>
                <a:lnTo>
                  <a:pt x="214933" y="140104"/>
                </a:lnTo>
                <a:lnTo>
                  <a:pt x="211248" y="154196"/>
                </a:lnTo>
                <a:lnTo>
                  <a:pt x="205796" y="168116"/>
                </a:lnTo>
                <a:lnTo>
                  <a:pt x="205776" y="169558"/>
                </a:lnTo>
                <a:lnTo>
                  <a:pt x="205690" y="175446"/>
                </a:lnTo>
                <a:lnTo>
                  <a:pt x="209142" y="185104"/>
                </a:lnTo>
                <a:lnTo>
                  <a:pt x="208541" y="189527"/>
                </a:lnTo>
                <a:lnTo>
                  <a:pt x="207336" y="194835"/>
                </a:lnTo>
                <a:lnTo>
                  <a:pt x="203967" y="198986"/>
                </a:lnTo>
                <a:lnTo>
                  <a:pt x="195958" y="198207"/>
                </a:lnTo>
                <a:lnTo>
                  <a:pt x="192404" y="194257"/>
                </a:lnTo>
                <a:lnTo>
                  <a:pt x="183562" y="190395"/>
                </a:lnTo>
                <a:lnTo>
                  <a:pt x="163529" y="195771"/>
                </a:lnTo>
                <a:lnTo>
                  <a:pt x="157802" y="197306"/>
                </a:lnTo>
                <a:lnTo>
                  <a:pt x="152998" y="208628"/>
                </a:lnTo>
                <a:lnTo>
                  <a:pt x="151305" y="219692"/>
                </a:lnTo>
                <a:lnTo>
                  <a:pt x="139493" y="234303"/>
                </a:lnTo>
                <a:lnTo>
                  <a:pt x="135680" y="244832"/>
                </a:lnTo>
                <a:lnTo>
                  <a:pt x="121732" y="257786"/>
                </a:lnTo>
                <a:lnTo>
                  <a:pt x="118034" y="260193"/>
                </a:lnTo>
                <a:lnTo>
                  <a:pt x="107896" y="262949"/>
                </a:lnTo>
                <a:lnTo>
                  <a:pt x="107020" y="264092"/>
                </a:lnTo>
                <a:lnTo>
                  <a:pt x="102387" y="270125"/>
                </a:lnTo>
                <a:lnTo>
                  <a:pt x="99661" y="270863"/>
                </a:lnTo>
                <a:lnTo>
                  <a:pt x="95881" y="267643"/>
                </a:lnTo>
                <a:lnTo>
                  <a:pt x="93654" y="264092"/>
                </a:lnTo>
                <a:lnTo>
                  <a:pt x="93296" y="262444"/>
                </a:lnTo>
                <a:lnTo>
                  <a:pt x="94560" y="258237"/>
                </a:lnTo>
                <a:lnTo>
                  <a:pt x="98988" y="251056"/>
                </a:lnTo>
                <a:lnTo>
                  <a:pt x="100236" y="248112"/>
                </a:lnTo>
                <a:lnTo>
                  <a:pt x="100429" y="242198"/>
                </a:lnTo>
                <a:lnTo>
                  <a:pt x="99711" y="239105"/>
                </a:lnTo>
                <a:lnTo>
                  <a:pt x="98124" y="238197"/>
                </a:lnTo>
                <a:lnTo>
                  <a:pt x="95390" y="237984"/>
                </a:lnTo>
                <a:lnTo>
                  <a:pt x="92598" y="237989"/>
                </a:lnTo>
                <a:lnTo>
                  <a:pt x="86718" y="238001"/>
                </a:lnTo>
                <a:lnTo>
                  <a:pt x="78917" y="238019"/>
                </a:lnTo>
                <a:lnTo>
                  <a:pt x="74738" y="246818"/>
                </a:lnTo>
                <a:lnTo>
                  <a:pt x="74768" y="255197"/>
                </a:lnTo>
                <a:lnTo>
                  <a:pt x="61364" y="256638"/>
                </a:lnTo>
                <a:lnTo>
                  <a:pt x="52921" y="263926"/>
                </a:lnTo>
                <a:lnTo>
                  <a:pt x="45417" y="260011"/>
                </a:lnTo>
                <a:lnTo>
                  <a:pt x="41286" y="262624"/>
                </a:lnTo>
                <a:lnTo>
                  <a:pt x="36041" y="261536"/>
                </a:lnTo>
                <a:lnTo>
                  <a:pt x="29457" y="264092"/>
                </a:lnTo>
                <a:lnTo>
                  <a:pt x="27898" y="264092"/>
                </a:lnTo>
                <a:lnTo>
                  <a:pt x="19928" y="263005"/>
                </a:lnTo>
                <a:lnTo>
                  <a:pt x="13708" y="264092"/>
                </a:lnTo>
                <a:lnTo>
                  <a:pt x="12163" y="264361"/>
                </a:lnTo>
                <a:lnTo>
                  <a:pt x="11447" y="264092"/>
                </a:lnTo>
                <a:lnTo>
                  <a:pt x="7891" y="262748"/>
                </a:lnTo>
                <a:lnTo>
                  <a:pt x="4262" y="258846"/>
                </a:lnTo>
                <a:lnTo>
                  <a:pt x="3329" y="256225"/>
                </a:lnTo>
                <a:lnTo>
                  <a:pt x="2976" y="247962"/>
                </a:lnTo>
                <a:lnTo>
                  <a:pt x="0" y="239920"/>
                </a:lnTo>
                <a:lnTo>
                  <a:pt x="4607" y="240039"/>
                </a:lnTo>
                <a:lnTo>
                  <a:pt x="9433" y="237295"/>
                </a:lnTo>
                <a:lnTo>
                  <a:pt x="12805" y="226841"/>
                </a:lnTo>
                <a:lnTo>
                  <a:pt x="18977" y="221847"/>
                </a:lnTo>
                <a:lnTo>
                  <a:pt x="18903" y="217556"/>
                </a:lnTo>
                <a:lnTo>
                  <a:pt x="20648" y="213405"/>
                </a:lnTo>
                <a:lnTo>
                  <a:pt x="22552" y="212752"/>
                </a:lnTo>
                <a:lnTo>
                  <a:pt x="24110" y="209368"/>
                </a:lnTo>
                <a:lnTo>
                  <a:pt x="27329" y="210701"/>
                </a:lnTo>
                <a:lnTo>
                  <a:pt x="27715" y="205568"/>
                </a:lnTo>
                <a:lnTo>
                  <a:pt x="34103" y="201450"/>
                </a:lnTo>
                <a:lnTo>
                  <a:pt x="31880" y="195960"/>
                </a:lnTo>
                <a:lnTo>
                  <a:pt x="34652" y="192064"/>
                </a:lnTo>
                <a:lnTo>
                  <a:pt x="35159" y="189339"/>
                </a:lnTo>
                <a:lnTo>
                  <a:pt x="32059" y="185392"/>
                </a:lnTo>
                <a:lnTo>
                  <a:pt x="30317" y="180391"/>
                </a:lnTo>
                <a:lnTo>
                  <a:pt x="30086" y="178467"/>
                </a:lnTo>
                <a:lnTo>
                  <a:pt x="31593" y="174536"/>
                </a:lnTo>
                <a:lnTo>
                  <a:pt x="29543" y="172474"/>
                </a:lnTo>
                <a:lnTo>
                  <a:pt x="30692" y="169558"/>
                </a:lnTo>
                <a:lnTo>
                  <a:pt x="31627" y="167181"/>
                </a:lnTo>
                <a:lnTo>
                  <a:pt x="29503" y="163000"/>
                </a:lnTo>
                <a:lnTo>
                  <a:pt x="31449" y="153592"/>
                </a:lnTo>
                <a:lnTo>
                  <a:pt x="30514" y="150876"/>
                </a:lnTo>
                <a:lnTo>
                  <a:pt x="30920" y="149142"/>
                </a:lnTo>
                <a:lnTo>
                  <a:pt x="32278" y="147802"/>
                </a:lnTo>
                <a:lnTo>
                  <a:pt x="36556" y="148988"/>
                </a:lnTo>
                <a:lnTo>
                  <a:pt x="39708" y="147975"/>
                </a:lnTo>
                <a:lnTo>
                  <a:pt x="45720" y="142523"/>
                </a:lnTo>
                <a:lnTo>
                  <a:pt x="50180" y="135377"/>
                </a:lnTo>
                <a:lnTo>
                  <a:pt x="53032" y="133269"/>
                </a:lnTo>
                <a:lnTo>
                  <a:pt x="59553" y="136035"/>
                </a:lnTo>
                <a:lnTo>
                  <a:pt x="63472" y="131314"/>
                </a:lnTo>
                <a:lnTo>
                  <a:pt x="63942" y="123940"/>
                </a:lnTo>
                <a:lnTo>
                  <a:pt x="63288" y="119768"/>
                </a:lnTo>
                <a:lnTo>
                  <a:pt x="61881" y="117452"/>
                </a:lnTo>
                <a:lnTo>
                  <a:pt x="59804" y="100463"/>
                </a:lnTo>
                <a:lnTo>
                  <a:pt x="60405" y="97227"/>
                </a:lnTo>
                <a:lnTo>
                  <a:pt x="59651" y="94406"/>
                </a:lnTo>
                <a:lnTo>
                  <a:pt x="59693" y="93038"/>
                </a:lnTo>
                <a:lnTo>
                  <a:pt x="59870" y="87204"/>
                </a:lnTo>
                <a:lnTo>
                  <a:pt x="52672" y="83553"/>
                </a:lnTo>
                <a:lnTo>
                  <a:pt x="49248" y="79126"/>
                </a:lnTo>
                <a:lnTo>
                  <a:pt x="48379" y="75606"/>
                </a:lnTo>
                <a:lnTo>
                  <a:pt x="39133" y="72519"/>
                </a:lnTo>
                <a:lnTo>
                  <a:pt x="34621" y="68345"/>
                </a:lnTo>
                <a:lnTo>
                  <a:pt x="31573" y="62184"/>
                </a:lnTo>
                <a:lnTo>
                  <a:pt x="35490" y="50032"/>
                </a:lnTo>
                <a:lnTo>
                  <a:pt x="53677" y="48423"/>
                </a:lnTo>
                <a:lnTo>
                  <a:pt x="55050" y="45746"/>
                </a:lnTo>
                <a:lnTo>
                  <a:pt x="57954" y="40084"/>
                </a:lnTo>
                <a:lnTo>
                  <a:pt x="57327" y="37576"/>
                </a:lnTo>
                <a:lnTo>
                  <a:pt x="58403" y="34791"/>
                </a:lnTo>
                <a:lnTo>
                  <a:pt x="56309" y="30706"/>
                </a:lnTo>
                <a:lnTo>
                  <a:pt x="63136" y="21988"/>
                </a:lnTo>
                <a:lnTo>
                  <a:pt x="76267" y="24897"/>
                </a:lnTo>
                <a:lnTo>
                  <a:pt x="80441" y="20106"/>
                </a:lnTo>
                <a:lnTo>
                  <a:pt x="85807" y="23053"/>
                </a:lnTo>
                <a:lnTo>
                  <a:pt x="88797" y="19801"/>
                </a:lnTo>
                <a:lnTo>
                  <a:pt x="97593" y="17772"/>
                </a:lnTo>
                <a:lnTo>
                  <a:pt x="98440" y="18313"/>
                </a:lnTo>
                <a:lnTo>
                  <a:pt x="99178" y="18321"/>
                </a:lnTo>
                <a:lnTo>
                  <a:pt x="99484" y="17328"/>
                </a:lnTo>
                <a:lnTo>
                  <a:pt x="101292" y="14389"/>
                </a:lnTo>
                <a:lnTo>
                  <a:pt x="101154" y="11342"/>
                </a:lnTo>
                <a:lnTo>
                  <a:pt x="102270" y="11113"/>
                </a:lnTo>
                <a:lnTo>
                  <a:pt x="102966" y="11399"/>
                </a:lnTo>
                <a:lnTo>
                  <a:pt x="103723" y="11065"/>
                </a:lnTo>
                <a:lnTo>
                  <a:pt x="105747" y="7911"/>
                </a:lnTo>
                <a:lnTo>
                  <a:pt x="105912" y="6820"/>
                </a:lnTo>
                <a:lnTo>
                  <a:pt x="105353" y="4735"/>
                </a:lnTo>
                <a:lnTo>
                  <a:pt x="105633" y="3785"/>
                </a:lnTo>
                <a:lnTo>
                  <a:pt x="106533" y="3885"/>
                </a:lnTo>
                <a:lnTo>
                  <a:pt x="107432" y="3094"/>
                </a:lnTo>
                <a:lnTo>
                  <a:pt x="108327" y="3111"/>
                </a:lnTo>
                <a:lnTo>
                  <a:pt x="109352" y="2356"/>
                </a:lnTo>
                <a:lnTo>
                  <a:pt x="123860" y="7012"/>
                </a:lnTo>
                <a:lnTo>
                  <a:pt x="124629" y="6603"/>
                </a:lnTo>
                <a:lnTo>
                  <a:pt x="124633" y="3797"/>
                </a:lnTo>
                <a:lnTo>
                  <a:pt x="127661" y="0"/>
                </a:lnTo>
                <a:lnTo>
                  <a:pt x="134087" y="1193"/>
                </a:lnTo>
                <a:lnTo>
                  <a:pt x="139072" y="7032"/>
                </a:lnTo>
                <a:lnTo>
                  <a:pt x="142210" y="8412"/>
                </a:lnTo>
                <a:lnTo>
                  <a:pt x="145095" y="16338"/>
                </a:lnTo>
                <a:lnTo>
                  <a:pt x="148984" y="19777"/>
                </a:lnTo>
                <a:lnTo>
                  <a:pt x="150538" y="23015"/>
                </a:lnTo>
                <a:lnTo>
                  <a:pt x="154325" y="25667"/>
                </a:lnTo>
                <a:lnTo>
                  <a:pt x="157571" y="25771"/>
                </a:lnTo>
                <a:lnTo>
                  <a:pt x="160681" y="32275"/>
                </a:lnTo>
                <a:lnTo>
                  <a:pt x="162936" y="34289"/>
                </a:lnTo>
                <a:lnTo>
                  <a:pt x="163529" y="32174"/>
                </a:lnTo>
                <a:lnTo>
                  <a:pt x="164332" y="29307"/>
                </a:lnTo>
                <a:lnTo>
                  <a:pt x="177638" y="22082"/>
                </a:lnTo>
                <a:lnTo>
                  <a:pt x="181678" y="21998"/>
                </a:lnTo>
                <a:lnTo>
                  <a:pt x="189395" y="27033"/>
                </a:lnTo>
                <a:lnTo>
                  <a:pt x="191452" y="26279"/>
                </a:lnTo>
                <a:lnTo>
                  <a:pt x="190697" y="19371"/>
                </a:lnTo>
                <a:lnTo>
                  <a:pt x="193781" y="18995"/>
                </a:lnTo>
                <a:lnTo>
                  <a:pt x="194910" y="17277"/>
                </a:lnTo>
                <a:lnTo>
                  <a:pt x="200283" y="21944"/>
                </a:lnTo>
                <a:lnTo>
                  <a:pt x="207258" y="20172"/>
                </a:lnTo>
                <a:close/>
              </a:path>
            </a:pathLst>
          </a:custGeom>
          <a:solidFill>
            <a:srgbClr val="390F6C">
              <a:alpha val="100000"/>
            </a:srgbClr>
          </a:solidFill>
          <a:ln w="13550" cap="flat">
            <a:solidFill>
              <a:srgbClr val="390F6C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832" name="pg2832"/>
          <p:cNvSpPr/>
          <p:nvPr/>
        </p:nvSpPr>
        <p:spPr>
          <a:xfrm>
            <a:off x="6364378" y="5524121"/>
            <a:ext cx="309115" cy="256330"/>
          </a:xfrm>
          <a:custGeom>
            <a:avLst/>
            <a:gdLst/>
            <a:ahLst/>
            <a:cxnLst/>
            <a:rect l="0" t="0" r="0" b="0"/>
            <a:pathLst>
              <a:path w="309115" h="256330">
                <a:moveTo>
                  <a:pt x="223520" y="22261"/>
                </a:moveTo>
                <a:lnTo>
                  <a:pt x="222040" y="28341"/>
                </a:lnTo>
                <a:lnTo>
                  <a:pt x="221210" y="29832"/>
                </a:lnTo>
                <a:lnTo>
                  <a:pt x="214049" y="42685"/>
                </a:lnTo>
                <a:lnTo>
                  <a:pt x="213284" y="46724"/>
                </a:lnTo>
                <a:lnTo>
                  <a:pt x="216662" y="56667"/>
                </a:lnTo>
                <a:lnTo>
                  <a:pt x="217689" y="70192"/>
                </a:lnTo>
                <a:lnTo>
                  <a:pt x="221210" y="76785"/>
                </a:lnTo>
                <a:lnTo>
                  <a:pt x="225512" y="84841"/>
                </a:lnTo>
                <a:lnTo>
                  <a:pt x="225684" y="90729"/>
                </a:lnTo>
                <a:lnTo>
                  <a:pt x="226488" y="93564"/>
                </a:lnTo>
                <a:lnTo>
                  <a:pt x="226991" y="95329"/>
                </a:lnTo>
                <a:lnTo>
                  <a:pt x="227933" y="98653"/>
                </a:lnTo>
                <a:lnTo>
                  <a:pt x="228568" y="100553"/>
                </a:lnTo>
                <a:lnTo>
                  <a:pt x="229811" y="104279"/>
                </a:lnTo>
                <a:lnTo>
                  <a:pt x="230742" y="106303"/>
                </a:lnTo>
                <a:lnTo>
                  <a:pt x="231259" y="107424"/>
                </a:lnTo>
                <a:lnTo>
                  <a:pt x="234563" y="114605"/>
                </a:lnTo>
                <a:lnTo>
                  <a:pt x="237550" y="117484"/>
                </a:lnTo>
                <a:lnTo>
                  <a:pt x="239481" y="118719"/>
                </a:lnTo>
                <a:lnTo>
                  <a:pt x="240369" y="119083"/>
                </a:lnTo>
                <a:lnTo>
                  <a:pt x="241337" y="119480"/>
                </a:lnTo>
                <a:lnTo>
                  <a:pt x="246336" y="120867"/>
                </a:lnTo>
                <a:lnTo>
                  <a:pt x="247764" y="121694"/>
                </a:lnTo>
                <a:lnTo>
                  <a:pt x="250434" y="123241"/>
                </a:lnTo>
                <a:lnTo>
                  <a:pt x="257973" y="135643"/>
                </a:lnTo>
                <a:lnTo>
                  <a:pt x="260782" y="138181"/>
                </a:lnTo>
                <a:lnTo>
                  <a:pt x="275026" y="132970"/>
                </a:lnTo>
                <a:lnTo>
                  <a:pt x="279278" y="133729"/>
                </a:lnTo>
                <a:lnTo>
                  <a:pt x="284123" y="150323"/>
                </a:lnTo>
                <a:lnTo>
                  <a:pt x="290821" y="158312"/>
                </a:lnTo>
                <a:lnTo>
                  <a:pt x="303941" y="155700"/>
                </a:lnTo>
                <a:lnTo>
                  <a:pt x="306653" y="156788"/>
                </a:lnTo>
                <a:lnTo>
                  <a:pt x="309115" y="161315"/>
                </a:lnTo>
                <a:lnTo>
                  <a:pt x="308640" y="167413"/>
                </a:lnTo>
                <a:lnTo>
                  <a:pt x="303294" y="176572"/>
                </a:lnTo>
                <a:lnTo>
                  <a:pt x="303526" y="191380"/>
                </a:lnTo>
                <a:lnTo>
                  <a:pt x="300290" y="201153"/>
                </a:lnTo>
                <a:lnTo>
                  <a:pt x="293026" y="209278"/>
                </a:lnTo>
                <a:lnTo>
                  <a:pt x="285156" y="214874"/>
                </a:lnTo>
                <a:lnTo>
                  <a:pt x="273568" y="215696"/>
                </a:lnTo>
                <a:lnTo>
                  <a:pt x="269953" y="217621"/>
                </a:lnTo>
                <a:lnTo>
                  <a:pt x="270075" y="220010"/>
                </a:lnTo>
                <a:lnTo>
                  <a:pt x="276711" y="233863"/>
                </a:lnTo>
                <a:lnTo>
                  <a:pt x="275462" y="240611"/>
                </a:lnTo>
                <a:lnTo>
                  <a:pt x="257584" y="243534"/>
                </a:lnTo>
                <a:lnTo>
                  <a:pt x="238657" y="249260"/>
                </a:lnTo>
                <a:lnTo>
                  <a:pt x="233566" y="254158"/>
                </a:lnTo>
                <a:lnTo>
                  <a:pt x="231257" y="254731"/>
                </a:lnTo>
                <a:lnTo>
                  <a:pt x="227564" y="254688"/>
                </a:lnTo>
                <a:lnTo>
                  <a:pt x="226488" y="255198"/>
                </a:lnTo>
                <a:lnTo>
                  <a:pt x="224110" y="256330"/>
                </a:lnTo>
                <a:lnTo>
                  <a:pt x="222800" y="256117"/>
                </a:lnTo>
                <a:lnTo>
                  <a:pt x="221210" y="253923"/>
                </a:lnTo>
                <a:lnTo>
                  <a:pt x="220161" y="252477"/>
                </a:lnTo>
                <a:lnTo>
                  <a:pt x="218471" y="249260"/>
                </a:lnTo>
                <a:lnTo>
                  <a:pt x="216292" y="245116"/>
                </a:lnTo>
                <a:lnTo>
                  <a:pt x="215842" y="244432"/>
                </a:lnTo>
                <a:lnTo>
                  <a:pt x="214162" y="241881"/>
                </a:lnTo>
                <a:lnTo>
                  <a:pt x="212089" y="239997"/>
                </a:lnTo>
                <a:lnTo>
                  <a:pt x="206135" y="236103"/>
                </a:lnTo>
                <a:lnTo>
                  <a:pt x="203804" y="233324"/>
                </a:lnTo>
                <a:lnTo>
                  <a:pt x="202744" y="232061"/>
                </a:lnTo>
                <a:lnTo>
                  <a:pt x="200171" y="223946"/>
                </a:lnTo>
                <a:lnTo>
                  <a:pt x="197795" y="221025"/>
                </a:lnTo>
                <a:lnTo>
                  <a:pt x="197170" y="219722"/>
                </a:lnTo>
                <a:lnTo>
                  <a:pt x="196796" y="217178"/>
                </a:lnTo>
                <a:lnTo>
                  <a:pt x="196326" y="207552"/>
                </a:lnTo>
                <a:lnTo>
                  <a:pt x="195956" y="206277"/>
                </a:lnTo>
                <a:lnTo>
                  <a:pt x="195208" y="205435"/>
                </a:lnTo>
                <a:lnTo>
                  <a:pt x="194099" y="205318"/>
                </a:lnTo>
                <a:lnTo>
                  <a:pt x="190843" y="206962"/>
                </a:lnTo>
                <a:lnTo>
                  <a:pt x="185656" y="211222"/>
                </a:lnTo>
                <a:lnTo>
                  <a:pt x="183065" y="211357"/>
                </a:lnTo>
                <a:lnTo>
                  <a:pt x="179656" y="209571"/>
                </a:lnTo>
                <a:lnTo>
                  <a:pt x="177434" y="207036"/>
                </a:lnTo>
                <a:lnTo>
                  <a:pt x="175742" y="206132"/>
                </a:lnTo>
                <a:lnTo>
                  <a:pt x="174154" y="206107"/>
                </a:lnTo>
                <a:lnTo>
                  <a:pt x="169715" y="207228"/>
                </a:lnTo>
                <a:lnTo>
                  <a:pt x="166155" y="207580"/>
                </a:lnTo>
                <a:lnTo>
                  <a:pt x="161985" y="206955"/>
                </a:lnTo>
                <a:lnTo>
                  <a:pt x="160014" y="205827"/>
                </a:lnTo>
                <a:lnTo>
                  <a:pt x="150391" y="198155"/>
                </a:lnTo>
                <a:lnTo>
                  <a:pt x="145975" y="196257"/>
                </a:lnTo>
                <a:lnTo>
                  <a:pt x="142243" y="197936"/>
                </a:lnTo>
                <a:lnTo>
                  <a:pt x="140091" y="204685"/>
                </a:lnTo>
                <a:lnTo>
                  <a:pt x="117570" y="198622"/>
                </a:lnTo>
                <a:lnTo>
                  <a:pt x="108017" y="201489"/>
                </a:lnTo>
                <a:lnTo>
                  <a:pt x="101985" y="205400"/>
                </a:lnTo>
                <a:lnTo>
                  <a:pt x="97140" y="211449"/>
                </a:lnTo>
                <a:lnTo>
                  <a:pt x="88018" y="216970"/>
                </a:lnTo>
                <a:lnTo>
                  <a:pt x="78090" y="228645"/>
                </a:lnTo>
                <a:lnTo>
                  <a:pt x="75620" y="233324"/>
                </a:lnTo>
                <a:lnTo>
                  <a:pt x="74345" y="235741"/>
                </a:lnTo>
                <a:lnTo>
                  <a:pt x="73049" y="233324"/>
                </a:lnTo>
                <a:lnTo>
                  <a:pt x="71707" y="230822"/>
                </a:lnTo>
                <a:lnTo>
                  <a:pt x="71068" y="224873"/>
                </a:lnTo>
                <a:lnTo>
                  <a:pt x="69282" y="221329"/>
                </a:lnTo>
                <a:lnTo>
                  <a:pt x="61276" y="219585"/>
                </a:lnTo>
                <a:lnTo>
                  <a:pt x="58479" y="218362"/>
                </a:lnTo>
                <a:lnTo>
                  <a:pt x="58363" y="216958"/>
                </a:lnTo>
                <a:lnTo>
                  <a:pt x="59837" y="212312"/>
                </a:lnTo>
                <a:lnTo>
                  <a:pt x="62111" y="210590"/>
                </a:lnTo>
                <a:lnTo>
                  <a:pt x="62655" y="212672"/>
                </a:lnTo>
                <a:lnTo>
                  <a:pt x="61142" y="214395"/>
                </a:lnTo>
                <a:lnTo>
                  <a:pt x="64120" y="216842"/>
                </a:lnTo>
                <a:lnTo>
                  <a:pt x="63813" y="213449"/>
                </a:lnTo>
                <a:lnTo>
                  <a:pt x="66439" y="210883"/>
                </a:lnTo>
                <a:lnTo>
                  <a:pt x="67885" y="207356"/>
                </a:lnTo>
                <a:lnTo>
                  <a:pt x="75598" y="201533"/>
                </a:lnTo>
                <a:lnTo>
                  <a:pt x="78457" y="197574"/>
                </a:lnTo>
                <a:lnTo>
                  <a:pt x="78578" y="190701"/>
                </a:lnTo>
                <a:lnTo>
                  <a:pt x="83423" y="189625"/>
                </a:lnTo>
                <a:lnTo>
                  <a:pt x="84798" y="183405"/>
                </a:lnTo>
                <a:lnTo>
                  <a:pt x="91705" y="181217"/>
                </a:lnTo>
                <a:lnTo>
                  <a:pt x="93983" y="169110"/>
                </a:lnTo>
                <a:lnTo>
                  <a:pt x="91199" y="164842"/>
                </a:lnTo>
                <a:lnTo>
                  <a:pt x="87447" y="164293"/>
                </a:lnTo>
                <a:lnTo>
                  <a:pt x="82629" y="168263"/>
                </a:lnTo>
                <a:lnTo>
                  <a:pt x="75910" y="166789"/>
                </a:lnTo>
                <a:lnTo>
                  <a:pt x="58879" y="170551"/>
                </a:lnTo>
                <a:lnTo>
                  <a:pt x="41277" y="175560"/>
                </a:lnTo>
                <a:lnTo>
                  <a:pt x="33520" y="179663"/>
                </a:lnTo>
                <a:lnTo>
                  <a:pt x="31911" y="181748"/>
                </a:lnTo>
                <a:lnTo>
                  <a:pt x="21811" y="181937"/>
                </a:lnTo>
                <a:lnTo>
                  <a:pt x="18744" y="184572"/>
                </a:lnTo>
                <a:lnTo>
                  <a:pt x="16603" y="183862"/>
                </a:lnTo>
                <a:lnTo>
                  <a:pt x="13894" y="185697"/>
                </a:lnTo>
                <a:lnTo>
                  <a:pt x="6147" y="186879"/>
                </a:lnTo>
                <a:lnTo>
                  <a:pt x="1129" y="184028"/>
                </a:lnTo>
                <a:lnTo>
                  <a:pt x="0" y="181958"/>
                </a:lnTo>
                <a:lnTo>
                  <a:pt x="4162" y="165048"/>
                </a:lnTo>
                <a:lnTo>
                  <a:pt x="7911" y="159454"/>
                </a:lnTo>
                <a:lnTo>
                  <a:pt x="10263" y="150916"/>
                </a:lnTo>
                <a:lnTo>
                  <a:pt x="9937" y="141912"/>
                </a:lnTo>
                <a:lnTo>
                  <a:pt x="8268" y="134709"/>
                </a:lnTo>
                <a:lnTo>
                  <a:pt x="9566" y="130525"/>
                </a:lnTo>
                <a:lnTo>
                  <a:pt x="10130" y="123325"/>
                </a:lnTo>
                <a:lnTo>
                  <a:pt x="8164" y="118649"/>
                </a:lnTo>
                <a:lnTo>
                  <a:pt x="9910" y="110730"/>
                </a:lnTo>
                <a:lnTo>
                  <a:pt x="9511" y="107424"/>
                </a:lnTo>
                <a:lnTo>
                  <a:pt x="9352" y="106107"/>
                </a:lnTo>
                <a:lnTo>
                  <a:pt x="12235" y="93022"/>
                </a:lnTo>
                <a:lnTo>
                  <a:pt x="14197" y="90309"/>
                </a:lnTo>
                <a:lnTo>
                  <a:pt x="20332" y="91472"/>
                </a:lnTo>
                <a:lnTo>
                  <a:pt x="27679" y="87515"/>
                </a:lnTo>
                <a:lnTo>
                  <a:pt x="29000" y="84841"/>
                </a:lnTo>
                <a:lnTo>
                  <a:pt x="30614" y="81575"/>
                </a:lnTo>
                <a:lnTo>
                  <a:pt x="32097" y="74513"/>
                </a:lnTo>
                <a:lnTo>
                  <a:pt x="36135" y="71076"/>
                </a:lnTo>
                <a:lnTo>
                  <a:pt x="35698" y="65922"/>
                </a:lnTo>
                <a:lnTo>
                  <a:pt x="36652" y="57150"/>
                </a:lnTo>
                <a:lnTo>
                  <a:pt x="44011" y="56238"/>
                </a:lnTo>
                <a:lnTo>
                  <a:pt x="48582" y="53198"/>
                </a:lnTo>
                <a:lnTo>
                  <a:pt x="53720" y="43290"/>
                </a:lnTo>
                <a:lnTo>
                  <a:pt x="58283" y="40959"/>
                </a:lnTo>
                <a:lnTo>
                  <a:pt x="66107" y="30201"/>
                </a:lnTo>
                <a:lnTo>
                  <a:pt x="66722" y="27778"/>
                </a:lnTo>
                <a:lnTo>
                  <a:pt x="72651" y="21591"/>
                </a:lnTo>
                <a:lnTo>
                  <a:pt x="75421" y="20665"/>
                </a:lnTo>
                <a:lnTo>
                  <a:pt x="80088" y="21974"/>
                </a:lnTo>
                <a:lnTo>
                  <a:pt x="89798" y="20777"/>
                </a:lnTo>
                <a:lnTo>
                  <a:pt x="94596" y="24082"/>
                </a:lnTo>
                <a:lnTo>
                  <a:pt x="102526" y="23205"/>
                </a:lnTo>
                <a:lnTo>
                  <a:pt x="105730" y="19532"/>
                </a:lnTo>
                <a:lnTo>
                  <a:pt x="106348" y="16950"/>
                </a:lnTo>
                <a:lnTo>
                  <a:pt x="109278" y="14412"/>
                </a:lnTo>
                <a:lnTo>
                  <a:pt x="115619" y="12813"/>
                </a:lnTo>
                <a:lnTo>
                  <a:pt x="120545" y="15514"/>
                </a:lnTo>
                <a:lnTo>
                  <a:pt x="129562" y="8828"/>
                </a:lnTo>
                <a:lnTo>
                  <a:pt x="132902" y="13787"/>
                </a:lnTo>
                <a:lnTo>
                  <a:pt x="134213" y="18718"/>
                </a:lnTo>
                <a:lnTo>
                  <a:pt x="132405" y="21054"/>
                </a:lnTo>
                <a:lnTo>
                  <a:pt x="132524" y="23508"/>
                </a:lnTo>
                <a:lnTo>
                  <a:pt x="135718" y="27778"/>
                </a:lnTo>
                <a:lnTo>
                  <a:pt x="136253" y="28315"/>
                </a:lnTo>
                <a:lnTo>
                  <a:pt x="144192" y="33930"/>
                </a:lnTo>
                <a:lnTo>
                  <a:pt x="148109" y="36066"/>
                </a:lnTo>
                <a:lnTo>
                  <a:pt x="153398" y="38167"/>
                </a:lnTo>
                <a:lnTo>
                  <a:pt x="156465" y="38835"/>
                </a:lnTo>
                <a:lnTo>
                  <a:pt x="158654" y="38350"/>
                </a:lnTo>
                <a:lnTo>
                  <a:pt x="160014" y="37665"/>
                </a:lnTo>
                <a:lnTo>
                  <a:pt x="166133" y="34521"/>
                </a:lnTo>
                <a:lnTo>
                  <a:pt x="171114" y="37339"/>
                </a:lnTo>
                <a:lnTo>
                  <a:pt x="180785" y="37651"/>
                </a:lnTo>
                <a:lnTo>
                  <a:pt x="192301" y="26646"/>
                </a:lnTo>
                <a:lnTo>
                  <a:pt x="191814" y="24582"/>
                </a:lnTo>
                <a:lnTo>
                  <a:pt x="188062" y="22341"/>
                </a:lnTo>
                <a:lnTo>
                  <a:pt x="184203" y="22773"/>
                </a:lnTo>
                <a:lnTo>
                  <a:pt x="179955" y="17009"/>
                </a:lnTo>
                <a:lnTo>
                  <a:pt x="178505" y="12523"/>
                </a:lnTo>
                <a:lnTo>
                  <a:pt x="173281" y="8384"/>
                </a:lnTo>
                <a:lnTo>
                  <a:pt x="173099" y="3657"/>
                </a:lnTo>
                <a:lnTo>
                  <a:pt x="176850" y="397"/>
                </a:lnTo>
                <a:lnTo>
                  <a:pt x="181205" y="0"/>
                </a:lnTo>
                <a:lnTo>
                  <a:pt x="183448" y="2130"/>
                </a:lnTo>
                <a:lnTo>
                  <a:pt x="193022" y="1430"/>
                </a:lnTo>
                <a:lnTo>
                  <a:pt x="208549" y="7607"/>
                </a:lnTo>
                <a:lnTo>
                  <a:pt x="208894" y="9897"/>
                </a:lnTo>
                <a:lnTo>
                  <a:pt x="207501" y="13107"/>
                </a:lnTo>
                <a:lnTo>
                  <a:pt x="195814" y="22614"/>
                </a:lnTo>
                <a:lnTo>
                  <a:pt x="196402" y="25457"/>
                </a:lnTo>
                <a:lnTo>
                  <a:pt x="200977" y="29156"/>
                </a:lnTo>
                <a:lnTo>
                  <a:pt x="221210" y="22967"/>
                </a:lnTo>
                <a:close/>
              </a:path>
            </a:pathLst>
          </a:custGeom>
          <a:solidFill>
            <a:srgbClr val="301057">
              <a:alpha val="100000"/>
            </a:srgbClr>
          </a:solidFill>
          <a:ln w="13550" cap="flat">
            <a:solidFill>
              <a:srgbClr val="301057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833" name="pg2833"/>
          <p:cNvSpPr/>
          <p:nvPr/>
        </p:nvSpPr>
        <p:spPr>
          <a:xfrm>
            <a:off x="6375877" y="5485906"/>
            <a:ext cx="85415" cy="121771"/>
          </a:xfrm>
          <a:custGeom>
            <a:avLst/>
            <a:gdLst/>
            <a:ahLst/>
            <a:cxnLst/>
            <a:rect l="0" t="0" r="0" b="0"/>
            <a:pathLst>
              <a:path w="85415" h="121771">
                <a:moveTo>
                  <a:pt x="84647" y="32879"/>
                </a:moveTo>
                <a:lnTo>
                  <a:pt x="59971" y="46878"/>
                </a:lnTo>
                <a:lnTo>
                  <a:pt x="55991" y="50856"/>
                </a:lnTo>
                <a:lnTo>
                  <a:pt x="55234" y="56282"/>
                </a:lnTo>
                <a:lnTo>
                  <a:pt x="49409" y="60335"/>
                </a:lnTo>
                <a:lnTo>
                  <a:pt x="48458" y="65992"/>
                </a:lnTo>
                <a:lnTo>
                  <a:pt x="44698" y="72808"/>
                </a:lnTo>
                <a:lnTo>
                  <a:pt x="35336" y="79960"/>
                </a:lnTo>
                <a:lnTo>
                  <a:pt x="30858" y="86977"/>
                </a:lnTo>
                <a:lnTo>
                  <a:pt x="20219" y="94677"/>
                </a:lnTo>
                <a:lnTo>
                  <a:pt x="21605" y="104107"/>
                </a:lnTo>
                <a:lnTo>
                  <a:pt x="16814" y="110461"/>
                </a:lnTo>
                <a:lnTo>
                  <a:pt x="5640" y="120428"/>
                </a:lnTo>
                <a:lnTo>
                  <a:pt x="449" y="121771"/>
                </a:lnTo>
                <a:lnTo>
                  <a:pt x="0" y="118927"/>
                </a:lnTo>
                <a:lnTo>
                  <a:pt x="9489" y="97514"/>
                </a:lnTo>
                <a:lnTo>
                  <a:pt x="11025" y="91145"/>
                </a:lnTo>
                <a:lnTo>
                  <a:pt x="10952" y="85658"/>
                </a:lnTo>
                <a:lnTo>
                  <a:pt x="6911" y="79787"/>
                </a:lnTo>
                <a:lnTo>
                  <a:pt x="7305" y="75921"/>
                </a:lnTo>
                <a:lnTo>
                  <a:pt x="5417" y="73595"/>
                </a:lnTo>
                <a:lnTo>
                  <a:pt x="14431" y="65992"/>
                </a:lnTo>
                <a:lnTo>
                  <a:pt x="16761" y="65466"/>
                </a:lnTo>
                <a:lnTo>
                  <a:pt x="29367" y="53277"/>
                </a:lnTo>
                <a:lnTo>
                  <a:pt x="34665" y="50709"/>
                </a:lnTo>
                <a:lnTo>
                  <a:pt x="44962" y="42542"/>
                </a:lnTo>
                <a:lnTo>
                  <a:pt x="56214" y="39955"/>
                </a:lnTo>
                <a:lnTo>
                  <a:pt x="60017" y="33439"/>
                </a:lnTo>
                <a:lnTo>
                  <a:pt x="64389" y="33591"/>
                </a:lnTo>
                <a:lnTo>
                  <a:pt x="70251" y="27460"/>
                </a:lnTo>
                <a:lnTo>
                  <a:pt x="70184" y="26107"/>
                </a:lnTo>
                <a:lnTo>
                  <a:pt x="69944" y="21232"/>
                </a:lnTo>
                <a:lnTo>
                  <a:pt x="67618" y="16049"/>
                </a:lnTo>
                <a:lnTo>
                  <a:pt x="64514" y="14982"/>
                </a:lnTo>
                <a:lnTo>
                  <a:pt x="59755" y="17212"/>
                </a:lnTo>
                <a:lnTo>
                  <a:pt x="59724" y="8833"/>
                </a:lnTo>
                <a:lnTo>
                  <a:pt x="63903" y="34"/>
                </a:lnTo>
                <a:lnTo>
                  <a:pt x="71704" y="17"/>
                </a:lnTo>
                <a:lnTo>
                  <a:pt x="77584" y="5"/>
                </a:lnTo>
                <a:lnTo>
                  <a:pt x="80376" y="0"/>
                </a:lnTo>
                <a:lnTo>
                  <a:pt x="83110" y="213"/>
                </a:lnTo>
                <a:lnTo>
                  <a:pt x="84697" y="1121"/>
                </a:lnTo>
                <a:lnTo>
                  <a:pt x="85415" y="4213"/>
                </a:lnTo>
                <a:lnTo>
                  <a:pt x="85222" y="10128"/>
                </a:lnTo>
                <a:lnTo>
                  <a:pt x="83974" y="13072"/>
                </a:lnTo>
                <a:lnTo>
                  <a:pt x="79547" y="20253"/>
                </a:lnTo>
                <a:lnTo>
                  <a:pt x="78283" y="24460"/>
                </a:lnTo>
                <a:lnTo>
                  <a:pt x="78640" y="26107"/>
                </a:lnTo>
                <a:lnTo>
                  <a:pt x="80867" y="29658"/>
                </a:lnTo>
                <a:close/>
              </a:path>
            </a:pathLst>
          </a:custGeom>
          <a:solidFill>
            <a:srgbClr val="301057">
              <a:alpha val="100000"/>
            </a:srgbClr>
          </a:solidFill>
          <a:ln w="13550" cap="flat">
            <a:solidFill>
              <a:srgbClr val="301057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834" name="pg2834"/>
          <p:cNvSpPr/>
          <p:nvPr/>
        </p:nvSpPr>
        <p:spPr>
          <a:xfrm>
            <a:off x="6321703" y="5573394"/>
            <a:ext cx="37127" cy="26329"/>
          </a:xfrm>
          <a:custGeom>
            <a:avLst/>
            <a:gdLst/>
            <a:ahLst/>
            <a:cxnLst/>
            <a:rect l="0" t="0" r="0" b="0"/>
            <a:pathLst>
              <a:path w="37127" h="26329">
                <a:moveTo>
                  <a:pt x="29685" y="0"/>
                </a:moveTo>
                <a:lnTo>
                  <a:pt x="29894" y="1658"/>
                </a:lnTo>
                <a:lnTo>
                  <a:pt x="30809" y="3174"/>
                </a:lnTo>
                <a:lnTo>
                  <a:pt x="32638" y="3243"/>
                </a:lnTo>
                <a:lnTo>
                  <a:pt x="33109" y="8001"/>
                </a:lnTo>
                <a:lnTo>
                  <a:pt x="32914" y="11971"/>
                </a:lnTo>
                <a:lnTo>
                  <a:pt x="31973" y="13423"/>
                </a:lnTo>
                <a:lnTo>
                  <a:pt x="32049" y="15865"/>
                </a:lnTo>
                <a:lnTo>
                  <a:pt x="32994" y="16892"/>
                </a:lnTo>
                <a:lnTo>
                  <a:pt x="34528" y="16780"/>
                </a:lnTo>
                <a:lnTo>
                  <a:pt x="34786" y="15239"/>
                </a:lnTo>
                <a:lnTo>
                  <a:pt x="37127" y="14938"/>
                </a:lnTo>
                <a:lnTo>
                  <a:pt x="37113" y="16388"/>
                </a:lnTo>
                <a:lnTo>
                  <a:pt x="34605" y="19070"/>
                </a:lnTo>
                <a:lnTo>
                  <a:pt x="31845" y="20550"/>
                </a:lnTo>
                <a:lnTo>
                  <a:pt x="30382" y="20574"/>
                </a:lnTo>
                <a:lnTo>
                  <a:pt x="29626" y="19616"/>
                </a:lnTo>
                <a:lnTo>
                  <a:pt x="20701" y="23251"/>
                </a:lnTo>
                <a:lnTo>
                  <a:pt x="18481" y="24783"/>
                </a:lnTo>
                <a:lnTo>
                  <a:pt x="16448" y="24608"/>
                </a:lnTo>
                <a:lnTo>
                  <a:pt x="15212" y="23860"/>
                </a:lnTo>
                <a:lnTo>
                  <a:pt x="13883" y="24311"/>
                </a:lnTo>
                <a:lnTo>
                  <a:pt x="13602" y="25453"/>
                </a:lnTo>
                <a:lnTo>
                  <a:pt x="10350" y="24739"/>
                </a:lnTo>
                <a:lnTo>
                  <a:pt x="7838" y="26329"/>
                </a:lnTo>
                <a:lnTo>
                  <a:pt x="7044" y="25988"/>
                </a:lnTo>
                <a:lnTo>
                  <a:pt x="6231" y="23412"/>
                </a:lnTo>
                <a:lnTo>
                  <a:pt x="4470" y="22005"/>
                </a:lnTo>
                <a:lnTo>
                  <a:pt x="1262" y="20527"/>
                </a:lnTo>
                <a:lnTo>
                  <a:pt x="0" y="20443"/>
                </a:lnTo>
                <a:lnTo>
                  <a:pt x="616" y="15311"/>
                </a:lnTo>
                <a:lnTo>
                  <a:pt x="2926" y="13922"/>
                </a:lnTo>
                <a:lnTo>
                  <a:pt x="4221" y="11902"/>
                </a:lnTo>
                <a:lnTo>
                  <a:pt x="6469" y="9974"/>
                </a:lnTo>
                <a:lnTo>
                  <a:pt x="8891" y="8721"/>
                </a:lnTo>
                <a:lnTo>
                  <a:pt x="11024" y="6715"/>
                </a:lnTo>
                <a:lnTo>
                  <a:pt x="13453" y="5174"/>
                </a:lnTo>
                <a:lnTo>
                  <a:pt x="16881" y="4611"/>
                </a:lnTo>
                <a:lnTo>
                  <a:pt x="18957" y="5197"/>
                </a:lnTo>
                <a:lnTo>
                  <a:pt x="19664" y="4035"/>
                </a:lnTo>
                <a:lnTo>
                  <a:pt x="21296" y="3306"/>
                </a:lnTo>
                <a:lnTo>
                  <a:pt x="22292" y="2146"/>
                </a:lnTo>
                <a:lnTo>
                  <a:pt x="24855" y="876"/>
                </a:lnTo>
                <a:lnTo>
                  <a:pt x="26518" y="977"/>
                </a:lnTo>
                <a:lnTo>
                  <a:pt x="27073" y="334"/>
                </a:lnTo>
                <a:close/>
              </a:path>
            </a:pathLst>
          </a:custGeom>
          <a:solidFill>
            <a:srgbClr val="301057">
              <a:alpha val="100000"/>
            </a:srgbClr>
          </a:solidFill>
          <a:ln w="13550" cap="flat">
            <a:solidFill>
              <a:srgbClr val="301057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847" name="pg2847"/>
          <p:cNvSpPr/>
          <p:nvPr/>
        </p:nvSpPr>
        <p:spPr>
          <a:xfrm>
            <a:off x="6383060" y="5722743"/>
            <a:ext cx="236059" cy="266640"/>
          </a:xfrm>
          <a:custGeom>
            <a:avLst/>
            <a:gdLst/>
            <a:ahLst/>
            <a:cxnLst/>
            <a:rect l="0" t="0" r="0" b="0"/>
            <a:pathLst>
              <a:path w="236059" h="266640">
                <a:moveTo>
                  <a:pt x="234425" y="224387"/>
                </a:moveTo>
                <a:lnTo>
                  <a:pt x="229082" y="225099"/>
                </a:lnTo>
                <a:lnTo>
                  <a:pt x="221591" y="222606"/>
                </a:lnTo>
                <a:lnTo>
                  <a:pt x="218401" y="223355"/>
                </a:lnTo>
                <a:lnTo>
                  <a:pt x="215918" y="226498"/>
                </a:lnTo>
                <a:lnTo>
                  <a:pt x="212111" y="238024"/>
                </a:lnTo>
                <a:lnTo>
                  <a:pt x="207591" y="241965"/>
                </a:lnTo>
                <a:lnTo>
                  <a:pt x="202528" y="242509"/>
                </a:lnTo>
                <a:lnTo>
                  <a:pt x="188734" y="243991"/>
                </a:lnTo>
                <a:lnTo>
                  <a:pt x="177904" y="249090"/>
                </a:lnTo>
                <a:lnTo>
                  <a:pt x="156722" y="251266"/>
                </a:lnTo>
                <a:lnTo>
                  <a:pt x="153026" y="249786"/>
                </a:lnTo>
                <a:lnTo>
                  <a:pt x="145716" y="243645"/>
                </a:lnTo>
                <a:lnTo>
                  <a:pt x="140975" y="243202"/>
                </a:lnTo>
                <a:lnTo>
                  <a:pt x="139849" y="243158"/>
                </a:lnTo>
                <a:lnTo>
                  <a:pt x="133082" y="247255"/>
                </a:lnTo>
                <a:lnTo>
                  <a:pt x="125391" y="260354"/>
                </a:lnTo>
                <a:lnTo>
                  <a:pt x="120600" y="265446"/>
                </a:lnTo>
                <a:lnTo>
                  <a:pt x="115537" y="266640"/>
                </a:lnTo>
                <a:lnTo>
                  <a:pt x="108977" y="264552"/>
                </a:lnTo>
                <a:lnTo>
                  <a:pt x="109502" y="253033"/>
                </a:lnTo>
                <a:lnTo>
                  <a:pt x="106002" y="245922"/>
                </a:lnTo>
                <a:lnTo>
                  <a:pt x="95420" y="244614"/>
                </a:lnTo>
                <a:lnTo>
                  <a:pt x="89226" y="239717"/>
                </a:lnTo>
                <a:lnTo>
                  <a:pt x="85391" y="234148"/>
                </a:lnTo>
                <a:lnTo>
                  <a:pt x="78762" y="230221"/>
                </a:lnTo>
                <a:lnTo>
                  <a:pt x="71395" y="231671"/>
                </a:lnTo>
                <a:lnTo>
                  <a:pt x="66558" y="235545"/>
                </a:lnTo>
                <a:lnTo>
                  <a:pt x="62410" y="217642"/>
                </a:lnTo>
                <a:lnTo>
                  <a:pt x="60090" y="214035"/>
                </a:lnTo>
                <a:lnTo>
                  <a:pt x="57401" y="212616"/>
                </a:lnTo>
                <a:lnTo>
                  <a:pt x="56842" y="207669"/>
                </a:lnTo>
                <a:lnTo>
                  <a:pt x="55260" y="205255"/>
                </a:lnTo>
                <a:lnTo>
                  <a:pt x="43117" y="207949"/>
                </a:lnTo>
                <a:lnTo>
                  <a:pt x="39629" y="221243"/>
                </a:lnTo>
                <a:lnTo>
                  <a:pt x="37831" y="223250"/>
                </a:lnTo>
                <a:lnTo>
                  <a:pt x="35343" y="219972"/>
                </a:lnTo>
                <a:lnTo>
                  <a:pt x="31796" y="220120"/>
                </a:lnTo>
                <a:lnTo>
                  <a:pt x="27400" y="210800"/>
                </a:lnTo>
                <a:lnTo>
                  <a:pt x="21711" y="205706"/>
                </a:lnTo>
                <a:lnTo>
                  <a:pt x="17847" y="204869"/>
                </a:lnTo>
                <a:lnTo>
                  <a:pt x="15830" y="199544"/>
                </a:lnTo>
                <a:lnTo>
                  <a:pt x="10422" y="202217"/>
                </a:lnTo>
                <a:lnTo>
                  <a:pt x="0" y="194462"/>
                </a:lnTo>
                <a:lnTo>
                  <a:pt x="321" y="192267"/>
                </a:lnTo>
                <a:lnTo>
                  <a:pt x="4172" y="188723"/>
                </a:lnTo>
                <a:lnTo>
                  <a:pt x="5869" y="179583"/>
                </a:lnTo>
                <a:lnTo>
                  <a:pt x="7677" y="179683"/>
                </a:lnTo>
                <a:lnTo>
                  <a:pt x="9505" y="184762"/>
                </a:lnTo>
                <a:lnTo>
                  <a:pt x="13832" y="187176"/>
                </a:lnTo>
                <a:lnTo>
                  <a:pt x="15726" y="184129"/>
                </a:lnTo>
                <a:lnTo>
                  <a:pt x="18559" y="184070"/>
                </a:lnTo>
                <a:lnTo>
                  <a:pt x="23411" y="179125"/>
                </a:lnTo>
                <a:lnTo>
                  <a:pt x="24219" y="170625"/>
                </a:lnTo>
                <a:lnTo>
                  <a:pt x="26614" y="170873"/>
                </a:lnTo>
                <a:lnTo>
                  <a:pt x="27828" y="169448"/>
                </a:lnTo>
                <a:lnTo>
                  <a:pt x="26580" y="164719"/>
                </a:lnTo>
                <a:lnTo>
                  <a:pt x="22054" y="160764"/>
                </a:lnTo>
                <a:lnTo>
                  <a:pt x="19639" y="160428"/>
                </a:lnTo>
                <a:lnTo>
                  <a:pt x="16808" y="162108"/>
                </a:lnTo>
                <a:lnTo>
                  <a:pt x="17179" y="156165"/>
                </a:lnTo>
                <a:lnTo>
                  <a:pt x="14484" y="147895"/>
                </a:lnTo>
                <a:lnTo>
                  <a:pt x="13233" y="144055"/>
                </a:lnTo>
                <a:lnTo>
                  <a:pt x="12362" y="131254"/>
                </a:lnTo>
                <a:lnTo>
                  <a:pt x="13755" y="127203"/>
                </a:lnTo>
                <a:lnTo>
                  <a:pt x="18403" y="124502"/>
                </a:lnTo>
                <a:lnTo>
                  <a:pt x="24836" y="125415"/>
                </a:lnTo>
                <a:lnTo>
                  <a:pt x="29535" y="129524"/>
                </a:lnTo>
                <a:lnTo>
                  <a:pt x="30414" y="131254"/>
                </a:lnTo>
                <a:lnTo>
                  <a:pt x="33932" y="138174"/>
                </a:lnTo>
                <a:lnTo>
                  <a:pt x="34422" y="139943"/>
                </a:lnTo>
                <a:lnTo>
                  <a:pt x="35888" y="145236"/>
                </a:lnTo>
                <a:lnTo>
                  <a:pt x="37881" y="147895"/>
                </a:lnTo>
                <a:lnTo>
                  <a:pt x="40888" y="151906"/>
                </a:lnTo>
                <a:lnTo>
                  <a:pt x="41795" y="159536"/>
                </a:lnTo>
                <a:lnTo>
                  <a:pt x="38273" y="161583"/>
                </a:lnTo>
                <a:lnTo>
                  <a:pt x="37654" y="167739"/>
                </a:lnTo>
                <a:lnTo>
                  <a:pt x="41959" y="176069"/>
                </a:lnTo>
                <a:lnTo>
                  <a:pt x="43352" y="181839"/>
                </a:lnTo>
                <a:lnTo>
                  <a:pt x="43907" y="184140"/>
                </a:lnTo>
                <a:lnTo>
                  <a:pt x="46612" y="187390"/>
                </a:lnTo>
                <a:lnTo>
                  <a:pt x="48445" y="185871"/>
                </a:lnTo>
                <a:lnTo>
                  <a:pt x="47247" y="181839"/>
                </a:lnTo>
                <a:lnTo>
                  <a:pt x="46921" y="180741"/>
                </a:lnTo>
                <a:lnTo>
                  <a:pt x="46792" y="173602"/>
                </a:lnTo>
                <a:lnTo>
                  <a:pt x="49703" y="167915"/>
                </a:lnTo>
                <a:lnTo>
                  <a:pt x="52354" y="168585"/>
                </a:lnTo>
                <a:lnTo>
                  <a:pt x="56093" y="177552"/>
                </a:lnTo>
                <a:lnTo>
                  <a:pt x="59893" y="179980"/>
                </a:lnTo>
                <a:lnTo>
                  <a:pt x="74872" y="174954"/>
                </a:lnTo>
                <a:lnTo>
                  <a:pt x="82466" y="170765"/>
                </a:lnTo>
                <a:lnTo>
                  <a:pt x="90577" y="172051"/>
                </a:lnTo>
                <a:lnTo>
                  <a:pt x="97936" y="164700"/>
                </a:lnTo>
                <a:lnTo>
                  <a:pt x="96416" y="161763"/>
                </a:lnTo>
                <a:lnTo>
                  <a:pt x="92422" y="163409"/>
                </a:lnTo>
                <a:lnTo>
                  <a:pt x="84425" y="161406"/>
                </a:lnTo>
                <a:lnTo>
                  <a:pt x="77628" y="164432"/>
                </a:lnTo>
                <a:lnTo>
                  <a:pt x="74497" y="163651"/>
                </a:lnTo>
                <a:lnTo>
                  <a:pt x="69077" y="154892"/>
                </a:lnTo>
                <a:lnTo>
                  <a:pt x="67683" y="149886"/>
                </a:lnTo>
                <a:lnTo>
                  <a:pt x="65887" y="147895"/>
                </a:lnTo>
                <a:lnTo>
                  <a:pt x="64934" y="146837"/>
                </a:lnTo>
                <a:lnTo>
                  <a:pt x="63656" y="140865"/>
                </a:lnTo>
                <a:lnTo>
                  <a:pt x="62553" y="139943"/>
                </a:lnTo>
                <a:lnTo>
                  <a:pt x="55823" y="134317"/>
                </a:lnTo>
                <a:lnTo>
                  <a:pt x="54370" y="131254"/>
                </a:lnTo>
                <a:lnTo>
                  <a:pt x="53206" y="128798"/>
                </a:lnTo>
                <a:lnTo>
                  <a:pt x="53289" y="123804"/>
                </a:lnTo>
                <a:lnTo>
                  <a:pt x="50488" y="122153"/>
                </a:lnTo>
                <a:lnTo>
                  <a:pt x="51986" y="120020"/>
                </a:lnTo>
                <a:lnTo>
                  <a:pt x="52953" y="114832"/>
                </a:lnTo>
                <a:lnTo>
                  <a:pt x="54345" y="113539"/>
                </a:lnTo>
                <a:lnTo>
                  <a:pt x="61718" y="110452"/>
                </a:lnTo>
                <a:lnTo>
                  <a:pt x="69375" y="113314"/>
                </a:lnTo>
                <a:lnTo>
                  <a:pt x="71156" y="109925"/>
                </a:lnTo>
                <a:lnTo>
                  <a:pt x="73404" y="108596"/>
                </a:lnTo>
                <a:lnTo>
                  <a:pt x="72286" y="105013"/>
                </a:lnTo>
                <a:lnTo>
                  <a:pt x="70462" y="99164"/>
                </a:lnTo>
                <a:lnTo>
                  <a:pt x="73963" y="97645"/>
                </a:lnTo>
                <a:lnTo>
                  <a:pt x="75716" y="101055"/>
                </a:lnTo>
                <a:lnTo>
                  <a:pt x="77266" y="101363"/>
                </a:lnTo>
                <a:lnTo>
                  <a:pt x="78345" y="99636"/>
                </a:lnTo>
                <a:lnTo>
                  <a:pt x="77746" y="96617"/>
                </a:lnTo>
                <a:lnTo>
                  <a:pt x="78483" y="94808"/>
                </a:lnTo>
                <a:lnTo>
                  <a:pt x="87099" y="89469"/>
                </a:lnTo>
                <a:lnTo>
                  <a:pt x="85590" y="85873"/>
                </a:lnTo>
                <a:lnTo>
                  <a:pt x="86351" y="81771"/>
                </a:lnTo>
                <a:lnTo>
                  <a:pt x="85181" y="79184"/>
                </a:lnTo>
                <a:lnTo>
                  <a:pt x="81561" y="82320"/>
                </a:lnTo>
                <a:lnTo>
                  <a:pt x="75942" y="78346"/>
                </a:lnTo>
                <a:lnTo>
                  <a:pt x="65712" y="81746"/>
                </a:lnTo>
                <a:lnTo>
                  <a:pt x="60067" y="75638"/>
                </a:lnTo>
                <a:lnTo>
                  <a:pt x="59389" y="70362"/>
                </a:lnTo>
                <a:lnTo>
                  <a:pt x="60248" y="62030"/>
                </a:lnTo>
                <a:lnTo>
                  <a:pt x="67189" y="56788"/>
                </a:lnTo>
                <a:lnTo>
                  <a:pt x="68178" y="53566"/>
                </a:lnTo>
                <a:lnTo>
                  <a:pt x="66773" y="50637"/>
                </a:lnTo>
                <a:lnTo>
                  <a:pt x="63283" y="43360"/>
                </a:lnTo>
                <a:lnTo>
                  <a:pt x="55663" y="37119"/>
                </a:lnTo>
                <a:lnTo>
                  <a:pt x="56939" y="34701"/>
                </a:lnTo>
                <a:lnTo>
                  <a:pt x="59408" y="30022"/>
                </a:lnTo>
                <a:lnTo>
                  <a:pt x="69336" y="18348"/>
                </a:lnTo>
                <a:lnTo>
                  <a:pt x="78458" y="12827"/>
                </a:lnTo>
                <a:lnTo>
                  <a:pt x="83303" y="6778"/>
                </a:lnTo>
                <a:lnTo>
                  <a:pt x="89336" y="2867"/>
                </a:lnTo>
                <a:lnTo>
                  <a:pt x="98889" y="0"/>
                </a:lnTo>
                <a:lnTo>
                  <a:pt x="121409" y="6062"/>
                </a:lnTo>
                <a:lnTo>
                  <a:pt x="121523" y="9969"/>
                </a:lnTo>
                <a:lnTo>
                  <a:pt x="121955" y="12071"/>
                </a:lnTo>
                <a:lnTo>
                  <a:pt x="123246" y="14574"/>
                </a:lnTo>
                <a:lnTo>
                  <a:pt x="128315" y="21531"/>
                </a:lnTo>
                <a:lnTo>
                  <a:pt x="128969" y="23270"/>
                </a:lnTo>
                <a:lnTo>
                  <a:pt x="128907" y="34701"/>
                </a:lnTo>
                <a:lnTo>
                  <a:pt x="128896" y="36895"/>
                </a:lnTo>
                <a:lnTo>
                  <a:pt x="130900" y="49722"/>
                </a:lnTo>
                <a:lnTo>
                  <a:pt x="131153" y="50637"/>
                </a:lnTo>
                <a:lnTo>
                  <a:pt x="132766" y="56464"/>
                </a:lnTo>
                <a:lnTo>
                  <a:pt x="133143" y="61644"/>
                </a:lnTo>
                <a:lnTo>
                  <a:pt x="132802" y="65469"/>
                </a:lnTo>
                <a:lnTo>
                  <a:pt x="129857" y="72435"/>
                </a:lnTo>
                <a:lnTo>
                  <a:pt x="121833" y="81396"/>
                </a:lnTo>
                <a:lnTo>
                  <a:pt x="100718" y="85446"/>
                </a:lnTo>
                <a:lnTo>
                  <a:pt x="101532" y="91364"/>
                </a:lnTo>
                <a:lnTo>
                  <a:pt x="96218" y="88834"/>
                </a:lnTo>
                <a:lnTo>
                  <a:pt x="92528" y="105013"/>
                </a:lnTo>
                <a:lnTo>
                  <a:pt x="91865" y="107917"/>
                </a:lnTo>
                <a:lnTo>
                  <a:pt x="99419" y="117603"/>
                </a:lnTo>
                <a:lnTo>
                  <a:pt x="102455" y="124044"/>
                </a:lnTo>
                <a:lnTo>
                  <a:pt x="104026" y="131254"/>
                </a:lnTo>
                <a:lnTo>
                  <a:pt x="105524" y="138125"/>
                </a:lnTo>
                <a:lnTo>
                  <a:pt x="106201" y="139943"/>
                </a:lnTo>
                <a:lnTo>
                  <a:pt x="108482" y="146070"/>
                </a:lnTo>
                <a:lnTo>
                  <a:pt x="114501" y="147895"/>
                </a:lnTo>
                <a:lnTo>
                  <a:pt x="124534" y="150935"/>
                </a:lnTo>
                <a:lnTo>
                  <a:pt x="139519" y="163379"/>
                </a:lnTo>
                <a:lnTo>
                  <a:pt x="141332" y="164018"/>
                </a:lnTo>
                <a:lnTo>
                  <a:pt x="152940" y="168102"/>
                </a:lnTo>
                <a:lnTo>
                  <a:pt x="160954" y="181839"/>
                </a:lnTo>
                <a:lnTo>
                  <a:pt x="163946" y="186968"/>
                </a:lnTo>
                <a:lnTo>
                  <a:pt x="167680" y="190603"/>
                </a:lnTo>
                <a:lnTo>
                  <a:pt x="171219" y="188798"/>
                </a:lnTo>
                <a:lnTo>
                  <a:pt x="172070" y="181839"/>
                </a:lnTo>
                <a:lnTo>
                  <a:pt x="173079" y="173593"/>
                </a:lnTo>
                <a:lnTo>
                  <a:pt x="176171" y="170861"/>
                </a:lnTo>
                <a:lnTo>
                  <a:pt x="186194" y="173139"/>
                </a:lnTo>
                <a:lnTo>
                  <a:pt x="193800" y="173184"/>
                </a:lnTo>
                <a:lnTo>
                  <a:pt x="195784" y="175421"/>
                </a:lnTo>
                <a:lnTo>
                  <a:pt x="197540" y="181839"/>
                </a:lnTo>
                <a:lnTo>
                  <a:pt x="197962" y="183381"/>
                </a:lnTo>
                <a:lnTo>
                  <a:pt x="199810" y="185912"/>
                </a:lnTo>
                <a:lnTo>
                  <a:pt x="202528" y="186986"/>
                </a:lnTo>
                <a:lnTo>
                  <a:pt x="216645" y="186673"/>
                </a:lnTo>
                <a:lnTo>
                  <a:pt x="232351" y="198848"/>
                </a:lnTo>
                <a:lnTo>
                  <a:pt x="235103" y="203144"/>
                </a:lnTo>
                <a:lnTo>
                  <a:pt x="236059" y="207491"/>
                </a:lnTo>
                <a:close/>
              </a:path>
            </a:pathLst>
          </a:custGeom>
          <a:solidFill>
            <a:srgbClr val="361065">
              <a:alpha val="100000"/>
            </a:srgbClr>
          </a:solidFill>
          <a:ln w="13550" cap="flat">
            <a:solidFill>
              <a:srgbClr val="361065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853" name="pg2853"/>
          <p:cNvSpPr/>
          <p:nvPr/>
        </p:nvSpPr>
        <p:spPr>
          <a:xfrm>
            <a:off x="6464790" y="5880719"/>
            <a:ext cx="321242" cy="381324"/>
          </a:xfrm>
          <a:custGeom>
            <a:avLst/>
            <a:gdLst/>
            <a:ahLst/>
            <a:cxnLst/>
            <a:rect l="0" t="0" r="0" b="0"/>
            <a:pathLst>
              <a:path w="321242" h="381324">
                <a:moveTo>
                  <a:pt x="302792" y="128049"/>
                </a:moveTo>
                <a:lnTo>
                  <a:pt x="297619" y="131569"/>
                </a:lnTo>
                <a:lnTo>
                  <a:pt x="294284" y="133838"/>
                </a:lnTo>
                <a:lnTo>
                  <a:pt x="284247" y="142332"/>
                </a:lnTo>
                <a:lnTo>
                  <a:pt x="278355" y="146287"/>
                </a:lnTo>
                <a:lnTo>
                  <a:pt x="274168" y="147709"/>
                </a:lnTo>
                <a:lnTo>
                  <a:pt x="268691" y="148829"/>
                </a:lnTo>
                <a:lnTo>
                  <a:pt x="267733" y="149205"/>
                </a:lnTo>
                <a:lnTo>
                  <a:pt x="265838" y="150968"/>
                </a:lnTo>
                <a:lnTo>
                  <a:pt x="265144" y="153688"/>
                </a:lnTo>
                <a:lnTo>
                  <a:pt x="267004" y="164130"/>
                </a:lnTo>
                <a:lnTo>
                  <a:pt x="266976" y="178479"/>
                </a:lnTo>
                <a:lnTo>
                  <a:pt x="268829" y="181343"/>
                </a:lnTo>
                <a:lnTo>
                  <a:pt x="275833" y="186171"/>
                </a:lnTo>
                <a:lnTo>
                  <a:pt x="276411" y="190804"/>
                </a:lnTo>
                <a:lnTo>
                  <a:pt x="263562" y="219144"/>
                </a:lnTo>
                <a:lnTo>
                  <a:pt x="262739" y="221387"/>
                </a:lnTo>
                <a:lnTo>
                  <a:pt x="262239" y="222755"/>
                </a:lnTo>
                <a:lnTo>
                  <a:pt x="256065" y="239602"/>
                </a:lnTo>
                <a:lnTo>
                  <a:pt x="254039" y="249015"/>
                </a:lnTo>
                <a:lnTo>
                  <a:pt x="248411" y="258447"/>
                </a:lnTo>
                <a:lnTo>
                  <a:pt x="250774" y="260068"/>
                </a:lnTo>
                <a:lnTo>
                  <a:pt x="252328" y="262977"/>
                </a:lnTo>
                <a:lnTo>
                  <a:pt x="255978" y="265124"/>
                </a:lnTo>
                <a:lnTo>
                  <a:pt x="257047" y="267130"/>
                </a:lnTo>
                <a:lnTo>
                  <a:pt x="257025" y="270333"/>
                </a:lnTo>
                <a:lnTo>
                  <a:pt x="256639" y="271264"/>
                </a:lnTo>
                <a:lnTo>
                  <a:pt x="252398" y="281499"/>
                </a:lnTo>
                <a:lnTo>
                  <a:pt x="252505" y="283376"/>
                </a:lnTo>
                <a:lnTo>
                  <a:pt x="253004" y="284072"/>
                </a:lnTo>
                <a:lnTo>
                  <a:pt x="254112" y="284180"/>
                </a:lnTo>
                <a:lnTo>
                  <a:pt x="255913" y="283642"/>
                </a:lnTo>
                <a:lnTo>
                  <a:pt x="261063" y="280951"/>
                </a:lnTo>
                <a:lnTo>
                  <a:pt x="263232" y="279041"/>
                </a:lnTo>
                <a:lnTo>
                  <a:pt x="268691" y="272996"/>
                </a:lnTo>
                <a:lnTo>
                  <a:pt x="270194" y="271264"/>
                </a:lnTo>
                <a:lnTo>
                  <a:pt x="271373" y="269905"/>
                </a:lnTo>
                <a:lnTo>
                  <a:pt x="274926" y="264648"/>
                </a:lnTo>
                <a:lnTo>
                  <a:pt x="277804" y="262731"/>
                </a:lnTo>
                <a:lnTo>
                  <a:pt x="280003" y="262762"/>
                </a:lnTo>
                <a:lnTo>
                  <a:pt x="283407" y="264169"/>
                </a:lnTo>
                <a:lnTo>
                  <a:pt x="285586" y="265349"/>
                </a:lnTo>
                <a:lnTo>
                  <a:pt x="288005" y="267288"/>
                </a:lnTo>
                <a:lnTo>
                  <a:pt x="290708" y="269528"/>
                </a:lnTo>
                <a:lnTo>
                  <a:pt x="291675" y="271264"/>
                </a:lnTo>
                <a:lnTo>
                  <a:pt x="292127" y="272072"/>
                </a:lnTo>
                <a:lnTo>
                  <a:pt x="292274" y="275221"/>
                </a:lnTo>
                <a:lnTo>
                  <a:pt x="291543" y="279361"/>
                </a:lnTo>
                <a:lnTo>
                  <a:pt x="288380" y="285912"/>
                </a:lnTo>
                <a:lnTo>
                  <a:pt x="285015" y="293995"/>
                </a:lnTo>
                <a:lnTo>
                  <a:pt x="283104" y="301556"/>
                </a:lnTo>
                <a:lnTo>
                  <a:pt x="279998" y="317135"/>
                </a:lnTo>
                <a:lnTo>
                  <a:pt x="275251" y="326369"/>
                </a:lnTo>
                <a:lnTo>
                  <a:pt x="268691" y="336226"/>
                </a:lnTo>
                <a:lnTo>
                  <a:pt x="263683" y="342274"/>
                </a:lnTo>
                <a:lnTo>
                  <a:pt x="254243" y="351176"/>
                </a:lnTo>
                <a:lnTo>
                  <a:pt x="250967" y="353233"/>
                </a:lnTo>
                <a:lnTo>
                  <a:pt x="247258" y="354769"/>
                </a:lnTo>
                <a:lnTo>
                  <a:pt x="246001" y="356032"/>
                </a:lnTo>
                <a:lnTo>
                  <a:pt x="245353" y="357370"/>
                </a:lnTo>
                <a:lnTo>
                  <a:pt x="244833" y="359708"/>
                </a:lnTo>
                <a:lnTo>
                  <a:pt x="244038" y="372074"/>
                </a:lnTo>
                <a:lnTo>
                  <a:pt x="243926" y="373813"/>
                </a:lnTo>
                <a:lnTo>
                  <a:pt x="243079" y="376164"/>
                </a:lnTo>
                <a:lnTo>
                  <a:pt x="242202" y="377544"/>
                </a:lnTo>
                <a:lnTo>
                  <a:pt x="239797" y="381324"/>
                </a:lnTo>
                <a:lnTo>
                  <a:pt x="229930" y="373855"/>
                </a:lnTo>
                <a:lnTo>
                  <a:pt x="228592" y="372074"/>
                </a:lnTo>
                <a:lnTo>
                  <a:pt x="224750" y="366966"/>
                </a:lnTo>
                <a:lnTo>
                  <a:pt x="224263" y="340622"/>
                </a:lnTo>
                <a:lnTo>
                  <a:pt x="220560" y="337423"/>
                </a:lnTo>
                <a:lnTo>
                  <a:pt x="215762" y="337717"/>
                </a:lnTo>
                <a:lnTo>
                  <a:pt x="215392" y="332259"/>
                </a:lnTo>
                <a:lnTo>
                  <a:pt x="216308" y="328624"/>
                </a:lnTo>
                <a:lnTo>
                  <a:pt x="220408" y="324151"/>
                </a:lnTo>
                <a:lnTo>
                  <a:pt x="223822" y="322874"/>
                </a:lnTo>
                <a:lnTo>
                  <a:pt x="223694" y="320051"/>
                </a:lnTo>
                <a:lnTo>
                  <a:pt x="221852" y="317026"/>
                </a:lnTo>
                <a:lnTo>
                  <a:pt x="207922" y="306653"/>
                </a:lnTo>
                <a:lnTo>
                  <a:pt x="205814" y="307070"/>
                </a:lnTo>
                <a:lnTo>
                  <a:pt x="204702" y="305207"/>
                </a:lnTo>
                <a:lnTo>
                  <a:pt x="198108" y="315541"/>
                </a:lnTo>
                <a:lnTo>
                  <a:pt x="197756" y="320518"/>
                </a:lnTo>
                <a:lnTo>
                  <a:pt x="199742" y="323824"/>
                </a:lnTo>
                <a:lnTo>
                  <a:pt x="197884" y="327986"/>
                </a:lnTo>
                <a:lnTo>
                  <a:pt x="196072" y="329114"/>
                </a:lnTo>
                <a:lnTo>
                  <a:pt x="194685" y="327002"/>
                </a:lnTo>
                <a:lnTo>
                  <a:pt x="194094" y="322372"/>
                </a:lnTo>
                <a:lnTo>
                  <a:pt x="188668" y="314920"/>
                </a:lnTo>
                <a:lnTo>
                  <a:pt x="183622" y="312177"/>
                </a:lnTo>
                <a:lnTo>
                  <a:pt x="178307" y="312221"/>
                </a:lnTo>
                <a:lnTo>
                  <a:pt x="172447" y="309587"/>
                </a:lnTo>
                <a:lnTo>
                  <a:pt x="171375" y="305530"/>
                </a:lnTo>
                <a:lnTo>
                  <a:pt x="171594" y="298430"/>
                </a:lnTo>
                <a:lnTo>
                  <a:pt x="170216" y="295199"/>
                </a:lnTo>
                <a:lnTo>
                  <a:pt x="165303" y="291428"/>
                </a:lnTo>
                <a:lnTo>
                  <a:pt x="162043" y="295138"/>
                </a:lnTo>
                <a:lnTo>
                  <a:pt x="159672" y="294858"/>
                </a:lnTo>
                <a:lnTo>
                  <a:pt x="155117" y="290436"/>
                </a:lnTo>
                <a:lnTo>
                  <a:pt x="153440" y="282965"/>
                </a:lnTo>
                <a:lnTo>
                  <a:pt x="147750" y="285632"/>
                </a:lnTo>
                <a:lnTo>
                  <a:pt x="147810" y="287597"/>
                </a:lnTo>
                <a:lnTo>
                  <a:pt x="149931" y="290334"/>
                </a:lnTo>
                <a:lnTo>
                  <a:pt x="148065" y="295176"/>
                </a:lnTo>
                <a:lnTo>
                  <a:pt x="141106" y="292699"/>
                </a:lnTo>
                <a:lnTo>
                  <a:pt x="138115" y="289963"/>
                </a:lnTo>
                <a:lnTo>
                  <a:pt x="135692" y="287499"/>
                </a:lnTo>
                <a:lnTo>
                  <a:pt x="133002" y="288002"/>
                </a:lnTo>
                <a:lnTo>
                  <a:pt x="131547" y="294935"/>
                </a:lnTo>
                <a:lnTo>
                  <a:pt x="136177" y="306317"/>
                </a:lnTo>
                <a:lnTo>
                  <a:pt x="133150" y="307773"/>
                </a:lnTo>
                <a:lnTo>
                  <a:pt x="128784" y="313302"/>
                </a:lnTo>
                <a:lnTo>
                  <a:pt x="123447" y="316477"/>
                </a:lnTo>
                <a:lnTo>
                  <a:pt x="120798" y="321737"/>
                </a:lnTo>
                <a:lnTo>
                  <a:pt x="116788" y="329702"/>
                </a:lnTo>
                <a:lnTo>
                  <a:pt x="108104" y="335369"/>
                </a:lnTo>
                <a:lnTo>
                  <a:pt x="104080" y="335152"/>
                </a:lnTo>
                <a:lnTo>
                  <a:pt x="102826" y="329616"/>
                </a:lnTo>
                <a:lnTo>
                  <a:pt x="111579" y="327573"/>
                </a:lnTo>
                <a:lnTo>
                  <a:pt x="113932" y="324552"/>
                </a:lnTo>
                <a:lnTo>
                  <a:pt x="114324" y="321844"/>
                </a:lnTo>
                <a:lnTo>
                  <a:pt x="110632" y="316257"/>
                </a:lnTo>
                <a:lnTo>
                  <a:pt x="106605" y="316699"/>
                </a:lnTo>
                <a:lnTo>
                  <a:pt x="103803" y="314483"/>
                </a:lnTo>
                <a:lnTo>
                  <a:pt x="107833" y="310526"/>
                </a:lnTo>
                <a:lnTo>
                  <a:pt x="107067" y="309277"/>
                </a:lnTo>
                <a:lnTo>
                  <a:pt x="107908" y="307841"/>
                </a:lnTo>
                <a:lnTo>
                  <a:pt x="109648" y="308756"/>
                </a:lnTo>
                <a:lnTo>
                  <a:pt x="111923" y="307332"/>
                </a:lnTo>
                <a:lnTo>
                  <a:pt x="117201" y="307673"/>
                </a:lnTo>
                <a:lnTo>
                  <a:pt x="116069" y="303039"/>
                </a:lnTo>
                <a:lnTo>
                  <a:pt x="118445" y="299612"/>
                </a:lnTo>
                <a:lnTo>
                  <a:pt x="117646" y="295545"/>
                </a:lnTo>
                <a:lnTo>
                  <a:pt x="114935" y="296117"/>
                </a:lnTo>
                <a:lnTo>
                  <a:pt x="110555" y="300394"/>
                </a:lnTo>
                <a:lnTo>
                  <a:pt x="98093" y="303657"/>
                </a:lnTo>
                <a:lnTo>
                  <a:pt x="77624" y="301888"/>
                </a:lnTo>
                <a:lnTo>
                  <a:pt x="73251" y="307218"/>
                </a:lnTo>
                <a:lnTo>
                  <a:pt x="69592" y="317878"/>
                </a:lnTo>
                <a:lnTo>
                  <a:pt x="59244" y="315882"/>
                </a:lnTo>
                <a:lnTo>
                  <a:pt x="54376" y="316722"/>
                </a:lnTo>
                <a:lnTo>
                  <a:pt x="49833" y="319853"/>
                </a:lnTo>
                <a:lnTo>
                  <a:pt x="46852" y="319206"/>
                </a:lnTo>
                <a:lnTo>
                  <a:pt x="42662" y="317857"/>
                </a:lnTo>
                <a:lnTo>
                  <a:pt x="38379" y="312424"/>
                </a:lnTo>
                <a:lnTo>
                  <a:pt x="42973" y="310386"/>
                </a:lnTo>
                <a:lnTo>
                  <a:pt x="44988" y="304283"/>
                </a:lnTo>
                <a:lnTo>
                  <a:pt x="46852" y="303037"/>
                </a:lnTo>
                <a:lnTo>
                  <a:pt x="48137" y="302180"/>
                </a:lnTo>
                <a:lnTo>
                  <a:pt x="55183" y="302607"/>
                </a:lnTo>
                <a:lnTo>
                  <a:pt x="59244" y="301474"/>
                </a:lnTo>
                <a:lnTo>
                  <a:pt x="63278" y="300349"/>
                </a:lnTo>
                <a:lnTo>
                  <a:pt x="67619" y="294389"/>
                </a:lnTo>
                <a:lnTo>
                  <a:pt x="75586" y="297004"/>
                </a:lnTo>
                <a:lnTo>
                  <a:pt x="80712" y="296173"/>
                </a:lnTo>
                <a:lnTo>
                  <a:pt x="86868" y="292918"/>
                </a:lnTo>
                <a:lnTo>
                  <a:pt x="109882" y="295103"/>
                </a:lnTo>
                <a:lnTo>
                  <a:pt x="111382" y="293406"/>
                </a:lnTo>
                <a:lnTo>
                  <a:pt x="111534" y="291270"/>
                </a:lnTo>
                <a:lnTo>
                  <a:pt x="107545" y="287898"/>
                </a:lnTo>
                <a:lnTo>
                  <a:pt x="108159" y="285200"/>
                </a:lnTo>
                <a:lnTo>
                  <a:pt x="110802" y="281625"/>
                </a:lnTo>
                <a:lnTo>
                  <a:pt x="109196" y="276480"/>
                </a:lnTo>
                <a:lnTo>
                  <a:pt x="109645" y="273225"/>
                </a:lnTo>
                <a:lnTo>
                  <a:pt x="111949" y="271264"/>
                </a:lnTo>
                <a:lnTo>
                  <a:pt x="112563" y="270938"/>
                </a:lnTo>
                <a:lnTo>
                  <a:pt x="114969" y="270690"/>
                </a:lnTo>
                <a:lnTo>
                  <a:pt x="116616" y="271264"/>
                </a:lnTo>
                <a:lnTo>
                  <a:pt x="120798" y="272994"/>
                </a:lnTo>
                <a:lnTo>
                  <a:pt x="122765" y="273809"/>
                </a:lnTo>
                <a:lnTo>
                  <a:pt x="123296" y="271264"/>
                </a:lnTo>
                <a:lnTo>
                  <a:pt x="123654" y="269551"/>
                </a:lnTo>
                <a:lnTo>
                  <a:pt x="126930" y="267484"/>
                </a:lnTo>
                <a:lnTo>
                  <a:pt x="128933" y="261344"/>
                </a:lnTo>
                <a:lnTo>
                  <a:pt x="138115" y="255706"/>
                </a:lnTo>
                <a:lnTo>
                  <a:pt x="139062" y="255123"/>
                </a:lnTo>
                <a:lnTo>
                  <a:pt x="139863" y="252769"/>
                </a:lnTo>
                <a:lnTo>
                  <a:pt x="138115" y="251667"/>
                </a:lnTo>
                <a:lnTo>
                  <a:pt x="137329" y="251170"/>
                </a:lnTo>
                <a:lnTo>
                  <a:pt x="120798" y="253680"/>
                </a:lnTo>
                <a:lnTo>
                  <a:pt x="118348" y="254051"/>
                </a:lnTo>
                <a:lnTo>
                  <a:pt x="116073" y="256528"/>
                </a:lnTo>
                <a:lnTo>
                  <a:pt x="104470" y="254838"/>
                </a:lnTo>
                <a:lnTo>
                  <a:pt x="100379" y="256122"/>
                </a:lnTo>
                <a:lnTo>
                  <a:pt x="93533" y="255305"/>
                </a:lnTo>
                <a:lnTo>
                  <a:pt x="82088" y="260305"/>
                </a:lnTo>
                <a:lnTo>
                  <a:pt x="71795" y="259722"/>
                </a:lnTo>
                <a:lnTo>
                  <a:pt x="65988" y="262601"/>
                </a:lnTo>
                <a:lnTo>
                  <a:pt x="62112" y="261235"/>
                </a:lnTo>
                <a:lnTo>
                  <a:pt x="59244" y="262241"/>
                </a:lnTo>
                <a:lnTo>
                  <a:pt x="58451" y="262519"/>
                </a:lnTo>
                <a:lnTo>
                  <a:pt x="51996" y="261499"/>
                </a:lnTo>
                <a:lnTo>
                  <a:pt x="46852" y="256761"/>
                </a:lnTo>
                <a:lnTo>
                  <a:pt x="44308" y="254417"/>
                </a:lnTo>
                <a:lnTo>
                  <a:pt x="40089" y="257563"/>
                </a:lnTo>
                <a:lnTo>
                  <a:pt x="38691" y="255907"/>
                </a:lnTo>
                <a:lnTo>
                  <a:pt x="35956" y="256586"/>
                </a:lnTo>
                <a:lnTo>
                  <a:pt x="31243" y="265311"/>
                </a:lnTo>
                <a:lnTo>
                  <a:pt x="27967" y="265314"/>
                </a:lnTo>
                <a:lnTo>
                  <a:pt x="26806" y="263553"/>
                </a:lnTo>
                <a:lnTo>
                  <a:pt x="23881" y="249958"/>
                </a:lnTo>
                <a:lnTo>
                  <a:pt x="24987" y="245870"/>
                </a:lnTo>
                <a:lnTo>
                  <a:pt x="29316" y="240706"/>
                </a:lnTo>
                <a:lnTo>
                  <a:pt x="27155" y="238867"/>
                </a:lnTo>
                <a:lnTo>
                  <a:pt x="27532" y="237179"/>
                </a:lnTo>
                <a:lnTo>
                  <a:pt x="31851" y="238407"/>
                </a:lnTo>
                <a:lnTo>
                  <a:pt x="34142" y="233422"/>
                </a:lnTo>
                <a:lnTo>
                  <a:pt x="36074" y="235218"/>
                </a:lnTo>
                <a:lnTo>
                  <a:pt x="38849" y="233651"/>
                </a:lnTo>
                <a:lnTo>
                  <a:pt x="40448" y="237459"/>
                </a:lnTo>
                <a:lnTo>
                  <a:pt x="44822" y="238344"/>
                </a:lnTo>
                <a:lnTo>
                  <a:pt x="46852" y="241099"/>
                </a:lnTo>
                <a:lnTo>
                  <a:pt x="49776" y="243954"/>
                </a:lnTo>
                <a:lnTo>
                  <a:pt x="58625" y="236791"/>
                </a:lnTo>
                <a:lnTo>
                  <a:pt x="57179" y="231296"/>
                </a:lnTo>
                <a:lnTo>
                  <a:pt x="57198" y="226451"/>
                </a:lnTo>
                <a:lnTo>
                  <a:pt x="59244" y="224733"/>
                </a:lnTo>
                <a:lnTo>
                  <a:pt x="62572" y="226173"/>
                </a:lnTo>
                <a:lnTo>
                  <a:pt x="62188" y="222755"/>
                </a:lnTo>
                <a:lnTo>
                  <a:pt x="62008" y="221161"/>
                </a:lnTo>
                <a:lnTo>
                  <a:pt x="63779" y="213716"/>
                </a:lnTo>
                <a:lnTo>
                  <a:pt x="63248" y="211299"/>
                </a:lnTo>
                <a:lnTo>
                  <a:pt x="59244" y="211764"/>
                </a:lnTo>
                <a:lnTo>
                  <a:pt x="54739" y="217544"/>
                </a:lnTo>
                <a:lnTo>
                  <a:pt x="53529" y="212796"/>
                </a:lnTo>
                <a:lnTo>
                  <a:pt x="49198" y="213199"/>
                </a:lnTo>
                <a:lnTo>
                  <a:pt x="51097" y="206207"/>
                </a:lnTo>
                <a:lnTo>
                  <a:pt x="50896" y="202348"/>
                </a:lnTo>
                <a:lnTo>
                  <a:pt x="49459" y="201716"/>
                </a:lnTo>
                <a:lnTo>
                  <a:pt x="46332" y="205540"/>
                </a:lnTo>
                <a:lnTo>
                  <a:pt x="43029" y="205147"/>
                </a:lnTo>
                <a:lnTo>
                  <a:pt x="40405" y="199689"/>
                </a:lnTo>
                <a:lnTo>
                  <a:pt x="42133" y="195256"/>
                </a:lnTo>
                <a:lnTo>
                  <a:pt x="44940" y="191852"/>
                </a:lnTo>
                <a:lnTo>
                  <a:pt x="43404" y="187364"/>
                </a:lnTo>
                <a:lnTo>
                  <a:pt x="39277" y="188955"/>
                </a:lnTo>
                <a:lnTo>
                  <a:pt x="36623" y="194527"/>
                </a:lnTo>
                <a:lnTo>
                  <a:pt x="33928" y="194557"/>
                </a:lnTo>
                <a:lnTo>
                  <a:pt x="33571" y="199467"/>
                </a:lnTo>
                <a:lnTo>
                  <a:pt x="29285" y="197941"/>
                </a:lnTo>
                <a:lnTo>
                  <a:pt x="25668" y="200627"/>
                </a:lnTo>
                <a:lnTo>
                  <a:pt x="20428" y="197614"/>
                </a:lnTo>
                <a:lnTo>
                  <a:pt x="21739" y="190561"/>
                </a:lnTo>
                <a:lnTo>
                  <a:pt x="23070" y="188515"/>
                </a:lnTo>
                <a:lnTo>
                  <a:pt x="22886" y="175950"/>
                </a:lnTo>
                <a:lnTo>
                  <a:pt x="20841" y="173369"/>
                </a:lnTo>
                <a:lnTo>
                  <a:pt x="19001" y="164723"/>
                </a:lnTo>
                <a:lnTo>
                  <a:pt x="17239" y="164142"/>
                </a:lnTo>
                <a:lnTo>
                  <a:pt x="21912" y="156772"/>
                </a:lnTo>
                <a:lnTo>
                  <a:pt x="19641" y="153876"/>
                </a:lnTo>
                <a:lnTo>
                  <a:pt x="10977" y="149205"/>
                </a:lnTo>
                <a:lnTo>
                  <a:pt x="1086" y="146000"/>
                </a:lnTo>
                <a:lnTo>
                  <a:pt x="0" y="142717"/>
                </a:lnTo>
                <a:lnTo>
                  <a:pt x="1822" y="139511"/>
                </a:lnTo>
                <a:lnTo>
                  <a:pt x="10206" y="140191"/>
                </a:lnTo>
                <a:lnTo>
                  <a:pt x="20901" y="135589"/>
                </a:lnTo>
                <a:lnTo>
                  <a:pt x="23886" y="132872"/>
                </a:lnTo>
                <a:lnTo>
                  <a:pt x="24489" y="131163"/>
                </a:lnTo>
                <a:lnTo>
                  <a:pt x="27178" y="123550"/>
                </a:lnTo>
                <a:lnTo>
                  <a:pt x="27470" y="117865"/>
                </a:lnTo>
                <a:lnTo>
                  <a:pt x="24800" y="112876"/>
                </a:lnTo>
                <a:lnTo>
                  <a:pt x="27247" y="106575"/>
                </a:lnTo>
                <a:lnTo>
                  <a:pt x="33806" y="108664"/>
                </a:lnTo>
                <a:lnTo>
                  <a:pt x="38870" y="107469"/>
                </a:lnTo>
                <a:lnTo>
                  <a:pt x="43661" y="102377"/>
                </a:lnTo>
                <a:lnTo>
                  <a:pt x="51352" y="89279"/>
                </a:lnTo>
                <a:lnTo>
                  <a:pt x="58119" y="85182"/>
                </a:lnTo>
                <a:lnTo>
                  <a:pt x="59244" y="85226"/>
                </a:lnTo>
                <a:lnTo>
                  <a:pt x="63986" y="85668"/>
                </a:lnTo>
                <a:lnTo>
                  <a:pt x="71296" y="91810"/>
                </a:lnTo>
                <a:lnTo>
                  <a:pt x="74992" y="93290"/>
                </a:lnTo>
                <a:lnTo>
                  <a:pt x="96174" y="91114"/>
                </a:lnTo>
                <a:lnTo>
                  <a:pt x="107004" y="86015"/>
                </a:lnTo>
                <a:lnTo>
                  <a:pt x="120798" y="84533"/>
                </a:lnTo>
                <a:lnTo>
                  <a:pt x="125861" y="83989"/>
                </a:lnTo>
                <a:lnTo>
                  <a:pt x="130381" y="80048"/>
                </a:lnTo>
                <a:lnTo>
                  <a:pt x="134188" y="68522"/>
                </a:lnTo>
                <a:lnTo>
                  <a:pt x="136671" y="65378"/>
                </a:lnTo>
                <a:lnTo>
                  <a:pt x="139861" y="64630"/>
                </a:lnTo>
                <a:lnTo>
                  <a:pt x="147352" y="67122"/>
                </a:lnTo>
                <a:lnTo>
                  <a:pt x="152695" y="66410"/>
                </a:lnTo>
                <a:lnTo>
                  <a:pt x="154703" y="66055"/>
                </a:lnTo>
                <a:lnTo>
                  <a:pt x="159159" y="66386"/>
                </a:lnTo>
                <a:lnTo>
                  <a:pt x="167559" y="68247"/>
                </a:lnTo>
                <a:lnTo>
                  <a:pt x="169622" y="68704"/>
                </a:lnTo>
                <a:lnTo>
                  <a:pt x="171168" y="69047"/>
                </a:lnTo>
                <a:lnTo>
                  <a:pt x="173590" y="69092"/>
                </a:lnTo>
                <a:lnTo>
                  <a:pt x="175524" y="68602"/>
                </a:lnTo>
                <a:lnTo>
                  <a:pt x="177858" y="66503"/>
                </a:lnTo>
                <a:lnTo>
                  <a:pt x="178964" y="64502"/>
                </a:lnTo>
                <a:lnTo>
                  <a:pt x="183187" y="52959"/>
                </a:lnTo>
                <a:lnTo>
                  <a:pt x="185030" y="49408"/>
                </a:lnTo>
                <a:lnTo>
                  <a:pt x="187321" y="46815"/>
                </a:lnTo>
                <a:lnTo>
                  <a:pt x="191872" y="44135"/>
                </a:lnTo>
                <a:lnTo>
                  <a:pt x="193108" y="43652"/>
                </a:lnTo>
                <a:lnTo>
                  <a:pt x="195794" y="42661"/>
                </a:lnTo>
                <a:lnTo>
                  <a:pt x="200824" y="42327"/>
                </a:lnTo>
                <a:lnTo>
                  <a:pt x="205644" y="42507"/>
                </a:lnTo>
                <a:lnTo>
                  <a:pt x="208831" y="42626"/>
                </a:lnTo>
                <a:lnTo>
                  <a:pt x="213123" y="42785"/>
                </a:lnTo>
                <a:lnTo>
                  <a:pt x="226553" y="41797"/>
                </a:lnTo>
                <a:lnTo>
                  <a:pt x="228877" y="42274"/>
                </a:lnTo>
                <a:lnTo>
                  <a:pt x="230251" y="43012"/>
                </a:lnTo>
                <a:lnTo>
                  <a:pt x="236487" y="43145"/>
                </a:lnTo>
                <a:lnTo>
                  <a:pt x="238606" y="42064"/>
                </a:lnTo>
                <a:lnTo>
                  <a:pt x="247791" y="32664"/>
                </a:lnTo>
                <a:lnTo>
                  <a:pt x="249750" y="31493"/>
                </a:lnTo>
                <a:lnTo>
                  <a:pt x="252393" y="31007"/>
                </a:lnTo>
                <a:lnTo>
                  <a:pt x="255284" y="31586"/>
                </a:lnTo>
                <a:lnTo>
                  <a:pt x="257475" y="32695"/>
                </a:lnTo>
                <a:lnTo>
                  <a:pt x="260549" y="35032"/>
                </a:lnTo>
                <a:lnTo>
                  <a:pt x="265319" y="40100"/>
                </a:lnTo>
                <a:lnTo>
                  <a:pt x="266918" y="41113"/>
                </a:lnTo>
                <a:lnTo>
                  <a:pt x="268691" y="41627"/>
                </a:lnTo>
                <a:lnTo>
                  <a:pt x="272371" y="41819"/>
                </a:lnTo>
                <a:lnTo>
                  <a:pt x="273936" y="41504"/>
                </a:lnTo>
                <a:lnTo>
                  <a:pt x="275326" y="39858"/>
                </a:lnTo>
                <a:lnTo>
                  <a:pt x="276392" y="37820"/>
                </a:lnTo>
                <a:lnTo>
                  <a:pt x="276866" y="35286"/>
                </a:lnTo>
                <a:lnTo>
                  <a:pt x="277348" y="28164"/>
                </a:lnTo>
                <a:lnTo>
                  <a:pt x="278113" y="23863"/>
                </a:lnTo>
                <a:lnTo>
                  <a:pt x="278344" y="22563"/>
                </a:lnTo>
                <a:lnTo>
                  <a:pt x="277678" y="14854"/>
                </a:lnTo>
                <a:lnTo>
                  <a:pt x="278148" y="13733"/>
                </a:lnTo>
                <a:lnTo>
                  <a:pt x="279434" y="12682"/>
                </a:lnTo>
                <a:lnTo>
                  <a:pt x="282474" y="11462"/>
                </a:lnTo>
                <a:lnTo>
                  <a:pt x="286201" y="9169"/>
                </a:lnTo>
                <a:lnTo>
                  <a:pt x="289633" y="5009"/>
                </a:lnTo>
                <a:lnTo>
                  <a:pt x="292524" y="0"/>
                </a:lnTo>
                <a:lnTo>
                  <a:pt x="304764" y="6111"/>
                </a:lnTo>
                <a:lnTo>
                  <a:pt x="312705" y="15330"/>
                </a:lnTo>
                <a:lnTo>
                  <a:pt x="314148" y="19646"/>
                </a:lnTo>
                <a:lnTo>
                  <a:pt x="314674" y="23863"/>
                </a:lnTo>
                <a:lnTo>
                  <a:pt x="315599" y="31282"/>
                </a:lnTo>
                <a:lnTo>
                  <a:pt x="321242" y="45225"/>
                </a:lnTo>
                <a:lnTo>
                  <a:pt x="320889" y="48477"/>
                </a:lnTo>
                <a:lnTo>
                  <a:pt x="317527" y="56800"/>
                </a:lnTo>
                <a:lnTo>
                  <a:pt x="304889" y="71970"/>
                </a:lnTo>
                <a:lnTo>
                  <a:pt x="301630" y="74494"/>
                </a:lnTo>
                <a:lnTo>
                  <a:pt x="295639" y="75972"/>
                </a:lnTo>
                <a:lnTo>
                  <a:pt x="282085" y="91406"/>
                </a:lnTo>
                <a:lnTo>
                  <a:pt x="283809" y="95623"/>
                </a:lnTo>
                <a:lnTo>
                  <a:pt x="281689" y="104433"/>
                </a:lnTo>
                <a:lnTo>
                  <a:pt x="282756" y="108188"/>
                </a:lnTo>
                <a:lnTo>
                  <a:pt x="285203" y="111092"/>
                </a:lnTo>
                <a:lnTo>
                  <a:pt x="292942" y="115530"/>
                </a:lnTo>
                <a:lnTo>
                  <a:pt x="295069" y="117865"/>
                </a:lnTo>
                <a:lnTo>
                  <a:pt x="299908" y="123178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861" name="pg2861"/>
          <p:cNvSpPr/>
          <p:nvPr/>
        </p:nvSpPr>
        <p:spPr>
          <a:xfrm>
            <a:off x="6474925" y="5631834"/>
            <a:ext cx="491513" cy="376935"/>
          </a:xfrm>
          <a:custGeom>
            <a:avLst/>
            <a:gdLst/>
            <a:ahLst/>
            <a:cxnLst/>
            <a:rect l="0" t="0" r="0" b="0"/>
            <a:pathLst>
              <a:path w="491513" h="376935">
                <a:moveTo>
                  <a:pt x="280949" y="6258"/>
                </a:moveTo>
                <a:lnTo>
                  <a:pt x="280103" y="11767"/>
                </a:lnTo>
                <a:lnTo>
                  <a:pt x="279783" y="13857"/>
                </a:lnTo>
                <a:lnTo>
                  <a:pt x="279727" y="16021"/>
                </a:lnTo>
                <a:lnTo>
                  <a:pt x="280089" y="19205"/>
                </a:lnTo>
                <a:lnTo>
                  <a:pt x="281637" y="25081"/>
                </a:lnTo>
                <a:lnTo>
                  <a:pt x="282121" y="32298"/>
                </a:lnTo>
                <a:lnTo>
                  <a:pt x="282763" y="34247"/>
                </a:lnTo>
                <a:lnTo>
                  <a:pt x="285610" y="36491"/>
                </a:lnTo>
                <a:lnTo>
                  <a:pt x="287484" y="37269"/>
                </a:lnTo>
                <a:lnTo>
                  <a:pt x="294153" y="40038"/>
                </a:lnTo>
                <a:lnTo>
                  <a:pt x="304767" y="43833"/>
                </a:lnTo>
                <a:lnTo>
                  <a:pt x="309476" y="44074"/>
                </a:lnTo>
                <a:lnTo>
                  <a:pt x="314807" y="43464"/>
                </a:lnTo>
                <a:lnTo>
                  <a:pt x="317482" y="43392"/>
                </a:lnTo>
                <a:lnTo>
                  <a:pt x="324068" y="41928"/>
                </a:lnTo>
                <a:lnTo>
                  <a:pt x="326333" y="42353"/>
                </a:lnTo>
                <a:lnTo>
                  <a:pt x="328987" y="43455"/>
                </a:lnTo>
                <a:lnTo>
                  <a:pt x="330047" y="44933"/>
                </a:lnTo>
                <a:lnTo>
                  <a:pt x="330704" y="46584"/>
                </a:lnTo>
                <a:lnTo>
                  <a:pt x="331404" y="53345"/>
                </a:lnTo>
                <a:lnTo>
                  <a:pt x="332866" y="57848"/>
                </a:lnTo>
                <a:lnTo>
                  <a:pt x="334001" y="59322"/>
                </a:lnTo>
                <a:lnTo>
                  <a:pt x="337266" y="63566"/>
                </a:lnTo>
                <a:lnTo>
                  <a:pt x="344975" y="69409"/>
                </a:lnTo>
                <a:lnTo>
                  <a:pt x="346803" y="72673"/>
                </a:lnTo>
                <a:lnTo>
                  <a:pt x="347658" y="76871"/>
                </a:lnTo>
                <a:lnTo>
                  <a:pt x="347384" y="88423"/>
                </a:lnTo>
                <a:lnTo>
                  <a:pt x="346308" y="90277"/>
                </a:lnTo>
                <a:lnTo>
                  <a:pt x="342267" y="94080"/>
                </a:lnTo>
                <a:lnTo>
                  <a:pt x="342003" y="95342"/>
                </a:lnTo>
                <a:lnTo>
                  <a:pt x="342560" y="96778"/>
                </a:lnTo>
                <a:lnTo>
                  <a:pt x="346274" y="103049"/>
                </a:lnTo>
                <a:lnTo>
                  <a:pt x="351439" y="116074"/>
                </a:lnTo>
                <a:lnTo>
                  <a:pt x="354139" y="120612"/>
                </a:lnTo>
                <a:lnTo>
                  <a:pt x="356593" y="120961"/>
                </a:lnTo>
                <a:lnTo>
                  <a:pt x="361229" y="123214"/>
                </a:lnTo>
                <a:lnTo>
                  <a:pt x="362665" y="125048"/>
                </a:lnTo>
                <a:lnTo>
                  <a:pt x="365388" y="130722"/>
                </a:lnTo>
                <a:lnTo>
                  <a:pt x="366616" y="132134"/>
                </a:lnTo>
                <a:lnTo>
                  <a:pt x="368205" y="133138"/>
                </a:lnTo>
                <a:lnTo>
                  <a:pt x="370467" y="133610"/>
                </a:lnTo>
                <a:lnTo>
                  <a:pt x="372689" y="133386"/>
                </a:lnTo>
                <a:lnTo>
                  <a:pt x="378821" y="130448"/>
                </a:lnTo>
                <a:lnTo>
                  <a:pt x="380262" y="130187"/>
                </a:lnTo>
                <a:lnTo>
                  <a:pt x="382360" y="131483"/>
                </a:lnTo>
                <a:lnTo>
                  <a:pt x="386855" y="136311"/>
                </a:lnTo>
                <a:lnTo>
                  <a:pt x="387992" y="136348"/>
                </a:lnTo>
                <a:lnTo>
                  <a:pt x="394618" y="134644"/>
                </a:lnTo>
                <a:lnTo>
                  <a:pt x="399926" y="133920"/>
                </a:lnTo>
                <a:lnTo>
                  <a:pt x="401761" y="132288"/>
                </a:lnTo>
                <a:lnTo>
                  <a:pt x="403344" y="126139"/>
                </a:lnTo>
                <a:lnTo>
                  <a:pt x="404473" y="124771"/>
                </a:lnTo>
                <a:lnTo>
                  <a:pt x="407211" y="124114"/>
                </a:lnTo>
                <a:lnTo>
                  <a:pt x="412651" y="124810"/>
                </a:lnTo>
                <a:lnTo>
                  <a:pt x="414721" y="124455"/>
                </a:lnTo>
                <a:lnTo>
                  <a:pt x="419280" y="121558"/>
                </a:lnTo>
                <a:lnTo>
                  <a:pt x="424351" y="117136"/>
                </a:lnTo>
                <a:lnTo>
                  <a:pt x="426353" y="115390"/>
                </a:lnTo>
                <a:lnTo>
                  <a:pt x="427007" y="114820"/>
                </a:lnTo>
                <a:lnTo>
                  <a:pt x="431342" y="112465"/>
                </a:lnTo>
                <a:lnTo>
                  <a:pt x="434362" y="110368"/>
                </a:lnTo>
                <a:lnTo>
                  <a:pt x="438009" y="108925"/>
                </a:lnTo>
                <a:lnTo>
                  <a:pt x="441757" y="108694"/>
                </a:lnTo>
                <a:lnTo>
                  <a:pt x="444513" y="110315"/>
                </a:lnTo>
                <a:lnTo>
                  <a:pt x="447118" y="113014"/>
                </a:lnTo>
                <a:lnTo>
                  <a:pt x="448652" y="117545"/>
                </a:lnTo>
                <a:lnTo>
                  <a:pt x="449315" y="123073"/>
                </a:lnTo>
                <a:lnTo>
                  <a:pt x="449765" y="124581"/>
                </a:lnTo>
                <a:lnTo>
                  <a:pt x="452498" y="129263"/>
                </a:lnTo>
                <a:lnTo>
                  <a:pt x="455046" y="131947"/>
                </a:lnTo>
                <a:lnTo>
                  <a:pt x="457137" y="133131"/>
                </a:lnTo>
                <a:lnTo>
                  <a:pt x="458905" y="133782"/>
                </a:lnTo>
                <a:lnTo>
                  <a:pt x="461916" y="134887"/>
                </a:lnTo>
                <a:lnTo>
                  <a:pt x="467497" y="136306"/>
                </a:lnTo>
                <a:lnTo>
                  <a:pt x="472045" y="137462"/>
                </a:lnTo>
                <a:lnTo>
                  <a:pt x="480277" y="140350"/>
                </a:lnTo>
                <a:lnTo>
                  <a:pt x="480886" y="140649"/>
                </a:lnTo>
                <a:lnTo>
                  <a:pt x="480879" y="141547"/>
                </a:lnTo>
                <a:lnTo>
                  <a:pt x="480745" y="157775"/>
                </a:lnTo>
                <a:lnTo>
                  <a:pt x="489890" y="163231"/>
                </a:lnTo>
                <a:lnTo>
                  <a:pt x="491513" y="167403"/>
                </a:lnTo>
                <a:lnTo>
                  <a:pt x="490952" y="169866"/>
                </a:lnTo>
                <a:lnTo>
                  <a:pt x="489022" y="171723"/>
                </a:lnTo>
                <a:lnTo>
                  <a:pt x="481907" y="172932"/>
                </a:lnTo>
                <a:lnTo>
                  <a:pt x="481597" y="174706"/>
                </a:lnTo>
                <a:lnTo>
                  <a:pt x="483668" y="182240"/>
                </a:lnTo>
                <a:lnTo>
                  <a:pt x="482557" y="190021"/>
                </a:lnTo>
                <a:lnTo>
                  <a:pt x="478687" y="200808"/>
                </a:lnTo>
                <a:lnTo>
                  <a:pt x="470955" y="211157"/>
                </a:lnTo>
                <a:lnTo>
                  <a:pt x="471083" y="213774"/>
                </a:lnTo>
                <a:lnTo>
                  <a:pt x="472472" y="216239"/>
                </a:lnTo>
                <a:lnTo>
                  <a:pt x="480176" y="221397"/>
                </a:lnTo>
                <a:lnTo>
                  <a:pt x="480665" y="225298"/>
                </a:lnTo>
                <a:lnTo>
                  <a:pt x="476451" y="229862"/>
                </a:lnTo>
                <a:lnTo>
                  <a:pt x="466534" y="236418"/>
                </a:lnTo>
                <a:lnTo>
                  <a:pt x="464025" y="238804"/>
                </a:lnTo>
                <a:lnTo>
                  <a:pt x="458905" y="243671"/>
                </a:lnTo>
                <a:lnTo>
                  <a:pt x="439741" y="261889"/>
                </a:lnTo>
                <a:lnTo>
                  <a:pt x="432095" y="254800"/>
                </a:lnTo>
                <a:lnTo>
                  <a:pt x="428890" y="248327"/>
                </a:lnTo>
                <a:lnTo>
                  <a:pt x="426353" y="247301"/>
                </a:lnTo>
                <a:lnTo>
                  <a:pt x="425676" y="247236"/>
                </a:lnTo>
                <a:lnTo>
                  <a:pt x="424351" y="247323"/>
                </a:lnTo>
                <a:lnTo>
                  <a:pt x="423131" y="247404"/>
                </a:lnTo>
                <a:lnTo>
                  <a:pt x="420892" y="248032"/>
                </a:lnTo>
                <a:lnTo>
                  <a:pt x="416689" y="249959"/>
                </a:lnTo>
                <a:lnTo>
                  <a:pt x="413662" y="251885"/>
                </a:lnTo>
                <a:lnTo>
                  <a:pt x="412619" y="253190"/>
                </a:lnTo>
                <a:lnTo>
                  <a:pt x="409644" y="259211"/>
                </a:lnTo>
                <a:lnTo>
                  <a:pt x="407969" y="261568"/>
                </a:lnTo>
                <a:lnTo>
                  <a:pt x="404284" y="266096"/>
                </a:lnTo>
                <a:lnTo>
                  <a:pt x="399926" y="269107"/>
                </a:lnTo>
                <a:lnTo>
                  <a:pt x="397882" y="270520"/>
                </a:lnTo>
                <a:lnTo>
                  <a:pt x="395476" y="272749"/>
                </a:lnTo>
                <a:lnTo>
                  <a:pt x="393224" y="274836"/>
                </a:lnTo>
                <a:lnTo>
                  <a:pt x="384835" y="285625"/>
                </a:lnTo>
                <a:lnTo>
                  <a:pt x="377984" y="291888"/>
                </a:lnTo>
                <a:lnTo>
                  <a:pt x="372381" y="295970"/>
                </a:lnTo>
                <a:lnTo>
                  <a:pt x="359047" y="302345"/>
                </a:lnTo>
                <a:lnTo>
                  <a:pt x="355200" y="305233"/>
                </a:lnTo>
                <a:lnTo>
                  <a:pt x="353530" y="307138"/>
                </a:lnTo>
                <a:lnTo>
                  <a:pt x="351533" y="310657"/>
                </a:lnTo>
                <a:lnTo>
                  <a:pt x="345123" y="325096"/>
                </a:lnTo>
                <a:lnTo>
                  <a:pt x="343060" y="328446"/>
                </a:lnTo>
                <a:lnTo>
                  <a:pt x="341693" y="329782"/>
                </a:lnTo>
                <a:lnTo>
                  <a:pt x="334001" y="334890"/>
                </a:lnTo>
                <a:lnTo>
                  <a:pt x="332866" y="335644"/>
                </a:lnTo>
                <a:lnTo>
                  <a:pt x="329432" y="338639"/>
                </a:lnTo>
                <a:lnTo>
                  <a:pt x="326928" y="341798"/>
                </a:lnTo>
                <a:lnTo>
                  <a:pt x="316791" y="366751"/>
                </a:lnTo>
                <a:lnTo>
                  <a:pt x="312661" y="376914"/>
                </a:lnTo>
                <a:lnTo>
                  <a:pt x="311172" y="375574"/>
                </a:lnTo>
                <a:lnTo>
                  <a:pt x="309416" y="374618"/>
                </a:lnTo>
                <a:lnTo>
                  <a:pt x="306157" y="373841"/>
                </a:lnTo>
                <a:lnTo>
                  <a:pt x="302848" y="373638"/>
                </a:lnTo>
                <a:lnTo>
                  <a:pt x="296374" y="374978"/>
                </a:lnTo>
                <a:lnTo>
                  <a:pt x="292656" y="376935"/>
                </a:lnTo>
                <a:lnTo>
                  <a:pt x="289772" y="372064"/>
                </a:lnTo>
                <a:lnTo>
                  <a:pt x="284933" y="366751"/>
                </a:lnTo>
                <a:lnTo>
                  <a:pt x="282807" y="364416"/>
                </a:lnTo>
                <a:lnTo>
                  <a:pt x="275067" y="359978"/>
                </a:lnTo>
                <a:lnTo>
                  <a:pt x="272620" y="357074"/>
                </a:lnTo>
                <a:lnTo>
                  <a:pt x="271553" y="353318"/>
                </a:lnTo>
                <a:lnTo>
                  <a:pt x="273673" y="344509"/>
                </a:lnTo>
                <a:lnTo>
                  <a:pt x="271949" y="340292"/>
                </a:lnTo>
                <a:lnTo>
                  <a:pt x="285503" y="324858"/>
                </a:lnTo>
                <a:lnTo>
                  <a:pt x="291494" y="323380"/>
                </a:lnTo>
                <a:lnTo>
                  <a:pt x="294754" y="320856"/>
                </a:lnTo>
                <a:lnTo>
                  <a:pt x="307392" y="305686"/>
                </a:lnTo>
                <a:lnTo>
                  <a:pt x="310754" y="297363"/>
                </a:lnTo>
                <a:lnTo>
                  <a:pt x="311106" y="294111"/>
                </a:lnTo>
                <a:lnTo>
                  <a:pt x="305463" y="280168"/>
                </a:lnTo>
                <a:lnTo>
                  <a:pt x="304538" y="272749"/>
                </a:lnTo>
                <a:lnTo>
                  <a:pt x="304012" y="268531"/>
                </a:lnTo>
                <a:lnTo>
                  <a:pt x="302569" y="264216"/>
                </a:lnTo>
                <a:lnTo>
                  <a:pt x="294628" y="254997"/>
                </a:lnTo>
                <a:lnTo>
                  <a:pt x="282388" y="248885"/>
                </a:lnTo>
                <a:lnTo>
                  <a:pt x="279497" y="253895"/>
                </a:lnTo>
                <a:lnTo>
                  <a:pt x="276065" y="258055"/>
                </a:lnTo>
                <a:lnTo>
                  <a:pt x="272338" y="260348"/>
                </a:lnTo>
                <a:lnTo>
                  <a:pt x="269299" y="261568"/>
                </a:lnTo>
                <a:lnTo>
                  <a:pt x="268012" y="262619"/>
                </a:lnTo>
                <a:lnTo>
                  <a:pt x="267543" y="263740"/>
                </a:lnTo>
                <a:lnTo>
                  <a:pt x="268208" y="271449"/>
                </a:lnTo>
                <a:lnTo>
                  <a:pt x="267977" y="272749"/>
                </a:lnTo>
                <a:lnTo>
                  <a:pt x="267213" y="277050"/>
                </a:lnTo>
                <a:lnTo>
                  <a:pt x="266730" y="284172"/>
                </a:lnTo>
                <a:lnTo>
                  <a:pt x="266256" y="286706"/>
                </a:lnTo>
                <a:lnTo>
                  <a:pt x="265190" y="288744"/>
                </a:lnTo>
                <a:lnTo>
                  <a:pt x="263801" y="290390"/>
                </a:lnTo>
                <a:lnTo>
                  <a:pt x="262235" y="290705"/>
                </a:lnTo>
                <a:lnTo>
                  <a:pt x="258555" y="290513"/>
                </a:lnTo>
                <a:lnTo>
                  <a:pt x="256782" y="289998"/>
                </a:lnTo>
                <a:lnTo>
                  <a:pt x="255184" y="288986"/>
                </a:lnTo>
                <a:lnTo>
                  <a:pt x="250413" y="283918"/>
                </a:lnTo>
                <a:lnTo>
                  <a:pt x="247340" y="281581"/>
                </a:lnTo>
                <a:lnTo>
                  <a:pt x="245148" y="280472"/>
                </a:lnTo>
                <a:lnTo>
                  <a:pt x="242257" y="279893"/>
                </a:lnTo>
                <a:lnTo>
                  <a:pt x="239614" y="280379"/>
                </a:lnTo>
                <a:lnTo>
                  <a:pt x="237656" y="281549"/>
                </a:lnTo>
                <a:lnTo>
                  <a:pt x="228470" y="290950"/>
                </a:lnTo>
                <a:lnTo>
                  <a:pt x="226352" y="292031"/>
                </a:lnTo>
                <a:lnTo>
                  <a:pt x="220116" y="291898"/>
                </a:lnTo>
                <a:lnTo>
                  <a:pt x="218741" y="291160"/>
                </a:lnTo>
                <a:lnTo>
                  <a:pt x="216418" y="290682"/>
                </a:lnTo>
                <a:lnTo>
                  <a:pt x="202987" y="291671"/>
                </a:lnTo>
                <a:lnTo>
                  <a:pt x="198696" y="291512"/>
                </a:lnTo>
                <a:lnTo>
                  <a:pt x="195508" y="291393"/>
                </a:lnTo>
                <a:lnTo>
                  <a:pt x="190689" y="291212"/>
                </a:lnTo>
                <a:lnTo>
                  <a:pt x="185658" y="291547"/>
                </a:lnTo>
                <a:lnTo>
                  <a:pt x="182973" y="292538"/>
                </a:lnTo>
                <a:lnTo>
                  <a:pt x="181736" y="293021"/>
                </a:lnTo>
                <a:lnTo>
                  <a:pt x="177185" y="295701"/>
                </a:lnTo>
                <a:lnTo>
                  <a:pt x="174894" y="298293"/>
                </a:lnTo>
                <a:lnTo>
                  <a:pt x="173051" y="301844"/>
                </a:lnTo>
                <a:lnTo>
                  <a:pt x="168829" y="313388"/>
                </a:lnTo>
                <a:lnTo>
                  <a:pt x="167722" y="315389"/>
                </a:lnTo>
                <a:lnTo>
                  <a:pt x="165388" y="317488"/>
                </a:lnTo>
                <a:lnTo>
                  <a:pt x="163454" y="317978"/>
                </a:lnTo>
                <a:lnTo>
                  <a:pt x="161033" y="317932"/>
                </a:lnTo>
                <a:lnTo>
                  <a:pt x="159487" y="317590"/>
                </a:lnTo>
                <a:lnTo>
                  <a:pt x="157424" y="317133"/>
                </a:lnTo>
                <a:lnTo>
                  <a:pt x="149023" y="315272"/>
                </a:lnTo>
                <a:lnTo>
                  <a:pt x="144567" y="314941"/>
                </a:lnTo>
                <a:lnTo>
                  <a:pt x="142559" y="315296"/>
                </a:lnTo>
                <a:lnTo>
                  <a:pt x="144194" y="298400"/>
                </a:lnTo>
                <a:lnTo>
                  <a:pt x="143237" y="294053"/>
                </a:lnTo>
                <a:lnTo>
                  <a:pt x="140486" y="289757"/>
                </a:lnTo>
                <a:lnTo>
                  <a:pt x="124780" y="277582"/>
                </a:lnTo>
                <a:lnTo>
                  <a:pt x="110663" y="277895"/>
                </a:lnTo>
                <a:lnTo>
                  <a:pt x="107944" y="276821"/>
                </a:lnTo>
                <a:lnTo>
                  <a:pt x="106096" y="274290"/>
                </a:lnTo>
                <a:lnTo>
                  <a:pt x="105675" y="272749"/>
                </a:lnTo>
                <a:lnTo>
                  <a:pt x="103919" y="266331"/>
                </a:lnTo>
                <a:lnTo>
                  <a:pt x="101935" y="264093"/>
                </a:lnTo>
                <a:lnTo>
                  <a:pt x="94328" y="264048"/>
                </a:lnTo>
                <a:lnTo>
                  <a:pt x="84306" y="261770"/>
                </a:lnTo>
                <a:lnTo>
                  <a:pt x="81213" y="264503"/>
                </a:lnTo>
                <a:lnTo>
                  <a:pt x="80205" y="272749"/>
                </a:lnTo>
                <a:lnTo>
                  <a:pt x="79354" y="279707"/>
                </a:lnTo>
                <a:lnTo>
                  <a:pt x="75814" y="281513"/>
                </a:lnTo>
                <a:lnTo>
                  <a:pt x="72081" y="277878"/>
                </a:lnTo>
                <a:lnTo>
                  <a:pt x="69088" y="272749"/>
                </a:lnTo>
                <a:lnTo>
                  <a:pt x="61074" y="259012"/>
                </a:lnTo>
                <a:lnTo>
                  <a:pt x="49467" y="254927"/>
                </a:lnTo>
                <a:lnTo>
                  <a:pt x="47653" y="254289"/>
                </a:lnTo>
                <a:lnTo>
                  <a:pt x="32668" y="241845"/>
                </a:lnTo>
                <a:lnTo>
                  <a:pt x="22636" y="238804"/>
                </a:lnTo>
                <a:lnTo>
                  <a:pt x="16616" y="236980"/>
                </a:lnTo>
                <a:lnTo>
                  <a:pt x="14335" y="230852"/>
                </a:lnTo>
                <a:lnTo>
                  <a:pt x="13659" y="229035"/>
                </a:lnTo>
                <a:lnTo>
                  <a:pt x="12161" y="222164"/>
                </a:lnTo>
                <a:lnTo>
                  <a:pt x="10590" y="214953"/>
                </a:lnTo>
                <a:lnTo>
                  <a:pt x="7554" y="208512"/>
                </a:lnTo>
                <a:lnTo>
                  <a:pt x="0" y="198827"/>
                </a:lnTo>
                <a:lnTo>
                  <a:pt x="662" y="195923"/>
                </a:lnTo>
                <a:lnTo>
                  <a:pt x="4353" y="179744"/>
                </a:lnTo>
                <a:lnTo>
                  <a:pt x="9667" y="182273"/>
                </a:lnTo>
                <a:lnTo>
                  <a:pt x="8852" y="176355"/>
                </a:lnTo>
                <a:lnTo>
                  <a:pt x="29968" y="172306"/>
                </a:lnTo>
                <a:lnTo>
                  <a:pt x="37991" y="163344"/>
                </a:lnTo>
                <a:lnTo>
                  <a:pt x="40936" y="156379"/>
                </a:lnTo>
                <a:lnTo>
                  <a:pt x="41278" y="152553"/>
                </a:lnTo>
                <a:lnTo>
                  <a:pt x="40901" y="147374"/>
                </a:lnTo>
                <a:lnTo>
                  <a:pt x="39287" y="141547"/>
                </a:lnTo>
                <a:lnTo>
                  <a:pt x="39034" y="140632"/>
                </a:lnTo>
                <a:lnTo>
                  <a:pt x="37030" y="127805"/>
                </a:lnTo>
                <a:lnTo>
                  <a:pt x="37042" y="125611"/>
                </a:lnTo>
                <a:lnTo>
                  <a:pt x="37103" y="114179"/>
                </a:lnTo>
                <a:lnTo>
                  <a:pt x="36450" y="112441"/>
                </a:lnTo>
                <a:lnTo>
                  <a:pt x="31381" y="105484"/>
                </a:lnTo>
                <a:lnTo>
                  <a:pt x="30089" y="102981"/>
                </a:lnTo>
                <a:lnTo>
                  <a:pt x="29658" y="100878"/>
                </a:lnTo>
                <a:lnTo>
                  <a:pt x="29544" y="96972"/>
                </a:lnTo>
                <a:lnTo>
                  <a:pt x="31696" y="90223"/>
                </a:lnTo>
                <a:lnTo>
                  <a:pt x="35428" y="88544"/>
                </a:lnTo>
                <a:lnTo>
                  <a:pt x="39844" y="90442"/>
                </a:lnTo>
                <a:lnTo>
                  <a:pt x="49467" y="98114"/>
                </a:lnTo>
                <a:lnTo>
                  <a:pt x="51438" y="99242"/>
                </a:lnTo>
                <a:lnTo>
                  <a:pt x="55608" y="99867"/>
                </a:lnTo>
                <a:lnTo>
                  <a:pt x="59168" y="99515"/>
                </a:lnTo>
                <a:lnTo>
                  <a:pt x="63607" y="98394"/>
                </a:lnTo>
                <a:lnTo>
                  <a:pt x="65195" y="98419"/>
                </a:lnTo>
                <a:lnTo>
                  <a:pt x="66887" y="99323"/>
                </a:lnTo>
                <a:lnTo>
                  <a:pt x="69109" y="101858"/>
                </a:lnTo>
                <a:lnTo>
                  <a:pt x="72518" y="103644"/>
                </a:lnTo>
                <a:lnTo>
                  <a:pt x="75109" y="103509"/>
                </a:lnTo>
                <a:lnTo>
                  <a:pt x="80296" y="99249"/>
                </a:lnTo>
                <a:lnTo>
                  <a:pt x="83552" y="97605"/>
                </a:lnTo>
                <a:lnTo>
                  <a:pt x="84661" y="97722"/>
                </a:lnTo>
                <a:lnTo>
                  <a:pt x="85409" y="98564"/>
                </a:lnTo>
                <a:lnTo>
                  <a:pt x="85779" y="99839"/>
                </a:lnTo>
                <a:lnTo>
                  <a:pt x="86249" y="109465"/>
                </a:lnTo>
                <a:lnTo>
                  <a:pt x="86623" y="112009"/>
                </a:lnTo>
                <a:lnTo>
                  <a:pt x="87248" y="113312"/>
                </a:lnTo>
                <a:lnTo>
                  <a:pt x="89624" y="116233"/>
                </a:lnTo>
                <a:lnTo>
                  <a:pt x="92197" y="124348"/>
                </a:lnTo>
                <a:lnTo>
                  <a:pt x="93257" y="125611"/>
                </a:lnTo>
                <a:lnTo>
                  <a:pt x="95588" y="128391"/>
                </a:lnTo>
                <a:lnTo>
                  <a:pt x="101542" y="132284"/>
                </a:lnTo>
                <a:lnTo>
                  <a:pt x="103615" y="134168"/>
                </a:lnTo>
                <a:lnTo>
                  <a:pt x="105296" y="136719"/>
                </a:lnTo>
                <a:lnTo>
                  <a:pt x="105745" y="137403"/>
                </a:lnTo>
                <a:lnTo>
                  <a:pt x="107924" y="141547"/>
                </a:lnTo>
                <a:lnTo>
                  <a:pt x="109614" y="144764"/>
                </a:lnTo>
                <a:lnTo>
                  <a:pt x="110663" y="146210"/>
                </a:lnTo>
                <a:lnTo>
                  <a:pt x="112253" y="148404"/>
                </a:lnTo>
                <a:lnTo>
                  <a:pt x="113563" y="148617"/>
                </a:lnTo>
                <a:lnTo>
                  <a:pt x="115941" y="147486"/>
                </a:lnTo>
                <a:lnTo>
                  <a:pt x="117017" y="146975"/>
                </a:lnTo>
                <a:lnTo>
                  <a:pt x="120710" y="147018"/>
                </a:lnTo>
                <a:lnTo>
                  <a:pt x="123019" y="146445"/>
                </a:lnTo>
                <a:lnTo>
                  <a:pt x="128110" y="141547"/>
                </a:lnTo>
                <a:lnTo>
                  <a:pt x="147037" y="135821"/>
                </a:lnTo>
                <a:lnTo>
                  <a:pt x="164915" y="132898"/>
                </a:lnTo>
                <a:lnTo>
                  <a:pt x="166164" y="126150"/>
                </a:lnTo>
                <a:lnTo>
                  <a:pt x="159528" y="112297"/>
                </a:lnTo>
                <a:lnTo>
                  <a:pt x="159406" y="109908"/>
                </a:lnTo>
                <a:lnTo>
                  <a:pt x="163021" y="107984"/>
                </a:lnTo>
                <a:lnTo>
                  <a:pt x="174609" y="107161"/>
                </a:lnTo>
                <a:lnTo>
                  <a:pt x="182479" y="101566"/>
                </a:lnTo>
                <a:lnTo>
                  <a:pt x="189743" y="93440"/>
                </a:lnTo>
                <a:lnTo>
                  <a:pt x="192979" y="83667"/>
                </a:lnTo>
                <a:lnTo>
                  <a:pt x="192747" y="68859"/>
                </a:lnTo>
                <a:lnTo>
                  <a:pt x="198093" y="59700"/>
                </a:lnTo>
                <a:lnTo>
                  <a:pt x="198568" y="53602"/>
                </a:lnTo>
                <a:lnTo>
                  <a:pt x="217015" y="56228"/>
                </a:lnTo>
                <a:lnTo>
                  <a:pt x="222920" y="52883"/>
                </a:lnTo>
                <a:lnTo>
                  <a:pt x="225072" y="49392"/>
                </a:lnTo>
                <a:lnTo>
                  <a:pt x="227826" y="38389"/>
                </a:lnTo>
                <a:lnTo>
                  <a:pt x="230854" y="32354"/>
                </a:lnTo>
                <a:lnTo>
                  <a:pt x="244702" y="16878"/>
                </a:lnTo>
                <a:lnTo>
                  <a:pt x="245271" y="12089"/>
                </a:lnTo>
                <a:lnTo>
                  <a:pt x="244332" y="2905"/>
                </a:lnTo>
                <a:lnTo>
                  <a:pt x="245999" y="0"/>
                </a:lnTo>
                <a:lnTo>
                  <a:pt x="248963" y="374"/>
                </a:lnTo>
                <a:lnTo>
                  <a:pt x="255370" y="5249"/>
                </a:lnTo>
                <a:lnTo>
                  <a:pt x="260916" y="7588"/>
                </a:lnTo>
                <a:close/>
              </a:path>
            </a:pathLst>
          </a:custGeom>
          <a:solidFill>
            <a:srgbClr val="451172">
              <a:alpha val="100000"/>
            </a:srgbClr>
          </a:solidFill>
          <a:ln w="13550" cap="flat">
            <a:solidFill>
              <a:srgbClr val="451172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862" name="pg2862"/>
          <p:cNvSpPr/>
          <p:nvPr/>
        </p:nvSpPr>
        <p:spPr>
          <a:xfrm>
            <a:off x="6577662" y="5509282"/>
            <a:ext cx="425816" cy="267499"/>
          </a:xfrm>
          <a:custGeom>
            <a:avLst/>
            <a:gdLst/>
            <a:ahLst/>
            <a:cxnLst/>
            <a:rect l="0" t="0" r="0" b="0"/>
            <a:pathLst>
              <a:path w="425816" h="267499">
                <a:moveTo>
                  <a:pt x="197674" y="9808"/>
                </a:moveTo>
                <a:lnTo>
                  <a:pt x="200288" y="12230"/>
                </a:lnTo>
                <a:lnTo>
                  <a:pt x="201878" y="14977"/>
                </a:lnTo>
                <a:lnTo>
                  <a:pt x="203687" y="28077"/>
                </a:lnTo>
                <a:lnTo>
                  <a:pt x="205905" y="32048"/>
                </a:lnTo>
                <a:lnTo>
                  <a:pt x="208617" y="33470"/>
                </a:lnTo>
                <a:lnTo>
                  <a:pt x="216214" y="33844"/>
                </a:lnTo>
                <a:lnTo>
                  <a:pt x="222174" y="41018"/>
                </a:lnTo>
                <a:lnTo>
                  <a:pt x="225615" y="42745"/>
                </a:lnTo>
                <a:lnTo>
                  <a:pt x="231264" y="41814"/>
                </a:lnTo>
                <a:lnTo>
                  <a:pt x="245199" y="39515"/>
                </a:lnTo>
                <a:lnTo>
                  <a:pt x="249743" y="40196"/>
                </a:lnTo>
                <a:lnTo>
                  <a:pt x="251147" y="42617"/>
                </a:lnTo>
                <a:lnTo>
                  <a:pt x="250880" y="49115"/>
                </a:lnTo>
                <a:lnTo>
                  <a:pt x="261246" y="54815"/>
                </a:lnTo>
                <a:lnTo>
                  <a:pt x="265455" y="58401"/>
                </a:lnTo>
                <a:lnTo>
                  <a:pt x="267997" y="61628"/>
                </a:lnTo>
                <a:lnTo>
                  <a:pt x="269128" y="64472"/>
                </a:lnTo>
                <a:lnTo>
                  <a:pt x="269376" y="69895"/>
                </a:lnTo>
                <a:lnTo>
                  <a:pt x="269999" y="72905"/>
                </a:lnTo>
                <a:lnTo>
                  <a:pt x="274894" y="80984"/>
                </a:lnTo>
                <a:lnTo>
                  <a:pt x="280836" y="80013"/>
                </a:lnTo>
                <a:lnTo>
                  <a:pt x="287696" y="80740"/>
                </a:lnTo>
                <a:lnTo>
                  <a:pt x="289407" y="81342"/>
                </a:lnTo>
                <a:lnTo>
                  <a:pt x="293555" y="84300"/>
                </a:lnTo>
                <a:lnTo>
                  <a:pt x="299084" y="98940"/>
                </a:lnTo>
                <a:lnTo>
                  <a:pt x="303887" y="101455"/>
                </a:lnTo>
                <a:lnTo>
                  <a:pt x="310184" y="101690"/>
                </a:lnTo>
                <a:lnTo>
                  <a:pt x="322900" y="97633"/>
                </a:lnTo>
                <a:lnTo>
                  <a:pt x="332508" y="99949"/>
                </a:lnTo>
                <a:lnTo>
                  <a:pt x="338069" y="96024"/>
                </a:lnTo>
                <a:lnTo>
                  <a:pt x="343185" y="95028"/>
                </a:lnTo>
                <a:lnTo>
                  <a:pt x="356168" y="97091"/>
                </a:lnTo>
                <a:lnTo>
                  <a:pt x="356861" y="97201"/>
                </a:lnTo>
                <a:lnTo>
                  <a:pt x="357717" y="98691"/>
                </a:lnTo>
                <a:lnTo>
                  <a:pt x="357201" y="101672"/>
                </a:lnTo>
                <a:lnTo>
                  <a:pt x="358751" y="102676"/>
                </a:lnTo>
                <a:lnTo>
                  <a:pt x="377100" y="103696"/>
                </a:lnTo>
                <a:lnTo>
                  <a:pt x="384032" y="101041"/>
                </a:lnTo>
                <a:lnTo>
                  <a:pt x="386075" y="105818"/>
                </a:lnTo>
                <a:lnTo>
                  <a:pt x="389033" y="108200"/>
                </a:lnTo>
                <a:lnTo>
                  <a:pt x="389835" y="113716"/>
                </a:lnTo>
                <a:lnTo>
                  <a:pt x="394007" y="122468"/>
                </a:lnTo>
                <a:lnTo>
                  <a:pt x="396078" y="126744"/>
                </a:lnTo>
                <a:lnTo>
                  <a:pt x="398687" y="128438"/>
                </a:lnTo>
                <a:lnTo>
                  <a:pt x="405266" y="128558"/>
                </a:lnTo>
                <a:lnTo>
                  <a:pt x="405488" y="129783"/>
                </a:lnTo>
                <a:lnTo>
                  <a:pt x="403365" y="133512"/>
                </a:lnTo>
                <a:lnTo>
                  <a:pt x="409264" y="135276"/>
                </a:lnTo>
                <a:lnTo>
                  <a:pt x="408436" y="138417"/>
                </a:lnTo>
                <a:lnTo>
                  <a:pt x="401823" y="145829"/>
                </a:lnTo>
                <a:lnTo>
                  <a:pt x="400137" y="151014"/>
                </a:lnTo>
                <a:lnTo>
                  <a:pt x="408929" y="163630"/>
                </a:lnTo>
                <a:lnTo>
                  <a:pt x="413136" y="178030"/>
                </a:lnTo>
                <a:lnTo>
                  <a:pt x="417746" y="188413"/>
                </a:lnTo>
                <a:lnTo>
                  <a:pt x="418383" y="193070"/>
                </a:lnTo>
                <a:lnTo>
                  <a:pt x="421611" y="196969"/>
                </a:lnTo>
                <a:lnTo>
                  <a:pt x="421360" y="203329"/>
                </a:lnTo>
                <a:lnTo>
                  <a:pt x="418285" y="219660"/>
                </a:lnTo>
                <a:lnTo>
                  <a:pt x="419800" y="223495"/>
                </a:lnTo>
                <a:lnTo>
                  <a:pt x="425108" y="230135"/>
                </a:lnTo>
                <a:lnTo>
                  <a:pt x="425816" y="233131"/>
                </a:lnTo>
                <a:lnTo>
                  <a:pt x="421702" y="242235"/>
                </a:lnTo>
                <a:lnTo>
                  <a:pt x="413695" y="243533"/>
                </a:lnTo>
                <a:lnTo>
                  <a:pt x="398977" y="258718"/>
                </a:lnTo>
                <a:lnTo>
                  <a:pt x="395406" y="264099"/>
                </a:lnTo>
                <a:lnTo>
                  <a:pt x="394007" y="266207"/>
                </a:lnTo>
                <a:lnTo>
                  <a:pt x="393255" y="266898"/>
                </a:lnTo>
                <a:lnTo>
                  <a:pt x="391985" y="267412"/>
                </a:lnTo>
                <a:lnTo>
                  <a:pt x="390270" y="267499"/>
                </a:lnTo>
                <a:lnTo>
                  <a:pt x="387895" y="266912"/>
                </a:lnTo>
                <a:lnTo>
                  <a:pt x="383117" y="265183"/>
                </a:lnTo>
                <a:lnTo>
                  <a:pt x="381586" y="264099"/>
                </a:lnTo>
                <a:lnTo>
                  <a:pt x="380734" y="263495"/>
                </a:lnTo>
                <a:lnTo>
                  <a:pt x="378149" y="263201"/>
                </a:lnTo>
                <a:lnTo>
                  <a:pt x="377540" y="262902"/>
                </a:lnTo>
                <a:lnTo>
                  <a:pt x="369308" y="260014"/>
                </a:lnTo>
                <a:lnTo>
                  <a:pt x="364759" y="258858"/>
                </a:lnTo>
                <a:lnTo>
                  <a:pt x="359178" y="257439"/>
                </a:lnTo>
                <a:lnTo>
                  <a:pt x="356168" y="256334"/>
                </a:lnTo>
                <a:lnTo>
                  <a:pt x="354400" y="255683"/>
                </a:lnTo>
                <a:lnTo>
                  <a:pt x="352309" y="254499"/>
                </a:lnTo>
                <a:lnTo>
                  <a:pt x="349761" y="251815"/>
                </a:lnTo>
                <a:lnTo>
                  <a:pt x="347028" y="247133"/>
                </a:lnTo>
                <a:lnTo>
                  <a:pt x="346578" y="245625"/>
                </a:lnTo>
                <a:lnTo>
                  <a:pt x="345915" y="240097"/>
                </a:lnTo>
                <a:lnTo>
                  <a:pt x="344381" y="235566"/>
                </a:lnTo>
                <a:lnTo>
                  <a:pt x="341776" y="232867"/>
                </a:lnTo>
                <a:lnTo>
                  <a:pt x="339020" y="231246"/>
                </a:lnTo>
                <a:lnTo>
                  <a:pt x="335272" y="231477"/>
                </a:lnTo>
                <a:lnTo>
                  <a:pt x="331624" y="232920"/>
                </a:lnTo>
                <a:lnTo>
                  <a:pt x="328604" y="235017"/>
                </a:lnTo>
                <a:lnTo>
                  <a:pt x="324270" y="237372"/>
                </a:lnTo>
                <a:lnTo>
                  <a:pt x="323615" y="237942"/>
                </a:lnTo>
                <a:lnTo>
                  <a:pt x="321613" y="239688"/>
                </a:lnTo>
                <a:lnTo>
                  <a:pt x="316542" y="244110"/>
                </a:lnTo>
                <a:lnTo>
                  <a:pt x="311984" y="247007"/>
                </a:lnTo>
                <a:lnTo>
                  <a:pt x="309914" y="247362"/>
                </a:lnTo>
                <a:lnTo>
                  <a:pt x="304474" y="246666"/>
                </a:lnTo>
                <a:lnTo>
                  <a:pt x="301736" y="247323"/>
                </a:lnTo>
                <a:lnTo>
                  <a:pt x="300606" y="248691"/>
                </a:lnTo>
                <a:lnTo>
                  <a:pt x="299024" y="254840"/>
                </a:lnTo>
                <a:lnTo>
                  <a:pt x="297189" y="256472"/>
                </a:lnTo>
                <a:lnTo>
                  <a:pt x="291881" y="257196"/>
                </a:lnTo>
                <a:lnTo>
                  <a:pt x="285255" y="258900"/>
                </a:lnTo>
                <a:lnTo>
                  <a:pt x="284118" y="258863"/>
                </a:lnTo>
                <a:lnTo>
                  <a:pt x="279623" y="254035"/>
                </a:lnTo>
                <a:lnTo>
                  <a:pt x="277525" y="252739"/>
                </a:lnTo>
                <a:lnTo>
                  <a:pt x="276084" y="253000"/>
                </a:lnTo>
                <a:lnTo>
                  <a:pt x="269952" y="255938"/>
                </a:lnTo>
                <a:lnTo>
                  <a:pt x="267730" y="256162"/>
                </a:lnTo>
                <a:lnTo>
                  <a:pt x="265468" y="255690"/>
                </a:lnTo>
                <a:lnTo>
                  <a:pt x="263878" y="254686"/>
                </a:lnTo>
                <a:lnTo>
                  <a:pt x="262651" y="253274"/>
                </a:lnTo>
                <a:lnTo>
                  <a:pt x="259928" y="247600"/>
                </a:lnTo>
                <a:lnTo>
                  <a:pt x="258492" y="245766"/>
                </a:lnTo>
                <a:lnTo>
                  <a:pt x="253856" y="243513"/>
                </a:lnTo>
                <a:lnTo>
                  <a:pt x="251402" y="243164"/>
                </a:lnTo>
                <a:lnTo>
                  <a:pt x="248702" y="238626"/>
                </a:lnTo>
                <a:lnTo>
                  <a:pt x="243537" y="225601"/>
                </a:lnTo>
                <a:lnTo>
                  <a:pt x="239823" y="219330"/>
                </a:lnTo>
                <a:lnTo>
                  <a:pt x="239266" y="217894"/>
                </a:lnTo>
                <a:lnTo>
                  <a:pt x="239530" y="216632"/>
                </a:lnTo>
                <a:lnTo>
                  <a:pt x="243571" y="212829"/>
                </a:lnTo>
                <a:lnTo>
                  <a:pt x="244647" y="210975"/>
                </a:lnTo>
                <a:lnTo>
                  <a:pt x="244921" y="199423"/>
                </a:lnTo>
                <a:lnTo>
                  <a:pt x="244066" y="195225"/>
                </a:lnTo>
                <a:lnTo>
                  <a:pt x="242238" y="191961"/>
                </a:lnTo>
                <a:lnTo>
                  <a:pt x="234529" y="186118"/>
                </a:lnTo>
                <a:lnTo>
                  <a:pt x="231264" y="181874"/>
                </a:lnTo>
                <a:lnTo>
                  <a:pt x="230129" y="180400"/>
                </a:lnTo>
                <a:lnTo>
                  <a:pt x="228667" y="175897"/>
                </a:lnTo>
                <a:lnTo>
                  <a:pt x="227967" y="169136"/>
                </a:lnTo>
                <a:lnTo>
                  <a:pt x="227310" y="167485"/>
                </a:lnTo>
                <a:lnTo>
                  <a:pt x="226250" y="166007"/>
                </a:lnTo>
                <a:lnTo>
                  <a:pt x="223596" y="164905"/>
                </a:lnTo>
                <a:lnTo>
                  <a:pt x="221331" y="164480"/>
                </a:lnTo>
                <a:lnTo>
                  <a:pt x="214745" y="165944"/>
                </a:lnTo>
                <a:lnTo>
                  <a:pt x="212070" y="166016"/>
                </a:lnTo>
                <a:lnTo>
                  <a:pt x="206739" y="166626"/>
                </a:lnTo>
                <a:lnTo>
                  <a:pt x="202030" y="166385"/>
                </a:lnTo>
                <a:lnTo>
                  <a:pt x="191416" y="162590"/>
                </a:lnTo>
                <a:lnTo>
                  <a:pt x="184747" y="159821"/>
                </a:lnTo>
                <a:lnTo>
                  <a:pt x="182873" y="159043"/>
                </a:lnTo>
                <a:lnTo>
                  <a:pt x="180026" y="156799"/>
                </a:lnTo>
                <a:lnTo>
                  <a:pt x="179384" y="154850"/>
                </a:lnTo>
                <a:lnTo>
                  <a:pt x="178899" y="147632"/>
                </a:lnTo>
                <a:lnTo>
                  <a:pt x="177352" y="141757"/>
                </a:lnTo>
                <a:lnTo>
                  <a:pt x="176990" y="138573"/>
                </a:lnTo>
                <a:lnTo>
                  <a:pt x="177045" y="136409"/>
                </a:lnTo>
                <a:lnTo>
                  <a:pt x="177366" y="134319"/>
                </a:lnTo>
                <a:lnTo>
                  <a:pt x="178212" y="128810"/>
                </a:lnTo>
                <a:lnTo>
                  <a:pt x="158179" y="130140"/>
                </a:lnTo>
                <a:lnTo>
                  <a:pt x="152633" y="127801"/>
                </a:lnTo>
                <a:lnTo>
                  <a:pt x="146226" y="122926"/>
                </a:lnTo>
                <a:lnTo>
                  <a:pt x="143262" y="122551"/>
                </a:lnTo>
                <a:lnTo>
                  <a:pt x="141595" y="125457"/>
                </a:lnTo>
                <a:lnTo>
                  <a:pt x="142534" y="134641"/>
                </a:lnTo>
                <a:lnTo>
                  <a:pt x="141965" y="139430"/>
                </a:lnTo>
                <a:lnTo>
                  <a:pt x="128117" y="154906"/>
                </a:lnTo>
                <a:lnTo>
                  <a:pt x="125089" y="160941"/>
                </a:lnTo>
                <a:lnTo>
                  <a:pt x="122335" y="171944"/>
                </a:lnTo>
                <a:lnTo>
                  <a:pt x="120183" y="175435"/>
                </a:lnTo>
                <a:lnTo>
                  <a:pt x="114278" y="178780"/>
                </a:lnTo>
                <a:lnTo>
                  <a:pt x="95831" y="176154"/>
                </a:lnTo>
                <a:lnTo>
                  <a:pt x="93369" y="171627"/>
                </a:lnTo>
                <a:lnTo>
                  <a:pt x="90657" y="170539"/>
                </a:lnTo>
                <a:lnTo>
                  <a:pt x="77537" y="173151"/>
                </a:lnTo>
                <a:lnTo>
                  <a:pt x="70839" y="165162"/>
                </a:lnTo>
                <a:lnTo>
                  <a:pt x="65994" y="148568"/>
                </a:lnTo>
                <a:lnTo>
                  <a:pt x="61742" y="147809"/>
                </a:lnTo>
                <a:lnTo>
                  <a:pt x="47498" y="153020"/>
                </a:lnTo>
                <a:lnTo>
                  <a:pt x="44689" y="150482"/>
                </a:lnTo>
                <a:lnTo>
                  <a:pt x="37150" y="138080"/>
                </a:lnTo>
                <a:lnTo>
                  <a:pt x="34479" y="136533"/>
                </a:lnTo>
                <a:lnTo>
                  <a:pt x="33051" y="135706"/>
                </a:lnTo>
                <a:lnTo>
                  <a:pt x="28053" y="134319"/>
                </a:lnTo>
                <a:lnTo>
                  <a:pt x="27085" y="133922"/>
                </a:lnTo>
                <a:lnTo>
                  <a:pt x="26197" y="133558"/>
                </a:lnTo>
                <a:lnTo>
                  <a:pt x="24266" y="132323"/>
                </a:lnTo>
                <a:lnTo>
                  <a:pt x="21279" y="129444"/>
                </a:lnTo>
                <a:lnTo>
                  <a:pt x="17975" y="122263"/>
                </a:lnTo>
                <a:lnTo>
                  <a:pt x="17458" y="121142"/>
                </a:lnTo>
                <a:lnTo>
                  <a:pt x="16527" y="119118"/>
                </a:lnTo>
                <a:lnTo>
                  <a:pt x="15284" y="115392"/>
                </a:lnTo>
                <a:lnTo>
                  <a:pt x="14649" y="113492"/>
                </a:lnTo>
                <a:lnTo>
                  <a:pt x="13707" y="110168"/>
                </a:lnTo>
                <a:lnTo>
                  <a:pt x="13204" y="108403"/>
                </a:lnTo>
                <a:lnTo>
                  <a:pt x="12400" y="105568"/>
                </a:lnTo>
                <a:lnTo>
                  <a:pt x="12228" y="99680"/>
                </a:lnTo>
                <a:lnTo>
                  <a:pt x="7925" y="91624"/>
                </a:lnTo>
                <a:lnTo>
                  <a:pt x="4405" y="85031"/>
                </a:lnTo>
                <a:lnTo>
                  <a:pt x="3378" y="71506"/>
                </a:lnTo>
                <a:lnTo>
                  <a:pt x="0" y="61563"/>
                </a:lnTo>
                <a:lnTo>
                  <a:pt x="765" y="57524"/>
                </a:lnTo>
                <a:lnTo>
                  <a:pt x="7925" y="44671"/>
                </a:lnTo>
                <a:lnTo>
                  <a:pt x="8756" y="43180"/>
                </a:lnTo>
                <a:lnTo>
                  <a:pt x="10236" y="37100"/>
                </a:lnTo>
                <a:lnTo>
                  <a:pt x="34479" y="37226"/>
                </a:lnTo>
                <a:lnTo>
                  <a:pt x="45822" y="37283"/>
                </a:lnTo>
                <a:lnTo>
                  <a:pt x="62455" y="42997"/>
                </a:lnTo>
                <a:lnTo>
                  <a:pt x="76469" y="37637"/>
                </a:lnTo>
                <a:lnTo>
                  <a:pt x="85566" y="39563"/>
                </a:lnTo>
                <a:lnTo>
                  <a:pt x="91527" y="43687"/>
                </a:lnTo>
                <a:lnTo>
                  <a:pt x="97059" y="43859"/>
                </a:lnTo>
                <a:lnTo>
                  <a:pt x="104800" y="42246"/>
                </a:lnTo>
                <a:lnTo>
                  <a:pt x="108628" y="34014"/>
                </a:lnTo>
                <a:lnTo>
                  <a:pt x="114509" y="31201"/>
                </a:lnTo>
                <a:lnTo>
                  <a:pt x="107990" y="23155"/>
                </a:lnTo>
                <a:lnTo>
                  <a:pt x="102667" y="22796"/>
                </a:lnTo>
                <a:lnTo>
                  <a:pt x="98244" y="24739"/>
                </a:lnTo>
                <a:lnTo>
                  <a:pt x="99439" y="22388"/>
                </a:lnTo>
                <a:lnTo>
                  <a:pt x="103002" y="15383"/>
                </a:lnTo>
                <a:lnTo>
                  <a:pt x="105239" y="11910"/>
                </a:lnTo>
                <a:lnTo>
                  <a:pt x="106383" y="10973"/>
                </a:lnTo>
                <a:lnTo>
                  <a:pt x="108204" y="11142"/>
                </a:lnTo>
                <a:lnTo>
                  <a:pt x="113126" y="13338"/>
                </a:lnTo>
                <a:lnTo>
                  <a:pt x="116962" y="14524"/>
                </a:lnTo>
                <a:lnTo>
                  <a:pt x="121935" y="15430"/>
                </a:lnTo>
                <a:lnTo>
                  <a:pt x="126606" y="14205"/>
                </a:lnTo>
                <a:lnTo>
                  <a:pt x="134741" y="10262"/>
                </a:lnTo>
                <a:lnTo>
                  <a:pt x="138919" y="9683"/>
                </a:lnTo>
                <a:lnTo>
                  <a:pt x="142862" y="10025"/>
                </a:lnTo>
                <a:lnTo>
                  <a:pt x="154003" y="11648"/>
                </a:lnTo>
                <a:lnTo>
                  <a:pt x="156296" y="11748"/>
                </a:lnTo>
                <a:lnTo>
                  <a:pt x="159204" y="11291"/>
                </a:lnTo>
                <a:lnTo>
                  <a:pt x="162414" y="9981"/>
                </a:lnTo>
                <a:lnTo>
                  <a:pt x="167716" y="6491"/>
                </a:lnTo>
                <a:lnTo>
                  <a:pt x="171370" y="2732"/>
                </a:lnTo>
                <a:lnTo>
                  <a:pt x="171944" y="2141"/>
                </a:lnTo>
                <a:lnTo>
                  <a:pt x="173139" y="307"/>
                </a:lnTo>
                <a:lnTo>
                  <a:pt x="174488" y="0"/>
                </a:lnTo>
                <a:lnTo>
                  <a:pt x="176966" y="115"/>
                </a:lnTo>
                <a:lnTo>
                  <a:pt x="179118" y="844"/>
                </a:lnTo>
                <a:lnTo>
                  <a:pt x="182663" y="2732"/>
                </a:lnTo>
                <a:lnTo>
                  <a:pt x="184747" y="3839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864" name="pg2864"/>
          <p:cNvSpPr/>
          <p:nvPr/>
        </p:nvSpPr>
        <p:spPr>
          <a:xfrm>
            <a:off x="6653709" y="5404114"/>
            <a:ext cx="403035" cy="189468"/>
          </a:xfrm>
          <a:custGeom>
            <a:avLst/>
            <a:gdLst/>
            <a:ahLst/>
            <a:cxnLst/>
            <a:rect l="0" t="0" r="0" b="0"/>
            <a:pathLst>
              <a:path w="403035" h="189468">
                <a:moveTo>
                  <a:pt x="234198" y="23844"/>
                </a:moveTo>
                <a:lnTo>
                  <a:pt x="243134" y="22820"/>
                </a:lnTo>
                <a:lnTo>
                  <a:pt x="247569" y="20858"/>
                </a:lnTo>
                <a:lnTo>
                  <a:pt x="250658" y="20742"/>
                </a:lnTo>
                <a:lnTo>
                  <a:pt x="258568" y="19530"/>
                </a:lnTo>
                <a:lnTo>
                  <a:pt x="264663" y="17543"/>
                </a:lnTo>
                <a:lnTo>
                  <a:pt x="267593" y="16196"/>
                </a:lnTo>
                <a:lnTo>
                  <a:pt x="280121" y="31572"/>
                </a:lnTo>
                <a:lnTo>
                  <a:pt x="283296" y="32496"/>
                </a:lnTo>
                <a:lnTo>
                  <a:pt x="288713" y="32163"/>
                </a:lnTo>
                <a:lnTo>
                  <a:pt x="292654" y="31922"/>
                </a:lnTo>
                <a:lnTo>
                  <a:pt x="301493" y="32497"/>
                </a:lnTo>
                <a:lnTo>
                  <a:pt x="316361" y="35559"/>
                </a:lnTo>
                <a:lnTo>
                  <a:pt x="317960" y="35776"/>
                </a:lnTo>
                <a:lnTo>
                  <a:pt x="323821" y="36573"/>
                </a:lnTo>
                <a:lnTo>
                  <a:pt x="327008" y="36577"/>
                </a:lnTo>
                <a:lnTo>
                  <a:pt x="329099" y="36566"/>
                </a:lnTo>
                <a:lnTo>
                  <a:pt x="334824" y="35412"/>
                </a:lnTo>
                <a:lnTo>
                  <a:pt x="346266" y="34299"/>
                </a:lnTo>
                <a:lnTo>
                  <a:pt x="356869" y="31173"/>
                </a:lnTo>
                <a:lnTo>
                  <a:pt x="361468" y="30703"/>
                </a:lnTo>
                <a:lnTo>
                  <a:pt x="365420" y="30802"/>
                </a:lnTo>
                <a:lnTo>
                  <a:pt x="368527" y="31171"/>
                </a:lnTo>
                <a:lnTo>
                  <a:pt x="371709" y="32151"/>
                </a:lnTo>
                <a:lnTo>
                  <a:pt x="372008" y="35683"/>
                </a:lnTo>
                <a:lnTo>
                  <a:pt x="373309" y="40719"/>
                </a:lnTo>
                <a:lnTo>
                  <a:pt x="373569" y="45367"/>
                </a:lnTo>
                <a:lnTo>
                  <a:pt x="375372" y="52619"/>
                </a:lnTo>
                <a:lnTo>
                  <a:pt x="377317" y="56219"/>
                </a:lnTo>
                <a:lnTo>
                  <a:pt x="379615" y="58194"/>
                </a:lnTo>
                <a:lnTo>
                  <a:pt x="384688" y="60774"/>
                </a:lnTo>
                <a:lnTo>
                  <a:pt x="393285" y="62671"/>
                </a:lnTo>
                <a:lnTo>
                  <a:pt x="397235" y="64194"/>
                </a:lnTo>
                <a:lnTo>
                  <a:pt x="400157" y="66718"/>
                </a:lnTo>
                <a:lnTo>
                  <a:pt x="402235" y="70220"/>
                </a:lnTo>
                <a:lnTo>
                  <a:pt x="402912" y="76570"/>
                </a:lnTo>
                <a:lnTo>
                  <a:pt x="402961" y="78769"/>
                </a:lnTo>
                <a:lnTo>
                  <a:pt x="403035" y="82040"/>
                </a:lnTo>
                <a:lnTo>
                  <a:pt x="401679" y="90431"/>
                </a:lnTo>
                <a:lnTo>
                  <a:pt x="382824" y="95468"/>
                </a:lnTo>
                <a:lnTo>
                  <a:pt x="380771" y="100992"/>
                </a:lnTo>
                <a:lnTo>
                  <a:pt x="385302" y="107900"/>
                </a:lnTo>
                <a:lnTo>
                  <a:pt x="384713" y="112581"/>
                </a:lnTo>
                <a:lnTo>
                  <a:pt x="383179" y="114668"/>
                </a:lnTo>
                <a:lnTo>
                  <a:pt x="364802" y="130184"/>
                </a:lnTo>
                <a:lnTo>
                  <a:pt x="352142" y="138253"/>
                </a:lnTo>
                <a:lnTo>
                  <a:pt x="334758" y="152810"/>
                </a:lnTo>
                <a:lnTo>
                  <a:pt x="329485" y="155551"/>
                </a:lnTo>
                <a:lnTo>
                  <a:pt x="317960" y="155516"/>
                </a:lnTo>
                <a:lnTo>
                  <a:pt x="317084" y="155515"/>
                </a:lnTo>
                <a:lnTo>
                  <a:pt x="304786" y="162395"/>
                </a:lnTo>
                <a:lnTo>
                  <a:pt x="298899" y="163110"/>
                </a:lnTo>
                <a:lnTo>
                  <a:pt x="286364" y="159008"/>
                </a:lnTo>
                <a:lnTo>
                  <a:pt x="282293" y="151400"/>
                </a:lnTo>
                <a:lnTo>
                  <a:pt x="280121" y="152205"/>
                </a:lnTo>
                <a:lnTo>
                  <a:pt x="267702" y="156802"/>
                </a:lnTo>
                <a:lnTo>
                  <a:pt x="258599" y="150517"/>
                </a:lnTo>
                <a:lnTo>
                  <a:pt x="249457" y="148087"/>
                </a:lnTo>
                <a:lnTo>
                  <a:pt x="246690" y="152868"/>
                </a:lnTo>
                <a:lnTo>
                  <a:pt x="245115" y="166379"/>
                </a:lnTo>
                <a:lnTo>
                  <a:pt x="242898" y="172098"/>
                </a:lnTo>
                <a:lnTo>
                  <a:pt x="238659" y="175609"/>
                </a:lnTo>
                <a:lnTo>
                  <a:pt x="223727" y="182278"/>
                </a:lnTo>
                <a:lnTo>
                  <a:pt x="217508" y="189468"/>
                </a:lnTo>
                <a:lnTo>
                  <a:pt x="213360" y="186510"/>
                </a:lnTo>
                <a:lnTo>
                  <a:pt x="211649" y="185908"/>
                </a:lnTo>
                <a:lnTo>
                  <a:pt x="204789" y="185181"/>
                </a:lnTo>
                <a:lnTo>
                  <a:pt x="198847" y="186151"/>
                </a:lnTo>
                <a:lnTo>
                  <a:pt x="193953" y="178073"/>
                </a:lnTo>
                <a:lnTo>
                  <a:pt x="193330" y="175063"/>
                </a:lnTo>
                <a:lnTo>
                  <a:pt x="193082" y="169640"/>
                </a:lnTo>
                <a:lnTo>
                  <a:pt x="191951" y="166796"/>
                </a:lnTo>
                <a:lnTo>
                  <a:pt x="189408" y="163568"/>
                </a:lnTo>
                <a:lnTo>
                  <a:pt x="185199" y="159982"/>
                </a:lnTo>
                <a:lnTo>
                  <a:pt x="174834" y="154283"/>
                </a:lnTo>
                <a:lnTo>
                  <a:pt x="175100" y="147785"/>
                </a:lnTo>
                <a:lnTo>
                  <a:pt x="173696" y="145364"/>
                </a:lnTo>
                <a:lnTo>
                  <a:pt x="169153" y="144683"/>
                </a:lnTo>
                <a:lnTo>
                  <a:pt x="155217" y="146982"/>
                </a:lnTo>
                <a:lnTo>
                  <a:pt x="149568" y="147912"/>
                </a:lnTo>
                <a:lnTo>
                  <a:pt x="146128" y="146186"/>
                </a:lnTo>
                <a:lnTo>
                  <a:pt x="140167" y="139012"/>
                </a:lnTo>
                <a:lnTo>
                  <a:pt x="132570" y="138638"/>
                </a:lnTo>
                <a:lnTo>
                  <a:pt x="129858" y="137216"/>
                </a:lnTo>
                <a:lnTo>
                  <a:pt x="127640" y="133245"/>
                </a:lnTo>
                <a:lnTo>
                  <a:pt x="125831" y="120144"/>
                </a:lnTo>
                <a:lnTo>
                  <a:pt x="124241" y="117398"/>
                </a:lnTo>
                <a:lnTo>
                  <a:pt x="121628" y="114975"/>
                </a:lnTo>
                <a:lnTo>
                  <a:pt x="108700" y="109007"/>
                </a:lnTo>
                <a:lnTo>
                  <a:pt x="106616" y="107900"/>
                </a:lnTo>
                <a:lnTo>
                  <a:pt x="103071" y="106012"/>
                </a:lnTo>
                <a:lnTo>
                  <a:pt x="100919" y="105283"/>
                </a:lnTo>
                <a:lnTo>
                  <a:pt x="98441" y="105167"/>
                </a:lnTo>
                <a:lnTo>
                  <a:pt x="97093" y="105475"/>
                </a:lnTo>
                <a:lnTo>
                  <a:pt x="95897" y="107308"/>
                </a:lnTo>
                <a:lnTo>
                  <a:pt x="95323" y="107900"/>
                </a:lnTo>
                <a:lnTo>
                  <a:pt x="91669" y="111659"/>
                </a:lnTo>
                <a:lnTo>
                  <a:pt x="86367" y="115149"/>
                </a:lnTo>
                <a:lnTo>
                  <a:pt x="83158" y="116459"/>
                </a:lnTo>
                <a:lnTo>
                  <a:pt x="80249" y="116915"/>
                </a:lnTo>
                <a:lnTo>
                  <a:pt x="77957" y="116816"/>
                </a:lnTo>
                <a:lnTo>
                  <a:pt x="66815" y="115192"/>
                </a:lnTo>
                <a:lnTo>
                  <a:pt x="62873" y="114851"/>
                </a:lnTo>
                <a:lnTo>
                  <a:pt x="58694" y="115430"/>
                </a:lnTo>
                <a:lnTo>
                  <a:pt x="50559" y="119373"/>
                </a:lnTo>
                <a:lnTo>
                  <a:pt x="45889" y="120598"/>
                </a:lnTo>
                <a:lnTo>
                  <a:pt x="40916" y="119691"/>
                </a:lnTo>
                <a:lnTo>
                  <a:pt x="37079" y="118505"/>
                </a:lnTo>
                <a:lnTo>
                  <a:pt x="32157" y="116310"/>
                </a:lnTo>
                <a:lnTo>
                  <a:pt x="30336" y="116140"/>
                </a:lnTo>
                <a:lnTo>
                  <a:pt x="29192" y="117078"/>
                </a:lnTo>
                <a:lnTo>
                  <a:pt x="26955" y="120550"/>
                </a:lnTo>
                <a:lnTo>
                  <a:pt x="23392" y="127556"/>
                </a:lnTo>
                <a:lnTo>
                  <a:pt x="22197" y="129907"/>
                </a:lnTo>
                <a:lnTo>
                  <a:pt x="20340" y="131177"/>
                </a:lnTo>
                <a:lnTo>
                  <a:pt x="13997" y="129417"/>
                </a:lnTo>
                <a:lnTo>
                  <a:pt x="7322" y="123158"/>
                </a:lnTo>
                <a:lnTo>
                  <a:pt x="637" y="120853"/>
                </a:lnTo>
                <a:lnTo>
                  <a:pt x="0" y="117921"/>
                </a:lnTo>
                <a:lnTo>
                  <a:pt x="2953" y="113385"/>
                </a:lnTo>
                <a:lnTo>
                  <a:pt x="13181" y="107900"/>
                </a:lnTo>
                <a:lnTo>
                  <a:pt x="15097" y="106869"/>
                </a:lnTo>
                <a:lnTo>
                  <a:pt x="22608" y="98854"/>
                </a:lnTo>
                <a:lnTo>
                  <a:pt x="34591" y="98704"/>
                </a:lnTo>
                <a:lnTo>
                  <a:pt x="39161" y="96333"/>
                </a:lnTo>
                <a:lnTo>
                  <a:pt x="52650" y="95894"/>
                </a:lnTo>
                <a:lnTo>
                  <a:pt x="59192" y="93678"/>
                </a:lnTo>
                <a:lnTo>
                  <a:pt x="64078" y="89015"/>
                </a:lnTo>
                <a:lnTo>
                  <a:pt x="68635" y="90722"/>
                </a:lnTo>
                <a:lnTo>
                  <a:pt x="71610" y="89859"/>
                </a:lnTo>
                <a:lnTo>
                  <a:pt x="77509" y="83182"/>
                </a:lnTo>
                <a:lnTo>
                  <a:pt x="77881" y="85917"/>
                </a:lnTo>
                <a:lnTo>
                  <a:pt x="81379" y="89819"/>
                </a:lnTo>
                <a:lnTo>
                  <a:pt x="83216" y="91150"/>
                </a:lnTo>
                <a:lnTo>
                  <a:pt x="91160" y="89712"/>
                </a:lnTo>
                <a:lnTo>
                  <a:pt x="109269" y="84141"/>
                </a:lnTo>
                <a:lnTo>
                  <a:pt x="120196" y="86198"/>
                </a:lnTo>
                <a:lnTo>
                  <a:pt x="122838" y="84890"/>
                </a:lnTo>
                <a:lnTo>
                  <a:pt x="123347" y="81188"/>
                </a:lnTo>
                <a:lnTo>
                  <a:pt x="122005" y="78811"/>
                </a:lnTo>
                <a:lnTo>
                  <a:pt x="117845" y="78699"/>
                </a:lnTo>
                <a:lnTo>
                  <a:pt x="105946" y="81533"/>
                </a:lnTo>
                <a:lnTo>
                  <a:pt x="101396" y="76918"/>
                </a:lnTo>
                <a:lnTo>
                  <a:pt x="88861" y="74880"/>
                </a:lnTo>
                <a:lnTo>
                  <a:pt x="84334" y="77036"/>
                </a:lnTo>
                <a:lnTo>
                  <a:pt x="79664" y="77275"/>
                </a:lnTo>
                <a:lnTo>
                  <a:pt x="75258" y="75264"/>
                </a:lnTo>
                <a:lnTo>
                  <a:pt x="62142" y="79299"/>
                </a:lnTo>
                <a:lnTo>
                  <a:pt x="59610" y="73903"/>
                </a:lnTo>
                <a:lnTo>
                  <a:pt x="59605" y="70189"/>
                </a:lnTo>
                <a:lnTo>
                  <a:pt x="61582" y="65844"/>
                </a:lnTo>
                <a:lnTo>
                  <a:pt x="64079" y="58385"/>
                </a:lnTo>
                <a:lnTo>
                  <a:pt x="64614" y="55212"/>
                </a:lnTo>
                <a:lnTo>
                  <a:pt x="64927" y="48977"/>
                </a:lnTo>
                <a:lnTo>
                  <a:pt x="65806" y="45599"/>
                </a:lnTo>
                <a:lnTo>
                  <a:pt x="66779" y="44275"/>
                </a:lnTo>
                <a:lnTo>
                  <a:pt x="77561" y="35123"/>
                </a:lnTo>
                <a:lnTo>
                  <a:pt x="79211" y="34129"/>
                </a:lnTo>
                <a:lnTo>
                  <a:pt x="81244" y="34061"/>
                </a:lnTo>
                <a:lnTo>
                  <a:pt x="82725" y="34500"/>
                </a:lnTo>
                <a:lnTo>
                  <a:pt x="86794" y="38396"/>
                </a:lnTo>
                <a:lnTo>
                  <a:pt x="88889" y="39267"/>
                </a:lnTo>
                <a:lnTo>
                  <a:pt x="92444" y="39374"/>
                </a:lnTo>
                <a:lnTo>
                  <a:pt x="95119" y="38132"/>
                </a:lnTo>
                <a:lnTo>
                  <a:pt x="100587" y="32622"/>
                </a:lnTo>
                <a:lnTo>
                  <a:pt x="105568" y="29604"/>
                </a:lnTo>
                <a:lnTo>
                  <a:pt x="108700" y="28049"/>
                </a:lnTo>
                <a:lnTo>
                  <a:pt x="112137" y="26340"/>
                </a:lnTo>
                <a:lnTo>
                  <a:pt x="113815" y="24813"/>
                </a:lnTo>
                <a:lnTo>
                  <a:pt x="114764" y="22600"/>
                </a:lnTo>
                <a:lnTo>
                  <a:pt x="115359" y="19945"/>
                </a:lnTo>
                <a:lnTo>
                  <a:pt x="115321" y="13366"/>
                </a:lnTo>
                <a:lnTo>
                  <a:pt x="115310" y="11450"/>
                </a:lnTo>
                <a:lnTo>
                  <a:pt x="128010" y="12767"/>
                </a:lnTo>
                <a:lnTo>
                  <a:pt x="146018" y="12103"/>
                </a:lnTo>
                <a:lnTo>
                  <a:pt x="149767" y="10488"/>
                </a:lnTo>
                <a:lnTo>
                  <a:pt x="150846" y="8296"/>
                </a:lnTo>
                <a:lnTo>
                  <a:pt x="153229" y="8055"/>
                </a:lnTo>
                <a:lnTo>
                  <a:pt x="154034" y="4161"/>
                </a:lnTo>
                <a:lnTo>
                  <a:pt x="156316" y="3449"/>
                </a:lnTo>
                <a:lnTo>
                  <a:pt x="158484" y="0"/>
                </a:lnTo>
                <a:lnTo>
                  <a:pt x="164822" y="1873"/>
                </a:lnTo>
                <a:lnTo>
                  <a:pt x="167390" y="4324"/>
                </a:lnTo>
                <a:lnTo>
                  <a:pt x="173212" y="7549"/>
                </a:lnTo>
                <a:lnTo>
                  <a:pt x="178513" y="9571"/>
                </a:lnTo>
                <a:lnTo>
                  <a:pt x="186322" y="11914"/>
                </a:lnTo>
                <a:lnTo>
                  <a:pt x="193792" y="13366"/>
                </a:lnTo>
                <a:lnTo>
                  <a:pt x="197725" y="14128"/>
                </a:lnTo>
                <a:lnTo>
                  <a:pt x="199099" y="14093"/>
                </a:lnTo>
                <a:lnTo>
                  <a:pt x="210101" y="21390"/>
                </a:lnTo>
                <a:lnTo>
                  <a:pt x="215463" y="21886"/>
                </a:lnTo>
                <a:lnTo>
                  <a:pt x="221142" y="23232"/>
                </a:lnTo>
                <a:lnTo>
                  <a:pt x="221841" y="23398"/>
                </a:lnTo>
                <a:lnTo>
                  <a:pt x="226928" y="23881"/>
                </a:lnTo>
                <a:lnTo>
                  <a:pt x="233259" y="23847"/>
                </a:lnTo>
                <a:close/>
              </a:path>
            </a:pathLst>
          </a:custGeom>
          <a:solidFill>
            <a:srgbClr val="4E1474">
              <a:alpha val="100000"/>
            </a:srgbClr>
          </a:solidFill>
          <a:ln w="13550" cap="flat">
            <a:solidFill>
              <a:srgbClr val="4E1474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865" name="pg2865"/>
          <p:cNvSpPr/>
          <p:nvPr/>
        </p:nvSpPr>
        <p:spPr>
          <a:xfrm>
            <a:off x="6871218" y="5494546"/>
            <a:ext cx="325928" cy="359535"/>
          </a:xfrm>
          <a:custGeom>
            <a:avLst/>
            <a:gdLst/>
            <a:ahLst/>
            <a:cxnLst/>
            <a:rect l="0" t="0" r="0" b="0"/>
            <a:pathLst>
              <a:path w="325928" h="359535">
                <a:moveTo>
                  <a:pt x="281032" y="359535"/>
                </a:moveTo>
                <a:lnTo>
                  <a:pt x="280506" y="358155"/>
                </a:lnTo>
                <a:lnTo>
                  <a:pt x="270029" y="330681"/>
                </a:lnTo>
                <a:lnTo>
                  <a:pt x="271424" y="300345"/>
                </a:lnTo>
                <a:lnTo>
                  <a:pt x="267627" y="287396"/>
                </a:lnTo>
                <a:lnTo>
                  <a:pt x="265749" y="283526"/>
                </a:lnTo>
                <a:lnTo>
                  <a:pt x="265285" y="282886"/>
                </a:lnTo>
                <a:lnTo>
                  <a:pt x="262089" y="281126"/>
                </a:lnTo>
                <a:lnTo>
                  <a:pt x="258905" y="278835"/>
                </a:lnTo>
                <a:lnTo>
                  <a:pt x="251830" y="273742"/>
                </a:lnTo>
                <a:lnTo>
                  <a:pt x="246956" y="269014"/>
                </a:lnTo>
                <a:lnTo>
                  <a:pt x="243510" y="265671"/>
                </a:lnTo>
                <a:lnTo>
                  <a:pt x="237435" y="258655"/>
                </a:lnTo>
                <a:lnTo>
                  <a:pt x="233424" y="255200"/>
                </a:lnTo>
                <a:lnTo>
                  <a:pt x="229835" y="252749"/>
                </a:lnTo>
                <a:lnTo>
                  <a:pt x="228193" y="252569"/>
                </a:lnTo>
                <a:lnTo>
                  <a:pt x="227158" y="252986"/>
                </a:lnTo>
                <a:lnTo>
                  <a:pt x="225732" y="254322"/>
                </a:lnTo>
                <a:lnTo>
                  <a:pt x="224348" y="258470"/>
                </a:lnTo>
                <a:lnTo>
                  <a:pt x="222454" y="260591"/>
                </a:lnTo>
                <a:lnTo>
                  <a:pt x="220999" y="261174"/>
                </a:lnTo>
                <a:lnTo>
                  <a:pt x="219603" y="261197"/>
                </a:lnTo>
                <a:lnTo>
                  <a:pt x="215074" y="259649"/>
                </a:lnTo>
                <a:lnTo>
                  <a:pt x="214000" y="259705"/>
                </a:lnTo>
                <a:lnTo>
                  <a:pt x="213192" y="260306"/>
                </a:lnTo>
                <a:lnTo>
                  <a:pt x="212591" y="262295"/>
                </a:lnTo>
                <a:lnTo>
                  <a:pt x="213148" y="267435"/>
                </a:lnTo>
                <a:lnTo>
                  <a:pt x="212982" y="269005"/>
                </a:lnTo>
                <a:lnTo>
                  <a:pt x="211007" y="271852"/>
                </a:lnTo>
                <a:lnTo>
                  <a:pt x="208370" y="273632"/>
                </a:lnTo>
                <a:lnTo>
                  <a:pt x="205809" y="276309"/>
                </a:lnTo>
                <a:lnTo>
                  <a:pt x="204668" y="278835"/>
                </a:lnTo>
                <a:lnTo>
                  <a:pt x="203210" y="282062"/>
                </a:lnTo>
                <a:lnTo>
                  <a:pt x="201813" y="283827"/>
                </a:lnTo>
                <a:lnTo>
                  <a:pt x="201052" y="284172"/>
                </a:lnTo>
                <a:lnTo>
                  <a:pt x="198674" y="284292"/>
                </a:lnTo>
                <a:lnTo>
                  <a:pt x="197682" y="284343"/>
                </a:lnTo>
                <a:lnTo>
                  <a:pt x="196019" y="285125"/>
                </a:lnTo>
                <a:lnTo>
                  <a:pt x="194975" y="286703"/>
                </a:lnTo>
                <a:lnTo>
                  <a:pt x="193453" y="291302"/>
                </a:lnTo>
                <a:lnTo>
                  <a:pt x="192573" y="292206"/>
                </a:lnTo>
                <a:lnTo>
                  <a:pt x="183486" y="297109"/>
                </a:lnTo>
                <a:lnTo>
                  <a:pt x="178372" y="301227"/>
                </a:lnTo>
                <a:lnTo>
                  <a:pt x="173021" y="303037"/>
                </a:lnTo>
                <a:lnTo>
                  <a:pt x="170158" y="303204"/>
                </a:lnTo>
                <a:lnTo>
                  <a:pt x="167262" y="302689"/>
                </a:lnTo>
                <a:lnTo>
                  <a:pt x="163371" y="300872"/>
                </a:lnTo>
                <a:lnTo>
                  <a:pt x="152464" y="294550"/>
                </a:lnTo>
                <a:lnTo>
                  <a:pt x="148860" y="293243"/>
                </a:lnTo>
                <a:lnTo>
                  <a:pt x="146952" y="293257"/>
                </a:lnTo>
                <a:lnTo>
                  <a:pt x="143935" y="294279"/>
                </a:lnTo>
                <a:lnTo>
                  <a:pt x="136367" y="298589"/>
                </a:lnTo>
                <a:lnTo>
                  <a:pt x="132293" y="300209"/>
                </a:lnTo>
                <a:lnTo>
                  <a:pt x="128548" y="300569"/>
                </a:lnTo>
                <a:lnTo>
                  <a:pt x="124305" y="299464"/>
                </a:lnTo>
                <a:lnTo>
                  <a:pt x="122766" y="297931"/>
                </a:lnTo>
                <a:lnTo>
                  <a:pt x="118854" y="291401"/>
                </a:lnTo>
                <a:lnTo>
                  <a:pt x="115541" y="285030"/>
                </a:lnTo>
                <a:lnTo>
                  <a:pt x="112822" y="278835"/>
                </a:lnTo>
                <a:lnTo>
                  <a:pt x="112187" y="277388"/>
                </a:lnTo>
                <a:lnTo>
                  <a:pt x="111159" y="276461"/>
                </a:lnTo>
                <a:lnTo>
                  <a:pt x="109500" y="275591"/>
                </a:lnTo>
                <a:lnTo>
                  <a:pt x="105422" y="273454"/>
                </a:lnTo>
                <a:lnTo>
                  <a:pt x="120140" y="258268"/>
                </a:lnTo>
                <a:lnTo>
                  <a:pt x="128147" y="256970"/>
                </a:lnTo>
                <a:lnTo>
                  <a:pt x="132261" y="247867"/>
                </a:lnTo>
                <a:lnTo>
                  <a:pt x="131552" y="244871"/>
                </a:lnTo>
                <a:lnTo>
                  <a:pt x="126245" y="238231"/>
                </a:lnTo>
                <a:lnTo>
                  <a:pt x="124730" y="234396"/>
                </a:lnTo>
                <a:lnTo>
                  <a:pt x="127805" y="218065"/>
                </a:lnTo>
                <a:lnTo>
                  <a:pt x="128055" y="211705"/>
                </a:lnTo>
                <a:lnTo>
                  <a:pt x="124828" y="207806"/>
                </a:lnTo>
                <a:lnTo>
                  <a:pt x="124191" y="203149"/>
                </a:lnTo>
                <a:lnTo>
                  <a:pt x="119581" y="192765"/>
                </a:lnTo>
                <a:lnTo>
                  <a:pt x="115374" y="178365"/>
                </a:lnTo>
                <a:lnTo>
                  <a:pt x="106582" y="165750"/>
                </a:lnTo>
                <a:lnTo>
                  <a:pt x="108268" y="160565"/>
                </a:lnTo>
                <a:lnTo>
                  <a:pt x="114881" y="153153"/>
                </a:lnTo>
                <a:lnTo>
                  <a:pt x="115709" y="150011"/>
                </a:lnTo>
                <a:lnTo>
                  <a:pt x="109810" y="148248"/>
                </a:lnTo>
                <a:lnTo>
                  <a:pt x="111933" y="144519"/>
                </a:lnTo>
                <a:lnTo>
                  <a:pt x="111710" y="143294"/>
                </a:lnTo>
                <a:lnTo>
                  <a:pt x="105132" y="143174"/>
                </a:lnTo>
                <a:lnTo>
                  <a:pt x="102523" y="141480"/>
                </a:lnTo>
                <a:lnTo>
                  <a:pt x="100451" y="137203"/>
                </a:lnTo>
                <a:lnTo>
                  <a:pt x="96280" y="128452"/>
                </a:lnTo>
                <a:lnTo>
                  <a:pt x="95477" y="122936"/>
                </a:lnTo>
                <a:lnTo>
                  <a:pt x="92520" y="120554"/>
                </a:lnTo>
                <a:lnTo>
                  <a:pt x="90477" y="115777"/>
                </a:lnTo>
                <a:lnTo>
                  <a:pt x="83545" y="118432"/>
                </a:lnTo>
                <a:lnTo>
                  <a:pt x="65196" y="117412"/>
                </a:lnTo>
                <a:lnTo>
                  <a:pt x="63646" y="116408"/>
                </a:lnTo>
                <a:lnTo>
                  <a:pt x="64162" y="113427"/>
                </a:lnTo>
                <a:lnTo>
                  <a:pt x="63306" y="111937"/>
                </a:lnTo>
                <a:lnTo>
                  <a:pt x="62613" y="111827"/>
                </a:lnTo>
                <a:lnTo>
                  <a:pt x="49630" y="109764"/>
                </a:lnTo>
                <a:lnTo>
                  <a:pt x="44514" y="110760"/>
                </a:lnTo>
                <a:lnTo>
                  <a:pt x="38953" y="114685"/>
                </a:lnTo>
                <a:lnTo>
                  <a:pt x="29345" y="112369"/>
                </a:lnTo>
                <a:lnTo>
                  <a:pt x="16629" y="116426"/>
                </a:lnTo>
                <a:lnTo>
                  <a:pt x="10332" y="116191"/>
                </a:lnTo>
                <a:lnTo>
                  <a:pt x="5528" y="113676"/>
                </a:lnTo>
                <a:lnTo>
                  <a:pt x="0" y="99036"/>
                </a:lnTo>
                <a:lnTo>
                  <a:pt x="6218" y="91847"/>
                </a:lnTo>
                <a:lnTo>
                  <a:pt x="21150" y="85177"/>
                </a:lnTo>
                <a:lnTo>
                  <a:pt x="25390" y="81666"/>
                </a:lnTo>
                <a:lnTo>
                  <a:pt x="27607" y="75947"/>
                </a:lnTo>
                <a:lnTo>
                  <a:pt x="29182" y="62436"/>
                </a:lnTo>
                <a:lnTo>
                  <a:pt x="31948" y="57655"/>
                </a:lnTo>
                <a:lnTo>
                  <a:pt x="41090" y="60085"/>
                </a:lnTo>
                <a:lnTo>
                  <a:pt x="50194" y="66370"/>
                </a:lnTo>
                <a:lnTo>
                  <a:pt x="62613" y="61773"/>
                </a:lnTo>
                <a:lnTo>
                  <a:pt x="64784" y="60968"/>
                </a:lnTo>
                <a:lnTo>
                  <a:pt x="68855" y="68576"/>
                </a:lnTo>
                <a:lnTo>
                  <a:pt x="81391" y="72678"/>
                </a:lnTo>
                <a:lnTo>
                  <a:pt x="87278" y="71963"/>
                </a:lnTo>
                <a:lnTo>
                  <a:pt x="99576" y="65083"/>
                </a:lnTo>
                <a:lnTo>
                  <a:pt x="100451" y="65085"/>
                </a:lnTo>
                <a:lnTo>
                  <a:pt x="111977" y="65120"/>
                </a:lnTo>
                <a:lnTo>
                  <a:pt x="117250" y="62378"/>
                </a:lnTo>
                <a:lnTo>
                  <a:pt x="134633" y="47821"/>
                </a:lnTo>
                <a:lnTo>
                  <a:pt x="147294" y="39752"/>
                </a:lnTo>
                <a:lnTo>
                  <a:pt x="165670" y="24236"/>
                </a:lnTo>
                <a:lnTo>
                  <a:pt x="167205" y="22149"/>
                </a:lnTo>
                <a:lnTo>
                  <a:pt x="167794" y="17468"/>
                </a:lnTo>
                <a:lnTo>
                  <a:pt x="163263" y="10560"/>
                </a:lnTo>
                <a:lnTo>
                  <a:pt x="165316" y="5036"/>
                </a:lnTo>
                <a:lnTo>
                  <a:pt x="184171" y="0"/>
                </a:lnTo>
                <a:lnTo>
                  <a:pt x="188060" y="1329"/>
                </a:lnTo>
                <a:lnTo>
                  <a:pt x="196373" y="362"/>
                </a:lnTo>
                <a:lnTo>
                  <a:pt x="198674" y="558"/>
                </a:lnTo>
                <a:lnTo>
                  <a:pt x="200818" y="741"/>
                </a:lnTo>
                <a:lnTo>
                  <a:pt x="203670" y="2107"/>
                </a:lnTo>
                <a:lnTo>
                  <a:pt x="208361" y="5644"/>
                </a:lnTo>
                <a:lnTo>
                  <a:pt x="214789" y="9689"/>
                </a:lnTo>
                <a:lnTo>
                  <a:pt x="221607" y="12047"/>
                </a:lnTo>
                <a:lnTo>
                  <a:pt x="227158" y="12678"/>
                </a:lnTo>
                <a:lnTo>
                  <a:pt x="228574" y="13331"/>
                </a:lnTo>
                <a:lnTo>
                  <a:pt x="229876" y="15390"/>
                </a:lnTo>
                <a:lnTo>
                  <a:pt x="229292" y="17085"/>
                </a:lnTo>
                <a:lnTo>
                  <a:pt x="228754" y="17468"/>
                </a:lnTo>
                <a:lnTo>
                  <a:pt x="227158" y="18603"/>
                </a:lnTo>
                <a:lnTo>
                  <a:pt x="225595" y="20321"/>
                </a:lnTo>
                <a:lnTo>
                  <a:pt x="224960" y="23779"/>
                </a:lnTo>
                <a:lnTo>
                  <a:pt x="225566" y="28394"/>
                </a:lnTo>
                <a:lnTo>
                  <a:pt x="226122" y="29342"/>
                </a:lnTo>
                <a:lnTo>
                  <a:pt x="227158" y="30054"/>
                </a:lnTo>
                <a:lnTo>
                  <a:pt x="233517" y="32669"/>
                </a:lnTo>
                <a:lnTo>
                  <a:pt x="235187" y="34093"/>
                </a:lnTo>
                <a:lnTo>
                  <a:pt x="237816" y="38389"/>
                </a:lnTo>
                <a:lnTo>
                  <a:pt x="238250" y="39501"/>
                </a:lnTo>
                <a:lnTo>
                  <a:pt x="243027" y="51780"/>
                </a:lnTo>
                <a:lnTo>
                  <a:pt x="246956" y="55710"/>
                </a:lnTo>
                <a:lnTo>
                  <a:pt x="251386" y="61689"/>
                </a:lnTo>
                <a:lnTo>
                  <a:pt x="255683" y="64868"/>
                </a:lnTo>
                <a:lnTo>
                  <a:pt x="259932" y="62800"/>
                </a:lnTo>
                <a:lnTo>
                  <a:pt x="263184" y="53828"/>
                </a:lnTo>
                <a:lnTo>
                  <a:pt x="268842" y="51362"/>
                </a:lnTo>
                <a:lnTo>
                  <a:pt x="284226" y="54246"/>
                </a:lnTo>
                <a:lnTo>
                  <a:pt x="298330" y="61199"/>
                </a:lnTo>
                <a:lnTo>
                  <a:pt x="305632" y="62921"/>
                </a:lnTo>
                <a:lnTo>
                  <a:pt x="302008" y="66960"/>
                </a:lnTo>
                <a:lnTo>
                  <a:pt x="296473" y="77370"/>
                </a:lnTo>
                <a:lnTo>
                  <a:pt x="291246" y="91929"/>
                </a:lnTo>
                <a:lnTo>
                  <a:pt x="291016" y="96197"/>
                </a:lnTo>
                <a:lnTo>
                  <a:pt x="292873" y="102935"/>
                </a:lnTo>
                <a:lnTo>
                  <a:pt x="291912" y="107387"/>
                </a:lnTo>
                <a:lnTo>
                  <a:pt x="295846" y="110681"/>
                </a:lnTo>
                <a:lnTo>
                  <a:pt x="295360" y="113655"/>
                </a:lnTo>
                <a:lnTo>
                  <a:pt x="294554" y="114416"/>
                </a:lnTo>
                <a:lnTo>
                  <a:pt x="280660" y="127549"/>
                </a:lnTo>
                <a:lnTo>
                  <a:pt x="276510" y="127992"/>
                </a:lnTo>
                <a:lnTo>
                  <a:pt x="271597" y="125048"/>
                </a:lnTo>
                <a:lnTo>
                  <a:pt x="270472" y="126185"/>
                </a:lnTo>
                <a:lnTo>
                  <a:pt x="267848" y="144419"/>
                </a:lnTo>
                <a:lnTo>
                  <a:pt x="265360" y="152488"/>
                </a:lnTo>
                <a:lnTo>
                  <a:pt x="264785" y="164593"/>
                </a:lnTo>
                <a:lnTo>
                  <a:pt x="261640" y="178379"/>
                </a:lnTo>
                <a:lnTo>
                  <a:pt x="258114" y="184157"/>
                </a:lnTo>
                <a:lnTo>
                  <a:pt x="258487" y="187323"/>
                </a:lnTo>
                <a:lnTo>
                  <a:pt x="260792" y="191459"/>
                </a:lnTo>
                <a:lnTo>
                  <a:pt x="264231" y="194740"/>
                </a:lnTo>
                <a:lnTo>
                  <a:pt x="266173" y="198776"/>
                </a:lnTo>
                <a:lnTo>
                  <a:pt x="273768" y="205733"/>
                </a:lnTo>
                <a:lnTo>
                  <a:pt x="274970" y="212378"/>
                </a:lnTo>
                <a:lnTo>
                  <a:pt x="273178" y="217622"/>
                </a:lnTo>
                <a:lnTo>
                  <a:pt x="273311" y="223152"/>
                </a:lnTo>
                <a:lnTo>
                  <a:pt x="276006" y="230696"/>
                </a:lnTo>
                <a:lnTo>
                  <a:pt x="278615" y="234487"/>
                </a:lnTo>
                <a:lnTo>
                  <a:pt x="279128" y="235187"/>
                </a:lnTo>
                <a:lnTo>
                  <a:pt x="279344" y="236270"/>
                </a:lnTo>
                <a:lnTo>
                  <a:pt x="279060" y="240534"/>
                </a:lnTo>
                <a:lnTo>
                  <a:pt x="279432" y="242555"/>
                </a:lnTo>
                <a:lnTo>
                  <a:pt x="280491" y="243812"/>
                </a:lnTo>
                <a:lnTo>
                  <a:pt x="283365" y="245252"/>
                </a:lnTo>
                <a:lnTo>
                  <a:pt x="284279" y="246237"/>
                </a:lnTo>
                <a:lnTo>
                  <a:pt x="286233" y="250384"/>
                </a:lnTo>
                <a:lnTo>
                  <a:pt x="287317" y="254103"/>
                </a:lnTo>
                <a:lnTo>
                  <a:pt x="289336" y="258258"/>
                </a:lnTo>
                <a:lnTo>
                  <a:pt x="292874" y="261879"/>
                </a:lnTo>
                <a:lnTo>
                  <a:pt x="300587" y="268792"/>
                </a:lnTo>
                <a:lnTo>
                  <a:pt x="306021" y="275714"/>
                </a:lnTo>
                <a:lnTo>
                  <a:pt x="307646" y="277783"/>
                </a:lnTo>
                <a:lnTo>
                  <a:pt x="308658" y="278835"/>
                </a:lnTo>
                <a:lnTo>
                  <a:pt x="311696" y="281990"/>
                </a:lnTo>
                <a:lnTo>
                  <a:pt x="312575" y="282903"/>
                </a:lnTo>
                <a:lnTo>
                  <a:pt x="315375" y="284240"/>
                </a:lnTo>
                <a:lnTo>
                  <a:pt x="321988" y="285541"/>
                </a:lnTo>
                <a:lnTo>
                  <a:pt x="325928" y="288372"/>
                </a:lnTo>
                <a:lnTo>
                  <a:pt x="321641" y="291079"/>
                </a:lnTo>
                <a:lnTo>
                  <a:pt x="315797" y="296430"/>
                </a:lnTo>
                <a:lnTo>
                  <a:pt x="311696" y="301393"/>
                </a:lnTo>
                <a:lnTo>
                  <a:pt x="310122" y="303296"/>
                </a:lnTo>
                <a:lnTo>
                  <a:pt x="308543" y="306032"/>
                </a:lnTo>
                <a:lnTo>
                  <a:pt x="308298" y="308266"/>
                </a:lnTo>
                <a:lnTo>
                  <a:pt x="308792" y="309457"/>
                </a:lnTo>
                <a:lnTo>
                  <a:pt x="310151" y="311172"/>
                </a:lnTo>
                <a:lnTo>
                  <a:pt x="311696" y="312473"/>
                </a:lnTo>
                <a:lnTo>
                  <a:pt x="314142" y="314532"/>
                </a:lnTo>
                <a:lnTo>
                  <a:pt x="315918" y="317072"/>
                </a:lnTo>
                <a:lnTo>
                  <a:pt x="316251" y="324239"/>
                </a:lnTo>
                <a:lnTo>
                  <a:pt x="314113" y="329665"/>
                </a:lnTo>
                <a:lnTo>
                  <a:pt x="313594" y="333268"/>
                </a:lnTo>
                <a:lnTo>
                  <a:pt x="312770" y="336095"/>
                </a:lnTo>
                <a:lnTo>
                  <a:pt x="311696" y="338290"/>
                </a:lnTo>
                <a:lnTo>
                  <a:pt x="309196" y="343405"/>
                </a:lnTo>
                <a:lnTo>
                  <a:pt x="306788" y="351616"/>
                </a:lnTo>
                <a:lnTo>
                  <a:pt x="306021" y="352369"/>
                </a:lnTo>
                <a:lnTo>
                  <a:pt x="305444" y="352935"/>
                </a:lnTo>
                <a:lnTo>
                  <a:pt x="302929" y="354083"/>
                </a:lnTo>
                <a:lnTo>
                  <a:pt x="300587" y="354665"/>
                </a:lnTo>
                <a:lnTo>
                  <a:pt x="286572" y="358155"/>
                </a:lnTo>
                <a:close/>
              </a:path>
            </a:pathLst>
          </a:custGeom>
          <a:solidFill>
            <a:srgbClr val="390F6C">
              <a:alpha val="100000"/>
            </a:srgbClr>
          </a:solidFill>
          <a:ln w="13550" cap="flat">
            <a:solidFill>
              <a:srgbClr val="390F6C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866" name="pg2866"/>
          <p:cNvSpPr/>
          <p:nvPr/>
        </p:nvSpPr>
        <p:spPr>
          <a:xfrm>
            <a:off x="6914667" y="5747116"/>
            <a:ext cx="341586" cy="505618"/>
          </a:xfrm>
          <a:custGeom>
            <a:avLst/>
            <a:gdLst/>
            <a:ahLst/>
            <a:cxnLst/>
            <a:rect l="0" t="0" r="0" b="0"/>
            <a:pathLst>
              <a:path w="341586" h="505618">
                <a:moveTo>
                  <a:pt x="237582" y="106965"/>
                </a:moveTo>
                <a:lnTo>
                  <a:pt x="226728" y="119926"/>
                </a:lnTo>
                <a:lnTo>
                  <a:pt x="225243" y="123522"/>
                </a:lnTo>
                <a:lnTo>
                  <a:pt x="224682" y="124880"/>
                </a:lnTo>
                <a:lnTo>
                  <a:pt x="221781" y="134749"/>
                </a:lnTo>
                <a:lnTo>
                  <a:pt x="215548" y="144265"/>
                </a:lnTo>
                <a:lnTo>
                  <a:pt x="214866" y="146112"/>
                </a:lnTo>
                <a:lnTo>
                  <a:pt x="213425" y="153940"/>
                </a:lnTo>
                <a:lnTo>
                  <a:pt x="212616" y="157467"/>
                </a:lnTo>
                <a:lnTo>
                  <a:pt x="209776" y="169843"/>
                </a:lnTo>
                <a:lnTo>
                  <a:pt x="209983" y="172701"/>
                </a:lnTo>
                <a:lnTo>
                  <a:pt x="211831" y="181516"/>
                </a:lnTo>
                <a:lnTo>
                  <a:pt x="216563" y="194634"/>
                </a:lnTo>
                <a:lnTo>
                  <a:pt x="219400" y="200985"/>
                </a:lnTo>
                <a:lnTo>
                  <a:pt x="223308" y="208113"/>
                </a:lnTo>
                <a:lnTo>
                  <a:pt x="230026" y="223106"/>
                </a:lnTo>
                <a:lnTo>
                  <a:pt x="231599" y="225477"/>
                </a:lnTo>
                <a:lnTo>
                  <a:pt x="237725" y="226089"/>
                </a:lnTo>
                <a:lnTo>
                  <a:pt x="241159" y="225792"/>
                </a:lnTo>
                <a:lnTo>
                  <a:pt x="249325" y="224509"/>
                </a:lnTo>
                <a:lnTo>
                  <a:pt x="257138" y="222431"/>
                </a:lnTo>
                <a:lnTo>
                  <a:pt x="259504" y="221801"/>
                </a:lnTo>
                <a:lnTo>
                  <a:pt x="262572" y="221200"/>
                </a:lnTo>
                <a:lnTo>
                  <a:pt x="268247" y="220089"/>
                </a:lnTo>
                <a:lnTo>
                  <a:pt x="269276" y="219888"/>
                </a:lnTo>
                <a:lnTo>
                  <a:pt x="287250" y="219230"/>
                </a:lnTo>
                <a:lnTo>
                  <a:pt x="291702" y="218518"/>
                </a:lnTo>
                <a:lnTo>
                  <a:pt x="298191" y="217481"/>
                </a:lnTo>
                <a:lnTo>
                  <a:pt x="299892" y="217622"/>
                </a:lnTo>
                <a:lnTo>
                  <a:pt x="304116" y="217974"/>
                </a:lnTo>
                <a:lnTo>
                  <a:pt x="305940" y="219059"/>
                </a:lnTo>
                <a:lnTo>
                  <a:pt x="307421" y="221415"/>
                </a:lnTo>
                <a:lnTo>
                  <a:pt x="310303" y="229694"/>
                </a:lnTo>
                <a:lnTo>
                  <a:pt x="311867" y="232799"/>
                </a:lnTo>
                <a:lnTo>
                  <a:pt x="318162" y="238701"/>
                </a:lnTo>
                <a:lnTo>
                  <a:pt x="321857" y="242595"/>
                </a:lnTo>
                <a:lnTo>
                  <a:pt x="324691" y="245581"/>
                </a:lnTo>
                <a:lnTo>
                  <a:pt x="329581" y="251469"/>
                </a:lnTo>
                <a:lnTo>
                  <a:pt x="335481" y="258573"/>
                </a:lnTo>
                <a:lnTo>
                  <a:pt x="337385" y="262162"/>
                </a:lnTo>
                <a:lnTo>
                  <a:pt x="337880" y="264440"/>
                </a:lnTo>
                <a:lnTo>
                  <a:pt x="338498" y="271768"/>
                </a:lnTo>
                <a:lnTo>
                  <a:pt x="337968" y="277108"/>
                </a:lnTo>
                <a:lnTo>
                  <a:pt x="337385" y="279655"/>
                </a:lnTo>
                <a:lnTo>
                  <a:pt x="334965" y="282809"/>
                </a:lnTo>
                <a:lnTo>
                  <a:pt x="330765" y="288281"/>
                </a:lnTo>
                <a:lnTo>
                  <a:pt x="329618" y="291172"/>
                </a:lnTo>
                <a:lnTo>
                  <a:pt x="330321" y="302595"/>
                </a:lnTo>
                <a:lnTo>
                  <a:pt x="330300" y="309324"/>
                </a:lnTo>
                <a:lnTo>
                  <a:pt x="330641" y="312275"/>
                </a:lnTo>
                <a:lnTo>
                  <a:pt x="335220" y="318536"/>
                </a:lnTo>
                <a:lnTo>
                  <a:pt x="337385" y="323012"/>
                </a:lnTo>
                <a:lnTo>
                  <a:pt x="338043" y="325955"/>
                </a:lnTo>
                <a:lnTo>
                  <a:pt x="337938" y="332009"/>
                </a:lnTo>
                <a:lnTo>
                  <a:pt x="340291" y="337906"/>
                </a:lnTo>
                <a:lnTo>
                  <a:pt x="341586" y="341782"/>
                </a:lnTo>
                <a:lnTo>
                  <a:pt x="341462" y="347429"/>
                </a:lnTo>
                <a:lnTo>
                  <a:pt x="340002" y="350794"/>
                </a:lnTo>
                <a:lnTo>
                  <a:pt x="337385" y="353222"/>
                </a:lnTo>
                <a:lnTo>
                  <a:pt x="334336" y="354991"/>
                </a:lnTo>
                <a:lnTo>
                  <a:pt x="330242" y="356359"/>
                </a:lnTo>
                <a:lnTo>
                  <a:pt x="309622" y="363242"/>
                </a:lnTo>
                <a:lnTo>
                  <a:pt x="299892" y="371474"/>
                </a:lnTo>
                <a:lnTo>
                  <a:pt x="294348" y="376166"/>
                </a:lnTo>
                <a:lnTo>
                  <a:pt x="291702" y="378623"/>
                </a:lnTo>
                <a:lnTo>
                  <a:pt x="273762" y="395290"/>
                </a:lnTo>
                <a:lnTo>
                  <a:pt x="269973" y="395509"/>
                </a:lnTo>
                <a:lnTo>
                  <a:pt x="268247" y="394517"/>
                </a:lnTo>
                <a:lnTo>
                  <a:pt x="262767" y="391372"/>
                </a:lnTo>
                <a:lnTo>
                  <a:pt x="258422" y="390721"/>
                </a:lnTo>
                <a:lnTo>
                  <a:pt x="246758" y="400977"/>
                </a:lnTo>
                <a:lnTo>
                  <a:pt x="241861" y="402305"/>
                </a:lnTo>
                <a:lnTo>
                  <a:pt x="230220" y="402193"/>
                </a:lnTo>
                <a:lnTo>
                  <a:pt x="212099" y="409965"/>
                </a:lnTo>
                <a:lnTo>
                  <a:pt x="208259" y="413869"/>
                </a:lnTo>
                <a:lnTo>
                  <a:pt x="204168" y="425703"/>
                </a:lnTo>
                <a:lnTo>
                  <a:pt x="203507" y="424846"/>
                </a:lnTo>
                <a:lnTo>
                  <a:pt x="199346" y="419456"/>
                </a:lnTo>
                <a:lnTo>
                  <a:pt x="183255" y="423018"/>
                </a:lnTo>
                <a:lnTo>
                  <a:pt x="182278" y="427664"/>
                </a:lnTo>
                <a:lnTo>
                  <a:pt x="183515" y="434549"/>
                </a:lnTo>
                <a:lnTo>
                  <a:pt x="189018" y="449911"/>
                </a:lnTo>
                <a:lnTo>
                  <a:pt x="194751" y="454531"/>
                </a:lnTo>
                <a:lnTo>
                  <a:pt x="197755" y="459279"/>
                </a:lnTo>
                <a:lnTo>
                  <a:pt x="203507" y="465179"/>
                </a:lnTo>
                <a:lnTo>
                  <a:pt x="211166" y="473100"/>
                </a:lnTo>
                <a:lnTo>
                  <a:pt x="212781" y="476836"/>
                </a:lnTo>
                <a:lnTo>
                  <a:pt x="208828" y="478589"/>
                </a:lnTo>
                <a:lnTo>
                  <a:pt x="203507" y="473750"/>
                </a:lnTo>
                <a:lnTo>
                  <a:pt x="199657" y="472024"/>
                </a:lnTo>
                <a:lnTo>
                  <a:pt x="196575" y="474814"/>
                </a:lnTo>
                <a:lnTo>
                  <a:pt x="193461" y="485404"/>
                </a:lnTo>
                <a:lnTo>
                  <a:pt x="188982" y="488780"/>
                </a:lnTo>
                <a:lnTo>
                  <a:pt x="183185" y="490708"/>
                </a:lnTo>
                <a:lnTo>
                  <a:pt x="171194" y="491077"/>
                </a:lnTo>
                <a:lnTo>
                  <a:pt x="163223" y="495480"/>
                </a:lnTo>
                <a:lnTo>
                  <a:pt x="151977" y="499207"/>
                </a:lnTo>
                <a:lnTo>
                  <a:pt x="142682" y="505618"/>
                </a:lnTo>
                <a:lnTo>
                  <a:pt x="136999" y="501536"/>
                </a:lnTo>
                <a:lnTo>
                  <a:pt x="136087" y="500376"/>
                </a:lnTo>
                <a:lnTo>
                  <a:pt x="135556" y="498777"/>
                </a:lnTo>
                <a:lnTo>
                  <a:pt x="135622" y="495256"/>
                </a:lnTo>
                <a:lnTo>
                  <a:pt x="137042" y="481228"/>
                </a:lnTo>
                <a:lnTo>
                  <a:pt x="136988" y="472821"/>
                </a:lnTo>
                <a:lnTo>
                  <a:pt x="135891" y="467486"/>
                </a:lnTo>
                <a:lnTo>
                  <a:pt x="133149" y="460849"/>
                </a:lnTo>
                <a:lnTo>
                  <a:pt x="132353" y="457659"/>
                </a:lnTo>
                <a:lnTo>
                  <a:pt x="131306" y="450996"/>
                </a:lnTo>
                <a:lnTo>
                  <a:pt x="130329" y="438998"/>
                </a:lnTo>
                <a:lnTo>
                  <a:pt x="128287" y="433778"/>
                </a:lnTo>
                <a:lnTo>
                  <a:pt x="125320" y="429398"/>
                </a:lnTo>
                <a:lnTo>
                  <a:pt x="122192" y="425957"/>
                </a:lnTo>
                <a:lnTo>
                  <a:pt x="117305" y="421696"/>
                </a:lnTo>
                <a:lnTo>
                  <a:pt x="115162" y="418958"/>
                </a:lnTo>
                <a:lnTo>
                  <a:pt x="114267" y="417050"/>
                </a:lnTo>
                <a:lnTo>
                  <a:pt x="114245" y="410364"/>
                </a:lnTo>
                <a:lnTo>
                  <a:pt x="113410" y="407997"/>
                </a:lnTo>
                <a:lnTo>
                  <a:pt x="110136" y="405980"/>
                </a:lnTo>
                <a:lnTo>
                  <a:pt x="105323" y="403827"/>
                </a:lnTo>
                <a:lnTo>
                  <a:pt x="96190" y="396833"/>
                </a:lnTo>
                <a:lnTo>
                  <a:pt x="91606" y="392738"/>
                </a:lnTo>
                <a:lnTo>
                  <a:pt x="82179" y="381861"/>
                </a:lnTo>
                <a:lnTo>
                  <a:pt x="76957" y="374199"/>
                </a:lnTo>
                <a:lnTo>
                  <a:pt x="73278" y="367484"/>
                </a:lnTo>
                <a:lnTo>
                  <a:pt x="69490" y="356359"/>
                </a:lnTo>
                <a:lnTo>
                  <a:pt x="69024" y="354991"/>
                </a:lnTo>
                <a:lnTo>
                  <a:pt x="68480" y="353394"/>
                </a:lnTo>
                <a:lnTo>
                  <a:pt x="66050" y="348263"/>
                </a:lnTo>
                <a:lnTo>
                  <a:pt x="65461" y="347019"/>
                </a:lnTo>
                <a:lnTo>
                  <a:pt x="59347" y="339251"/>
                </a:lnTo>
                <a:lnTo>
                  <a:pt x="57002" y="335616"/>
                </a:lnTo>
                <a:lnTo>
                  <a:pt x="54182" y="331246"/>
                </a:lnTo>
                <a:lnTo>
                  <a:pt x="52012" y="330121"/>
                </a:lnTo>
                <a:lnTo>
                  <a:pt x="50443" y="330093"/>
                </a:lnTo>
                <a:lnTo>
                  <a:pt x="42990" y="336326"/>
                </a:lnTo>
                <a:lnTo>
                  <a:pt x="40046" y="337914"/>
                </a:lnTo>
                <a:lnTo>
                  <a:pt x="37443" y="338213"/>
                </a:lnTo>
                <a:lnTo>
                  <a:pt x="33816" y="337948"/>
                </a:lnTo>
                <a:lnTo>
                  <a:pt x="28775" y="336931"/>
                </a:lnTo>
                <a:lnTo>
                  <a:pt x="27755" y="336580"/>
                </a:lnTo>
                <a:lnTo>
                  <a:pt x="24954" y="335618"/>
                </a:lnTo>
                <a:lnTo>
                  <a:pt x="19163" y="331809"/>
                </a:lnTo>
                <a:lnTo>
                  <a:pt x="18131" y="331129"/>
                </a:lnTo>
                <a:lnTo>
                  <a:pt x="10317" y="323934"/>
                </a:lnTo>
                <a:lnTo>
                  <a:pt x="7201" y="322533"/>
                </a:lnTo>
                <a:lnTo>
                  <a:pt x="9999" y="303713"/>
                </a:lnTo>
                <a:lnTo>
                  <a:pt x="8827" y="287840"/>
                </a:lnTo>
                <a:lnTo>
                  <a:pt x="9687" y="282809"/>
                </a:lnTo>
                <a:lnTo>
                  <a:pt x="10899" y="280496"/>
                </a:lnTo>
                <a:lnTo>
                  <a:pt x="16376" y="274418"/>
                </a:lnTo>
                <a:lnTo>
                  <a:pt x="19163" y="270274"/>
                </a:lnTo>
                <a:lnTo>
                  <a:pt x="20822" y="267805"/>
                </a:lnTo>
                <a:lnTo>
                  <a:pt x="22830" y="265659"/>
                </a:lnTo>
                <a:lnTo>
                  <a:pt x="23184" y="251469"/>
                </a:lnTo>
                <a:lnTo>
                  <a:pt x="23371" y="244026"/>
                </a:lnTo>
                <a:lnTo>
                  <a:pt x="19899" y="222732"/>
                </a:lnTo>
                <a:lnTo>
                  <a:pt x="21496" y="220204"/>
                </a:lnTo>
                <a:lnTo>
                  <a:pt x="23611" y="218578"/>
                </a:lnTo>
                <a:lnTo>
                  <a:pt x="25259" y="217950"/>
                </a:lnTo>
                <a:lnTo>
                  <a:pt x="27755" y="217657"/>
                </a:lnTo>
                <a:lnTo>
                  <a:pt x="30199" y="217371"/>
                </a:lnTo>
                <a:lnTo>
                  <a:pt x="33349" y="216326"/>
                </a:lnTo>
                <a:lnTo>
                  <a:pt x="35199" y="215236"/>
                </a:lnTo>
                <a:lnTo>
                  <a:pt x="37984" y="211635"/>
                </a:lnTo>
                <a:lnTo>
                  <a:pt x="38636" y="209672"/>
                </a:lnTo>
                <a:lnTo>
                  <a:pt x="38755" y="208126"/>
                </a:lnTo>
                <a:lnTo>
                  <a:pt x="37902" y="203936"/>
                </a:lnTo>
                <a:lnTo>
                  <a:pt x="34384" y="197992"/>
                </a:lnTo>
                <a:lnTo>
                  <a:pt x="27755" y="191264"/>
                </a:lnTo>
                <a:lnTo>
                  <a:pt x="20754" y="184164"/>
                </a:lnTo>
                <a:lnTo>
                  <a:pt x="19163" y="182294"/>
                </a:lnTo>
                <a:lnTo>
                  <a:pt x="11755" y="173579"/>
                </a:lnTo>
                <a:lnTo>
                  <a:pt x="6944" y="168458"/>
                </a:lnTo>
                <a:lnTo>
                  <a:pt x="5239" y="164340"/>
                </a:lnTo>
                <a:lnTo>
                  <a:pt x="3672" y="157467"/>
                </a:lnTo>
                <a:lnTo>
                  <a:pt x="3280" y="155749"/>
                </a:lnTo>
                <a:lnTo>
                  <a:pt x="1589" y="149989"/>
                </a:lnTo>
                <a:lnTo>
                  <a:pt x="0" y="146607"/>
                </a:lnTo>
                <a:lnTo>
                  <a:pt x="19163" y="128389"/>
                </a:lnTo>
                <a:lnTo>
                  <a:pt x="24283" y="123522"/>
                </a:lnTo>
                <a:lnTo>
                  <a:pt x="26792" y="121136"/>
                </a:lnTo>
                <a:lnTo>
                  <a:pt x="36709" y="114580"/>
                </a:lnTo>
                <a:lnTo>
                  <a:pt x="40923" y="110016"/>
                </a:lnTo>
                <a:lnTo>
                  <a:pt x="40434" y="106115"/>
                </a:lnTo>
                <a:lnTo>
                  <a:pt x="32730" y="100957"/>
                </a:lnTo>
                <a:lnTo>
                  <a:pt x="31341" y="98492"/>
                </a:lnTo>
                <a:lnTo>
                  <a:pt x="31213" y="95875"/>
                </a:lnTo>
                <a:lnTo>
                  <a:pt x="38946" y="85526"/>
                </a:lnTo>
                <a:lnTo>
                  <a:pt x="42815" y="74739"/>
                </a:lnTo>
                <a:lnTo>
                  <a:pt x="43926" y="66958"/>
                </a:lnTo>
                <a:lnTo>
                  <a:pt x="41855" y="59424"/>
                </a:lnTo>
                <a:lnTo>
                  <a:pt x="42165" y="57650"/>
                </a:lnTo>
                <a:lnTo>
                  <a:pt x="49280" y="56441"/>
                </a:lnTo>
                <a:lnTo>
                  <a:pt x="51210" y="54584"/>
                </a:lnTo>
                <a:lnTo>
                  <a:pt x="51771" y="52121"/>
                </a:lnTo>
                <a:lnTo>
                  <a:pt x="50148" y="47949"/>
                </a:lnTo>
                <a:lnTo>
                  <a:pt x="41003" y="42493"/>
                </a:lnTo>
                <a:lnTo>
                  <a:pt x="41137" y="26265"/>
                </a:lnTo>
                <a:lnTo>
                  <a:pt x="41145" y="25367"/>
                </a:lnTo>
                <a:lnTo>
                  <a:pt x="43729" y="25661"/>
                </a:lnTo>
                <a:lnTo>
                  <a:pt x="44581" y="26265"/>
                </a:lnTo>
                <a:lnTo>
                  <a:pt x="46112" y="27349"/>
                </a:lnTo>
                <a:lnTo>
                  <a:pt x="50890" y="29078"/>
                </a:lnTo>
                <a:lnTo>
                  <a:pt x="53265" y="29665"/>
                </a:lnTo>
                <a:lnTo>
                  <a:pt x="54981" y="29578"/>
                </a:lnTo>
                <a:lnTo>
                  <a:pt x="56250" y="29064"/>
                </a:lnTo>
                <a:lnTo>
                  <a:pt x="57002" y="28373"/>
                </a:lnTo>
                <a:lnTo>
                  <a:pt x="58401" y="26265"/>
                </a:lnTo>
                <a:lnTo>
                  <a:pt x="61973" y="20884"/>
                </a:lnTo>
                <a:lnTo>
                  <a:pt x="66050" y="23022"/>
                </a:lnTo>
                <a:lnTo>
                  <a:pt x="67709" y="23891"/>
                </a:lnTo>
                <a:lnTo>
                  <a:pt x="68738" y="24818"/>
                </a:lnTo>
                <a:lnTo>
                  <a:pt x="69373" y="26265"/>
                </a:lnTo>
                <a:lnTo>
                  <a:pt x="72091" y="32461"/>
                </a:lnTo>
                <a:lnTo>
                  <a:pt x="75404" y="38832"/>
                </a:lnTo>
                <a:lnTo>
                  <a:pt x="79317" y="45362"/>
                </a:lnTo>
                <a:lnTo>
                  <a:pt x="80855" y="46894"/>
                </a:lnTo>
                <a:lnTo>
                  <a:pt x="85099" y="47999"/>
                </a:lnTo>
                <a:lnTo>
                  <a:pt x="88843" y="47639"/>
                </a:lnTo>
                <a:lnTo>
                  <a:pt x="92917" y="46019"/>
                </a:lnTo>
                <a:lnTo>
                  <a:pt x="100485" y="41709"/>
                </a:lnTo>
                <a:lnTo>
                  <a:pt x="103502" y="40687"/>
                </a:lnTo>
                <a:lnTo>
                  <a:pt x="105411" y="40673"/>
                </a:lnTo>
                <a:lnTo>
                  <a:pt x="109014" y="41980"/>
                </a:lnTo>
                <a:lnTo>
                  <a:pt x="119922" y="48302"/>
                </a:lnTo>
                <a:lnTo>
                  <a:pt x="123813" y="50120"/>
                </a:lnTo>
                <a:lnTo>
                  <a:pt x="126708" y="50634"/>
                </a:lnTo>
                <a:lnTo>
                  <a:pt x="129572" y="50468"/>
                </a:lnTo>
                <a:lnTo>
                  <a:pt x="134923" y="48657"/>
                </a:lnTo>
                <a:lnTo>
                  <a:pt x="140036" y="44539"/>
                </a:lnTo>
                <a:lnTo>
                  <a:pt x="149123" y="39636"/>
                </a:lnTo>
                <a:lnTo>
                  <a:pt x="150004" y="38732"/>
                </a:lnTo>
                <a:lnTo>
                  <a:pt x="151525" y="34133"/>
                </a:lnTo>
                <a:lnTo>
                  <a:pt x="152569" y="32555"/>
                </a:lnTo>
                <a:lnTo>
                  <a:pt x="154232" y="31773"/>
                </a:lnTo>
                <a:lnTo>
                  <a:pt x="155225" y="31722"/>
                </a:lnTo>
                <a:lnTo>
                  <a:pt x="157603" y="31602"/>
                </a:lnTo>
                <a:lnTo>
                  <a:pt x="158363" y="31257"/>
                </a:lnTo>
                <a:lnTo>
                  <a:pt x="159760" y="29492"/>
                </a:lnTo>
                <a:lnTo>
                  <a:pt x="161218" y="26265"/>
                </a:lnTo>
                <a:lnTo>
                  <a:pt x="162360" y="23739"/>
                </a:lnTo>
                <a:lnTo>
                  <a:pt x="164921" y="21062"/>
                </a:lnTo>
                <a:lnTo>
                  <a:pt x="167557" y="19282"/>
                </a:lnTo>
                <a:lnTo>
                  <a:pt x="169533" y="16436"/>
                </a:lnTo>
                <a:lnTo>
                  <a:pt x="169699" y="14865"/>
                </a:lnTo>
                <a:lnTo>
                  <a:pt x="169142" y="9725"/>
                </a:lnTo>
                <a:lnTo>
                  <a:pt x="169742" y="7737"/>
                </a:lnTo>
                <a:lnTo>
                  <a:pt x="170551" y="7135"/>
                </a:lnTo>
                <a:lnTo>
                  <a:pt x="171624" y="7079"/>
                </a:lnTo>
                <a:lnTo>
                  <a:pt x="176153" y="8627"/>
                </a:lnTo>
                <a:lnTo>
                  <a:pt x="177549" y="8604"/>
                </a:lnTo>
                <a:lnTo>
                  <a:pt x="179005" y="8022"/>
                </a:lnTo>
                <a:lnTo>
                  <a:pt x="180898" y="5900"/>
                </a:lnTo>
                <a:lnTo>
                  <a:pt x="182283" y="1752"/>
                </a:lnTo>
                <a:lnTo>
                  <a:pt x="183708" y="416"/>
                </a:lnTo>
                <a:lnTo>
                  <a:pt x="184744" y="0"/>
                </a:lnTo>
                <a:lnTo>
                  <a:pt x="186386" y="180"/>
                </a:lnTo>
                <a:lnTo>
                  <a:pt x="189974" y="2630"/>
                </a:lnTo>
                <a:lnTo>
                  <a:pt x="193986" y="6085"/>
                </a:lnTo>
                <a:lnTo>
                  <a:pt x="200061" y="13102"/>
                </a:lnTo>
                <a:lnTo>
                  <a:pt x="203507" y="16444"/>
                </a:lnTo>
                <a:lnTo>
                  <a:pt x="208381" y="21173"/>
                </a:lnTo>
                <a:lnTo>
                  <a:pt x="215456" y="26265"/>
                </a:lnTo>
                <a:lnTo>
                  <a:pt x="218640" y="28556"/>
                </a:lnTo>
                <a:lnTo>
                  <a:pt x="221836" y="30316"/>
                </a:lnTo>
                <a:lnTo>
                  <a:pt x="222300" y="30956"/>
                </a:lnTo>
                <a:lnTo>
                  <a:pt x="224177" y="34826"/>
                </a:lnTo>
                <a:lnTo>
                  <a:pt x="227975" y="47776"/>
                </a:lnTo>
                <a:lnTo>
                  <a:pt x="226580" y="78111"/>
                </a:lnTo>
                <a:lnTo>
                  <a:pt x="237056" y="105585"/>
                </a:lnTo>
                <a:close/>
              </a:path>
            </a:pathLst>
          </a:custGeom>
          <a:solidFill>
            <a:srgbClr val="661B79">
              <a:alpha val="100000"/>
            </a:srgbClr>
          </a:solidFill>
          <a:ln w="13550" cap="flat">
            <a:solidFill>
              <a:srgbClr val="661B79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867" name="pg2867"/>
          <p:cNvSpPr/>
          <p:nvPr/>
        </p:nvSpPr>
        <p:spPr>
          <a:xfrm>
            <a:off x="6704587" y="5879070"/>
            <a:ext cx="356858" cy="419913"/>
          </a:xfrm>
          <a:custGeom>
            <a:avLst/>
            <a:gdLst/>
            <a:ahLst/>
            <a:cxnLst/>
            <a:rect l="0" t="0" r="0" b="0"/>
            <a:pathLst>
              <a:path w="356858" h="419913">
                <a:moveTo>
                  <a:pt x="217281" y="190579"/>
                </a:moveTo>
                <a:lnTo>
                  <a:pt x="220397" y="191980"/>
                </a:lnTo>
                <a:lnTo>
                  <a:pt x="228211" y="199175"/>
                </a:lnTo>
                <a:lnTo>
                  <a:pt x="229243" y="199855"/>
                </a:lnTo>
                <a:lnTo>
                  <a:pt x="235034" y="203663"/>
                </a:lnTo>
                <a:lnTo>
                  <a:pt x="237835" y="204625"/>
                </a:lnTo>
                <a:lnTo>
                  <a:pt x="238855" y="204977"/>
                </a:lnTo>
                <a:lnTo>
                  <a:pt x="243896" y="205993"/>
                </a:lnTo>
                <a:lnTo>
                  <a:pt x="247523" y="206259"/>
                </a:lnTo>
                <a:lnTo>
                  <a:pt x="250125" y="205960"/>
                </a:lnTo>
                <a:lnTo>
                  <a:pt x="253070" y="204372"/>
                </a:lnTo>
                <a:lnTo>
                  <a:pt x="260523" y="198139"/>
                </a:lnTo>
                <a:lnTo>
                  <a:pt x="262092" y="198167"/>
                </a:lnTo>
                <a:lnTo>
                  <a:pt x="264262" y="199292"/>
                </a:lnTo>
                <a:lnTo>
                  <a:pt x="267082" y="203662"/>
                </a:lnTo>
                <a:lnTo>
                  <a:pt x="269427" y="207297"/>
                </a:lnTo>
                <a:lnTo>
                  <a:pt x="275541" y="215065"/>
                </a:lnTo>
                <a:lnTo>
                  <a:pt x="276130" y="216309"/>
                </a:lnTo>
                <a:lnTo>
                  <a:pt x="278560" y="221439"/>
                </a:lnTo>
                <a:lnTo>
                  <a:pt x="279104" y="223036"/>
                </a:lnTo>
                <a:lnTo>
                  <a:pt x="279570" y="224404"/>
                </a:lnTo>
                <a:lnTo>
                  <a:pt x="283357" y="235530"/>
                </a:lnTo>
                <a:lnTo>
                  <a:pt x="287037" y="242245"/>
                </a:lnTo>
                <a:lnTo>
                  <a:pt x="292259" y="249907"/>
                </a:lnTo>
                <a:lnTo>
                  <a:pt x="301686" y="260784"/>
                </a:lnTo>
                <a:lnTo>
                  <a:pt x="306270" y="264879"/>
                </a:lnTo>
                <a:lnTo>
                  <a:pt x="315403" y="271872"/>
                </a:lnTo>
                <a:lnTo>
                  <a:pt x="320216" y="274026"/>
                </a:lnTo>
                <a:lnTo>
                  <a:pt x="323490" y="276043"/>
                </a:lnTo>
                <a:lnTo>
                  <a:pt x="324325" y="278410"/>
                </a:lnTo>
                <a:lnTo>
                  <a:pt x="324347" y="285095"/>
                </a:lnTo>
                <a:lnTo>
                  <a:pt x="325242" y="287004"/>
                </a:lnTo>
                <a:lnTo>
                  <a:pt x="327385" y="289741"/>
                </a:lnTo>
                <a:lnTo>
                  <a:pt x="332272" y="294002"/>
                </a:lnTo>
                <a:lnTo>
                  <a:pt x="335399" y="297443"/>
                </a:lnTo>
                <a:lnTo>
                  <a:pt x="338367" y="301823"/>
                </a:lnTo>
                <a:lnTo>
                  <a:pt x="340409" y="307043"/>
                </a:lnTo>
                <a:lnTo>
                  <a:pt x="341386" y="319042"/>
                </a:lnTo>
                <a:lnTo>
                  <a:pt x="342433" y="325704"/>
                </a:lnTo>
                <a:lnTo>
                  <a:pt x="343229" y="328895"/>
                </a:lnTo>
                <a:lnTo>
                  <a:pt x="345971" y="335532"/>
                </a:lnTo>
                <a:lnTo>
                  <a:pt x="347067" y="340867"/>
                </a:lnTo>
                <a:lnTo>
                  <a:pt x="347122" y="349274"/>
                </a:lnTo>
                <a:lnTo>
                  <a:pt x="345702" y="363301"/>
                </a:lnTo>
                <a:lnTo>
                  <a:pt x="345636" y="366823"/>
                </a:lnTo>
                <a:lnTo>
                  <a:pt x="346167" y="368422"/>
                </a:lnTo>
                <a:lnTo>
                  <a:pt x="347079" y="369581"/>
                </a:lnTo>
                <a:lnTo>
                  <a:pt x="352774" y="373724"/>
                </a:lnTo>
                <a:lnTo>
                  <a:pt x="356858" y="392019"/>
                </a:lnTo>
                <a:lnTo>
                  <a:pt x="356478" y="412512"/>
                </a:lnTo>
                <a:lnTo>
                  <a:pt x="353093" y="419913"/>
                </a:lnTo>
                <a:lnTo>
                  <a:pt x="348011" y="419565"/>
                </a:lnTo>
                <a:lnTo>
                  <a:pt x="343633" y="416654"/>
                </a:lnTo>
                <a:lnTo>
                  <a:pt x="333023" y="406944"/>
                </a:lnTo>
                <a:lnTo>
                  <a:pt x="328981" y="399910"/>
                </a:lnTo>
                <a:lnTo>
                  <a:pt x="323650" y="395177"/>
                </a:lnTo>
                <a:lnTo>
                  <a:pt x="320624" y="385482"/>
                </a:lnTo>
                <a:lnTo>
                  <a:pt x="314596" y="376998"/>
                </a:lnTo>
                <a:lnTo>
                  <a:pt x="313322" y="373724"/>
                </a:lnTo>
                <a:lnTo>
                  <a:pt x="309271" y="363314"/>
                </a:lnTo>
                <a:lnTo>
                  <a:pt x="300464" y="348896"/>
                </a:lnTo>
                <a:lnTo>
                  <a:pt x="294887" y="342345"/>
                </a:lnTo>
                <a:lnTo>
                  <a:pt x="291050" y="342853"/>
                </a:lnTo>
                <a:lnTo>
                  <a:pt x="288090" y="339174"/>
                </a:lnTo>
                <a:lnTo>
                  <a:pt x="268182" y="330125"/>
                </a:lnTo>
                <a:lnTo>
                  <a:pt x="267082" y="328596"/>
                </a:lnTo>
                <a:lnTo>
                  <a:pt x="264442" y="324924"/>
                </a:lnTo>
                <a:lnTo>
                  <a:pt x="256268" y="322447"/>
                </a:lnTo>
                <a:lnTo>
                  <a:pt x="241501" y="309478"/>
                </a:lnTo>
                <a:lnTo>
                  <a:pt x="229243" y="303567"/>
                </a:lnTo>
                <a:lnTo>
                  <a:pt x="227245" y="302604"/>
                </a:lnTo>
                <a:lnTo>
                  <a:pt x="224631" y="297800"/>
                </a:lnTo>
                <a:lnTo>
                  <a:pt x="220063" y="294695"/>
                </a:lnTo>
                <a:lnTo>
                  <a:pt x="185639" y="286379"/>
                </a:lnTo>
                <a:lnTo>
                  <a:pt x="159838" y="287590"/>
                </a:lnTo>
                <a:lnTo>
                  <a:pt x="152568" y="282356"/>
                </a:lnTo>
                <a:lnTo>
                  <a:pt x="145647" y="287117"/>
                </a:lnTo>
                <a:lnTo>
                  <a:pt x="140061" y="299259"/>
                </a:lnTo>
                <a:lnTo>
                  <a:pt x="139089" y="308177"/>
                </a:lnTo>
                <a:lnTo>
                  <a:pt x="139528" y="316253"/>
                </a:lnTo>
                <a:lnTo>
                  <a:pt x="138204" y="325339"/>
                </a:lnTo>
                <a:lnTo>
                  <a:pt x="140986" y="334797"/>
                </a:lnTo>
                <a:lnTo>
                  <a:pt x="130172" y="364090"/>
                </a:lnTo>
                <a:lnTo>
                  <a:pt x="131002" y="369462"/>
                </a:lnTo>
                <a:lnTo>
                  <a:pt x="132579" y="373724"/>
                </a:lnTo>
                <a:lnTo>
                  <a:pt x="133921" y="377350"/>
                </a:lnTo>
                <a:lnTo>
                  <a:pt x="129358" y="381669"/>
                </a:lnTo>
                <a:lnTo>
                  <a:pt x="129792" y="387690"/>
                </a:lnTo>
                <a:lnTo>
                  <a:pt x="122679" y="397787"/>
                </a:lnTo>
                <a:lnTo>
                  <a:pt x="121530" y="389075"/>
                </a:lnTo>
                <a:lnTo>
                  <a:pt x="117475" y="387770"/>
                </a:lnTo>
                <a:lnTo>
                  <a:pt x="108761" y="381485"/>
                </a:lnTo>
                <a:lnTo>
                  <a:pt x="104339" y="381497"/>
                </a:lnTo>
                <a:lnTo>
                  <a:pt x="98835" y="381515"/>
                </a:lnTo>
                <a:lnTo>
                  <a:pt x="95789" y="383054"/>
                </a:lnTo>
                <a:lnTo>
                  <a:pt x="94216" y="388120"/>
                </a:lnTo>
                <a:lnTo>
                  <a:pt x="90708" y="392275"/>
                </a:lnTo>
                <a:lnTo>
                  <a:pt x="85115" y="391592"/>
                </a:lnTo>
                <a:lnTo>
                  <a:pt x="76092" y="397480"/>
                </a:lnTo>
                <a:lnTo>
                  <a:pt x="70324" y="396378"/>
                </a:lnTo>
                <a:lnTo>
                  <a:pt x="66211" y="401756"/>
                </a:lnTo>
                <a:lnTo>
                  <a:pt x="61812" y="403075"/>
                </a:lnTo>
                <a:lnTo>
                  <a:pt x="59173" y="408282"/>
                </a:lnTo>
                <a:lnTo>
                  <a:pt x="56578" y="410836"/>
                </a:lnTo>
                <a:lnTo>
                  <a:pt x="54593" y="411161"/>
                </a:lnTo>
                <a:lnTo>
                  <a:pt x="53489" y="409005"/>
                </a:lnTo>
                <a:lnTo>
                  <a:pt x="50144" y="408389"/>
                </a:lnTo>
                <a:lnTo>
                  <a:pt x="45132" y="411650"/>
                </a:lnTo>
                <a:lnTo>
                  <a:pt x="40796" y="407525"/>
                </a:lnTo>
                <a:lnTo>
                  <a:pt x="40107" y="402525"/>
                </a:lnTo>
                <a:lnTo>
                  <a:pt x="36675" y="402943"/>
                </a:lnTo>
                <a:lnTo>
                  <a:pt x="36374" y="400489"/>
                </a:lnTo>
                <a:lnTo>
                  <a:pt x="24791" y="399380"/>
                </a:lnTo>
                <a:lnTo>
                  <a:pt x="17733" y="396574"/>
                </a:lnTo>
                <a:lnTo>
                  <a:pt x="14545" y="390760"/>
                </a:lnTo>
                <a:lnTo>
                  <a:pt x="12551" y="391089"/>
                </a:lnTo>
                <a:lnTo>
                  <a:pt x="11100" y="394010"/>
                </a:lnTo>
                <a:lnTo>
                  <a:pt x="9200" y="394703"/>
                </a:lnTo>
                <a:lnTo>
                  <a:pt x="2564" y="388005"/>
                </a:lnTo>
                <a:lnTo>
                  <a:pt x="0" y="382974"/>
                </a:lnTo>
                <a:lnTo>
                  <a:pt x="2404" y="379194"/>
                </a:lnTo>
                <a:lnTo>
                  <a:pt x="3281" y="377813"/>
                </a:lnTo>
                <a:lnTo>
                  <a:pt x="4128" y="375462"/>
                </a:lnTo>
                <a:lnTo>
                  <a:pt x="4240" y="373724"/>
                </a:lnTo>
                <a:lnTo>
                  <a:pt x="5035" y="361358"/>
                </a:lnTo>
                <a:lnTo>
                  <a:pt x="5555" y="359019"/>
                </a:lnTo>
                <a:lnTo>
                  <a:pt x="6204" y="357681"/>
                </a:lnTo>
                <a:lnTo>
                  <a:pt x="7460" y="356418"/>
                </a:lnTo>
                <a:lnTo>
                  <a:pt x="11169" y="354882"/>
                </a:lnTo>
                <a:lnTo>
                  <a:pt x="14446" y="352825"/>
                </a:lnTo>
                <a:lnTo>
                  <a:pt x="23885" y="343923"/>
                </a:lnTo>
                <a:lnTo>
                  <a:pt x="28893" y="337876"/>
                </a:lnTo>
                <a:lnTo>
                  <a:pt x="35454" y="328019"/>
                </a:lnTo>
                <a:lnTo>
                  <a:pt x="40200" y="318784"/>
                </a:lnTo>
                <a:lnTo>
                  <a:pt x="43306" y="303205"/>
                </a:lnTo>
                <a:lnTo>
                  <a:pt x="45218" y="295645"/>
                </a:lnTo>
                <a:lnTo>
                  <a:pt x="48583" y="287562"/>
                </a:lnTo>
                <a:lnTo>
                  <a:pt x="51746" y="281011"/>
                </a:lnTo>
                <a:lnTo>
                  <a:pt x="52476" y="276870"/>
                </a:lnTo>
                <a:lnTo>
                  <a:pt x="52329" y="273721"/>
                </a:lnTo>
                <a:lnTo>
                  <a:pt x="51878" y="272913"/>
                </a:lnTo>
                <a:lnTo>
                  <a:pt x="50911" y="271178"/>
                </a:lnTo>
                <a:lnTo>
                  <a:pt x="48207" y="268937"/>
                </a:lnTo>
                <a:lnTo>
                  <a:pt x="45789" y="266999"/>
                </a:lnTo>
                <a:lnTo>
                  <a:pt x="43610" y="265818"/>
                </a:lnTo>
                <a:lnTo>
                  <a:pt x="40205" y="264412"/>
                </a:lnTo>
                <a:lnTo>
                  <a:pt x="38006" y="264380"/>
                </a:lnTo>
                <a:lnTo>
                  <a:pt x="35128" y="266298"/>
                </a:lnTo>
                <a:lnTo>
                  <a:pt x="31576" y="271554"/>
                </a:lnTo>
                <a:lnTo>
                  <a:pt x="30397" y="272913"/>
                </a:lnTo>
                <a:lnTo>
                  <a:pt x="28893" y="274645"/>
                </a:lnTo>
                <a:lnTo>
                  <a:pt x="23434" y="280691"/>
                </a:lnTo>
                <a:lnTo>
                  <a:pt x="21265" y="282601"/>
                </a:lnTo>
                <a:lnTo>
                  <a:pt x="16115" y="285291"/>
                </a:lnTo>
                <a:lnTo>
                  <a:pt x="14315" y="285830"/>
                </a:lnTo>
                <a:lnTo>
                  <a:pt x="13206" y="285721"/>
                </a:lnTo>
                <a:lnTo>
                  <a:pt x="12708" y="285025"/>
                </a:lnTo>
                <a:lnTo>
                  <a:pt x="12600" y="283148"/>
                </a:lnTo>
                <a:lnTo>
                  <a:pt x="16842" y="272913"/>
                </a:lnTo>
                <a:lnTo>
                  <a:pt x="17227" y="271983"/>
                </a:lnTo>
                <a:lnTo>
                  <a:pt x="17250" y="268780"/>
                </a:lnTo>
                <a:lnTo>
                  <a:pt x="16180" y="266773"/>
                </a:lnTo>
                <a:lnTo>
                  <a:pt x="12530" y="264627"/>
                </a:lnTo>
                <a:lnTo>
                  <a:pt x="10976" y="261718"/>
                </a:lnTo>
                <a:lnTo>
                  <a:pt x="8613" y="260096"/>
                </a:lnTo>
                <a:lnTo>
                  <a:pt x="14241" y="250664"/>
                </a:lnTo>
                <a:lnTo>
                  <a:pt x="16268" y="241252"/>
                </a:lnTo>
                <a:lnTo>
                  <a:pt x="22441" y="224404"/>
                </a:lnTo>
                <a:lnTo>
                  <a:pt x="22941" y="223036"/>
                </a:lnTo>
                <a:lnTo>
                  <a:pt x="23765" y="220794"/>
                </a:lnTo>
                <a:lnTo>
                  <a:pt x="36614" y="192454"/>
                </a:lnTo>
                <a:lnTo>
                  <a:pt x="36035" y="187820"/>
                </a:lnTo>
                <a:lnTo>
                  <a:pt x="29032" y="182992"/>
                </a:lnTo>
                <a:lnTo>
                  <a:pt x="27179" y="180129"/>
                </a:lnTo>
                <a:lnTo>
                  <a:pt x="27206" y="165779"/>
                </a:lnTo>
                <a:lnTo>
                  <a:pt x="25346" y="155338"/>
                </a:lnTo>
                <a:lnTo>
                  <a:pt x="26040" y="152618"/>
                </a:lnTo>
                <a:lnTo>
                  <a:pt x="27936" y="150855"/>
                </a:lnTo>
                <a:lnTo>
                  <a:pt x="28893" y="150479"/>
                </a:lnTo>
                <a:lnTo>
                  <a:pt x="34371" y="149359"/>
                </a:lnTo>
                <a:lnTo>
                  <a:pt x="38557" y="147937"/>
                </a:lnTo>
                <a:lnTo>
                  <a:pt x="44449" y="143982"/>
                </a:lnTo>
                <a:lnTo>
                  <a:pt x="54487" y="135487"/>
                </a:lnTo>
                <a:lnTo>
                  <a:pt x="57822" y="133219"/>
                </a:lnTo>
                <a:lnTo>
                  <a:pt x="62994" y="129699"/>
                </a:lnTo>
                <a:lnTo>
                  <a:pt x="66711" y="127742"/>
                </a:lnTo>
                <a:lnTo>
                  <a:pt x="73186" y="126402"/>
                </a:lnTo>
                <a:lnTo>
                  <a:pt x="76495" y="126605"/>
                </a:lnTo>
                <a:lnTo>
                  <a:pt x="79754" y="127381"/>
                </a:lnTo>
                <a:lnTo>
                  <a:pt x="81510" y="128338"/>
                </a:lnTo>
                <a:lnTo>
                  <a:pt x="82999" y="129678"/>
                </a:lnTo>
                <a:lnTo>
                  <a:pt x="87129" y="119515"/>
                </a:lnTo>
                <a:lnTo>
                  <a:pt x="97266" y="94561"/>
                </a:lnTo>
                <a:lnTo>
                  <a:pt x="99770" y="91402"/>
                </a:lnTo>
                <a:lnTo>
                  <a:pt x="103204" y="88408"/>
                </a:lnTo>
                <a:lnTo>
                  <a:pt x="104339" y="87654"/>
                </a:lnTo>
                <a:lnTo>
                  <a:pt x="112031" y="82546"/>
                </a:lnTo>
                <a:lnTo>
                  <a:pt x="113398" y="81209"/>
                </a:lnTo>
                <a:lnTo>
                  <a:pt x="115461" y="77859"/>
                </a:lnTo>
                <a:lnTo>
                  <a:pt x="121870" y="63421"/>
                </a:lnTo>
                <a:lnTo>
                  <a:pt x="123868" y="59901"/>
                </a:lnTo>
                <a:lnTo>
                  <a:pt x="125538" y="57996"/>
                </a:lnTo>
                <a:lnTo>
                  <a:pt x="129385" y="55108"/>
                </a:lnTo>
                <a:lnTo>
                  <a:pt x="142719" y="48734"/>
                </a:lnTo>
                <a:lnTo>
                  <a:pt x="148322" y="44651"/>
                </a:lnTo>
                <a:lnTo>
                  <a:pt x="155173" y="38389"/>
                </a:lnTo>
                <a:lnTo>
                  <a:pt x="163562" y="27599"/>
                </a:lnTo>
                <a:lnTo>
                  <a:pt x="165814" y="25513"/>
                </a:lnTo>
                <a:lnTo>
                  <a:pt x="168220" y="23284"/>
                </a:lnTo>
                <a:lnTo>
                  <a:pt x="170264" y="21871"/>
                </a:lnTo>
                <a:lnTo>
                  <a:pt x="174622" y="18860"/>
                </a:lnTo>
                <a:lnTo>
                  <a:pt x="178307" y="14331"/>
                </a:lnTo>
                <a:lnTo>
                  <a:pt x="179982" y="11975"/>
                </a:lnTo>
                <a:lnTo>
                  <a:pt x="182957" y="5954"/>
                </a:lnTo>
                <a:lnTo>
                  <a:pt x="184000" y="4649"/>
                </a:lnTo>
                <a:lnTo>
                  <a:pt x="187027" y="2723"/>
                </a:lnTo>
                <a:lnTo>
                  <a:pt x="191230" y="795"/>
                </a:lnTo>
                <a:lnTo>
                  <a:pt x="193469" y="167"/>
                </a:lnTo>
                <a:lnTo>
                  <a:pt x="194689" y="87"/>
                </a:lnTo>
                <a:lnTo>
                  <a:pt x="196014" y="0"/>
                </a:lnTo>
                <a:lnTo>
                  <a:pt x="196691" y="64"/>
                </a:lnTo>
                <a:lnTo>
                  <a:pt x="199228" y="1091"/>
                </a:lnTo>
                <a:lnTo>
                  <a:pt x="202433" y="7563"/>
                </a:lnTo>
                <a:lnTo>
                  <a:pt x="210079" y="14653"/>
                </a:lnTo>
                <a:lnTo>
                  <a:pt x="211669" y="18034"/>
                </a:lnTo>
                <a:lnTo>
                  <a:pt x="213360" y="23795"/>
                </a:lnTo>
                <a:lnTo>
                  <a:pt x="213752" y="25513"/>
                </a:lnTo>
                <a:lnTo>
                  <a:pt x="215319" y="32385"/>
                </a:lnTo>
                <a:lnTo>
                  <a:pt x="217023" y="36503"/>
                </a:lnTo>
                <a:lnTo>
                  <a:pt x="221835" y="41625"/>
                </a:lnTo>
                <a:lnTo>
                  <a:pt x="229243" y="50340"/>
                </a:lnTo>
                <a:lnTo>
                  <a:pt x="230834" y="52210"/>
                </a:lnTo>
                <a:lnTo>
                  <a:pt x="237835" y="59310"/>
                </a:lnTo>
                <a:lnTo>
                  <a:pt x="244463" y="66038"/>
                </a:lnTo>
                <a:lnTo>
                  <a:pt x="247982" y="71982"/>
                </a:lnTo>
                <a:lnTo>
                  <a:pt x="248835" y="76171"/>
                </a:lnTo>
                <a:lnTo>
                  <a:pt x="248716" y="77718"/>
                </a:lnTo>
                <a:lnTo>
                  <a:pt x="248064" y="79680"/>
                </a:lnTo>
                <a:lnTo>
                  <a:pt x="245279" y="83282"/>
                </a:lnTo>
                <a:lnTo>
                  <a:pt x="243428" y="84372"/>
                </a:lnTo>
                <a:lnTo>
                  <a:pt x="240278" y="85416"/>
                </a:lnTo>
                <a:lnTo>
                  <a:pt x="237835" y="85703"/>
                </a:lnTo>
                <a:lnTo>
                  <a:pt x="235338" y="85995"/>
                </a:lnTo>
                <a:lnTo>
                  <a:pt x="233691" y="86623"/>
                </a:lnTo>
                <a:lnTo>
                  <a:pt x="231576" y="88250"/>
                </a:lnTo>
                <a:lnTo>
                  <a:pt x="229979" y="90778"/>
                </a:lnTo>
                <a:lnTo>
                  <a:pt x="233450" y="112072"/>
                </a:lnTo>
                <a:lnTo>
                  <a:pt x="233264" y="119515"/>
                </a:lnTo>
                <a:lnTo>
                  <a:pt x="232909" y="133705"/>
                </a:lnTo>
                <a:lnTo>
                  <a:pt x="230902" y="135851"/>
                </a:lnTo>
                <a:lnTo>
                  <a:pt x="229243" y="138319"/>
                </a:lnTo>
                <a:lnTo>
                  <a:pt x="226456" y="142463"/>
                </a:lnTo>
                <a:lnTo>
                  <a:pt x="220978" y="148542"/>
                </a:lnTo>
                <a:lnTo>
                  <a:pt x="219767" y="150855"/>
                </a:lnTo>
                <a:lnTo>
                  <a:pt x="218907" y="155886"/>
                </a:lnTo>
                <a:lnTo>
                  <a:pt x="220079" y="171758"/>
                </a:lnTo>
                <a:close/>
              </a:path>
            </a:pathLst>
          </a:custGeom>
          <a:solidFill>
            <a:srgbClr val="4A1373">
              <a:alpha val="100000"/>
            </a:srgbClr>
          </a:solidFill>
          <a:ln w="13550" cap="flat">
            <a:solidFill>
              <a:srgbClr val="4A1373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870" name="pg2870"/>
          <p:cNvSpPr/>
          <p:nvPr/>
        </p:nvSpPr>
        <p:spPr>
          <a:xfrm>
            <a:off x="7057349" y="5898455"/>
            <a:ext cx="411820" cy="413262"/>
          </a:xfrm>
          <a:custGeom>
            <a:avLst/>
            <a:gdLst/>
            <a:ahLst/>
            <a:cxnLst/>
            <a:rect l="0" t="0" r="0" b="0"/>
            <a:pathLst>
              <a:path w="411820" h="413262">
                <a:moveTo>
                  <a:pt x="370525" y="238671"/>
                </a:moveTo>
                <a:lnTo>
                  <a:pt x="369678" y="239231"/>
                </a:lnTo>
                <a:lnTo>
                  <a:pt x="368592" y="240757"/>
                </a:lnTo>
                <a:lnTo>
                  <a:pt x="364444" y="247538"/>
                </a:lnTo>
                <a:lnTo>
                  <a:pt x="360633" y="255954"/>
                </a:lnTo>
                <a:lnTo>
                  <a:pt x="360448" y="257579"/>
                </a:lnTo>
                <a:lnTo>
                  <a:pt x="360981" y="258877"/>
                </a:lnTo>
                <a:lnTo>
                  <a:pt x="348091" y="277334"/>
                </a:lnTo>
                <a:lnTo>
                  <a:pt x="343450" y="281682"/>
                </a:lnTo>
                <a:lnTo>
                  <a:pt x="329236" y="283239"/>
                </a:lnTo>
                <a:lnTo>
                  <a:pt x="326579" y="286423"/>
                </a:lnTo>
                <a:lnTo>
                  <a:pt x="319306" y="293789"/>
                </a:lnTo>
                <a:lnTo>
                  <a:pt x="320824" y="296184"/>
                </a:lnTo>
                <a:lnTo>
                  <a:pt x="326579" y="288996"/>
                </a:lnTo>
                <a:lnTo>
                  <a:pt x="328953" y="289169"/>
                </a:lnTo>
                <a:lnTo>
                  <a:pt x="328749" y="292035"/>
                </a:lnTo>
                <a:lnTo>
                  <a:pt x="332993" y="291149"/>
                </a:lnTo>
                <a:lnTo>
                  <a:pt x="334082" y="292258"/>
                </a:lnTo>
                <a:lnTo>
                  <a:pt x="327646" y="299723"/>
                </a:lnTo>
                <a:lnTo>
                  <a:pt x="326579" y="303788"/>
                </a:lnTo>
                <a:lnTo>
                  <a:pt x="324961" y="309945"/>
                </a:lnTo>
                <a:lnTo>
                  <a:pt x="318153" y="317194"/>
                </a:lnTo>
                <a:lnTo>
                  <a:pt x="304493" y="313682"/>
                </a:lnTo>
                <a:lnTo>
                  <a:pt x="298522" y="319624"/>
                </a:lnTo>
                <a:lnTo>
                  <a:pt x="294593" y="321382"/>
                </a:lnTo>
                <a:lnTo>
                  <a:pt x="261578" y="294618"/>
                </a:lnTo>
                <a:lnTo>
                  <a:pt x="254899" y="290803"/>
                </a:lnTo>
                <a:lnTo>
                  <a:pt x="249228" y="289802"/>
                </a:lnTo>
                <a:lnTo>
                  <a:pt x="247694" y="287691"/>
                </a:lnTo>
                <a:lnTo>
                  <a:pt x="241004" y="279296"/>
                </a:lnTo>
                <a:lnTo>
                  <a:pt x="231761" y="275415"/>
                </a:lnTo>
                <a:lnTo>
                  <a:pt x="221854" y="276398"/>
                </a:lnTo>
                <a:lnTo>
                  <a:pt x="212933" y="281982"/>
                </a:lnTo>
                <a:lnTo>
                  <a:pt x="197038" y="300697"/>
                </a:lnTo>
                <a:lnTo>
                  <a:pt x="181985" y="314401"/>
                </a:lnTo>
                <a:lnTo>
                  <a:pt x="170517" y="333303"/>
                </a:lnTo>
                <a:lnTo>
                  <a:pt x="162676" y="342085"/>
                </a:lnTo>
                <a:lnTo>
                  <a:pt x="160683" y="354338"/>
                </a:lnTo>
                <a:lnTo>
                  <a:pt x="160069" y="358122"/>
                </a:lnTo>
                <a:lnTo>
                  <a:pt x="157210" y="363643"/>
                </a:lnTo>
                <a:lnTo>
                  <a:pt x="151698" y="364536"/>
                </a:lnTo>
                <a:lnTo>
                  <a:pt x="147569" y="374752"/>
                </a:lnTo>
                <a:lnTo>
                  <a:pt x="144318" y="365667"/>
                </a:lnTo>
                <a:lnTo>
                  <a:pt x="141391" y="362813"/>
                </a:lnTo>
                <a:lnTo>
                  <a:pt x="137882" y="362408"/>
                </a:lnTo>
                <a:lnTo>
                  <a:pt x="133092" y="369025"/>
                </a:lnTo>
                <a:lnTo>
                  <a:pt x="130427" y="375807"/>
                </a:lnTo>
                <a:lnTo>
                  <a:pt x="125565" y="380827"/>
                </a:lnTo>
                <a:lnTo>
                  <a:pt x="120581" y="385972"/>
                </a:lnTo>
                <a:lnTo>
                  <a:pt x="118476" y="392390"/>
                </a:lnTo>
                <a:lnTo>
                  <a:pt x="113742" y="383747"/>
                </a:lnTo>
                <a:lnTo>
                  <a:pt x="109072" y="386082"/>
                </a:lnTo>
                <a:lnTo>
                  <a:pt x="104157" y="394416"/>
                </a:lnTo>
                <a:lnTo>
                  <a:pt x="101907" y="392030"/>
                </a:lnTo>
                <a:lnTo>
                  <a:pt x="95647" y="389388"/>
                </a:lnTo>
                <a:lnTo>
                  <a:pt x="87811" y="393905"/>
                </a:lnTo>
                <a:lnTo>
                  <a:pt x="82358" y="390686"/>
                </a:lnTo>
                <a:lnTo>
                  <a:pt x="74860" y="394092"/>
                </a:lnTo>
                <a:lnTo>
                  <a:pt x="60825" y="393113"/>
                </a:lnTo>
                <a:lnTo>
                  <a:pt x="58531" y="395007"/>
                </a:lnTo>
                <a:lnTo>
                  <a:pt x="54458" y="403596"/>
                </a:lnTo>
                <a:lnTo>
                  <a:pt x="51017" y="400552"/>
                </a:lnTo>
                <a:lnTo>
                  <a:pt x="40308" y="399020"/>
                </a:lnTo>
                <a:lnTo>
                  <a:pt x="32082" y="404210"/>
                </a:lnTo>
                <a:lnTo>
                  <a:pt x="29605" y="407058"/>
                </a:lnTo>
                <a:lnTo>
                  <a:pt x="24211" y="413262"/>
                </a:lnTo>
                <a:lnTo>
                  <a:pt x="10449" y="409096"/>
                </a:lnTo>
                <a:lnTo>
                  <a:pt x="8044" y="407058"/>
                </a:lnTo>
                <a:lnTo>
                  <a:pt x="331" y="400528"/>
                </a:lnTo>
                <a:lnTo>
                  <a:pt x="3716" y="393127"/>
                </a:lnTo>
                <a:lnTo>
                  <a:pt x="4096" y="372634"/>
                </a:lnTo>
                <a:lnTo>
                  <a:pt x="0" y="354279"/>
                </a:lnTo>
                <a:lnTo>
                  <a:pt x="9295" y="347868"/>
                </a:lnTo>
                <a:lnTo>
                  <a:pt x="20541" y="344140"/>
                </a:lnTo>
                <a:lnTo>
                  <a:pt x="28512" y="339737"/>
                </a:lnTo>
                <a:lnTo>
                  <a:pt x="40502" y="339368"/>
                </a:lnTo>
                <a:lnTo>
                  <a:pt x="46300" y="337440"/>
                </a:lnTo>
                <a:lnTo>
                  <a:pt x="50779" y="334064"/>
                </a:lnTo>
                <a:lnTo>
                  <a:pt x="53893" y="323474"/>
                </a:lnTo>
                <a:lnTo>
                  <a:pt x="56975" y="320684"/>
                </a:lnTo>
                <a:lnTo>
                  <a:pt x="60825" y="322411"/>
                </a:lnTo>
                <a:lnTo>
                  <a:pt x="66146" y="327249"/>
                </a:lnTo>
                <a:lnTo>
                  <a:pt x="70099" y="325496"/>
                </a:lnTo>
                <a:lnTo>
                  <a:pt x="68483" y="321760"/>
                </a:lnTo>
                <a:lnTo>
                  <a:pt x="60825" y="313839"/>
                </a:lnTo>
                <a:lnTo>
                  <a:pt x="55073" y="307939"/>
                </a:lnTo>
                <a:lnTo>
                  <a:pt x="52069" y="303191"/>
                </a:lnTo>
                <a:lnTo>
                  <a:pt x="46336" y="298572"/>
                </a:lnTo>
                <a:lnTo>
                  <a:pt x="40833" y="283210"/>
                </a:lnTo>
                <a:lnTo>
                  <a:pt x="39596" y="276324"/>
                </a:lnTo>
                <a:lnTo>
                  <a:pt x="40573" y="271678"/>
                </a:lnTo>
                <a:lnTo>
                  <a:pt x="56664" y="268117"/>
                </a:lnTo>
                <a:lnTo>
                  <a:pt x="60825" y="273506"/>
                </a:lnTo>
                <a:lnTo>
                  <a:pt x="61486" y="274363"/>
                </a:lnTo>
                <a:lnTo>
                  <a:pt x="65577" y="262530"/>
                </a:lnTo>
                <a:lnTo>
                  <a:pt x="69417" y="258625"/>
                </a:lnTo>
                <a:lnTo>
                  <a:pt x="87537" y="250853"/>
                </a:lnTo>
                <a:lnTo>
                  <a:pt x="99179" y="250965"/>
                </a:lnTo>
                <a:lnTo>
                  <a:pt x="104076" y="249638"/>
                </a:lnTo>
                <a:lnTo>
                  <a:pt x="115740" y="239382"/>
                </a:lnTo>
                <a:lnTo>
                  <a:pt x="120085" y="240032"/>
                </a:lnTo>
                <a:lnTo>
                  <a:pt x="125565" y="243178"/>
                </a:lnTo>
                <a:lnTo>
                  <a:pt x="127291" y="244169"/>
                </a:lnTo>
                <a:lnTo>
                  <a:pt x="131080" y="243951"/>
                </a:lnTo>
                <a:lnTo>
                  <a:pt x="149020" y="227284"/>
                </a:lnTo>
                <a:lnTo>
                  <a:pt x="151666" y="224826"/>
                </a:lnTo>
                <a:lnTo>
                  <a:pt x="157210" y="220134"/>
                </a:lnTo>
                <a:lnTo>
                  <a:pt x="166940" y="211902"/>
                </a:lnTo>
                <a:lnTo>
                  <a:pt x="187560" y="205019"/>
                </a:lnTo>
                <a:lnTo>
                  <a:pt x="191654" y="203651"/>
                </a:lnTo>
                <a:lnTo>
                  <a:pt x="194703" y="201883"/>
                </a:lnTo>
                <a:lnTo>
                  <a:pt x="197320" y="199455"/>
                </a:lnTo>
                <a:lnTo>
                  <a:pt x="198780" y="196089"/>
                </a:lnTo>
                <a:lnTo>
                  <a:pt x="198904" y="190442"/>
                </a:lnTo>
                <a:lnTo>
                  <a:pt x="197608" y="186566"/>
                </a:lnTo>
                <a:lnTo>
                  <a:pt x="207664" y="180263"/>
                </a:lnTo>
                <a:lnTo>
                  <a:pt x="213999" y="176959"/>
                </a:lnTo>
                <a:lnTo>
                  <a:pt x="220400" y="174006"/>
                </a:lnTo>
                <a:lnTo>
                  <a:pt x="227767" y="170607"/>
                </a:lnTo>
                <a:lnTo>
                  <a:pt x="229569" y="170091"/>
                </a:lnTo>
                <a:lnTo>
                  <a:pt x="231588" y="170312"/>
                </a:lnTo>
                <a:lnTo>
                  <a:pt x="233086" y="170679"/>
                </a:lnTo>
                <a:lnTo>
                  <a:pt x="234648" y="170347"/>
                </a:lnTo>
                <a:lnTo>
                  <a:pt x="238493" y="166944"/>
                </a:lnTo>
                <a:lnTo>
                  <a:pt x="242505" y="161725"/>
                </a:lnTo>
                <a:lnTo>
                  <a:pt x="244871" y="156417"/>
                </a:lnTo>
                <a:lnTo>
                  <a:pt x="245712" y="153283"/>
                </a:lnTo>
                <a:lnTo>
                  <a:pt x="245832" y="151722"/>
                </a:lnTo>
                <a:lnTo>
                  <a:pt x="244156" y="139044"/>
                </a:lnTo>
                <a:lnTo>
                  <a:pt x="244074" y="133986"/>
                </a:lnTo>
                <a:lnTo>
                  <a:pt x="244390" y="131469"/>
                </a:lnTo>
                <a:lnTo>
                  <a:pt x="244669" y="129251"/>
                </a:lnTo>
                <a:lnTo>
                  <a:pt x="245300" y="126643"/>
                </a:lnTo>
                <a:lnTo>
                  <a:pt x="246166" y="124736"/>
                </a:lnTo>
                <a:lnTo>
                  <a:pt x="247206" y="124201"/>
                </a:lnTo>
                <a:lnTo>
                  <a:pt x="249866" y="123834"/>
                </a:lnTo>
                <a:lnTo>
                  <a:pt x="254385" y="124810"/>
                </a:lnTo>
                <a:lnTo>
                  <a:pt x="257565" y="125039"/>
                </a:lnTo>
                <a:lnTo>
                  <a:pt x="261451" y="123779"/>
                </a:lnTo>
                <a:lnTo>
                  <a:pt x="272867" y="117431"/>
                </a:lnTo>
                <a:lnTo>
                  <a:pt x="277469" y="113564"/>
                </a:lnTo>
                <a:lnTo>
                  <a:pt x="281713" y="109101"/>
                </a:lnTo>
                <a:lnTo>
                  <a:pt x="286363" y="108068"/>
                </a:lnTo>
                <a:lnTo>
                  <a:pt x="291780" y="108253"/>
                </a:lnTo>
                <a:lnTo>
                  <a:pt x="302883" y="110884"/>
                </a:lnTo>
                <a:lnTo>
                  <a:pt x="308603" y="112649"/>
                </a:lnTo>
                <a:lnTo>
                  <a:pt x="315539" y="114788"/>
                </a:lnTo>
                <a:lnTo>
                  <a:pt x="317242" y="114606"/>
                </a:lnTo>
                <a:lnTo>
                  <a:pt x="319045" y="113399"/>
                </a:lnTo>
                <a:lnTo>
                  <a:pt x="320075" y="112192"/>
                </a:lnTo>
                <a:lnTo>
                  <a:pt x="320862" y="109402"/>
                </a:lnTo>
                <a:lnTo>
                  <a:pt x="321410" y="100129"/>
                </a:lnTo>
                <a:lnTo>
                  <a:pt x="321721" y="94880"/>
                </a:lnTo>
                <a:lnTo>
                  <a:pt x="321468" y="89105"/>
                </a:lnTo>
                <a:lnTo>
                  <a:pt x="319755" y="82661"/>
                </a:lnTo>
                <a:lnTo>
                  <a:pt x="320825" y="79231"/>
                </a:lnTo>
                <a:lnTo>
                  <a:pt x="324297" y="73210"/>
                </a:lnTo>
                <a:lnTo>
                  <a:pt x="326579" y="72069"/>
                </a:lnTo>
                <a:lnTo>
                  <a:pt x="327692" y="71513"/>
                </a:lnTo>
                <a:lnTo>
                  <a:pt x="334808" y="69671"/>
                </a:lnTo>
                <a:lnTo>
                  <a:pt x="336779" y="67724"/>
                </a:lnTo>
                <a:lnTo>
                  <a:pt x="338270" y="64565"/>
                </a:lnTo>
                <a:lnTo>
                  <a:pt x="339251" y="63405"/>
                </a:lnTo>
                <a:lnTo>
                  <a:pt x="343820" y="60290"/>
                </a:lnTo>
                <a:lnTo>
                  <a:pt x="354036" y="54907"/>
                </a:lnTo>
                <a:lnTo>
                  <a:pt x="357013" y="52220"/>
                </a:lnTo>
                <a:lnTo>
                  <a:pt x="359489" y="49129"/>
                </a:lnTo>
                <a:lnTo>
                  <a:pt x="361580" y="45391"/>
                </a:lnTo>
                <a:lnTo>
                  <a:pt x="364883" y="35041"/>
                </a:lnTo>
                <a:lnTo>
                  <a:pt x="376254" y="12397"/>
                </a:lnTo>
                <a:lnTo>
                  <a:pt x="379393" y="8550"/>
                </a:lnTo>
                <a:lnTo>
                  <a:pt x="388520" y="446"/>
                </a:lnTo>
                <a:lnTo>
                  <a:pt x="390121" y="0"/>
                </a:lnTo>
                <a:lnTo>
                  <a:pt x="392060" y="773"/>
                </a:lnTo>
                <a:lnTo>
                  <a:pt x="396760" y="5275"/>
                </a:lnTo>
                <a:lnTo>
                  <a:pt x="401739" y="7806"/>
                </a:lnTo>
                <a:lnTo>
                  <a:pt x="404030" y="9876"/>
                </a:lnTo>
                <a:lnTo>
                  <a:pt x="405786" y="13376"/>
                </a:lnTo>
                <a:lnTo>
                  <a:pt x="406963" y="22952"/>
                </a:lnTo>
                <a:lnTo>
                  <a:pt x="407564" y="25285"/>
                </a:lnTo>
                <a:lnTo>
                  <a:pt x="409178" y="27106"/>
                </a:lnTo>
                <a:lnTo>
                  <a:pt x="411820" y="28598"/>
                </a:lnTo>
                <a:lnTo>
                  <a:pt x="408789" y="34222"/>
                </a:lnTo>
                <a:lnTo>
                  <a:pt x="405882" y="41273"/>
                </a:lnTo>
                <a:lnTo>
                  <a:pt x="404322" y="46229"/>
                </a:lnTo>
                <a:lnTo>
                  <a:pt x="403812" y="50711"/>
                </a:lnTo>
                <a:lnTo>
                  <a:pt x="403754" y="62837"/>
                </a:lnTo>
                <a:lnTo>
                  <a:pt x="403420" y="69503"/>
                </a:lnTo>
                <a:lnTo>
                  <a:pt x="398973" y="80361"/>
                </a:lnTo>
                <a:lnTo>
                  <a:pt x="398594" y="82518"/>
                </a:lnTo>
                <a:lnTo>
                  <a:pt x="399260" y="85241"/>
                </a:lnTo>
                <a:lnTo>
                  <a:pt x="402057" y="88586"/>
                </a:lnTo>
                <a:lnTo>
                  <a:pt x="402557" y="91198"/>
                </a:lnTo>
                <a:lnTo>
                  <a:pt x="401544" y="94287"/>
                </a:lnTo>
                <a:lnTo>
                  <a:pt x="401593" y="98275"/>
                </a:lnTo>
                <a:lnTo>
                  <a:pt x="400787" y="100129"/>
                </a:lnTo>
                <a:lnTo>
                  <a:pt x="398307" y="105832"/>
                </a:lnTo>
                <a:lnTo>
                  <a:pt x="397270" y="113412"/>
                </a:lnTo>
                <a:lnTo>
                  <a:pt x="394545" y="114398"/>
                </a:lnTo>
                <a:lnTo>
                  <a:pt x="392696" y="116406"/>
                </a:lnTo>
                <a:lnTo>
                  <a:pt x="390431" y="117912"/>
                </a:lnTo>
                <a:lnTo>
                  <a:pt x="379030" y="117465"/>
                </a:lnTo>
                <a:lnTo>
                  <a:pt x="375667" y="117739"/>
                </a:lnTo>
                <a:lnTo>
                  <a:pt x="374755" y="118453"/>
                </a:lnTo>
                <a:lnTo>
                  <a:pt x="371727" y="122602"/>
                </a:lnTo>
                <a:lnTo>
                  <a:pt x="367782" y="129237"/>
                </a:lnTo>
                <a:lnTo>
                  <a:pt x="367121" y="131469"/>
                </a:lnTo>
                <a:lnTo>
                  <a:pt x="364640" y="139860"/>
                </a:lnTo>
                <a:lnTo>
                  <a:pt x="361093" y="147410"/>
                </a:lnTo>
                <a:lnTo>
                  <a:pt x="360980" y="148617"/>
                </a:lnTo>
                <a:lnTo>
                  <a:pt x="361613" y="153781"/>
                </a:lnTo>
                <a:lnTo>
                  <a:pt x="361278" y="155886"/>
                </a:lnTo>
                <a:lnTo>
                  <a:pt x="357486" y="162925"/>
                </a:lnTo>
                <a:lnTo>
                  <a:pt x="357068" y="164389"/>
                </a:lnTo>
                <a:lnTo>
                  <a:pt x="357176" y="167006"/>
                </a:lnTo>
                <a:lnTo>
                  <a:pt x="358315" y="170406"/>
                </a:lnTo>
                <a:lnTo>
                  <a:pt x="358279" y="172376"/>
                </a:lnTo>
                <a:lnTo>
                  <a:pt x="355815" y="175435"/>
                </a:lnTo>
                <a:lnTo>
                  <a:pt x="352712" y="181577"/>
                </a:lnTo>
                <a:lnTo>
                  <a:pt x="353459" y="187458"/>
                </a:lnTo>
                <a:lnTo>
                  <a:pt x="353571" y="196283"/>
                </a:lnTo>
                <a:lnTo>
                  <a:pt x="352618" y="201335"/>
                </a:lnTo>
                <a:lnTo>
                  <a:pt x="351833" y="203651"/>
                </a:lnTo>
                <a:lnTo>
                  <a:pt x="351371" y="205019"/>
                </a:lnTo>
                <a:lnTo>
                  <a:pt x="349804" y="209644"/>
                </a:lnTo>
                <a:lnTo>
                  <a:pt x="349625" y="212084"/>
                </a:lnTo>
                <a:lnTo>
                  <a:pt x="350705" y="213090"/>
                </a:lnTo>
                <a:lnTo>
                  <a:pt x="352432" y="212602"/>
                </a:lnTo>
                <a:lnTo>
                  <a:pt x="359401" y="208161"/>
                </a:lnTo>
                <a:lnTo>
                  <a:pt x="362648" y="206497"/>
                </a:lnTo>
                <a:lnTo>
                  <a:pt x="367000" y="207137"/>
                </a:lnTo>
                <a:lnTo>
                  <a:pt x="368795" y="207987"/>
                </a:lnTo>
                <a:lnTo>
                  <a:pt x="369823" y="208962"/>
                </a:lnTo>
                <a:lnTo>
                  <a:pt x="371395" y="211677"/>
                </a:lnTo>
                <a:lnTo>
                  <a:pt x="372409" y="214985"/>
                </a:lnTo>
                <a:lnTo>
                  <a:pt x="371775" y="219060"/>
                </a:lnTo>
                <a:lnTo>
                  <a:pt x="371806" y="225736"/>
                </a:lnTo>
                <a:lnTo>
                  <a:pt x="370559" y="234578"/>
                </a:lnTo>
                <a:close/>
              </a:path>
            </a:pathLst>
          </a:custGeom>
          <a:solidFill>
            <a:srgbClr val="6D1E7A">
              <a:alpha val="100000"/>
            </a:srgbClr>
          </a:solidFill>
          <a:ln w="13550" cap="flat">
            <a:solidFill>
              <a:srgbClr val="6D1E7A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872" name="pg2872"/>
          <p:cNvSpPr/>
          <p:nvPr/>
        </p:nvSpPr>
        <p:spPr>
          <a:xfrm>
            <a:off x="7399150" y="5861616"/>
            <a:ext cx="210497" cy="485257"/>
          </a:xfrm>
          <a:custGeom>
            <a:avLst/>
            <a:gdLst/>
            <a:ahLst/>
            <a:cxnLst/>
            <a:rect l="0" t="0" r="0" b="0"/>
            <a:pathLst>
              <a:path w="210497" h="485257">
                <a:moveTo>
                  <a:pt x="197611" y="115862"/>
                </a:moveTo>
                <a:lnTo>
                  <a:pt x="198154" y="119426"/>
                </a:lnTo>
                <a:lnTo>
                  <a:pt x="198014" y="121805"/>
                </a:lnTo>
                <a:lnTo>
                  <a:pt x="196990" y="125536"/>
                </a:lnTo>
                <a:lnTo>
                  <a:pt x="195037" y="129788"/>
                </a:lnTo>
                <a:lnTo>
                  <a:pt x="192242" y="132902"/>
                </a:lnTo>
                <a:lnTo>
                  <a:pt x="186352" y="136969"/>
                </a:lnTo>
                <a:lnTo>
                  <a:pt x="185208" y="137758"/>
                </a:lnTo>
                <a:lnTo>
                  <a:pt x="183199" y="140000"/>
                </a:lnTo>
                <a:lnTo>
                  <a:pt x="181741" y="145292"/>
                </a:lnTo>
                <a:lnTo>
                  <a:pt x="179925" y="154775"/>
                </a:lnTo>
                <a:lnTo>
                  <a:pt x="178604" y="158814"/>
                </a:lnTo>
                <a:lnTo>
                  <a:pt x="175875" y="164511"/>
                </a:lnTo>
                <a:lnTo>
                  <a:pt x="175647" y="166626"/>
                </a:lnTo>
                <a:lnTo>
                  <a:pt x="175664" y="168309"/>
                </a:lnTo>
                <a:lnTo>
                  <a:pt x="184180" y="176765"/>
                </a:lnTo>
                <a:lnTo>
                  <a:pt x="189984" y="176154"/>
                </a:lnTo>
                <a:lnTo>
                  <a:pt x="193276" y="185153"/>
                </a:lnTo>
                <a:lnTo>
                  <a:pt x="195965" y="189248"/>
                </a:lnTo>
                <a:lnTo>
                  <a:pt x="190990" y="206810"/>
                </a:lnTo>
                <a:lnTo>
                  <a:pt x="188283" y="211927"/>
                </a:lnTo>
                <a:lnTo>
                  <a:pt x="184983" y="214140"/>
                </a:lnTo>
                <a:lnTo>
                  <a:pt x="174678" y="213699"/>
                </a:lnTo>
                <a:lnTo>
                  <a:pt x="169919" y="215912"/>
                </a:lnTo>
                <a:lnTo>
                  <a:pt x="148197" y="234345"/>
                </a:lnTo>
                <a:lnTo>
                  <a:pt x="142729" y="241859"/>
                </a:lnTo>
                <a:lnTo>
                  <a:pt x="138306" y="247937"/>
                </a:lnTo>
                <a:lnTo>
                  <a:pt x="134214" y="246720"/>
                </a:lnTo>
                <a:lnTo>
                  <a:pt x="131298" y="241859"/>
                </a:lnTo>
                <a:lnTo>
                  <a:pt x="126803" y="234363"/>
                </a:lnTo>
                <a:lnTo>
                  <a:pt x="126836" y="225673"/>
                </a:lnTo>
                <a:lnTo>
                  <a:pt x="126035" y="223374"/>
                </a:lnTo>
                <a:lnTo>
                  <a:pt x="119486" y="220521"/>
                </a:lnTo>
                <a:lnTo>
                  <a:pt x="116671" y="221675"/>
                </a:lnTo>
                <a:lnTo>
                  <a:pt x="113815" y="228977"/>
                </a:lnTo>
                <a:lnTo>
                  <a:pt x="108821" y="234741"/>
                </a:lnTo>
                <a:lnTo>
                  <a:pt x="97344" y="240491"/>
                </a:lnTo>
                <a:lnTo>
                  <a:pt x="96153" y="241859"/>
                </a:lnTo>
                <a:lnTo>
                  <a:pt x="84352" y="255412"/>
                </a:lnTo>
                <a:lnTo>
                  <a:pt x="78678" y="263810"/>
                </a:lnTo>
                <a:lnTo>
                  <a:pt x="75070" y="273730"/>
                </a:lnTo>
                <a:lnTo>
                  <a:pt x="72699" y="287728"/>
                </a:lnTo>
                <a:lnTo>
                  <a:pt x="73739" y="291172"/>
                </a:lnTo>
                <a:lnTo>
                  <a:pt x="75316" y="294709"/>
                </a:lnTo>
                <a:lnTo>
                  <a:pt x="78018" y="298722"/>
                </a:lnTo>
                <a:lnTo>
                  <a:pt x="80204" y="301160"/>
                </a:lnTo>
                <a:lnTo>
                  <a:pt x="84312" y="304019"/>
                </a:lnTo>
                <a:lnTo>
                  <a:pt x="93394" y="307921"/>
                </a:lnTo>
                <a:lnTo>
                  <a:pt x="93598" y="311350"/>
                </a:lnTo>
                <a:lnTo>
                  <a:pt x="85564" y="345258"/>
                </a:lnTo>
                <a:lnTo>
                  <a:pt x="81668" y="368411"/>
                </a:lnTo>
                <a:lnTo>
                  <a:pt x="83535" y="379853"/>
                </a:lnTo>
                <a:lnTo>
                  <a:pt x="85111" y="383987"/>
                </a:lnTo>
                <a:lnTo>
                  <a:pt x="89065" y="391178"/>
                </a:lnTo>
                <a:lnTo>
                  <a:pt x="92072" y="396648"/>
                </a:lnTo>
                <a:lnTo>
                  <a:pt x="93437" y="399132"/>
                </a:lnTo>
                <a:lnTo>
                  <a:pt x="96528" y="403589"/>
                </a:lnTo>
                <a:lnTo>
                  <a:pt x="95819" y="412832"/>
                </a:lnTo>
                <a:lnTo>
                  <a:pt x="88732" y="415229"/>
                </a:lnTo>
                <a:lnTo>
                  <a:pt x="79744" y="412522"/>
                </a:lnTo>
                <a:lnTo>
                  <a:pt x="76828" y="412928"/>
                </a:lnTo>
                <a:lnTo>
                  <a:pt x="64913" y="416444"/>
                </a:lnTo>
                <a:lnTo>
                  <a:pt x="64304" y="418578"/>
                </a:lnTo>
                <a:lnTo>
                  <a:pt x="63055" y="422952"/>
                </a:lnTo>
                <a:lnTo>
                  <a:pt x="63802" y="443897"/>
                </a:lnTo>
                <a:lnTo>
                  <a:pt x="63950" y="448054"/>
                </a:lnTo>
                <a:lnTo>
                  <a:pt x="63050" y="453840"/>
                </a:lnTo>
                <a:lnTo>
                  <a:pt x="55063" y="458937"/>
                </a:lnTo>
                <a:lnTo>
                  <a:pt x="46861" y="460477"/>
                </a:lnTo>
                <a:lnTo>
                  <a:pt x="43035" y="469367"/>
                </a:lnTo>
                <a:lnTo>
                  <a:pt x="42555" y="474665"/>
                </a:lnTo>
                <a:lnTo>
                  <a:pt x="42515" y="479072"/>
                </a:lnTo>
                <a:lnTo>
                  <a:pt x="40949" y="485173"/>
                </a:lnTo>
                <a:lnTo>
                  <a:pt x="39658" y="485257"/>
                </a:lnTo>
                <a:lnTo>
                  <a:pt x="36802" y="479661"/>
                </a:lnTo>
                <a:lnTo>
                  <a:pt x="34727" y="477865"/>
                </a:lnTo>
                <a:lnTo>
                  <a:pt x="24810" y="471238"/>
                </a:lnTo>
                <a:lnTo>
                  <a:pt x="14252" y="466179"/>
                </a:lnTo>
                <a:lnTo>
                  <a:pt x="14842" y="461880"/>
                </a:lnTo>
                <a:lnTo>
                  <a:pt x="20351" y="453023"/>
                </a:lnTo>
                <a:lnTo>
                  <a:pt x="20637" y="449927"/>
                </a:lnTo>
                <a:lnTo>
                  <a:pt x="18506" y="443897"/>
                </a:lnTo>
                <a:lnTo>
                  <a:pt x="12625" y="427258"/>
                </a:lnTo>
                <a:lnTo>
                  <a:pt x="436" y="403250"/>
                </a:lnTo>
                <a:lnTo>
                  <a:pt x="0" y="397473"/>
                </a:lnTo>
                <a:lnTo>
                  <a:pt x="3865" y="391178"/>
                </a:lnTo>
                <a:lnTo>
                  <a:pt x="7440" y="388369"/>
                </a:lnTo>
                <a:lnTo>
                  <a:pt x="8913" y="383812"/>
                </a:lnTo>
                <a:lnTo>
                  <a:pt x="13565" y="376383"/>
                </a:lnTo>
                <a:lnTo>
                  <a:pt x="21220" y="370241"/>
                </a:lnTo>
                <a:lnTo>
                  <a:pt x="27704" y="360088"/>
                </a:lnTo>
                <a:lnTo>
                  <a:pt x="38938" y="350646"/>
                </a:lnTo>
                <a:lnTo>
                  <a:pt x="43263" y="348947"/>
                </a:lnTo>
                <a:lnTo>
                  <a:pt x="45646" y="339543"/>
                </a:lnTo>
                <a:lnTo>
                  <a:pt x="43737" y="323591"/>
                </a:lnTo>
                <a:lnTo>
                  <a:pt x="44648" y="316837"/>
                </a:lnTo>
                <a:lnTo>
                  <a:pt x="38806" y="304162"/>
                </a:lnTo>
                <a:lnTo>
                  <a:pt x="32316" y="296429"/>
                </a:lnTo>
                <a:lnTo>
                  <a:pt x="25457" y="291683"/>
                </a:lnTo>
                <a:lnTo>
                  <a:pt x="23054" y="291860"/>
                </a:lnTo>
                <a:lnTo>
                  <a:pt x="19180" y="295717"/>
                </a:lnTo>
                <a:lnTo>
                  <a:pt x="18647" y="294419"/>
                </a:lnTo>
                <a:lnTo>
                  <a:pt x="18832" y="292794"/>
                </a:lnTo>
                <a:lnTo>
                  <a:pt x="22643" y="284378"/>
                </a:lnTo>
                <a:lnTo>
                  <a:pt x="26791" y="277596"/>
                </a:lnTo>
                <a:lnTo>
                  <a:pt x="27877" y="276071"/>
                </a:lnTo>
                <a:lnTo>
                  <a:pt x="28724" y="275511"/>
                </a:lnTo>
                <a:lnTo>
                  <a:pt x="28758" y="271418"/>
                </a:lnTo>
                <a:lnTo>
                  <a:pt x="30005" y="262575"/>
                </a:lnTo>
                <a:lnTo>
                  <a:pt x="29974" y="255900"/>
                </a:lnTo>
                <a:lnTo>
                  <a:pt x="30608" y="251824"/>
                </a:lnTo>
                <a:lnTo>
                  <a:pt x="29594" y="248516"/>
                </a:lnTo>
                <a:lnTo>
                  <a:pt x="28022" y="245801"/>
                </a:lnTo>
                <a:lnTo>
                  <a:pt x="26994" y="244827"/>
                </a:lnTo>
                <a:lnTo>
                  <a:pt x="25199" y="243977"/>
                </a:lnTo>
                <a:lnTo>
                  <a:pt x="20847" y="243337"/>
                </a:lnTo>
                <a:lnTo>
                  <a:pt x="17600" y="245000"/>
                </a:lnTo>
                <a:lnTo>
                  <a:pt x="10631" y="249442"/>
                </a:lnTo>
                <a:lnTo>
                  <a:pt x="8904" y="249930"/>
                </a:lnTo>
                <a:lnTo>
                  <a:pt x="7824" y="248924"/>
                </a:lnTo>
                <a:lnTo>
                  <a:pt x="8003" y="246484"/>
                </a:lnTo>
                <a:lnTo>
                  <a:pt x="9570" y="241859"/>
                </a:lnTo>
                <a:lnTo>
                  <a:pt x="10032" y="240491"/>
                </a:lnTo>
                <a:lnTo>
                  <a:pt x="10817" y="238175"/>
                </a:lnTo>
                <a:lnTo>
                  <a:pt x="11770" y="233123"/>
                </a:lnTo>
                <a:lnTo>
                  <a:pt x="11658" y="224298"/>
                </a:lnTo>
                <a:lnTo>
                  <a:pt x="10911" y="218417"/>
                </a:lnTo>
                <a:lnTo>
                  <a:pt x="14014" y="212275"/>
                </a:lnTo>
                <a:lnTo>
                  <a:pt x="16478" y="209215"/>
                </a:lnTo>
                <a:lnTo>
                  <a:pt x="16514" y="207246"/>
                </a:lnTo>
                <a:lnTo>
                  <a:pt x="15375" y="203845"/>
                </a:lnTo>
                <a:lnTo>
                  <a:pt x="15267" y="201228"/>
                </a:lnTo>
                <a:lnTo>
                  <a:pt x="15685" y="199764"/>
                </a:lnTo>
                <a:lnTo>
                  <a:pt x="19477" y="192725"/>
                </a:lnTo>
                <a:lnTo>
                  <a:pt x="19812" y="190621"/>
                </a:lnTo>
                <a:lnTo>
                  <a:pt x="19179" y="185457"/>
                </a:lnTo>
                <a:lnTo>
                  <a:pt x="19292" y="184250"/>
                </a:lnTo>
                <a:lnTo>
                  <a:pt x="22839" y="176700"/>
                </a:lnTo>
                <a:lnTo>
                  <a:pt x="25320" y="168309"/>
                </a:lnTo>
                <a:lnTo>
                  <a:pt x="25981" y="166077"/>
                </a:lnTo>
                <a:lnTo>
                  <a:pt x="29926" y="159442"/>
                </a:lnTo>
                <a:lnTo>
                  <a:pt x="32953" y="155293"/>
                </a:lnTo>
                <a:lnTo>
                  <a:pt x="33866" y="154579"/>
                </a:lnTo>
                <a:lnTo>
                  <a:pt x="37229" y="154304"/>
                </a:lnTo>
                <a:lnTo>
                  <a:pt x="48630" y="154752"/>
                </a:lnTo>
                <a:lnTo>
                  <a:pt x="50895" y="153246"/>
                </a:lnTo>
                <a:lnTo>
                  <a:pt x="52744" y="151238"/>
                </a:lnTo>
                <a:lnTo>
                  <a:pt x="55469" y="150251"/>
                </a:lnTo>
                <a:lnTo>
                  <a:pt x="56506" y="142672"/>
                </a:lnTo>
                <a:lnTo>
                  <a:pt x="58986" y="136969"/>
                </a:lnTo>
                <a:lnTo>
                  <a:pt x="59792" y="135115"/>
                </a:lnTo>
                <a:lnTo>
                  <a:pt x="59743" y="131126"/>
                </a:lnTo>
                <a:lnTo>
                  <a:pt x="60756" y="128037"/>
                </a:lnTo>
                <a:lnTo>
                  <a:pt x="60256" y="125426"/>
                </a:lnTo>
                <a:lnTo>
                  <a:pt x="57459" y="122081"/>
                </a:lnTo>
                <a:lnTo>
                  <a:pt x="56793" y="119357"/>
                </a:lnTo>
                <a:lnTo>
                  <a:pt x="57172" y="117200"/>
                </a:lnTo>
                <a:lnTo>
                  <a:pt x="61619" y="106343"/>
                </a:lnTo>
                <a:lnTo>
                  <a:pt x="61952" y="99676"/>
                </a:lnTo>
                <a:lnTo>
                  <a:pt x="62011" y="87550"/>
                </a:lnTo>
                <a:lnTo>
                  <a:pt x="62521" y="83069"/>
                </a:lnTo>
                <a:lnTo>
                  <a:pt x="64081" y="78113"/>
                </a:lnTo>
                <a:lnTo>
                  <a:pt x="66988" y="71062"/>
                </a:lnTo>
                <a:lnTo>
                  <a:pt x="70019" y="65438"/>
                </a:lnTo>
                <a:lnTo>
                  <a:pt x="71795" y="65587"/>
                </a:lnTo>
                <a:lnTo>
                  <a:pt x="73906" y="63486"/>
                </a:lnTo>
                <a:lnTo>
                  <a:pt x="76070" y="58556"/>
                </a:lnTo>
                <a:lnTo>
                  <a:pt x="77048" y="55343"/>
                </a:lnTo>
                <a:lnTo>
                  <a:pt x="78483" y="49808"/>
                </a:lnTo>
                <a:lnTo>
                  <a:pt x="81587" y="41985"/>
                </a:lnTo>
                <a:lnTo>
                  <a:pt x="85418" y="35949"/>
                </a:lnTo>
                <a:lnTo>
                  <a:pt x="88513" y="32132"/>
                </a:lnTo>
                <a:lnTo>
                  <a:pt x="89900" y="30988"/>
                </a:lnTo>
                <a:lnTo>
                  <a:pt x="91855" y="30241"/>
                </a:lnTo>
                <a:lnTo>
                  <a:pt x="93493" y="29992"/>
                </a:lnTo>
                <a:lnTo>
                  <a:pt x="97350" y="30456"/>
                </a:lnTo>
                <a:lnTo>
                  <a:pt x="98584" y="30087"/>
                </a:lnTo>
                <a:lnTo>
                  <a:pt x="100150" y="28901"/>
                </a:lnTo>
                <a:lnTo>
                  <a:pt x="100497" y="27946"/>
                </a:lnTo>
                <a:lnTo>
                  <a:pt x="100793" y="27129"/>
                </a:lnTo>
                <a:lnTo>
                  <a:pt x="100849" y="25602"/>
                </a:lnTo>
                <a:lnTo>
                  <a:pt x="100497" y="24489"/>
                </a:lnTo>
                <a:lnTo>
                  <a:pt x="97997" y="18397"/>
                </a:lnTo>
                <a:lnTo>
                  <a:pt x="97726" y="16241"/>
                </a:lnTo>
                <a:lnTo>
                  <a:pt x="100497" y="11090"/>
                </a:lnTo>
                <a:lnTo>
                  <a:pt x="103825" y="9022"/>
                </a:lnTo>
                <a:lnTo>
                  <a:pt x="105091" y="8235"/>
                </a:lnTo>
                <a:lnTo>
                  <a:pt x="107021" y="11546"/>
                </a:lnTo>
                <a:lnTo>
                  <a:pt x="117815" y="5711"/>
                </a:lnTo>
                <a:lnTo>
                  <a:pt x="155065" y="2394"/>
                </a:lnTo>
                <a:lnTo>
                  <a:pt x="165964" y="0"/>
                </a:lnTo>
                <a:lnTo>
                  <a:pt x="165563" y="3223"/>
                </a:lnTo>
                <a:lnTo>
                  <a:pt x="163962" y="7124"/>
                </a:lnTo>
                <a:lnTo>
                  <a:pt x="162394" y="9022"/>
                </a:lnTo>
                <a:lnTo>
                  <a:pt x="161278" y="10373"/>
                </a:lnTo>
                <a:lnTo>
                  <a:pt x="156928" y="16672"/>
                </a:lnTo>
                <a:lnTo>
                  <a:pt x="156659" y="18141"/>
                </a:lnTo>
                <a:lnTo>
                  <a:pt x="157291" y="19894"/>
                </a:lnTo>
                <a:lnTo>
                  <a:pt x="158720" y="21075"/>
                </a:lnTo>
                <a:lnTo>
                  <a:pt x="168980" y="23580"/>
                </a:lnTo>
                <a:lnTo>
                  <a:pt x="172427" y="25044"/>
                </a:lnTo>
                <a:lnTo>
                  <a:pt x="175865" y="27694"/>
                </a:lnTo>
                <a:lnTo>
                  <a:pt x="178918" y="32086"/>
                </a:lnTo>
                <a:lnTo>
                  <a:pt x="181780" y="34672"/>
                </a:lnTo>
                <a:lnTo>
                  <a:pt x="189834" y="39799"/>
                </a:lnTo>
                <a:lnTo>
                  <a:pt x="195638" y="41291"/>
                </a:lnTo>
                <a:lnTo>
                  <a:pt x="198097" y="42641"/>
                </a:lnTo>
                <a:lnTo>
                  <a:pt x="200791" y="44977"/>
                </a:lnTo>
                <a:lnTo>
                  <a:pt x="202963" y="47751"/>
                </a:lnTo>
                <a:lnTo>
                  <a:pt x="204444" y="50420"/>
                </a:lnTo>
                <a:lnTo>
                  <a:pt x="206386" y="55343"/>
                </a:lnTo>
                <a:lnTo>
                  <a:pt x="207125" y="57638"/>
                </a:lnTo>
                <a:lnTo>
                  <a:pt x="210497" y="68104"/>
                </a:lnTo>
                <a:lnTo>
                  <a:pt x="210403" y="75328"/>
                </a:lnTo>
                <a:lnTo>
                  <a:pt x="209385" y="79038"/>
                </a:lnTo>
                <a:lnTo>
                  <a:pt x="207125" y="82798"/>
                </a:lnTo>
                <a:lnTo>
                  <a:pt x="205869" y="84891"/>
                </a:lnTo>
                <a:lnTo>
                  <a:pt x="203729" y="87477"/>
                </a:lnTo>
                <a:lnTo>
                  <a:pt x="196954" y="93926"/>
                </a:lnTo>
                <a:lnTo>
                  <a:pt x="194992" y="97243"/>
                </a:lnTo>
                <a:lnTo>
                  <a:pt x="194717" y="104793"/>
                </a:lnTo>
                <a:close/>
              </a:path>
            </a:pathLst>
          </a:custGeom>
          <a:solidFill>
            <a:srgbClr val="962C7E">
              <a:alpha val="100000"/>
            </a:srgbClr>
          </a:solidFill>
          <a:ln w="13550" cap="flat">
            <a:solidFill>
              <a:srgbClr val="962C7E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873" name="pg2873"/>
          <p:cNvSpPr/>
          <p:nvPr/>
        </p:nvSpPr>
        <p:spPr>
          <a:xfrm>
            <a:off x="7124443" y="5557467"/>
            <a:ext cx="222175" cy="527554"/>
          </a:xfrm>
          <a:custGeom>
            <a:avLst/>
            <a:gdLst/>
            <a:ahLst/>
            <a:cxnLst/>
            <a:rect l="0" t="0" r="0" b="0"/>
            <a:pathLst>
              <a:path w="222175" h="527554">
                <a:moveTo>
                  <a:pt x="103530" y="68538"/>
                </a:moveTo>
                <a:lnTo>
                  <a:pt x="98857" y="70471"/>
                </a:lnTo>
                <a:lnTo>
                  <a:pt x="91602" y="72650"/>
                </a:lnTo>
                <a:lnTo>
                  <a:pt x="90116" y="73745"/>
                </a:lnTo>
                <a:lnTo>
                  <a:pt x="89517" y="74186"/>
                </a:lnTo>
                <a:lnTo>
                  <a:pt x="88683" y="75454"/>
                </a:lnTo>
                <a:lnTo>
                  <a:pt x="89028" y="80686"/>
                </a:lnTo>
                <a:lnTo>
                  <a:pt x="90116" y="83929"/>
                </a:lnTo>
                <a:lnTo>
                  <a:pt x="90855" y="86133"/>
                </a:lnTo>
                <a:lnTo>
                  <a:pt x="91336" y="87571"/>
                </a:lnTo>
                <a:lnTo>
                  <a:pt x="93478" y="91262"/>
                </a:lnTo>
                <a:lnTo>
                  <a:pt x="96345" y="94327"/>
                </a:lnTo>
                <a:lnTo>
                  <a:pt x="99943" y="95471"/>
                </a:lnTo>
                <a:lnTo>
                  <a:pt x="101193" y="96249"/>
                </a:lnTo>
                <a:lnTo>
                  <a:pt x="102957" y="98333"/>
                </a:lnTo>
                <a:lnTo>
                  <a:pt x="106009" y="103289"/>
                </a:lnTo>
                <a:lnTo>
                  <a:pt x="108175" y="105622"/>
                </a:lnTo>
                <a:lnTo>
                  <a:pt x="112081" y="106477"/>
                </a:lnTo>
                <a:lnTo>
                  <a:pt x="119279" y="108052"/>
                </a:lnTo>
                <a:lnTo>
                  <a:pt x="126042" y="110947"/>
                </a:lnTo>
                <a:lnTo>
                  <a:pt x="128199" y="112332"/>
                </a:lnTo>
                <a:lnTo>
                  <a:pt x="129704" y="114449"/>
                </a:lnTo>
                <a:lnTo>
                  <a:pt x="130433" y="120157"/>
                </a:lnTo>
                <a:lnTo>
                  <a:pt x="131823" y="123673"/>
                </a:lnTo>
                <a:lnTo>
                  <a:pt x="138651" y="130098"/>
                </a:lnTo>
                <a:lnTo>
                  <a:pt x="140310" y="132326"/>
                </a:lnTo>
                <a:lnTo>
                  <a:pt x="141283" y="134581"/>
                </a:lnTo>
                <a:lnTo>
                  <a:pt x="140983" y="135898"/>
                </a:lnTo>
                <a:lnTo>
                  <a:pt x="137362" y="137114"/>
                </a:lnTo>
                <a:lnTo>
                  <a:pt x="136369" y="138433"/>
                </a:lnTo>
                <a:lnTo>
                  <a:pt x="135783" y="140933"/>
                </a:lnTo>
                <a:lnTo>
                  <a:pt x="136102" y="143564"/>
                </a:lnTo>
                <a:lnTo>
                  <a:pt x="136539" y="144627"/>
                </a:lnTo>
                <a:lnTo>
                  <a:pt x="139684" y="148495"/>
                </a:lnTo>
                <a:lnTo>
                  <a:pt x="147106" y="154783"/>
                </a:lnTo>
                <a:lnTo>
                  <a:pt x="151210" y="159262"/>
                </a:lnTo>
                <a:lnTo>
                  <a:pt x="153306" y="160953"/>
                </a:lnTo>
                <a:lnTo>
                  <a:pt x="156422" y="163605"/>
                </a:lnTo>
                <a:lnTo>
                  <a:pt x="160347" y="167739"/>
                </a:lnTo>
                <a:lnTo>
                  <a:pt x="167514" y="173501"/>
                </a:lnTo>
                <a:lnTo>
                  <a:pt x="174528" y="179844"/>
                </a:lnTo>
                <a:lnTo>
                  <a:pt x="175738" y="180557"/>
                </a:lnTo>
                <a:lnTo>
                  <a:pt x="180383" y="181990"/>
                </a:lnTo>
                <a:lnTo>
                  <a:pt x="182165" y="183492"/>
                </a:lnTo>
                <a:lnTo>
                  <a:pt x="182421" y="185097"/>
                </a:lnTo>
                <a:lnTo>
                  <a:pt x="180833" y="189424"/>
                </a:lnTo>
                <a:lnTo>
                  <a:pt x="180235" y="192319"/>
                </a:lnTo>
                <a:lnTo>
                  <a:pt x="180429" y="194896"/>
                </a:lnTo>
                <a:lnTo>
                  <a:pt x="181492" y="199911"/>
                </a:lnTo>
                <a:lnTo>
                  <a:pt x="182539" y="202776"/>
                </a:lnTo>
                <a:lnTo>
                  <a:pt x="184817" y="206277"/>
                </a:lnTo>
                <a:lnTo>
                  <a:pt x="187776" y="210088"/>
                </a:lnTo>
                <a:lnTo>
                  <a:pt x="192351" y="214895"/>
                </a:lnTo>
                <a:lnTo>
                  <a:pt x="194720" y="218691"/>
                </a:lnTo>
                <a:lnTo>
                  <a:pt x="195740" y="223460"/>
                </a:lnTo>
                <a:lnTo>
                  <a:pt x="194970" y="232190"/>
                </a:lnTo>
                <a:lnTo>
                  <a:pt x="188134" y="270545"/>
                </a:lnTo>
                <a:lnTo>
                  <a:pt x="189166" y="273751"/>
                </a:lnTo>
                <a:lnTo>
                  <a:pt x="194735" y="280558"/>
                </a:lnTo>
                <a:lnTo>
                  <a:pt x="194900" y="294125"/>
                </a:lnTo>
                <a:lnTo>
                  <a:pt x="199510" y="304435"/>
                </a:lnTo>
                <a:lnTo>
                  <a:pt x="200028" y="308233"/>
                </a:lnTo>
                <a:lnTo>
                  <a:pt x="197217" y="313171"/>
                </a:lnTo>
                <a:lnTo>
                  <a:pt x="192403" y="321625"/>
                </a:lnTo>
                <a:lnTo>
                  <a:pt x="183863" y="328587"/>
                </a:lnTo>
                <a:lnTo>
                  <a:pt x="179895" y="333954"/>
                </a:lnTo>
                <a:lnTo>
                  <a:pt x="179022" y="338275"/>
                </a:lnTo>
                <a:lnTo>
                  <a:pt x="179117" y="347675"/>
                </a:lnTo>
                <a:lnTo>
                  <a:pt x="185162" y="348072"/>
                </a:lnTo>
                <a:lnTo>
                  <a:pt x="187559" y="349356"/>
                </a:lnTo>
                <a:lnTo>
                  <a:pt x="188482" y="350588"/>
                </a:lnTo>
                <a:lnTo>
                  <a:pt x="189868" y="354009"/>
                </a:lnTo>
                <a:lnTo>
                  <a:pt x="191405" y="359492"/>
                </a:lnTo>
                <a:lnTo>
                  <a:pt x="193826" y="373418"/>
                </a:lnTo>
                <a:lnTo>
                  <a:pt x="194478" y="374913"/>
                </a:lnTo>
                <a:lnTo>
                  <a:pt x="196142" y="376944"/>
                </a:lnTo>
                <a:lnTo>
                  <a:pt x="198391" y="379106"/>
                </a:lnTo>
                <a:lnTo>
                  <a:pt x="200207" y="380066"/>
                </a:lnTo>
                <a:lnTo>
                  <a:pt x="210012" y="380101"/>
                </a:lnTo>
                <a:lnTo>
                  <a:pt x="211311" y="380455"/>
                </a:lnTo>
                <a:lnTo>
                  <a:pt x="217541" y="386021"/>
                </a:lnTo>
                <a:lnTo>
                  <a:pt x="219030" y="388159"/>
                </a:lnTo>
                <a:lnTo>
                  <a:pt x="219694" y="389743"/>
                </a:lnTo>
                <a:lnTo>
                  <a:pt x="221445" y="404817"/>
                </a:lnTo>
                <a:lnTo>
                  <a:pt x="221798" y="416528"/>
                </a:lnTo>
                <a:lnTo>
                  <a:pt x="221302" y="421594"/>
                </a:lnTo>
                <a:lnTo>
                  <a:pt x="222175" y="428086"/>
                </a:lnTo>
                <a:lnTo>
                  <a:pt x="221405" y="430514"/>
                </a:lnTo>
                <a:lnTo>
                  <a:pt x="218247" y="436710"/>
                </a:lnTo>
                <a:lnTo>
                  <a:pt x="216599" y="441118"/>
                </a:lnTo>
                <a:lnTo>
                  <a:pt x="215909" y="442961"/>
                </a:lnTo>
                <a:lnTo>
                  <a:pt x="215000" y="446317"/>
                </a:lnTo>
                <a:lnTo>
                  <a:pt x="214619" y="450090"/>
                </a:lnTo>
                <a:lnTo>
                  <a:pt x="210374" y="454552"/>
                </a:lnTo>
                <a:lnTo>
                  <a:pt x="205773" y="458420"/>
                </a:lnTo>
                <a:lnTo>
                  <a:pt x="194356" y="464768"/>
                </a:lnTo>
                <a:lnTo>
                  <a:pt x="190471" y="466027"/>
                </a:lnTo>
                <a:lnTo>
                  <a:pt x="187291" y="465798"/>
                </a:lnTo>
                <a:lnTo>
                  <a:pt x="182771" y="464822"/>
                </a:lnTo>
                <a:lnTo>
                  <a:pt x="180111" y="465189"/>
                </a:lnTo>
                <a:lnTo>
                  <a:pt x="179072" y="465725"/>
                </a:lnTo>
                <a:lnTo>
                  <a:pt x="178206" y="467631"/>
                </a:lnTo>
                <a:lnTo>
                  <a:pt x="177575" y="470239"/>
                </a:lnTo>
                <a:lnTo>
                  <a:pt x="177296" y="472458"/>
                </a:lnTo>
                <a:lnTo>
                  <a:pt x="176979" y="474975"/>
                </a:lnTo>
                <a:lnTo>
                  <a:pt x="177061" y="480032"/>
                </a:lnTo>
                <a:lnTo>
                  <a:pt x="178738" y="492711"/>
                </a:lnTo>
                <a:lnTo>
                  <a:pt x="178617" y="494271"/>
                </a:lnTo>
                <a:lnTo>
                  <a:pt x="177777" y="497406"/>
                </a:lnTo>
                <a:lnTo>
                  <a:pt x="175411" y="502713"/>
                </a:lnTo>
                <a:lnTo>
                  <a:pt x="171398" y="507933"/>
                </a:lnTo>
                <a:lnTo>
                  <a:pt x="167554" y="511335"/>
                </a:lnTo>
                <a:lnTo>
                  <a:pt x="165992" y="511667"/>
                </a:lnTo>
                <a:lnTo>
                  <a:pt x="164494" y="511300"/>
                </a:lnTo>
                <a:lnTo>
                  <a:pt x="162475" y="511080"/>
                </a:lnTo>
                <a:lnTo>
                  <a:pt x="160673" y="511596"/>
                </a:lnTo>
                <a:lnTo>
                  <a:pt x="153306" y="514995"/>
                </a:lnTo>
                <a:lnTo>
                  <a:pt x="146905" y="517947"/>
                </a:lnTo>
                <a:lnTo>
                  <a:pt x="140570" y="521252"/>
                </a:lnTo>
                <a:lnTo>
                  <a:pt x="130514" y="527554"/>
                </a:lnTo>
                <a:lnTo>
                  <a:pt x="128162" y="521657"/>
                </a:lnTo>
                <a:lnTo>
                  <a:pt x="128266" y="515603"/>
                </a:lnTo>
                <a:lnTo>
                  <a:pt x="127609" y="512661"/>
                </a:lnTo>
                <a:lnTo>
                  <a:pt x="125443" y="508185"/>
                </a:lnTo>
                <a:lnTo>
                  <a:pt x="120864" y="501924"/>
                </a:lnTo>
                <a:lnTo>
                  <a:pt x="120523" y="498973"/>
                </a:lnTo>
                <a:lnTo>
                  <a:pt x="120545" y="492244"/>
                </a:lnTo>
                <a:lnTo>
                  <a:pt x="119842" y="480821"/>
                </a:lnTo>
                <a:lnTo>
                  <a:pt x="120989" y="477929"/>
                </a:lnTo>
                <a:lnTo>
                  <a:pt x="125189" y="472458"/>
                </a:lnTo>
                <a:lnTo>
                  <a:pt x="127609" y="469304"/>
                </a:lnTo>
                <a:lnTo>
                  <a:pt x="128192" y="466757"/>
                </a:lnTo>
                <a:lnTo>
                  <a:pt x="128722" y="461416"/>
                </a:lnTo>
                <a:lnTo>
                  <a:pt x="128103" y="454089"/>
                </a:lnTo>
                <a:lnTo>
                  <a:pt x="127609" y="451811"/>
                </a:lnTo>
                <a:lnTo>
                  <a:pt x="125705" y="448221"/>
                </a:lnTo>
                <a:lnTo>
                  <a:pt x="119805" y="441118"/>
                </a:lnTo>
                <a:lnTo>
                  <a:pt x="114915" y="435230"/>
                </a:lnTo>
                <a:lnTo>
                  <a:pt x="112081" y="432244"/>
                </a:lnTo>
                <a:lnTo>
                  <a:pt x="108386" y="428350"/>
                </a:lnTo>
                <a:lnTo>
                  <a:pt x="102090" y="422448"/>
                </a:lnTo>
                <a:lnTo>
                  <a:pt x="100527" y="419343"/>
                </a:lnTo>
                <a:lnTo>
                  <a:pt x="97644" y="411064"/>
                </a:lnTo>
                <a:lnTo>
                  <a:pt x="96164" y="408707"/>
                </a:lnTo>
                <a:lnTo>
                  <a:pt x="94340" y="407623"/>
                </a:lnTo>
                <a:lnTo>
                  <a:pt x="90116" y="407271"/>
                </a:lnTo>
                <a:lnTo>
                  <a:pt x="88415" y="407129"/>
                </a:lnTo>
                <a:lnTo>
                  <a:pt x="81926" y="408167"/>
                </a:lnTo>
                <a:lnTo>
                  <a:pt x="77473" y="408879"/>
                </a:lnTo>
                <a:lnTo>
                  <a:pt x="59500" y="409536"/>
                </a:lnTo>
                <a:lnTo>
                  <a:pt x="58470" y="409738"/>
                </a:lnTo>
                <a:lnTo>
                  <a:pt x="52796" y="410848"/>
                </a:lnTo>
                <a:lnTo>
                  <a:pt x="49728" y="411450"/>
                </a:lnTo>
                <a:lnTo>
                  <a:pt x="47361" y="412080"/>
                </a:lnTo>
                <a:lnTo>
                  <a:pt x="39548" y="414158"/>
                </a:lnTo>
                <a:lnTo>
                  <a:pt x="31383" y="415440"/>
                </a:lnTo>
                <a:lnTo>
                  <a:pt x="27949" y="415738"/>
                </a:lnTo>
                <a:lnTo>
                  <a:pt x="21822" y="415125"/>
                </a:lnTo>
                <a:lnTo>
                  <a:pt x="20249" y="412755"/>
                </a:lnTo>
                <a:lnTo>
                  <a:pt x="13532" y="397762"/>
                </a:lnTo>
                <a:lnTo>
                  <a:pt x="9624" y="390634"/>
                </a:lnTo>
                <a:lnTo>
                  <a:pt x="6787" y="384282"/>
                </a:lnTo>
                <a:lnTo>
                  <a:pt x="2055" y="371164"/>
                </a:lnTo>
                <a:lnTo>
                  <a:pt x="207" y="362350"/>
                </a:lnTo>
                <a:lnTo>
                  <a:pt x="0" y="359492"/>
                </a:lnTo>
                <a:lnTo>
                  <a:pt x="2840" y="347116"/>
                </a:lnTo>
                <a:lnTo>
                  <a:pt x="3649" y="343589"/>
                </a:lnTo>
                <a:lnTo>
                  <a:pt x="5090" y="335761"/>
                </a:lnTo>
                <a:lnTo>
                  <a:pt x="5771" y="333914"/>
                </a:lnTo>
                <a:lnTo>
                  <a:pt x="12005" y="324398"/>
                </a:lnTo>
                <a:lnTo>
                  <a:pt x="14906" y="314528"/>
                </a:lnTo>
                <a:lnTo>
                  <a:pt x="15467" y="313171"/>
                </a:lnTo>
                <a:lnTo>
                  <a:pt x="16951" y="309574"/>
                </a:lnTo>
                <a:lnTo>
                  <a:pt x="27806" y="296614"/>
                </a:lnTo>
                <a:lnTo>
                  <a:pt x="33346" y="295234"/>
                </a:lnTo>
                <a:lnTo>
                  <a:pt x="47361" y="291744"/>
                </a:lnTo>
                <a:lnTo>
                  <a:pt x="49703" y="291162"/>
                </a:lnTo>
                <a:lnTo>
                  <a:pt x="52218" y="290014"/>
                </a:lnTo>
                <a:lnTo>
                  <a:pt x="52796" y="289447"/>
                </a:lnTo>
                <a:lnTo>
                  <a:pt x="53562" y="288695"/>
                </a:lnTo>
                <a:lnTo>
                  <a:pt x="55970" y="280484"/>
                </a:lnTo>
                <a:lnTo>
                  <a:pt x="58470" y="275369"/>
                </a:lnTo>
                <a:lnTo>
                  <a:pt x="59544" y="273174"/>
                </a:lnTo>
                <a:lnTo>
                  <a:pt x="60368" y="270347"/>
                </a:lnTo>
                <a:lnTo>
                  <a:pt x="60888" y="266744"/>
                </a:lnTo>
                <a:lnTo>
                  <a:pt x="63025" y="261317"/>
                </a:lnTo>
                <a:lnTo>
                  <a:pt x="62693" y="254151"/>
                </a:lnTo>
                <a:lnTo>
                  <a:pt x="60916" y="251611"/>
                </a:lnTo>
                <a:lnTo>
                  <a:pt x="58470" y="249552"/>
                </a:lnTo>
                <a:lnTo>
                  <a:pt x="56925" y="248250"/>
                </a:lnTo>
                <a:lnTo>
                  <a:pt x="55566" y="246536"/>
                </a:lnTo>
                <a:lnTo>
                  <a:pt x="55072" y="245345"/>
                </a:lnTo>
                <a:lnTo>
                  <a:pt x="55317" y="243111"/>
                </a:lnTo>
                <a:lnTo>
                  <a:pt x="56896" y="240375"/>
                </a:lnTo>
                <a:lnTo>
                  <a:pt x="58470" y="238472"/>
                </a:lnTo>
                <a:lnTo>
                  <a:pt x="62571" y="233509"/>
                </a:lnTo>
                <a:lnTo>
                  <a:pt x="68415" y="228158"/>
                </a:lnTo>
                <a:lnTo>
                  <a:pt x="72703" y="225450"/>
                </a:lnTo>
                <a:lnTo>
                  <a:pt x="68762" y="222620"/>
                </a:lnTo>
                <a:lnTo>
                  <a:pt x="62149" y="221319"/>
                </a:lnTo>
                <a:lnTo>
                  <a:pt x="59349" y="219982"/>
                </a:lnTo>
                <a:lnTo>
                  <a:pt x="58470" y="219069"/>
                </a:lnTo>
                <a:lnTo>
                  <a:pt x="55432" y="215913"/>
                </a:lnTo>
                <a:lnTo>
                  <a:pt x="54421" y="214862"/>
                </a:lnTo>
                <a:lnTo>
                  <a:pt x="52796" y="212793"/>
                </a:lnTo>
                <a:lnTo>
                  <a:pt x="47361" y="205871"/>
                </a:lnTo>
                <a:lnTo>
                  <a:pt x="39648" y="198958"/>
                </a:lnTo>
                <a:lnTo>
                  <a:pt x="36110" y="195337"/>
                </a:lnTo>
                <a:lnTo>
                  <a:pt x="34091" y="191182"/>
                </a:lnTo>
                <a:lnTo>
                  <a:pt x="33007" y="187463"/>
                </a:lnTo>
                <a:lnTo>
                  <a:pt x="31053" y="183316"/>
                </a:lnTo>
                <a:lnTo>
                  <a:pt x="30139" y="182331"/>
                </a:lnTo>
                <a:lnTo>
                  <a:pt x="27265" y="180891"/>
                </a:lnTo>
                <a:lnTo>
                  <a:pt x="26206" y="179634"/>
                </a:lnTo>
                <a:lnTo>
                  <a:pt x="25834" y="177613"/>
                </a:lnTo>
                <a:lnTo>
                  <a:pt x="26118" y="173348"/>
                </a:lnTo>
                <a:lnTo>
                  <a:pt x="25902" y="172266"/>
                </a:lnTo>
                <a:lnTo>
                  <a:pt x="25390" y="171566"/>
                </a:lnTo>
                <a:lnTo>
                  <a:pt x="22781" y="167775"/>
                </a:lnTo>
                <a:lnTo>
                  <a:pt x="20085" y="160231"/>
                </a:lnTo>
                <a:lnTo>
                  <a:pt x="19952" y="154701"/>
                </a:lnTo>
                <a:lnTo>
                  <a:pt x="21744" y="149457"/>
                </a:lnTo>
                <a:lnTo>
                  <a:pt x="20542" y="142811"/>
                </a:lnTo>
                <a:lnTo>
                  <a:pt x="12947" y="135855"/>
                </a:lnTo>
                <a:lnTo>
                  <a:pt x="11005" y="131819"/>
                </a:lnTo>
                <a:lnTo>
                  <a:pt x="7567" y="128537"/>
                </a:lnTo>
                <a:lnTo>
                  <a:pt x="5261" y="124402"/>
                </a:lnTo>
                <a:lnTo>
                  <a:pt x="4888" y="121236"/>
                </a:lnTo>
                <a:lnTo>
                  <a:pt x="8414" y="115458"/>
                </a:lnTo>
                <a:lnTo>
                  <a:pt x="11559" y="101672"/>
                </a:lnTo>
                <a:lnTo>
                  <a:pt x="12134" y="89567"/>
                </a:lnTo>
                <a:lnTo>
                  <a:pt x="14623" y="81498"/>
                </a:lnTo>
                <a:lnTo>
                  <a:pt x="17246" y="63264"/>
                </a:lnTo>
                <a:lnTo>
                  <a:pt x="18371" y="62127"/>
                </a:lnTo>
                <a:lnTo>
                  <a:pt x="23284" y="65071"/>
                </a:lnTo>
                <a:lnTo>
                  <a:pt x="27434" y="64628"/>
                </a:lnTo>
                <a:lnTo>
                  <a:pt x="41328" y="51494"/>
                </a:lnTo>
                <a:lnTo>
                  <a:pt x="42134" y="50734"/>
                </a:lnTo>
                <a:lnTo>
                  <a:pt x="42621" y="47760"/>
                </a:lnTo>
                <a:lnTo>
                  <a:pt x="38686" y="44466"/>
                </a:lnTo>
                <a:lnTo>
                  <a:pt x="39647" y="40014"/>
                </a:lnTo>
                <a:lnTo>
                  <a:pt x="37790" y="33276"/>
                </a:lnTo>
                <a:lnTo>
                  <a:pt x="38020" y="29008"/>
                </a:lnTo>
                <a:lnTo>
                  <a:pt x="43247" y="14448"/>
                </a:lnTo>
                <a:lnTo>
                  <a:pt x="48782" y="4039"/>
                </a:lnTo>
                <a:lnTo>
                  <a:pt x="52406" y="0"/>
                </a:lnTo>
                <a:lnTo>
                  <a:pt x="57337" y="1166"/>
                </a:lnTo>
                <a:lnTo>
                  <a:pt x="58470" y="2016"/>
                </a:lnTo>
                <a:lnTo>
                  <a:pt x="65140" y="7016"/>
                </a:lnTo>
                <a:lnTo>
                  <a:pt x="75920" y="12104"/>
                </a:lnTo>
                <a:lnTo>
                  <a:pt x="76929" y="13357"/>
                </a:lnTo>
                <a:lnTo>
                  <a:pt x="80916" y="18302"/>
                </a:lnTo>
                <a:lnTo>
                  <a:pt x="81926" y="19555"/>
                </a:lnTo>
                <a:lnTo>
                  <a:pt x="83427" y="21418"/>
                </a:lnTo>
                <a:lnTo>
                  <a:pt x="87851" y="24575"/>
                </a:lnTo>
                <a:lnTo>
                  <a:pt x="89537" y="26375"/>
                </a:lnTo>
                <a:lnTo>
                  <a:pt x="89794" y="27585"/>
                </a:lnTo>
                <a:lnTo>
                  <a:pt x="89436" y="31233"/>
                </a:lnTo>
                <a:lnTo>
                  <a:pt x="89617" y="33376"/>
                </a:lnTo>
                <a:lnTo>
                  <a:pt x="90116" y="34759"/>
                </a:lnTo>
                <a:lnTo>
                  <a:pt x="92185" y="40518"/>
                </a:lnTo>
                <a:lnTo>
                  <a:pt x="94813" y="53480"/>
                </a:lnTo>
                <a:lnTo>
                  <a:pt x="96545" y="56727"/>
                </a:lnTo>
                <a:lnTo>
                  <a:pt x="99520" y="60215"/>
                </a:lnTo>
                <a:lnTo>
                  <a:pt x="100186" y="61983"/>
                </a:lnTo>
                <a:lnTo>
                  <a:pt x="101073" y="64336"/>
                </a:lnTo>
                <a:close/>
              </a:path>
            </a:pathLst>
          </a:custGeom>
          <a:solidFill>
            <a:srgbClr val="561675">
              <a:alpha val="100000"/>
            </a:srgbClr>
          </a:solidFill>
          <a:ln w="13550" cap="flat">
            <a:solidFill>
              <a:srgbClr val="561675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874" name="pg2874"/>
          <p:cNvSpPr/>
          <p:nvPr/>
        </p:nvSpPr>
        <p:spPr>
          <a:xfrm>
            <a:off x="7213127" y="5523884"/>
            <a:ext cx="505550" cy="489359"/>
          </a:xfrm>
          <a:custGeom>
            <a:avLst/>
            <a:gdLst/>
            <a:ahLst/>
            <a:cxnLst/>
            <a:rect l="0" t="0" r="0" b="0"/>
            <a:pathLst>
              <a:path w="505550" h="489359">
                <a:moveTo>
                  <a:pt x="505550" y="77133"/>
                </a:moveTo>
                <a:lnTo>
                  <a:pt x="504824" y="86744"/>
                </a:lnTo>
                <a:lnTo>
                  <a:pt x="501593" y="93717"/>
                </a:lnTo>
                <a:lnTo>
                  <a:pt x="498210" y="94411"/>
                </a:lnTo>
                <a:lnTo>
                  <a:pt x="488619" y="92035"/>
                </a:lnTo>
                <a:lnTo>
                  <a:pt x="482781" y="98564"/>
                </a:lnTo>
                <a:lnTo>
                  <a:pt x="479598" y="97740"/>
                </a:lnTo>
                <a:lnTo>
                  <a:pt x="474196" y="93174"/>
                </a:lnTo>
                <a:lnTo>
                  <a:pt x="468691" y="92858"/>
                </a:lnTo>
                <a:lnTo>
                  <a:pt x="463722" y="96591"/>
                </a:lnTo>
                <a:lnTo>
                  <a:pt x="461622" y="101331"/>
                </a:lnTo>
                <a:lnTo>
                  <a:pt x="461616" y="104513"/>
                </a:lnTo>
                <a:lnTo>
                  <a:pt x="463074" y="108099"/>
                </a:lnTo>
                <a:lnTo>
                  <a:pt x="470231" y="113135"/>
                </a:lnTo>
                <a:lnTo>
                  <a:pt x="472750" y="117671"/>
                </a:lnTo>
                <a:lnTo>
                  <a:pt x="471758" y="120813"/>
                </a:lnTo>
                <a:lnTo>
                  <a:pt x="463961" y="131266"/>
                </a:lnTo>
                <a:lnTo>
                  <a:pt x="460963" y="142696"/>
                </a:lnTo>
                <a:lnTo>
                  <a:pt x="457193" y="151563"/>
                </a:lnTo>
                <a:lnTo>
                  <a:pt x="460342" y="161048"/>
                </a:lnTo>
                <a:lnTo>
                  <a:pt x="459821" y="164216"/>
                </a:lnTo>
                <a:lnTo>
                  <a:pt x="456301" y="170051"/>
                </a:lnTo>
                <a:lnTo>
                  <a:pt x="457989" y="179971"/>
                </a:lnTo>
                <a:lnTo>
                  <a:pt x="459159" y="183097"/>
                </a:lnTo>
                <a:lnTo>
                  <a:pt x="464406" y="187407"/>
                </a:lnTo>
                <a:lnTo>
                  <a:pt x="466784" y="191847"/>
                </a:lnTo>
                <a:lnTo>
                  <a:pt x="459742" y="204562"/>
                </a:lnTo>
                <a:lnTo>
                  <a:pt x="461346" y="219501"/>
                </a:lnTo>
                <a:lnTo>
                  <a:pt x="459380" y="240398"/>
                </a:lnTo>
                <a:lnTo>
                  <a:pt x="452493" y="239450"/>
                </a:lnTo>
                <a:lnTo>
                  <a:pt x="445102" y="247015"/>
                </a:lnTo>
                <a:lnTo>
                  <a:pt x="439017" y="249648"/>
                </a:lnTo>
                <a:lnTo>
                  <a:pt x="422822" y="249359"/>
                </a:lnTo>
                <a:lnTo>
                  <a:pt x="417081" y="251495"/>
                </a:lnTo>
                <a:lnTo>
                  <a:pt x="403773" y="250257"/>
                </a:lnTo>
                <a:lnTo>
                  <a:pt x="400329" y="255739"/>
                </a:lnTo>
                <a:lnTo>
                  <a:pt x="397856" y="267533"/>
                </a:lnTo>
                <a:lnTo>
                  <a:pt x="395391" y="270107"/>
                </a:lnTo>
                <a:lnTo>
                  <a:pt x="392642" y="269422"/>
                </a:lnTo>
                <a:lnTo>
                  <a:pt x="385304" y="261795"/>
                </a:lnTo>
                <a:lnTo>
                  <a:pt x="371787" y="260782"/>
                </a:lnTo>
                <a:lnTo>
                  <a:pt x="369833" y="261751"/>
                </a:lnTo>
                <a:lnTo>
                  <a:pt x="368601" y="265808"/>
                </a:lnTo>
                <a:lnTo>
                  <a:pt x="371107" y="274678"/>
                </a:lnTo>
                <a:lnTo>
                  <a:pt x="369757" y="285582"/>
                </a:lnTo>
                <a:lnTo>
                  <a:pt x="375734" y="300016"/>
                </a:lnTo>
                <a:lnTo>
                  <a:pt x="376575" y="305208"/>
                </a:lnTo>
                <a:lnTo>
                  <a:pt x="374642" y="309244"/>
                </a:lnTo>
                <a:lnTo>
                  <a:pt x="366341" y="312819"/>
                </a:lnTo>
                <a:lnTo>
                  <a:pt x="361261" y="317754"/>
                </a:lnTo>
                <a:lnTo>
                  <a:pt x="359190" y="321375"/>
                </a:lnTo>
                <a:lnTo>
                  <a:pt x="355983" y="333050"/>
                </a:lnTo>
                <a:lnTo>
                  <a:pt x="351987" y="337731"/>
                </a:lnTo>
                <a:lnTo>
                  <a:pt x="341088" y="340125"/>
                </a:lnTo>
                <a:lnTo>
                  <a:pt x="303838" y="343442"/>
                </a:lnTo>
                <a:lnTo>
                  <a:pt x="293044" y="349278"/>
                </a:lnTo>
                <a:lnTo>
                  <a:pt x="291114" y="345966"/>
                </a:lnTo>
                <a:lnTo>
                  <a:pt x="289848" y="346753"/>
                </a:lnTo>
                <a:lnTo>
                  <a:pt x="286520" y="348821"/>
                </a:lnTo>
                <a:lnTo>
                  <a:pt x="283749" y="353973"/>
                </a:lnTo>
                <a:lnTo>
                  <a:pt x="284020" y="356128"/>
                </a:lnTo>
                <a:lnTo>
                  <a:pt x="286520" y="362220"/>
                </a:lnTo>
                <a:lnTo>
                  <a:pt x="286872" y="363333"/>
                </a:lnTo>
                <a:lnTo>
                  <a:pt x="286816" y="364860"/>
                </a:lnTo>
                <a:lnTo>
                  <a:pt x="286520" y="365677"/>
                </a:lnTo>
                <a:lnTo>
                  <a:pt x="286173" y="366632"/>
                </a:lnTo>
                <a:lnTo>
                  <a:pt x="284607" y="367818"/>
                </a:lnTo>
                <a:lnTo>
                  <a:pt x="283373" y="368187"/>
                </a:lnTo>
                <a:lnTo>
                  <a:pt x="279516" y="367724"/>
                </a:lnTo>
                <a:lnTo>
                  <a:pt x="277877" y="367972"/>
                </a:lnTo>
                <a:lnTo>
                  <a:pt x="275923" y="368719"/>
                </a:lnTo>
                <a:lnTo>
                  <a:pt x="274536" y="369863"/>
                </a:lnTo>
                <a:lnTo>
                  <a:pt x="271441" y="373680"/>
                </a:lnTo>
                <a:lnTo>
                  <a:pt x="267610" y="379717"/>
                </a:lnTo>
                <a:lnTo>
                  <a:pt x="264506" y="387539"/>
                </a:lnTo>
                <a:lnTo>
                  <a:pt x="263071" y="393074"/>
                </a:lnTo>
                <a:lnTo>
                  <a:pt x="262093" y="396287"/>
                </a:lnTo>
                <a:lnTo>
                  <a:pt x="259929" y="401217"/>
                </a:lnTo>
                <a:lnTo>
                  <a:pt x="257818" y="403318"/>
                </a:lnTo>
                <a:lnTo>
                  <a:pt x="256042" y="403169"/>
                </a:lnTo>
                <a:lnTo>
                  <a:pt x="253400" y="401677"/>
                </a:lnTo>
                <a:lnTo>
                  <a:pt x="251786" y="399856"/>
                </a:lnTo>
                <a:lnTo>
                  <a:pt x="251185" y="397522"/>
                </a:lnTo>
                <a:lnTo>
                  <a:pt x="250008" y="387947"/>
                </a:lnTo>
                <a:lnTo>
                  <a:pt x="248252" y="384447"/>
                </a:lnTo>
                <a:lnTo>
                  <a:pt x="245961" y="382377"/>
                </a:lnTo>
                <a:lnTo>
                  <a:pt x="240982" y="379846"/>
                </a:lnTo>
                <a:lnTo>
                  <a:pt x="236282" y="375343"/>
                </a:lnTo>
                <a:lnTo>
                  <a:pt x="234343" y="374570"/>
                </a:lnTo>
                <a:lnTo>
                  <a:pt x="232742" y="375016"/>
                </a:lnTo>
                <a:lnTo>
                  <a:pt x="223615" y="383121"/>
                </a:lnTo>
                <a:lnTo>
                  <a:pt x="220476" y="386967"/>
                </a:lnTo>
                <a:lnTo>
                  <a:pt x="209105" y="409612"/>
                </a:lnTo>
                <a:lnTo>
                  <a:pt x="205802" y="419962"/>
                </a:lnTo>
                <a:lnTo>
                  <a:pt x="203711" y="423700"/>
                </a:lnTo>
                <a:lnTo>
                  <a:pt x="201235" y="426791"/>
                </a:lnTo>
                <a:lnTo>
                  <a:pt x="198258" y="429478"/>
                </a:lnTo>
                <a:lnTo>
                  <a:pt x="188041" y="434861"/>
                </a:lnTo>
                <a:lnTo>
                  <a:pt x="183473" y="437976"/>
                </a:lnTo>
                <a:lnTo>
                  <a:pt x="182492" y="439136"/>
                </a:lnTo>
                <a:lnTo>
                  <a:pt x="181000" y="442295"/>
                </a:lnTo>
                <a:lnTo>
                  <a:pt x="179030" y="444242"/>
                </a:lnTo>
                <a:lnTo>
                  <a:pt x="171914" y="446084"/>
                </a:lnTo>
                <a:lnTo>
                  <a:pt x="170801" y="446640"/>
                </a:lnTo>
                <a:lnTo>
                  <a:pt x="168519" y="447781"/>
                </a:lnTo>
                <a:lnTo>
                  <a:pt x="165047" y="453802"/>
                </a:lnTo>
                <a:lnTo>
                  <a:pt x="163977" y="457232"/>
                </a:lnTo>
                <a:lnTo>
                  <a:pt x="165690" y="463676"/>
                </a:lnTo>
                <a:lnTo>
                  <a:pt x="165943" y="469451"/>
                </a:lnTo>
                <a:lnTo>
                  <a:pt x="165632" y="474700"/>
                </a:lnTo>
                <a:lnTo>
                  <a:pt x="165084" y="483973"/>
                </a:lnTo>
                <a:lnTo>
                  <a:pt x="164297" y="486763"/>
                </a:lnTo>
                <a:lnTo>
                  <a:pt x="163267" y="487970"/>
                </a:lnTo>
                <a:lnTo>
                  <a:pt x="161464" y="489177"/>
                </a:lnTo>
                <a:lnTo>
                  <a:pt x="159761" y="489359"/>
                </a:lnTo>
                <a:lnTo>
                  <a:pt x="152825" y="487220"/>
                </a:lnTo>
                <a:lnTo>
                  <a:pt x="147105" y="485455"/>
                </a:lnTo>
                <a:lnTo>
                  <a:pt x="136002" y="482824"/>
                </a:lnTo>
                <a:lnTo>
                  <a:pt x="130584" y="482638"/>
                </a:lnTo>
                <a:lnTo>
                  <a:pt x="125935" y="483672"/>
                </a:lnTo>
                <a:lnTo>
                  <a:pt x="126316" y="479899"/>
                </a:lnTo>
                <a:lnTo>
                  <a:pt x="127225" y="476544"/>
                </a:lnTo>
                <a:lnTo>
                  <a:pt x="127915" y="474700"/>
                </a:lnTo>
                <a:lnTo>
                  <a:pt x="129563" y="470292"/>
                </a:lnTo>
                <a:lnTo>
                  <a:pt x="132722" y="464096"/>
                </a:lnTo>
                <a:lnTo>
                  <a:pt x="133492" y="461668"/>
                </a:lnTo>
                <a:lnTo>
                  <a:pt x="132618" y="455177"/>
                </a:lnTo>
                <a:lnTo>
                  <a:pt x="133115" y="450111"/>
                </a:lnTo>
                <a:lnTo>
                  <a:pt x="132761" y="438399"/>
                </a:lnTo>
                <a:lnTo>
                  <a:pt x="131010" y="423326"/>
                </a:lnTo>
                <a:lnTo>
                  <a:pt x="130346" y="421741"/>
                </a:lnTo>
                <a:lnTo>
                  <a:pt x="128857" y="419603"/>
                </a:lnTo>
                <a:lnTo>
                  <a:pt x="122628" y="414037"/>
                </a:lnTo>
                <a:lnTo>
                  <a:pt x="121328" y="413684"/>
                </a:lnTo>
                <a:lnTo>
                  <a:pt x="111523" y="413649"/>
                </a:lnTo>
                <a:lnTo>
                  <a:pt x="109707" y="412689"/>
                </a:lnTo>
                <a:lnTo>
                  <a:pt x="107458" y="410526"/>
                </a:lnTo>
                <a:lnTo>
                  <a:pt x="105794" y="408496"/>
                </a:lnTo>
                <a:lnTo>
                  <a:pt x="105142" y="407000"/>
                </a:lnTo>
                <a:lnTo>
                  <a:pt x="102722" y="393074"/>
                </a:lnTo>
                <a:lnTo>
                  <a:pt x="101184" y="387592"/>
                </a:lnTo>
                <a:lnTo>
                  <a:pt x="99799" y="384170"/>
                </a:lnTo>
                <a:lnTo>
                  <a:pt x="98875" y="382939"/>
                </a:lnTo>
                <a:lnTo>
                  <a:pt x="96478" y="381655"/>
                </a:lnTo>
                <a:lnTo>
                  <a:pt x="90433" y="381258"/>
                </a:lnTo>
                <a:lnTo>
                  <a:pt x="90338" y="371857"/>
                </a:lnTo>
                <a:lnTo>
                  <a:pt x="91211" y="367536"/>
                </a:lnTo>
                <a:lnTo>
                  <a:pt x="95179" y="362170"/>
                </a:lnTo>
                <a:lnTo>
                  <a:pt x="103719" y="355208"/>
                </a:lnTo>
                <a:lnTo>
                  <a:pt x="108533" y="346753"/>
                </a:lnTo>
                <a:lnTo>
                  <a:pt x="111344" y="341815"/>
                </a:lnTo>
                <a:lnTo>
                  <a:pt x="110827" y="338018"/>
                </a:lnTo>
                <a:lnTo>
                  <a:pt x="106217" y="327707"/>
                </a:lnTo>
                <a:lnTo>
                  <a:pt x="106052" y="314140"/>
                </a:lnTo>
                <a:lnTo>
                  <a:pt x="100482" y="307334"/>
                </a:lnTo>
                <a:lnTo>
                  <a:pt x="99450" y="304127"/>
                </a:lnTo>
                <a:lnTo>
                  <a:pt x="106286" y="265773"/>
                </a:lnTo>
                <a:lnTo>
                  <a:pt x="107056" y="257042"/>
                </a:lnTo>
                <a:lnTo>
                  <a:pt x="106037" y="252274"/>
                </a:lnTo>
                <a:lnTo>
                  <a:pt x="103667" y="248478"/>
                </a:lnTo>
                <a:lnTo>
                  <a:pt x="99093" y="243671"/>
                </a:lnTo>
                <a:lnTo>
                  <a:pt x="96133" y="239859"/>
                </a:lnTo>
                <a:lnTo>
                  <a:pt x="93855" y="236359"/>
                </a:lnTo>
                <a:lnTo>
                  <a:pt x="92809" y="233494"/>
                </a:lnTo>
                <a:lnTo>
                  <a:pt x="91745" y="228478"/>
                </a:lnTo>
                <a:lnTo>
                  <a:pt x="91551" y="225902"/>
                </a:lnTo>
                <a:lnTo>
                  <a:pt x="92149" y="223007"/>
                </a:lnTo>
                <a:lnTo>
                  <a:pt x="93737" y="218679"/>
                </a:lnTo>
                <a:lnTo>
                  <a:pt x="93482" y="217075"/>
                </a:lnTo>
                <a:lnTo>
                  <a:pt x="91699" y="215572"/>
                </a:lnTo>
                <a:lnTo>
                  <a:pt x="87054" y="214140"/>
                </a:lnTo>
                <a:lnTo>
                  <a:pt x="85844" y="213426"/>
                </a:lnTo>
                <a:lnTo>
                  <a:pt x="78830" y="207083"/>
                </a:lnTo>
                <a:lnTo>
                  <a:pt x="71663" y="201321"/>
                </a:lnTo>
                <a:lnTo>
                  <a:pt x="67738" y="197187"/>
                </a:lnTo>
                <a:lnTo>
                  <a:pt x="64622" y="194536"/>
                </a:lnTo>
                <a:lnTo>
                  <a:pt x="62526" y="192844"/>
                </a:lnTo>
                <a:lnTo>
                  <a:pt x="58422" y="188366"/>
                </a:lnTo>
                <a:lnTo>
                  <a:pt x="51000" y="182077"/>
                </a:lnTo>
                <a:lnTo>
                  <a:pt x="47856" y="178210"/>
                </a:lnTo>
                <a:lnTo>
                  <a:pt x="47418" y="177146"/>
                </a:lnTo>
                <a:lnTo>
                  <a:pt x="47099" y="174515"/>
                </a:lnTo>
                <a:lnTo>
                  <a:pt x="47685" y="172016"/>
                </a:lnTo>
                <a:lnTo>
                  <a:pt x="48679" y="170697"/>
                </a:lnTo>
                <a:lnTo>
                  <a:pt x="52299" y="169481"/>
                </a:lnTo>
                <a:lnTo>
                  <a:pt x="52600" y="168164"/>
                </a:lnTo>
                <a:lnTo>
                  <a:pt x="51626" y="165909"/>
                </a:lnTo>
                <a:lnTo>
                  <a:pt x="49967" y="163680"/>
                </a:lnTo>
                <a:lnTo>
                  <a:pt x="43139" y="157255"/>
                </a:lnTo>
                <a:lnTo>
                  <a:pt x="41749" y="153739"/>
                </a:lnTo>
                <a:lnTo>
                  <a:pt x="41020" y="148031"/>
                </a:lnTo>
                <a:lnTo>
                  <a:pt x="39515" y="145915"/>
                </a:lnTo>
                <a:lnTo>
                  <a:pt x="37358" y="144529"/>
                </a:lnTo>
                <a:lnTo>
                  <a:pt x="30595" y="141634"/>
                </a:lnTo>
                <a:lnTo>
                  <a:pt x="23397" y="140060"/>
                </a:lnTo>
                <a:lnTo>
                  <a:pt x="19491" y="139205"/>
                </a:lnTo>
                <a:lnTo>
                  <a:pt x="17325" y="136871"/>
                </a:lnTo>
                <a:lnTo>
                  <a:pt x="14273" y="131915"/>
                </a:lnTo>
                <a:lnTo>
                  <a:pt x="12509" y="129832"/>
                </a:lnTo>
                <a:lnTo>
                  <a:pt x="11260" y="129054"/>
                </a:lnTo>
                <a:lnTo>
                  <a:pt x="7661" y="127909"/>
                </a:lnTo>
                <a:lnTo>
                  <a:pt x="4795" y="124845"/>
                </a:lnTo>
                <a:lnTo>
                  <a:pt x="2652" y="121154"/>
                </a:lnTo>
                <a:lnTo>
                  <a:pt x="2171" y="119716"/>
                </a:lnTo>
                <a:lnTo>
                  <a:pt x="1432" y="117512"/>
                </a:lnTo>
                <a:lnTo>
                  <a:pt x="345" y="114269"/>
                </a:lnTo>
                <a:lnTo>
                  <a:pt x="0" y="109037"/>
                </a:lnTo>
                <a:lnTo>
                  <a:pt x="833" y="107768"/>
                </a:lnTo>
                <a:lnTo>
                  <a:pt x="1432" y="107328"/>
                </a:lnTo>
                <a:lnTo>
                  <a:pt x="2918" y="106233"/>
                </a:lnTo>
                <a:lnTo>
                  <a:pt x="10173" y="104053"/>
                </a:lnTo>
                <a:lnTo>
                  <a:pt x="14846" y="102120"/>
                </a:lnTo>
                <a:lnTo>
                  <a:pt x="26994" y="98459"/>
                </a:lnTo>
                <a:lnTo>
                  <a:pt x="32554" y="93022"/>
                </a:lnTo>
                <a:lnTo>
                  <a:pt x="36586" y="91177"/>
                </a:lnTo>
                <a:lnTo>
                  <a:pt x="47201" y="92926"/>
                </a:lnTo>
                <a:lnTo>
                  <a:pt x="57030" y="98510"/>
                </a:lnTo>
                <a:lnTo>
                  <a:pt x="61711" y="97136"/>
                </a:lnTo>
                <a:lnTo>
                  <a:pt x="67815" y="92037"/>
                </a:lnTo>
                <a:lnTo>
                  <a:pt x="88467" y="85553"/>
                </a:lnTo>
                <a:lnTo>
                  <a:pt x="91534" y="86324"/>
                </a:lnTo>
                <a:lnTo>
                  <a:pt x="93014" y="92382"/>
                </a:lnTo>
                <a:lnTo>
                  <a:pt x="95756" y="94178"/>
                </a:lnTo>
                <a:lnTo>
                  <a:pt x="110550" y="89490"/>
                </a:lnTo>
                <a:lnTo>
                  <a:pt x="115105" y="87150"/>
                </a:lnTo>
                <a:lnTo>
                  <a:pt x="117204" y="84347"/>
                </a:lnTo>
                <a:lnTo>
                  <a:pt x="116738" y="72867"/>
                </a:lnTo>
                <a:lnTo>
                  <a:pt x="121457" y="66325"/>
                </a:lnTo>
                <a:lnTo>
                  <a:pt x="118290" y="62629"/>
                </a:lnTo>
                <a:lnTo>
                  <a:pt x="119509" y="52208"/>
                </a:lnTo>
                <a:lnTo>
                  <a:pt x="124752" y="49817"/>
                </a:lnTo>
                <a:lnTo>
                  <a:pt x="140039" y="49126"/>
                </a:lnTo>
                <a:lnTo>
                  <a:pt x="142780" y="49371"/>
                </a:lnTo>
                <a:lnTo>
                  <a:pt x="143910" y="49472"/>
                </a:lnTo>
                <a:lnTo>
                  <a:pt x="145837" y="49726"/>
                </a:lnTo>
                <a:lnTo>
                  <a:pt x="147130" y="50009"/>
                </a:lnTo>
                <a:lnTo>
                  <a:pt x="149776" y="50763"/>
                </a:lnTo>
                <a:lnTo>
                  <a:pt x="151032" y="57244"/>
                </a:lnTo>
                <a:lnTo>
                  <a:pt x="152358" y="60230"/>
                </a:lnTo>
                <a:lnTo>
                  <a:pt x="152825" y="60811"/>
                </a:lnTo>
                <a:lnTo>
                  <a:pt x="154888" y="63382"/>
                </a:lnTo>
                <a:lnTo>
                  <a:pt x="159394" y="66998"/>
                </a:lnTo>
                <a:lnTo>
                  <a:pt x="163387" y="72598"/>
                </a:lnTo>
                <a:lnTo>
                  <a:pt x="165956" y="74664"/>
                </a:lnTo>
                <a:lnTo>
                  <a:pt x="170801" y="75935"/>
                </a:lnTo>
                <a:lnTo>
                  <a:pt x="184542" y="75286"/>
                </a:lnTo>
                <a:lnTo>
                  <a:pt x="192554" y="71382"/>
                </a:lnTo>
                <a:lnTo>
                  <a:pt x="198309" y="73030"/>
                </a:lnTo>
                <a:lnTo>
                  <a:pt x="203502" y="78696"/>
                </a:lnTo>
                <a:lnTo>
                  <a:pt x="204712" y="88878"/>
                </a:lnTo>
                <a:lnTo>
                  <a:pt x="209498" y="99657"/>
                </a:lnTo>
                <a:lnTo>
                  <a:pt x="220460" y="97509"/>
                </a:lnTo>
                <a:lnTo>
                  <a:pt x="240314" y="95891"/>
                </a:lnTo>
                <a:lnTo>
                  <a:pt x="251532" y="96218"/>
                </a:lnTo>
                <a:lnTo>
                  <a:pt x="255992" y="96799"/>
                </a:lnTo>
                <a:lnTo>
                  <a:pt x="264843" y="97952"/>
                </a:lnTo>
                <a:lnTo>
                  <a:pt x="269132" y="97170"/>
                </a:lnTo>
                <a:lnTo>
                  <a:pt x="272809" y="95590"/>
                </a:lnTo>
                <a:lnTo>
                  <a:pt x="275575" y="93512"/>
                </a:lnTo>
                <a:lnTo>
                  <a:pt x="277082" y="90003"/>
                </a:lnTo>
                <a:lnTo>
                  <a:pt x="277645" y="86798"/>
                </a:lnTo>
                <a:lnTo>
                  <a:pt x="277756" y="84180"/>
                </a:lnTo>
                <a:lnTo>
                  <a:pt x="277896" y="80882"/>
                </a:lnTo>
                <a:lnTo>
                  <a:pt x="278897" y="76409"/>
                </a:lnTo>
                <a:lnTo>
                  <a:pt x="280560" y="71044"/>
                </a:lnTo>
                <a:lnTo>
                  <a:pt x="280857" y="65552"/>
                </a:lnTo>
                <a:lnTo>
                  <a:pt x="282991" y="59587"/>
                </a:lnTo>
                <a:lnTo>
                  <a:pt x="284739" y="57054"/>
                </a:lnTo>
                <a:lnTo>
                  <a:pt x="286520" y="55276"/>
                </a:lnTo>
                <a:lnTo>
                  <a:pt x="295939" y="51773"/>
                </a:lnTo>
                <a:lnTo>
                  <a:pt x="307247" y="54752"/>
                </a:lnTo>
                <a:lnTo>
                  <a:pt x="312401" y="54724"/>
                </a:lnTo>
                <a:lnTo>
                  <a:pt x="321205" y="49003"/>
                </a:lnTo>
                <a:lnTo>
                  <a:pt x="324961" y="48145"/>
                </a:lnTo>
                <a:lnTo>
                  <a:pt x="327896" y="49373"/>
                </a:lnTo>
                <a:lnTo>
                  <a:pt x="335967" y="56924"/>
                </a:lnTo>
                <a:lnTo>
                  <a:pt x="346821" y="57648"/>
                </a:lnTo>
                <a:lnTo>
                  <a:pt x="355846" y="61687"/>
                </a:lnTo>
                <a:lnTo>
                  <a:pt x="362652" y="62041"/>
                </a:lnTo>
                <a:lnTo>
                  <a:pt x="364723" y="57048"/>
                </a:lnTo>
                <a:lnTo>
                  <a:pt x="365581" y="47142"/>
                </a:lnTo>
                <a:lnTo>
                  <a:pt x="378126" y="35851"/>
                </a:lnTo>
                <a:lnTo>
                  <a:pt x="379876" y="32669"/>
                </a:lnTo>
                <a:lnTo>
                  <a:pt x="380114" y="29448"/>
                </a:lnTo>
                <a:lnTo>
                  <a:pt x="377818" y="17462"/>
                </a:lnTo>
                <a:lnTo>
                  <a:pt x="381398" y="20391"/>
                </a:lnTo>
                <a:lnTo>
                  <a:pt x="387631" y="29601"/>
                </a:lnTo>
                <a:lnTo>
                  <a:pt x="393460" y="31682"/>
                </a:lnTo>
                <a:lnTo>
                  <a:pt x="394734" y="30335"/>
                </a:lnTo>
                <a:lnTo>
                  <a:pt x="395527" y="22714"/>
                </a:lnTo>
                <a:lnTo>
                  <a:pt x="396648" y="20914"/>
                </a:lnTo>
                <a:lnTo>
                  <a:pt x="398799" y="20938"/>
                </a:lnTo>
                <a:lnTo>
                  <a:pt x="404138" y="26478"/>
                </a:lnTo>
                <a:lnTo>
                  <a:pt x="409288" y="26774"/>
                </a:lnTo>
                <a:lnTo>
                  <a:pt x="413580" y="25278"/>
                </a:lnTo>
                <a:lnTo>
                  <a:pt x="416793" y="22334"/>
                </a:lnTo>
                <a:lnTo>
                  <a:pt x="419332" y="8900"/>
                </a:lnTo>
                <a:lnTo>
                  <a:pt x="420943" y="5569"/>
                </a:lnTo>
                <a:lnTo>
                  <a:pt x="437919" y="0"/>
                </a:lnTo>
                <a:lnTo>
                  <a:pt x="439813" y="6984"/>
                </a:lnTo>
                <a:lnTo>
                  <a:pt x="439653" y="12383"/>
                </a:lnTo>
                <a:lnTo>
                  <a:pt x="440361" y="17961"/>
                </a:lnTo>
                <a:lnTo>
                  <a:pt x="441625" y="21617"/>
                </a:lnTo>
                <a:lnTo>
                  <a:pt x="444832" y="27836"/>
                </a:lnTo>
                <a:lnTo>
                  <a:pt x="445711" y="31156"/>
                </a:lnTo>
                <a:lnTo>
                  <a:pt x="445530" y="34806"/>
                </a:lnTo>
                <a:lnTo>
                  <a:pt x="443365" y="44326"/>
                </a:lnTo>
                <a:lnTo>
                  <a:pt x="443351" y="46939"/>
                </a:lnTo>
                <a:lnTo>
                  <a:pt x="443330" y="50873"/>
                </a:lnTo>
                <a:lnTo>
                  <a:pt x="443833" y="53125"/>
                </a:lnTo>
                <a:lnTo>
                  <a:pt x="445315" y="54715"/>
                </a:lnTo>
                <a:lnTo>
                  <a:pt x="451698" y="56630"/>
                </a:lnTo>
                <a:lnTo>
                  <a:pt x="464381" y="62496"/>
                </a:lnTo>
                <a:lnTo>
                  <a:pt x="466097" y="63991"/>
                </a:lnTo>
                <a:lnTo>
                  <a:pt x="466906" y="66015"/>
                </a:lnTo>
                <a:lnTo>
                  <a:pt x="468155" y="66536"/>
                </a:lnTo>
                <a:lnTo>
                  <a:pt x="469069" y="66354"/>
                </a:lnTo>
                <a:lnTo>
                  <a:pt x="469851" y="62181"/>
                </a:lnTo>
                <a:lnTo>
                  <a:pt x="470708" y="61367"/>
                </a:lnTo>
                <a:lnTo>
                  <a:pt x="472281" y="61425"/>
                </a:lnTo>
                <a:lnTo>
                  <a:pt x="474298" y="62723"/>
                </a:lnTo>
                <a:lnTo>
                  <a:pt x="477477" y="62798"/>
                </a:lnTo>
                <a:lnTo>
                  <a:pt x="478694" y="63244"/>
                </a:lnTo>
                <a:lnTo>
                  <a:pt x="480549" y="64987"/>
                </a:lnTo>
                <a:lnTo>
                  <a:pt x="483035" y="70002"/>
                </a:lnTo>
                <a:lnTo>
                  <a:pt x="486997" y="73332"/>
                </a:lnTo>
                <a:lnTo>
                  <a:pt x="491105" y="75300"/>
                </a:lnTo>
                <a:lnTo>
                  <a:pt x="493645" y="76063"/>
                </a:lnTo>
                <a:close/>
              </a:path>
            </a:pathLst>
          </a:custGeom>
          <a:solidFill>
            <a:srgbClr val="5D1877">
              <a:alpha val="100000"/>
            </a:srgbClr>
          </a:solidFill>
          <a:ln w="13550" cap="flat">
            <a:solidFill>
              <a:srgbClr val="5D1877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875" name="pg2875"/>
          <p:cNvSpPr/>
          <p:nvPr/>
        </p:nvSpPr>
        <p:spPr>
          <a:xfrm>
            <a:off x="6921302" y="5292143"/>
            <a:ext cx="194824" cy="182191"/>
          </a:xfrm>
          <a:custGeom>
            <a:avLst/>
            <a:gdLst/>
            <a:ahLst/>
            <a:cxnLst/>
            <a:rect l="0" t="0" r="0" b="0"/>
            <a:pathLst>
              <a:path w="194824" h="182191">
                <a:moveTo>
                  <a:pt x="169163" y="47824"/>
                </a:moveTo>
                <a:lnTo>
                  <a:pt x="177359" y="46764"/>
                </a:lnTo>
                <a:lnTo>
                  <a:pt x="184506" y="48816"/>
                </a:lnTo>
                <a:lnTo>
                  <a:pt x="185722" y="52304"/>
                </a:lnTo>
                <a:lnTo>
                  <a:pt x="185620" y="58103"/>
                </a:lnTo>
                <a:lnTo>
                  <a:pt x="187555" y="66883"/>
                </a:lnTo>
                <a:lnTo>
                  <a:pt x="190051" y="71546"/>
                </a:lnTo>
                <a:lnTo>
                  <a:pt x="194295" y="73843"/>
                </a:lnTo>
                <a:lnTo>
                  <a:pt x="194824" y="76324"/>
                </a:lnTo>
                <a:lnTo>
                  <a:pt x="193017" y="78804"/>
                </a:lnTo>
                <a:lnTo>
                  <a:pt x="179944" y="85770"/>
                </a:lnTo>
                <a:lnTo>
                  <a:pt x="175932" y="90500"/>
                </a:lnTo>
                <a:lnTo>
                  <a:pt x="173612" y="96921"/>
                </a:lnTo>
                <a:lnTo>
                  <a:pt x="170240" y="117402"/>
                </a:lnTo>
                <a:lnTo>
                  <a:pt x="179427" y="123012"/>
                </a:lnTo>
                <a:lnTo>
                  <a:pt x="185966" y="136383"/>
                </a:lnTo>
                <a:lnTo>
                  <a:pt x="182073" y="150109"/>
                </a:lnTo>
                <a:lnTo>
                  <a:pt x="180168" y="150681"/>
                </a:lnTo>
                <a:lnTo>
                  <a:pt x="177073" y="152347"/>
                </a:lnTo>
                <a:lnTo>
                  <a:pt x="172912" y="154395"/>
                </a:lnTo>
                <a:lnTo>
                  <a:pt x="168946" y="154988"/>
                </a:lnTo>
                <a:lnTo>
                  <a:pt x="164795" y="153797"/>
                </a:lnTo>
                <a:lnTo>
                  <a:pt x="159834" y="150692"/>
                </a:lnTo>
                <a:lnTo>
                  <a:pt x="156953" y="159711"/>
                </a:lnTo>
                <a:lnTo>
                  <a:pt x="155791" y="162165"/>
                </a:lnTo>
                <a:lnTo>
                  <a:pt x="153327" y="166278"/>
                </a:lnTo>
                <a:lnTo>
                  <a:pt x="149910" y="170165"/>
                </a:lnTo>
                <a:lnTo>
                  <a:pt x="148590" y="171298"/>
                </a:lnTo>
                <a:lnTo>
                  <a:pt x="140179" y="178518"/>
                </a:lnTo>
                <a:lnTo>
                  <a:pt x="134642" y="182191"/>
                </a:lnTo>
                <a:lnTo>
                  <a:pt x="132564" y="178689"/>
                </a:lnTo>
                <a:lnTo>
                  <a:pt x="129642" y="176165"/>
                </a:lnTo>
                <a:lnTo>
                  <a:pt x="125691" y="174641"/>
                </a:lnTo>
                <a:lnTo>
                  <a:pt x="117094" y="172745"/>
                </a:lnTo>
                <a:lnTo>
                  <a:pt x="112021" y="170165"/>
                </a:lnTo>
                <a:lnTo>
                  <a:pt x="109723" y="168190"/>
                </a:lnTo>
                <a:lnTo>
                  <a:pt x="107779" y="164590"/>
                </a:lnTo>
                <a:lnTo>
                  <a:pt x="105976" y="157337"/>
                </a:lnTo>
                <a:lnTo>
                  <a:pt x="105716" y="152690"/>
                </a:lnTo>
                <a:lnTo>
                  <a:pt x="104415" y="147653"/>
                </a:lnTo>
                <a:lnTo>
                  <a:pt x="104116" y="144122"/>
                </a:lnTo>
                <a:lnTo>
                  <a:pt x="100934" y="143142"/>
                </a:lnTo>
                <a:lnTo>
                  <a:pt x="97826" y="142773"/>
                </a:lnTo>
                <a:lnTo>
                  <a:pt x="93875" y="142673"/>
                </a:lnTo>
                <a:lnTo>
                  <a:pt x="89275" y="143144"/>
                </a:lnTo>
                <a:lnTo>
                  <a:pt x="78672" y="146270"/>
                </a:lnTo>
                <a:lnTo>
                  <a:pt x="67231" y="147382"/>
                </a:lnTo>
                <a:lnTo>
                  <a:pt x="61505" y="148537"/>
                </a:lnTo>
                <a:lnTo>
                  <a:pt x="59415" y="148547"/>
                </a:lnTo>
                <a:lnTo>
                  <a:pt x="56228" y="148544"/>
                </a:lnTo>
                <a:lnTo>
                  <a:pt x="50367" y="147746"/>
                </a:lnTo>
                <a:lnTo>
                  <a:pt x="48768" y="147529"/>
                </a:lnTo>
                <a:lnTo>
                  <a:pt x="33900" y="144468"/>
                </a:lnTo>
                <a:lnTo>
                  <a:pt x="25061" y="143893"/>
                </a:lnTo>
                <a:lnTo>
                  <a:pt x="21119" y="144134"/>
                </a:lnTo>
                <a:lnTo>
                  <a:pt x="15702" y="144466"/>
                </a:lnTo>
                <a:lnTo>
                  <a:pt x="12528" y="143543"/>
                </a:lnTo>
                <a:lnTo>
                  <a:pt x="0" y="128167"/>
                </a:lnTo>
                <a:lnTo>
                  <a:pt x="4555" y="124112"/>
                </a:lnTo>
                <a:lnTo>
                  <a:pt x="11289" y="112177"/>
                </a:lnTo>
                <a:lnTo>
                  <a:pt x="12944" y="100539"/>
                </a:lnTo>
                <a:lnTo>
                  <a:pt x="10562" y="97201"/>
                </a:lnTo>
                <a:lnTo>
                  <a:pt x="11033" y="93855"/>
                </a:lnTo>
                <a:lnTo>
                  <a:pt x="17604" y="90933"/>
                </a:lnTo>
                <a:lnTo>
                  <a:pt x="24433" y="85334"/>
                </a:lnTo>
                <a:lnTo>
                  <a:pt x="34292" y="81543"/>
                </a:lnTo>
                <a:lnTo>
                  <a:pt x="52252" y="68158"/>
                </a:lnTo>
                <a:lnTo>
                  <a:pt x="61301" y="59375"/>
                </a:lnTo>
                <a:lnTo>
                  <a:pt x="74085" y="52868"/>
                </a:lnTo>
                <a:lnTo>
                  <a:pt x="78324" y="48185"/>
                </a:lnTo>
                <a:lnTo>
                  <a:pt x="81668" y="47002"/>
                </a:lnTo>
                <a:lnTo>
                  <a:pt x="90954" y="42176"/>
                </a:lnTo>
                <a:lnTo>
                  <a:pt x="94149" y="36246"/>
                </a:lnTo>
                <a:lnTo>
                  <a:pt x="98851" y="31817"/>
                </a:lnTo>
                <a:lnTo>
                  <a:pt x="99543" y="28392"/>
                </a:lnTo>
                <a:lnTo>
                  <a:pt x="104995" y="22932"/>
                </a:lnTo>
                <a:lnTo>
                  <a:pt x="110701" y="22009"/>
                </a:lnTo>
                <a:lnTo>
                  <a:pt x="115770" y="17350"/>
                </a:lnTo>
                <a:lnTo>
                  <a:pt x="118940" y="18865"/>
                </a:lnTo>
                <a:lnTo>
                  <a:pt x="121507" y="14599"/>
                </a:lnTo>
                <a:lnTo>
                  <a:pt x="126251" y="12034"/>
                </a:lnTo>
                <a:lnTo>
                  <a:pt x="129329" y="7934"/>
                </a:lnTo>
                <a:lnTo>
                  <a:pt x="135513" y="6566"/>
                </a:lnTo>
                <a:lnTo>
                  <a:pt x="137276" y="3941"/>
                </a:lnTo>
                <a:lnTo>
                  <a:pt x="146374" y="3192"/>
                </a:lnTo>
                <a:lnTo>
                  <a:pt x="150036" y="1525"/>
                </a:lnTo>
                <a:lnTo>
                  <a:pt x="153390" y="0"/>
                </a:lnTo>
                <a:lnTo>
                  <a:pt x="154077" y="1525"/>
                </a:lnTo>
                <a:lnTo>
                  <a:pt x="162362" y="19932"/>
                </a:lnTo>
                <a:lnTo>
                  <a:pt x="164400" y="26922"/>
                </a:lnTo>
                <a:lnTo>
                  <a:pt x="163541" y="32130"/>
                </a:lnTo>
                <a:lnTo>
                  <a:pt x="157842" y="41303"/>
                </a:lnTo>
                <a:lnTo>
                  <a:pt x="157843" y="45344"/>
                </a:lnTo>
                <a:lnTo>
                  <a:pt x="159799" y="47375"/>
                </a:lnTo>
                <a:lnTo>
                  <a:pt x="164877" y="46313"/>
                </a:lnTo>
                <a:close/>
              </a:path>
            </a:pathLst>
          </a:custGeom>
          <a:solidFill>
            <a:srgbClr val="2C104E">
              <a:alpha val="100000"/>
            </a:srgbClr>
          </a:solidFill>
          <a:ln w="13550" cap="flat">
            <a:solidFill>
              <a:srgbClr val="2C104E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876" name="pg2876"/>
          <p:cNvSpPr/>
          <p:nvPr/>
        </p:nvSpPr>
        <p:spPr>
          <a:xfrm>
            <a:off x="7055389" y="5249053"/>
            <a:ext cx="315087" cy="320518"/>
          </a:xfrm>
          <a:custGeom>
            <a:avLst/>
            <a:gdLst/>
            <a:ahLst/>
            <a:cxnLst/>
            <a:rect l="0" t="0" r="0" b="0"/>
            <a:pathLst>
              <a:path w="315087" h="320518">
                <a:moveTo>
                  <a:pt x="315087" y="80354"/>
                </a:moveTo>
                <a:lnTo>
                  <a:pt x="311339" y="88233"/>
                </a:lnTo>
                <a:lnTo>
                  <a:pt x="310563" y="89866"/>
                </a:lnTo>
                <a:lnTo>
                  <a:pt x="309097" y="91906"/>
                </a:lnTo>
                <a:lnTo>
                  <a:pt x="307239" y="94493"/>
                </a:lnTo>
                <a:lnTo>
                  <a:pt x="305839" y="103014"/>
                </a:lnTo>
                <a:lnTo>
                  <a:pt x="302822" y="110541"/>
                </a:lnTo>
                <a:lnTo>
                  <a:pt x="302569" y="112465"/>
                </a:lnTo>
                <a:lnTo>
                  <a:pt x="303265" y="117377"/>
                </a:lnTo>
                <a:lnTo>
                  <a:pt x="304502" y="121252"/>
                </a:lnTo>
                <a:lnTo>
                  <a:pt x="306732" y="126552"/>
                </a:lnTo>
                <a:lnTo>
                  <a:pt x="306924" y="128707"/>
                </a:lnTo>
                <a:lnTo>
                  <a:pt x="306119" y="131599"/>
                </a:lnTo>
                <a:lnTo>
                  <a:pt x="303882" y="135216"/>
                </a:lnTo>
                <a:lnTo>
                  <a:pt x="302475" y="140265"/>
                </a:lnTo>
                <a:lnTo>
                  <a:pt x="299434" y="143949"/>
                </a:lnTo>
                <a:lnTo>
                  <a:pt x="295020" y="146765"/>
                </a:lnTo>
                <a:lnTo>
                  <a:pt x="291456" y="147961"/>
                </a:lnTo>
                <a:lnTo>
                  <a:pt x="283940" y="147087"/>
                </a:lnTo>
                <a:lnTo>
                  <a:pt x="283190" y="145248"/>
                </a:lnTo>
                <a:lnTo>
                  <a:pt x="281632" y="142967"/>
                </a:lnTo>
                <a:lnTo>
                  <a:pt x="279828" y="138022"/>
                </a:lnTo>
                <a:lnTo>
                  <a:pt x="275748" y="132435"/>
                </a:lnTo>
                <a:lnTo>
                  <a:pt x="274519" y="129680"/>
                </a:lnTo>
                <a:lnTo>
                  <a:pt x="273804" y="126748"/>
                </a:lnTo>
                <a:lnTo>
                  <a:pt x="272540" y="123489"/>
                </a:lnTo>
                <a:lnTo>
                  <a:pt x="271638" y="121983"/>
                </a:lnTo>
                <a:lnTo>
                  <a:pt x="270818" y="121745"/>
                </a:lnTo>
                <a:lnTo>
                  <a:pt x="268170" y="122592"/>
                </a:lnTo>
                <a:lnTo>
                  <a:pt x="259802" y="127798"/>
                </a:lnTo>
                <a:lnTo>
                  <a:pt x="255810" y="131572"/>
                </a:lnTo>
                <a:lnTo>
                  <a:pt x="253957" y="134849"/>
                </a:lnTo>
                <a:lnTo>
                  <a:pt x="252738" y="141750"/>
                </a:lnTo>
                <a:lnTo>
                  <a:pt x="248335" y="146614"/>
                </a:lnTo>
                <a:lnTo>
                  <a:pt x="245129" y="153884"/>
                </a:lnTo>
                <a:lnTo>
                  <a:pt x="242865" y="152905"/>
                </a:lnTo>
                <a:lnTo>
                  <a:pt x="241321" y="152009"/>
                </a:lnTo>
                <a:lnTo>
                  <a:pt x="234442" y="148017"/>
                </a:lnTo>
                <a:lnTo>
                  <a:pt x="222361" y="139560"/>
                </a:lnTo>
                <a:lnTo>
                  <a:pt x="218098" y="136577"/>
                </a:lnTo>
                <a:lnTo>
                  <a:pt x="213022" y="136589"/>
                </a:lnTo>
                <a:lnTo>
                  <a:pt x="206023" y="136012"/>
                </a:lnTo>
                <a:lnTo>
                  <a:pt x="204268" y="135631"/>
                </a:lnTo>
                <a:lnTo>
                  <a:pt x="201746" y="134336"/>
                </a:lnTo>
                <a:lnTo>
                  <a:pt x="195909" y="138111"/>
                </a:lnTo>
                <a:lnTo>
                  <a:pt x="186098" y="141748"/>
                </a:lnTo>
                <a:lnTo>
                  <a:pt x="181220" y="152069"/>
                </a:lnTo>
                <a:lnTo>
                  <a:pt x="175015" y="160393"/>
                </a:lnTo>
                <a:lnTo>
                  <a:pt x="172818" y="166241"/>
                </a:lnTo>
                <a:lnTo>
                  <a:pt x="172432" y="168426"/>
                </a:lnTo>
                <a:lnTo>
                  <a:pt x="171492" y="173753"/>
                </a:lnTo>
                <a:lnTo>
                  <a:pt x="171699" y="179000"/>
                </a:lnTo>
                <a:lnTo>
                  <a:pt x="175081" y="186123"/>
                </a:lnTo>
                <a:lnTo>
                  <a:pt x="179805" y="191754"/>
                </a:lnTo>
                <a:lnTo>
                  <a:pt x="182829" y="205871"/>
                </a:lnTo>
                <a:lnTo>
                  <a:pt x="182017" y="210326"/>
                </a:lnTo>
                <a:lnTo>
                  <a:pt x="173686" y="216312"/>
                </a:lnTo>
                <a:lnTo>
                  <a:pt x="159170" y="216576"/>
                </a:lnTo>
                <a:lnTo>
                  <a:pt x="153488" y="216680"/>
                </a:lnTo>
                <a:lnTo>
                  <a:pt x="150980" y="217778"/>
                </a:lnTo>
                <a:lnTo>
                  <a:pt x="149256" y="218536"/>
                </a:lnTo>
                <a:lnTo>
                  <a:pt x="146428" y="221724"/>
                </a:lnTo>
                <a:lnTo>
                  <a:pt x="150980" y="223759"/>
                </a:lnTo>
                <a:lnTo>
                  <a:pt x="151652" y="224060"/>
                </a:lnTo>
                <a:lnTo>
                  <a:pt x="155419" y="228704"/>
                </a:lnTo>
                <a:lnTo>
                  <a:pt x="158726" y="240935"/>
                </a:lnTo>
                <a:lnTo>
                  <a:pt x="159170" y="241601"/>
                </a:lnTo>
                <a:lnTo>
                  <a:pt x="163650" y="248326"/>
                </a:lnTo>
                <a:lnTo>
                  <a:pt x="161824" y="257364"/>
                </a:lnTo>
                <a:lnTo>
                  <a:pt x="162682" y="264625"/>
                </a:lnTo>
                <a:lnTo>
                  <a:pt x="164433" y="267212"/>
                </a:lnTo>
                <a:lnTo>
                  <a:pt x="168026" y="268224"/>
                </a:lnTo>
                <a:lnTo>
                  <a:pt x="167549" y="278691"/>
                </a:lnTo>
                <a:lnTo>
                  <a:pt x="164464" y="283598"/>
                </a:lnTo>
                <a:lnTo>
                  <a:pt x="168480" y="290632"/>
                </a:lnTo>
                <a:lnTo>
                  <a:pt x="168953" y="293759"/>
                </a:lnTo>
                <a:lnTo>
                  <a:pt x="163825" y="302845"/>
                </a:lnTo>
                <a:lnTo>
                  <a:pt x="162247" y="307711"/>
                </a:lnTo>
                <a:lnTo>
                  <a:pt x="159995" y="311047"/>
                </a:lnTo>
                <a:lnTo>
                  <a:pt x="159170" y="311663"/>
                </a:lnTo>
                <a:lnTo>
                  <a:pt x="156284" y="313818"/>
                </a:lnTo>
                <a:lnTo>
                  <a:pt x="151754" y="316183"/>
                </a:lnTo>
                <a:lnTo>
                  <a:pt x="150980" y="316678"/>
                </a:lnTo>
                <a:lnTo>
                  <a:pt x="149971" y="317324"/>
                </a:lnTo>
                <a:lnTo>
                  <a:pt x="144974" y="320518"/>
                </a:lnTo>
                <a:lnTo>
                  <a:pt x="134194" y="315429"/>
                </a:lnTo>
                <a:lnTo>
                  <a:pt x="127525" y="310430"/>
                </a:lnTo>
                <a:lnTo>
                  <a:pt x="126392" y="309580"/>
                </a:lnTo>
                <a:lnTo>
                  <a:pt x="121461" y="308413"/>
                </a:lnTo>
                <a:lnTo>
                  <a:pt x="114159" y="306692"/>
                </a:lnTo>
                <a:lnTo>
                  <a:pt x="100055" y="299738"/>
                </a:lnTo>
                <a:lnTo>
                  <a:pt x="84671" y="296854"/>
                </a:lnTo>
                <a:lnTo>
                  <a:pt x="79013" y="299320"/>
                </a:lnTo>
                <a:lnTo>
                  <a:pt x="75761" y="308292"/>
                </a:lnTo>
                <a:lnTo>
                  <a:pt x="71512" y="310360"/>
                </a:lnTo>
                <a:lnTo>
                  <a:pt x="67215" y="307181"/>
                </a:lnTo>
                <a:lnTo>
                  <a:pt x="62785" y="301202"/>
                </a:lnTo>
                <a:lnTo>
                  <a:pt x="58856" y="297272"/>
                </a:lnTo>
                <a:lnTo>
                  <a:pt x="54079" y="284994"/>
                </a:lnTo>
                <a:lnTo>
                  <a:pt x="53645" y="283881"/>
                </a:lnTo>
                <a:lnTo>
                  <a:pt x="51016" y="279585"/>
                </a:lnTo>
                <a:lnTo>
                  <a:pt x="49346" y="278161"/>
                </a:lnTo>
                <a:lnTo>
                  <a:pt x="42987" y="275546"/>
                </a:lnTo>
                <a:lnTo>
                  <a:pt x="41951" y="274834"/>
                </a:lnTo>
                <a:lnTo>
                  <a:pt x="41395" y="273886"/>
                </a:lnTo>
                <a:lnTo>
                  <a:pt x="40789" y="269271"/>
                </a:lnTo>
                <a:lnTo>
                  <a:pt x="41424" y="265813"/>
                </a:lnTo>
                <a:lnTo>
                  <a:pt x="42987" y="264095"/>
                </a:lnTo>
                <a:lnTo>
                  <a:pt x="44583" y="262960"/>
                </a:lnTo>
                <a:lnTo>
                  <a:pt x="45121" y="262577"/>
                </a:lnTo>
                <a:lnTo>
                  <a:pt x="45704" y="260882"/>
                </a:lnTo>
                <a:lnTo>
                  <a:pt x="44403" y="258823"/>
                </a:lnTo>
                <a:lnTo>
                  <a:pt x="42987" y="258170"/>
                </a:lnTo>
                <a:lnTo>
                  <a:pt x="37436" y="257539"/>
                </a:lnTo>
                <a:lnTo>
                  <a:pt x="30618" y="255181"/>
                </a:lnTo>
                <a:lnTo>
                  <a:pt x="24189" y="251137"/>
                </a:lnTo>
                <a:lnTo>
                  <a:pt x="19499" y="247600"/>
                </a:lnTo>
                <a:lnTo>
                  <a:pt x="16647" y="246233"/>
                </a:lnTo>
                <a:lnTo>
                  <a:pt x="14503" y="246050"/>
                </a:lnTo>
                <a:lnTo>
                  <a:pt x="12202" y="245854"/>
                </a:lnTo>
                <a:lnTo>
                  <a:pt x="3888" y="246821"/>
                </a:lnTo>
                <a:lnTo>
                  <a:pt x="0" y="245492"/>
                </a:lnTo>
                <a:lnTo>
                  <a:pt x="1355" y="237101"/>
                </a:lnTo>
                <a:lnTo>
                  <a:pt x="1282" y="233829"/>
                </a:lnTo>
                <a:lnTo>
                  <a:pt x="1233" y="231631"/>
                </a:lnTo>
                <a:lnTo>
                  <a:pt x="555" y="225281"/>
                </a:lnTo>
                <a:lnTo>
                  <a:pt x="6093" y="221607"/>
                </a:lnTo>
                <a:lnTo>
                  <a:pt x="14503" y="214388"/>
                </a:lnTo>
                <a:lnTo>
                  <a:pt x="15824" y="213255"/>
                </a:lnTo>
                <a:lnTo>
                  <a:pt x="19241" y="209368"/>
                </a:lnTo>
                <a:lnTo>
                  <a:pt x="21705" y="205255"/>
                </a:lnTo>
                <a:lnTo>
                  <a:pt x="22867" y="202801"/>
                </a:lnTo>
                <a:lnTo>
                  <a:pt x="25747" y="193782"/>
                </a:lnTo>
                <a:lnTo>
                  <a:pt x="30709" y="196887"/>
                </a:lnTo>
                <a:lnTo>
                  <a:pt x="34860" y="198078"/>
                </a:lnTo>
                <a:lnTo>
                  <a:pt x="38825" y="197485"/>
                </a:lnTo>
                <a:lnTo>
                  <a:pt x="42987" y="195436"/>
                </a:lnTo>
                <a:lnTo>
                  <a:pt x="46081" y="193771"/>
                </a:lnTo>
                <a:lnTo>
                  <a:pt x="47987" y="193199"/>
                </a:lnTo>
                <a:lnTo>
                  <a:pt x="51880" y="179473"/>
                </a:lnTo>
                <a:lnTo>
                  <a:pt x="45340" y="166101"/>
                </a:lnTo>
                <a:lnTo>
                  <a:pt x="36153" y="160491"/>
                </a:lnTo>
                <a:lnTo>
                  <a:pt x="39526" y="140011"/>
                </a:lnTo>
                <a:lnTo>
                  <a:pt x="41845" y="133589"/>
                </a:lnTo>
                <a:lnTo>
                  <a:pt x="45858" y="128859"/>
                </a:lnTo>
                <a:lnTo>
                  <a:pt x="58930" y="121894"/>
                </a:lnTo>
                <a:lnTo>
                  <a:pt x="60737" y="119413"/>
                </a:lnTo>
                <a:lnTo>
                  <a:pt x="60208" y="116933"/>
                </a:lnTo>
                <a:lnTo>
                  <a:pt x="55965" y="114636"/>
                </a:lnTo>
                <a:lnTo>
                  <a:pt x="53469" y="109972"/>
                </a:lnTo>
                <a:lnTo>
                  <a:pt x="51534" y="101193"/>
                </a:lnTo>
                <a:lnTo>
                  <a:pt x="51636" y="95394"/>
                </a:lnTo>
                <a:lnTo>
                  <a:pt x="50420" y="91906"/>
                </a:lnTo>
                <a:lnTo>
                  <a:pt x="43272" y="89854"/>
                </a:lnTo>
                <a:lnTo>
                  <a:pt x="35077" y="90914"/>
                </a:lnTo>
                <a:lnTo>
                  <a:pt x="30791" y="89403"/>
                </a:lnTo>
                <a:lnTo>
                  <a:pt x="25712" y="90465"/>
                </a:lnTo>
                <a:lnTo>
                  <a:pt x="23757" y="88434"/>
                </a:lnTo>
                <a:lnTo>
                  <a:pt x="23756" y="84393"/>
                </a:lnTo>
                <a:lnTo>
                  <a:pt x="29454" y="75220"/>
                </a:lnTo>
                <a:lnTo>
                  <a:pt x="30314" y="70012"/>
                </a:lnTo>
                <a:lnTo>
                  <a:pt x="28275" y="63022"/>
                </a:lnTo>
                <a:lnTo>
                  <a:pt x="19991" y="44615"/>
                </a:lnTo>
                <a:lnTo>
                  <a:pt x="19304" y="43089"/>
                </a:lnTo>
                <a:lnTo>
                  <a:pt x="32120" y="40880"/>
                </a:lnTo>
                <a:lnTo>
                  <a:pt x="41738" y="37037"/>
                </a:lnTo>
                <a:lnTo>
                  <a:pt x="51112" y="29233"/>
                </a:lnTo>
                <a:lnTo>
                  <a:pt x="62785" y="25409"/>
                </a:lnTo>
                <a:lnTo>
                  <a:pt x="64384" y="24886"/>
                </a:lnTo>
                <a:lnTo>
                  <a:pt x="83057" y="13411"/>
                </a:lnTo>
                <a:lnTo>
                  <a:pt x="120803" y="20174"/>
                </a:lnTo>
                <a:lnTo>
                  <a:pt x="143218" y="21540"/>
                </a:lnTo>
                <a:lnTo>
                  <a:pt x="150980" y="20100"/>
                </a:lnTo>
                <a:lnTo>
                  <a:pt x="152180" y="20127"/>
                </a:lnTo>
                <a:lnTo>
                  <a:pt x="159170" y="20277"/>
                </a:lnTo>
                <a:lnTo>
                  <a:pt x="164176" y="20384"/>
                </a:lnTo>
                <a:lnTo>
                  <a:pt x="168309" y="21909"/>
                </a:lnTo>
                <a:lnTo>
                  <a:pt x="171011" y="22437"/>
                </a:lnTo>
                <a:lnTo>
                  <a:pt x="172696" y="23795"/>
                </a:lnTo>
                <a:lnTo>
                  <a:pt x="177041" y="24638"/>
                </a:lnTo>
                <a:lnTo>
                  <a:pt x="178268" y="24556"/>
                </a:lnTo>
                <a:lnTo>
                  <a:pt x="186930" y="26914"/>
                </a:lnTo>
                <a:lnTo>
                  <a:pt x="206173" y="21223"/>
                </a:lnTo>
                <a:lnTo>
                  <a:pt x="209382" y="24463"/>
                </a:lnTo>
                <a:lnTo>
                  <a:pt x="220437" y="26826"/>
                </a:lnTo>
                <a:lnTo>
                  <a:pt x="237832" y="24853"/>
                </a:lnTo>
                <a:lnTo>
                  <a:pt x="242424" y="21864"/>
                </a:lnTo>
                <a:lnTo>
                  <a:pt x="250509" y="12376"/>
                </a:lnTo>
                <a:lnTo>
                  <a:pt x="254057" y="5412"/>
                </a:lnTo>
                <a:lnTo>
                  <a:pt x="254892" y="0"/>
                </a:lnTo>
                <a:lnTo>
                  <a:pt x="261687" y="572"/>
                </a:lnTo>
                <a:lnTo>
                  <a:pt x="264808" y="4742"/>
                </a:lnTo>
                <a:lnTo>
                  <a:pt x="265764" y="9867"/>
                </a:lnTo>
                <a:lnTo>
                  <a:pt x="274328" y="12806"/>
                </a:lnTo>
                <a:lnTo>
                  <a:pt x="270636" y="23128"/>
                </a:lnTo>
                <a:lnTo>
                  <a:pt x="270128" y="30467"/>
                </a:lnTo>
                <a:lnTo>
                  <a:pt x="274556" y="41851"/>
                </a:lnTo>
                <a:lnTo>
                  <a:pt x="276789" y="44615"/>
                </a:lnTo>
                <a:lnTo>
                  <a:pt x="281643" y="50625"/>
                </a:lnTo>
                <a:lnTo>
                  <a:pt x="281383" y="53702"/>
                </a:lnTo>
                <a:lnTo>
                  <a:pt x="282873" y="57570"/>
                </a:lnTo>
                <a:lnTo>
                  <a:pt x="288001" y="62245"/>
                </a:lnTo>
                <a:lnTo>
                  <a:pt x="290337" y="66633"/>
                </a:lnTo>
                <a:lnTo>
                  <a:pt x="304214" y="72185"/>
                </a:lnTo>
                <a:lnTo>
                  <a:pt x="309252" y="77541"/>
                </a:lnTo>
                <a:close/>
              </a:path>
            </a:pathLst>
          </a:custGeom>
          <a:solidFill>
            <a:srgbClr val="341061">
              <a:alpha val="100000"/>
            </a:srgbClr>
          </a:solidFill>
          <a:ln w="13550" cap="flat">
            <a:solidFill>
              <a:srgbClr val="341061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878" name="pg2878"/>
          <p:cNvSpPr/>
          <p:nvPr/>
        </p:nvSpPr>
        <p:spPr>
          <a:xfrm>
            <a:off x="7200364" y="5312622"/>
            <a:ext cx="396492" cy="313383"/>
          </a:xfrm>
          <a:custGeom>
            <a:avLst/>
            <a:gdLst/>
            <a:ahLst/>
            <a:cxnLst/>
            <a:rect l="0" t="0" r="0" b="0"/>
            <a:pathLst>
              <a:path w="396492" h="313383">
                <a:moveTo>
                  <a:pt x="344610" y="102075"/>
                </a:moveTo>
                <a:lnTo>
                  <a:pt x="343284" y="104858"/>
                </a:lnTo>
                <a:lnTo>
                  <a:pt x="336911" y="109159"/>
                </a:lnTo>
                <a:lnTo>
                  <a:pt x="326959" y="111367"/>
                </a:lnTo>
                <a:lnTo>
                  <a:pt x="325896" y="118072"/>
                </a:lnTo>
                <a:lnTo>
                  <a:pt x="322945" y="125389"/>
                </a:lnTo>
                <a:lnTo>
                  <a:pt x="315407" y="134931"/>
                </a:lnTo>
                <a:lnTo>
                  <a:pt x="296918" y="143471"/>
                </a:lnTo>
                <a:lnTo>
                  <a:pt x="293379" y="142794"/>
                </a:lnTo>
                <a:lnTo>
                  <a:pt x="294309" y="145568"/>
                </a:lnTo>
                <a:lnTo>
                  <a:pt x="294481" y="148156"/>
                </a:lnTo>
                <a:lnTo>
                  <a:pt x="295303" y="150365"/>
                </a:lnTo>
                <a:lnTo>
                  <a:pt x="299284" y="153220"/>
                </a:lnTo>
                <a:lnTo>
                  <a:pt x="304003" y="156606"/>
                </a:lnTo>
                <a:lnTo>
                  <a:pt x="310965" y="165104"/>
                </a:lnTo>
                <a:lnTo>
                  <a:pt x="313916" y="170261"/>
                </a:lnTo>
                <a:lnTo>
                  <a:pt x="314645" y="171921"/>
                </a:lnTo>
                <a:lnTo>
                  <a:pt x="315894" y="172936"/>
                </a:lnTo>
                <a:lnTo>
                  <a:pt x="320362" y="172369"/>
                </a:lnTo>
                <a:lnTo>
                  <a:pt x="322263" y="173018"/>
                </a:lnTo>
                <a:lnTo>
                  <a:pt x="326037" y="175504"/>
                </a:lnTo>
                <a:lnTo>
                  <a:pt x="327390" y="175927"/>
                </a:lnTo>
                <a:lnTo>
                  <a:pt x="335033" y="176021"/>
                </a:lnTo>
                <a:lnTo>
                  <a:pt x="348555" y="178806"/>
                </a:lnTo>
                <a:lnTo>
                  <a:pt x="350767" y="180499"/>
                </a:lnTo>
                <a:lnTo>
                  <a:pt x="352338" y="183276"/>
                </a:lnTo>
                <a:lnTo>
                  <a:pt x="353330" y="185585"/>
                </a:lnTo>
                <a:lnTo>
                  <a:pt x="354216" y="188478"/>
                </a:lnTo>
                <a:lnTo>
                  <a:pt x="357135" y="198022"/>
                </a:lnTo>
                <a:lnTo>
                  <a:pt x="359610" y="200938"/>
                </a:lnTo>
                <a:lnTo>
                  <a:pt x="361879" y="202848"/>
                </a:lnTo>
                <a:lnTo>
                  <a:pt x="366382" y="205080"/>
                </a:lnTo>
                <a:lnTo>
                  <a:pt x="370972" y="206446"/>
                </a:lnTo>
                <a:lnTo>
                  <a:pt x="381146" y="207366"/>
                </a:lnTo>
                <a:lnTo>
                  <a:pt x="391728" y="207013"/>
                </a:lnTo>
                <a:lnTo>
                  <a:pt x="394643" y="207370"/>
                </a:lnTo>
                <a:lnTo>
                  <a:pt x="395781" y="208050"/>
                </a:lnTo>
                <a:lnTo>
                  <a:pt x="396492" y="209676"/>
                </a:lnTo>
                <a:lnTo>
                  <a:pt x="396152" y="212976"/>
                </a:lnTo>
                <a:lnTo>
                  <a:pt x="395126" y="215532"/>
                </a:lnTo>
                <a:lnTo>
                  <a:pt x="391105" y="222006"/>
                </a:lnTo>
                <a:lnTo>
                  <a:pt x="390388" y="225550"/>
                </a:lnTo>
                <a:lnTo>
                  <a:pt x="390582" y="228725"/>
                </a:lnTo>
                <a:lnTo>
                  <a:pt x="392878" y="240711"/>
                </a:lnTo>
                <a:lnTo>
                  <a:pt x="392639" y="243931"/>
                </a:lnTo>
                <a:lnTo>
                  <a:pt x="390890" y="247113"/>
                </a:lnTo>
                <a:lnTo>
                  <a:pt x="378344" y="258405"/>
                </a:lnTo>
                <a:lnTo>
                  <a:pt x="377487" y="268311"/>
                </a:lnTo>
                <a:lnTo>
                  <a:pt x="375416" y="273303"/>
                </a:lnTo>
                <a:lnTo>
                  <a:pt x="368610" y="272950"/>
                </a:lnTo>
                <a:lnTo>
                  <a:pt x="359585" y="268911"/>
                </a:lnTo>
                <a:lnTo>
                  <a:pt x="348731" y="268187"/>
                </a:lnTo>
                <a:lnTo>
                  <a:pt x="340660" y="260635"/>
                </a:lnTo>
                <a:lnTo>
                  <a:pt x="337725" y="259407"/>
                </a:lnTo>
                <a:lnTo>
                  <a:pt x="333968" y="260266"/>
                </a:lnTo>
                <a:lnTo>
                  <a:pt x="325165" y="265986"/>
                </a:lnTo>
                <a:lnTo>
                  <a:pt x="320011" y="266014"/>
                </a:lnTo>
                <a:lnTo>
                  <a:pt x="308703" y="263035"/>
                </a:lnTo>
                <a:lnTo>
                  <a:pt x="299284" y="266539"/>
                </a:lnTo>
                <a:lnTo>
                  <a:pt x="297502" y="268316"/>
                </a:lnTo>
                <a:lnTo>
                  <a:pt x="295755" y="270849"/>
                </a:lnTo>
                <a:lnTo>
                  <a:pt x="293621" y="276814"/>
                </a:lnTo>
                <a:lnTo>
                  <a:pt x="293324" y="282307"/>
                </a:lnTo>
                <a:lnTo>
                  <a:pt x="291660" y="287672"/>
                </a:lnTo>
                <a:lnTo>
                  <a:pt x="290659" y="292145"/>
                </a:lnTo>
                <a:lnTo>
                  <a:pt x="290520" y="295442"/>
                </a:lnTo>
                <a:lnTo>
                  <a:pt x="290409" y="298061"/>
                </a:lnTo>
                <a:lnTo>
                  <a:pt x="289846" y="301265"/>
                </a:lnTo>
                <a:lnTo>
                  <a:pt x="288339" y="304774"/>
                </a:lnTo>
                <a:lnTo>
                  <a:pt x="285572" y="306853"/>
                </a:lnTo>
                <a:lnTo>
                  <a:pt x="281895" y="308432"/>
                </a:lnTo>
                <a:lnTo>
                  <a:pt x="277607" y="309214"/>
                </a:lnTo>
                <a:lnTo>
                  <a:pt x="268756" y="308061"/>
                </a:lnTo>
                <a:lnTo>
                  <a:pt x="264296" y="307481"/>
                </a:lnTo>
                <a:lnTo>
                  <a:pt x="253077" y="307153"/>
                </a:lnTo>
                <a:lnTo>
                  <a:pt x="233224" y="308772"/>
                </a:lnTo>
                <a:lnTo>
                  <a:pt x="222262" y="310920"/>
                </a:lnTo>
                <a:lnTo>
                  <a:pt x="217476" y="300141"/>
                </a:lnTo>
                <a:lnTo>
                  <a:pt x="216265" y="289958"/>
                </a:lnTo>
                <a:lnTo>
                  <a:pt x="211073" y="284292"/>
                </a:lnTo>
                <a:lnTo>
                  <a:pt x="205318" y="282644"/>
                </a:lnTo>
                <a:lnTo>
                  <a:pt x="197306" y="286549"/>
                </a:lnTo>
                <a:lnTo>
                  <a:pt x="183565" y="287198"/>
                </a:lnTo>
                <a:lnTo>
                  <a:pt x="178719" y="285926"/>
                </a:lnTo>
                <a:lnTo>
                  <a:pt x="176151" y="283860"/>
                </a:lnTo>
                <a:lnTo>
                  <a:pt x="172158" y="278261"/>
                </a:lnTo>
                <a:lnTo>
                  <a:pt x="167652" y="274645"/>
                </a:lnTo>
                <a:lnTo>
                  <a:pt x="165588" y="272074"/>
                </a:lnTo>
                <a:lnTo>
                  <a:pt x="165122" y="271493"/>
                </a:lnTo>
                <a:lnTo>
                  <a:pt x="163796" y="268507"/>
                </a:lnTo>
                <a:lnTo>
                  <a:pt x="162540" y="262026"/>
                </a:lnTo>
                <a:lnTo>
                  <a:pt x="159893" y="261272"/>
                </a:lnTo>
                <a:lnTo>
                  <a:pt x="158601" y="260989"/>
                </a:lnTo>
                <a:lnTo>
                  <a:pt x="156674" y="260735"/>
                </a:lnTo>
                <a:lnTo>
                  <a:pt x="155543" y="260633"/>
                </a:lnTo>
                <a:lnTo>
                  <a:pt x="152802" y="260389"/>
                </a:lnTo>
                <a:lnTo>
                  <a:pt x="137516" y="261080"/>
                </a:lnTo>
                <a:lnTo>
                  <a:pt x="132272" y="263471"/>
                </a:lnTo>
                <a:lnTo>
                  <a:pt x="131054" y="273891"/>
                </a:lnTo>
                <a:lnTo>
                  <a:pt x="134221" y="277587"/>
                </a:lnTo>
                <a:lnTo>
                  <a:pt x="129501" y="284130"/>
                </a:lnTo>
                <a:lnTo>
                  <a:pt x="129968" y="295610"/>
                </a:lnTo>
                <a:lnTo>
                  <a:pt x="127869" y="298412"/>
                </a:lnTo>
                <a:lnTo>
                  <a:pt x="123313" y="300753"/>
                </a:lnTo>
                <a:lnTo>
                  <a:pt x="108520" y="305441"/>
                </a:lnTo>
                <a:lnTo>
                  <a:pt x="105778" y="303644"/>
                </a:lnTo>
                <a:lnTo>
                  <a:pt x="104298" y="297587"/>
                </a:lnTo>
                <a:lnTo>
                  <a:pt x="101231" y="296815"/>
                </a:lnTo>
                <a:lnTo>
                  <a:pt x="80578" y="303300"/>
                </a:lnTo>
                <a:lnTo>
                  <a:pt x="74474" y="308399"/>
                </a:lnTo>
                <a:lnTo>
                  <a:pt x="69793" y="309772"/>
                </a:lnTo>
                <a:lnTo>
                  <a:pt x="59964" y="304188"/>
                </a:lnTo>
                <a:lnTo>
                  <a:pt x="49350" y="302439"/>
                </a:lnTo>
                <a:lnTo>
                  <a:pt x="45318" y="304285"/>
                </a:lnTo>
                <a:lnTo>
                  <a:pt x="39758" y="309721"/>
                </a:lnTo>
                <a:lnTo>
                  <a:pt x="27610" y="313383"/>
                </a:lnTo>
                <a:lnTo>
                  <a:pt x="25153" y="309181"/>
                </a:lnTo>
                <a:lnTo>
                  <a:pt x="24266" y="306828"/>
                </a:lnTo>
                <a:lnTo>
                  <a:pt x="23600" y="305060"/>
                </a:lnTo>
                <a:lnTo>
                  <a:pt x="20625" y="301572"/>
                </a:lnTo>
                <a:lnTo>
                  <a:pt x="18893" y="298325"/>
                </a:lnTo>
                <a:lnTo>
                  <a:pt x="16265" y="285363"/>
                </a:lnTo>
                <a:lnTo>
                  <a:pt x="14196" y="279604"/>
                </a:lnTo>
                <a:lnTo>
                  <a:pt x="13697" y="278221"/>
                </a:lnTo>
                <a:lnTo>
                  <a:pt x="13516" y="276078"/>
                </a:lnTo>
                <a:lnTo>
                  <a:pt x="13874" y="272431"/>
                </a:lnTo>
                <a:lnTo>
                  <a:pt x="13617" y="271220"/>
                </a:lnTo>
                <a:lnTo>
                  <a:pt x="11930" y="269420"/>
                </a:lnTo>
                <a:lnTo>
                  <a:pt x="7507" y="266263"/>
                </a:lnTo>
                <a:lnTo>
                  <a:pt x="6005" y="264400"/>
                </a:lnTo>
                <a:lnTo>
                  <a:pt x="4996" y="263147"/>
                </a:lnTo>
                <a:lnTo>
                  <a:pt x="1009" y="258202"/>
                </a:lnTo>
                <a:lnTo>
                  <a:pt x="0" y="256949"/>
                </a:lnTo>
                <a:lnTo>
                  <a:pt x="4996" y="253755"/>
                </a:lnTo>
                <a:lnTo>
                  <a:pt x="6005" y="253110"/>
                </a:lnTo>
                <a:lnTo>
                  <a:pt x="6780" y="252615"/>
                </a:lnTo>
                <a:lnTo>
                  <a:pt x="11310" y="250250"/>
                </a:lnTo>
                <a:lnTo>
                  <a:pt x="14196" y="248095"/>
                </a:lnTo>
                <a:lnTo>
                  <a:pt x="15020" y="247479"/>
                </a:lnTo>
                <a:lnTo>
                  <a:pt x="17272" y="244143"/>
                </a:lnTo>
                <a:lnTo>
                  <a:pt x="18850" y="239277"/>
                </a:lnTo>
                <a:lnTo>
                  <a:pt x="23979" y="230191"/>
                </a:lnTo>
                <a:lnTo>
                  <a:pt x="23505" y="227063"/>
                </a:lnTo>
                <a:lnTo>
                  <a:pt x="19489" y="220029"/>
                </a:lnTo>
                <a:lnTo>
                  <a:pt x="22574" y="215123"/>
                </a:lnTo>
                <a:lnTo>
                  <a:pt x="23051" y="204655"/>
                </a:lnTo>
                <a:lnTo>
                  <a:pt x="19458" y="203644"/>
                </a:lnTo>
                <a:lnTo>
                  <a:pt x="17708" y="201057"/>
                </a:lnTo>
                <a:lnTo>
                  <a:pt x="16849" y="193796"/>
                </a:lnTo>
                <a:lnTo>
                  <a:pt x="18675" y="184757"/>
                </a:lnTo>
                <a:lnTo>
                  <a:pt x="14196" y="178033"/>
                </a:lnTo>
                <a:lnTo>
                  <a:pt x="13751" y="177367"/>
                </a:lnTo>
                <a:lnTo>
                  <a:pt x="10444" y="165136"/>
                </a:lnTo>
                <a:lnTo>
                  <a:pt x="6677" y="160491"/>
                </a:lnTo>
                <a:lnTo>
                  <a:pt x="6005" y="160190"/>
                </a:lnTo>
                <a:lnTo>
                  <a:pt x="1453" y="158156"/>
                </a:lnTo>
                <a:lnTo>
                  <a:pt x="4281" y="154967"/>
                </a:lnTo>
                <a:lnTo>
                  <a:pt x="6005" y="154210"/>
                </a:lnTo>
                <a:lnTo>
                  <a:pt x="8513" y="153111"/>
                </a:lnTo>
                <a:lnTo>
                  <a:pt x="14196" y="153008"/>
                </a:lnTo>
                <a:lnTo>
                  <a:pt x="28711" y="152744"/>
                </a:lnTo>
                <a:lnTo>
                  <a:pt x="37043" y="146758"/>
                </a:lnTo>
                <a:lnTo>
                  <a:pt x="37854" y="142302"/>
                </a:lnTo>
                <a:lnTo>
                  <a:pt x="34830" y="128186"/>
                </a:lnTo>
                <a:lnTo>
                  <a:pt x="30106" y="122555"/>
                </a:lnTo>
                <a:lnTo>
                  <a:pt x="26724" y="115432"/>
                </a:lnTo>
                <a:lnTo>
                  <a:pt x="26517" y="110184"/>
                </a:lnTo>
                <a:lnTo>
                  <a:pt x="27458" y="104858"/>
                </a:lnTo>
                <a:lnTo>
                  <a:pt x="27843" y="102673"/>
                </a:lnTo>
                <a:lnTo>
                  <a:pt x="30040" y="96825"/>
                </a:lnTo>
                <a:lnTo>
                  <a:pt x="36245" y="88500"/>
                </a:lnTo>
                <a:lnTo>
                  <a:pt x="41123" y="78180"/>
                </a:lnTo>
                <a:lnTo>
                  <a:pt x="50934" y="74543"/>
                </a:lnTo>
                <a:lnTo>
                  <a:pt x="56771" y="70768"/>
                </a:lnTo>
                <a:lnTo>
                  <a:pt x="59293" y="72062"/>
                </a:lnTo>
                <a:lnTo>
                  <a:pt x="61048" y="72444"/>
                </a:lnTo>
                <a:lnTo>
                  <a:pt x="68047" y="73021"/>
                </a:lnTo>
                <a:lnTo>
                  <a:pt x="73123" y="73009"/>
                </a:lnTo>
                <a:lnTo>
                  <a:pt x="77386" y="75991"/>
                </a:lnTo>
                <a:lnTo>
                  <a:pt x="89467" y="84449"/>
                </a:lnTo>
                <a:lnTo>
                  <a:pt x="96346" y="88441"/>
                </a:lnTo>
                <a:lnTo>
                  <a:pt x="97890" y="89336"/>
                </a:lnTo>
                <a:lnTo>
                  <a:pt x="100154" y="90316"/>
                </a:lnTo>
                <a:lnTo>
                  <a:pt x="103361" y="83046"/>
                </a:lnTo>
                <a:lnTo>
                  <a:pt x="107763" y="78181"/>
                </a:lnTo>
                <a:lnTo>
                  <a:pt x="108982" y="71280"/>
                </a:lnTo>
                <a:lnTo>
                  <a:pt x="110835" y="68004"/>
                </a:lnTo>
                <a:lnTo>
                  <a:pt x="114827" y="64229"/>
                </a:lnTo>
                <a:lnTo>
                  <a:pt x="123195" y="59023"/>
                </a:lnTo>
                <a:lnTo>
                  <a:pt x="125844" y="58177"/>
                </a:lnTo>
                <a:lnTo>
                  <a:pt x="126664" y="58415"/>
                </a:lnTo>
                <a:lnTo>
                  <a:pt x="127566" y="59921"/>
                </a:lnTo>
                <a:lnTo>
                  <a:pt x="128830" y="63180"/>
                </a:lnTo>
                <a:lnTo>
                  <a:pt x="129544" y="66111"/>
                </a:lnTo>
                <a:lnTo>
                  <a:pt x="130773" y="68866"/>
                </a:lnTo>
                <a:lnTo>
                  <a:pt x="134854" y="74454"/>
                </a:lnTo>
                <a:lnTo>
                  <a:pt x="136658" y="79399"/>
                </a:lnTo>
                <a:lnTo>
                  <a:pt x="138215" y="81680"/>
                </a:lnTo>
                <a:lnTo>
                  <a:pt x="138965" y="83518"/>
                </a:lnTo>
                <a:lnTo>
                  <a:pt x="146481" y="84393"/>
                </a:lnTo>
                <a:lnTo>
                  <a:pt x="150045" y="83196"/>
                </a:lnTo>
                <a:lnTo>
                  <a:pt x="154459" y="80380"/>
                </a:lnTo>
                <a:lnTo>
                  <a:pt x="157501" y="76696"/>
                </a:lnTo>
                <a:lnTo>
                  <a:pt x="158907" y="71648"/>
                </a:lnTo>
                <a:lnTo>
                  <a:pt x="161145" y="68030"/>
                </a:lnTo>
                <a:lnTo>
                  <a:pt x="161950" y="65139"/>
                </a:lnTo>
                <a:lnTo>
                  <a:pt x="161757" y="62984"/>
                </a:lnTo>
                <a:lnTo>
                  <a:pt x="159527" y="57683"/>
                </a:lnTo>
                <a:lnTo>
                  <a:pt x="158291" y="53809"/>
                </a:lnTo>
                <a:lnTo>
                  <a:pt x="157594" y="48897"/>
                </a:lnTo>
                <a:lnTo>
                  <a:pt x="157848" y="46973"/>
                </a:lnTo>
                <a:lnTo>
                  <a:pt x="160865" y="39445"/>
                </a:lnTo>
                <a:lnTo>
                  <a:pt x="162264" y="30925"/>
                </a:lnTo>
                <a:lnTo>
                  <a:pt x="164122" y="28338"/>
                </a:lnTo>
                <a:lnTo>
                  <a:pt x="165588" y="26298"/>
                </a:lnTo>
                <a:lnTo>
                  <a:pt x="166365" y="24664"/>
                </a:lnTo>
                <a:lnTo>
                  <a:pt x="170112" y="16785"/>
                </a:lnTo>
                <a:lnTo>
                  <a:pt x="175944" y="17559"/>
                </a:lnTo>
                <a:lnTo>
                  <a:pt x="183542" y="16157"/>
                </a:lnTo>
                <a:lnTo>
                  <a:pt x="196401" y="11265"/>
                </a:lnTo>
                <a:lnTo>
                  <a:pt x="209996" y="4093"/>
                </a:lnTo>
                <a:lnTo>
                  <a:pt x="217752" y="0"/>
                </a:lnTo>
                <a:lnTo>
                  <a:pt x="228170" y="8363"/>
                </a:lnTo>
                <a:lnTo>
                  <a:pt x="233943" y="18703"/>
                </a:lnTo>
                <a:lnTo>
                  <a:pt x="235392" y="28338"/>
                </a:lnTo>
                <a:lnTo>
                  <a:pt x="235809" y="31115"/>
                </a:lnTo>
                <a:lnTo>
                  <a:pt x="234669" y="42068"/>
                </a:lnTo>
                <a:lnTo>
                  <a:pt x="236289" y="47627"/>
                </a:lnTo>
                <a:lnTo>
                  <a:pt x="248136" y="66552"/>
                </a:lnTo>
                <a:lnTo>
                  <a:pt x="257882" y="72454"/>
                </a:lnTo>
                <a:lnTo>
                  <a:pt x="258396" y="77324"/>
                </a:lnTo>
                <a:lnTo>
                  <a:pt x="263662" y="83623"/>
                </a:lnTo>
                <a:lnTo>
                  <a:pt x="271556" y="84984"/>
                </a:lnTo>
                <a:lnTo>
                  <a:pt x="278594" y="81120"/>
                </a:lnTo>
                <a:lnTo>
                  <a:pt x="282322" y="77375"/>
                </a:lnTo>
                <a:lnTo>
                  <a:pt x="287899" y="64332"/>
                </a:lnTo>
                <a:lnTo>
                  <a:pt x="290386" y="61586"/>
                </a:lnTo>
                <a:lnTo>
                  <a:pt x="299284" y="64392"/>
                </a:lnTo>
                <a:lnTo>
                  <a:pt x="313593" y="68424"/>
                </a:lnTo>
                <a:lnTo>
                  <a:pt x="328022" y="78508"/>
                </a:lnTo>
                <a:lnTo>
                  <a:pt x="330867" y="83321"/>
                </a:lnTo>
                <a:lnTo>
                  <a:pt x="331196" y="92627"/>
                </a:lnTo>
                <a:lnTo>
                  <a:pt x="332156" y="95100"/>
                </a:lnTo>
                <a:lnTo>
                  <a:pt x="336988" y="99316"/>
                </a:lnTo>
                <a:close/>
              </a:path>
            </a:pathLst>
          </a:custGeom>
          <a:solidFill>
            <a:srgbClr val="3D0F70">
              <a:alpha val="100000"/>
            </a:srgbClr>
          </a:solidFill>
          <a:ln w="13550" cap="flat">
            <a:solidFill>
              <a:srgbClr val="3D0F70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879" name="pg2879"/>
          <p:cNvSpPr/>
          <p:nvPr/>
        </p:nvSpPr>
        <p:spPr>
          <a:xfrm>
            <a:off x="7493743" y="5349129"/>
            <a:ext cx="631229" cy="290245"/>
          </a:xfrm>
          <a:custGeom>
            <a:avLst/>
            <a:gdLst/>
            <a:ahLst/>
            <a:cxnLst/>
            <a:rect l="0" t="0" r="0" b="0"/>
            <a:pathLst>
              <a:path w="631229" h="290245">
                <a:moveTo>
                  <a:pt x="622311" y="14861"/>
                </a:moveTo>
                <a:lnTo>
                  <a:pt x="623529" y="20085"/>
                </a:lnTo>
                <a:lnTo>
                  <a:pt x="627257" y="26032"/>
                </a:lnTo>
                <a:lnTo>
                  <a:pt x="630859" y="36703"/>
                </a:lnTo>
                <a:lnTo>
                  <a:pt x="631229" y="40666"/>
                </a:lnTo>
                <a:lnTo>
                  <a:pt x="630881" y="44244"/>
                </a:lnTo>
                <a:lnTo>
                  <a:pt x="629915" y="46722"/>
                </a:lnTo>
                <a:lnTo>
                  <a:pt x="628764" y="48503"/>
                </a:lnTo>
                <a:lnTo>
                  <a:pt x="620747" y="57145"/>
                </a:lnTo>
                <a:lnTo>
                  <a:pt x="614002" y="68350"/>
                </a:lnTo>
                <a:lnTo>
                  <a:pt x="613551" y="69099"/>
                </a:lnTo>
                <a:lnTo>
                  <a:pt x="611731" y="72715"/>
                </a:lnTo>
                <a:lnTo>
                  <a:pt x="608780" y="79803"/>
                </a:lnTo>
                <a:lnTo>
                  <a:pt x="606912" y="84297"/>
                </a:lnTo>
                <a:lnTo>
                  <a:pt x="603089" y="92259"/>
                </a:lnTo>
                <a:lnTo>
                  <a:pt x="597826" y="106145"/>
                </a:lnTo>
                <a:lnTo>
                  <a:pt x="569571" y="98863"/>
                </a:lnTo>
                <a:lnTo>
                  <a:pt x="561293" y="100586"/>
                </a:lnTo>
                <a:lnTo>
                  <a:pt x="557333" y="104877"/>
                </a:lnTo>
                <a:lnTo>
                  <a:pt x="555021" y="109806"/>
                </a:lnTo>
                <a:lnTo>
                  <a:pt x="553215" y="116665"/>
                </a:lnTo>
                <a:lnTo>
                  <a:pt x="554165" y="122546"/>
                </a:lnTo>
                <a:lnTo>
                  <a:pt x="553486" y="132174"/>
                </a:lnTo>
                <a:lnTo>
                  <a:pt x="550624" y="141732"/>
                </a:lnTo>
                <a:lnTo>
                  <a:pt x="547826" y="145930"/>
                </a:lnTo>
                <a:lnTo>
                  <a:pt x="543528" y="150001"/>
                </a:lnTo>
                <a:lnTo>
                  <a:pt x="540173" y="151086"/>
                </a:lnTo>
                <a:lnTo>
                  <a:pt x="527259" y="146936"/>
                </a:lnTo>
                <a:lnTo>
                  <a:pt x="521576" y="147711"/>
                </a:lnTo>
                <a:lnTo>
                  <a:pt x="516153" y="151565"/>
                </a:lnTo>
                <a:lnTo>
                  <a:pt x="507964" y="161882"/>
                </a:lnTo>
                <a:lnTo>
                  <a:pt x="501719" y="167021"/>
                </a:lnTo>
                <a:lnTo>
                  <a:pt x="498629" y="165234"/>
                </a:lnTo>
                <a:lnTo>
                  <a:pt x="497245" y="159491"/>
                </a:lnTo>
                <a:lnTo>
                  <a:pt x="496631" y="148596"/>
                </a:lnTo>
                <a:lnTo>
                  <a:pt x="497973" y="140205"/>
                </a:lnTo>
                <a:lnTo>
                  <a:pt x="497236" y="136813"/>
                </a:lnTo>
                <a:lnTo>
                  <a:pt x="495164" y="134172"/>
                </a:lnTo>
                <a:lnTo>
                  <a:pt x="482311" y="126071"/>
                </a:lnTo>
                <a:lnTo>
                  <a:pt x="478428" y="120402"/>
                </a:lnTo>
                <a:lnTo>
                  <a:pt x="475623" y="122539"/>
                </a:lnTo>
                <a:lnTo>
                  <a:pt x="469750" y="133860"/>
                </a:lnTo>
                <a:lnTo>
                  <a:pt x="458686" y="136904"/>
                </a:lnTo>
                <a:lnTo>
                  <a:pt x="448105" y="142278"/>
                </a:lnTo>
                <a:lnTo>
                  <a:pt x="445439" y="146175"/>
                </a:lnTo>
                <a:lnTo>
                  <a:pt x="441515" y="156396"/>
                </a:lnTo>
                <a:lnTo>
                  <a:pt x="434445" y="162585"/>
                </a:lnTo>
                <a:lnTo>
                  <a:pt x="427027" y="164737"/>
                </a:lnTo>
                <a:lnTo>
                  <a:pt x="419011" y="172694"/>
                </a:lnTo>
                <a:lnTo>
                  <a:pt x="409297" y="175276"/>
                </a:lnTo>
                <a:lnTo>
                  <a:pt x="407519" y="175141"/>
                </a:lnTo>
                <a:lnTo>
                  <a:pt x="403613" y="173975"/>
                </a:lnTo>
                <a:lnTo>
                  <a:pt x="399982" y="173768"/>
                </a:lnTo>
                <a:lnTo>
                  <a:pt x="387558" y="174340"/>
                </a:lnTo>
                <a:lnTo>
                  <a:pt x="379045" y="173480"/>
                </a:lnTo>
                <a:lnTo>
                  <a:pt x="375675" y="172614"/>
                </a:lnTo>
                <a:lnTo>
                  <a:pt x="369889" y="170376"/>
                </a:lnTo>
                <a:lnTo>
                  <a:pt x="366775" y="168248"/>
                </a:lnTo>
                <a:lnTo>
                  <a:pt x="364047" y="166381"/>
                </a:lnTo>
                <a:lnTo>
                  <a:pt x="362870" y="170906"/>
                </a:lnTo>
                <a:lnTo>
                  <a:pt x="364064" y="176628"/>
                </a:lnTo>
                <a:lnTo>
                  <a:pt x="363585" y="178848"/>
                </a:lnTo>
                <a:lnTo>
                  <a:pt x="353906" y="177066"/>
                </a:lnTo>
                <a:lnTo>
                  <a:pt x="346945" y="178532"/>
                </a:lnTo>
                <a:lnTo>
                  <a:pt x="344569" y="181273"/>
                </a:lnTo>
                <a:lnTo>
                  <a:pt x="344305" y="187178"/>
                </a:lnTo>
                <a:lnTo>
                  <a:pt x="340722" y="188348"/>
                </a:lnTo>
                <a:lnTo>
                  <a:pt x="338365" y="190923"/>
                </a:lnTo>
                <a:lnTo>
                  <a:pt x="335975" y="200062"/>
                </a:lnTo>
                <a:lnTo>
                  <a:pt x="334713" y="210192"/>
                </a:lnTo>
                <a:lnTo>
                  <a:pt x="335339" y="214386"/>
                </a:lnTo>
                <a:lnTo>
                  <a:pt x="338369" y="222300"/>
                </a:lnTo>
                <a:lnTo>
                  <a:pt x="337949" y="226715"/>
                </a:lnTo>
                <a:lnTo>
                  <a:pt x="333037" y="233013"/>
                </a:lnTo>
                <a:lnTo>
                  <a:pt x="319374" y="245009"/>
                </a:lnTo>
                <a:lnTo>
                  <a:pt x="316897" y="249218"/>
                </a:lnTo>
                <a:lnTo>
                  <a:pt x="318108" y="263333"/>
                </a:lnTo>
                <a:lnTo>
                  <a:pt x="326440" y="269896"/>
                </a:lnTo>
                <a:lnTo>
                  <a:pt x="332057" y="276924"/>
                </a:lnTo>
                <a:lnTo>
                  <a:pt x="328256" y="281607"/>
                </a:lnTo>
                <a:lnTo>
                  <a:pt x="321949" y="284007"/>
                </a:lnTo>
                <a:lnTo>
                  <a:pt x="314489" y="290245"/>
                </a:lnTo>
                <a:lnTo>
                  <a:pt x="312091" y="289958"/>
                </a:lnTo>
                <a:lnTo>
                  <a:pt x="309352" y="285996"/>
                </a:lnTo>
                <a:lnTo>
                  <a:pt x="306022" y="287098"/>
                </a:lnTo>
                <a:lnTo>
                  <a:pt x="302955" y="284549"/>
                </a:lnTo>
                <a:lnTo>
                  <a:pt x="299035" y="287756"/>
                </a:lnTo>
                <a:lnTo>
                  <a:pt x="294873" y="287744"/>
                </a:lnTo>
                <a:lnTo>
                  <a:pt x="287524" y="284305"/>
                </a:lnTo>
                <a:lnTo>
                  <a:pt x="273707" y="273657"/>
                </a:lnTo>
                <a:lnTo>
                  <a:pt x="259848" y="266448"/>
                </a:lnTo>
                <a:lnTo>
                  <a:pt x="243371" y="254471"/>
                </a:lnTo>
                <a:lnTo>
                  <a:pt x="240818" y="258207"/>
                </a:lnTo>
                <a:lnTo>
                  <a:pt x="238532" y="258818"/>
                </a:lnTo>
                <a:lnTo>
                  <a:pt x="236245" y="258648"/>
                </a:lnTo>
                <a:lnTo>
                  <a:pt x="233466" y="257840"/>
                </a:lnTo>
                <a:lnTo>
                  <a:pt x="229098" y="253479"/>
                </a:lnTo>
                <a:lnTo>
                  <a:pt x="226618" y="252221"/>
                </a:lnTo>
                <a:lnTo>
                  <a:pt x="224935" y="251889"/>
                </a:lnTo>
                <a:lnTo>
                  <a:pt x="213029" y="250818"/>
                </a:lnTo>
                <a:lnTo>
                  <a:pt x="210489" y="250056"/>
                </a:lnTo>
                <a:lnTo>
                  <a:pt x="206381" y="248088"/>
                </a:lnTo>
                <a:lnTo>
                  <a:pt x="202420" y="244757"/>
                </a:lnTo>
                <a:lnTo>
                  <a:pt x="199933" y="239742"/>
                </a:lnTo>
                <a:lnTo>
                  <a:pt x="198078" y="238000"/>
                </a:lnTo>
                <a:lnTo>
                  <a:pt x="196861" y="237554"/>
                </a:lnTo>
                <a:lnTo>
                  <a:pt x="193682" y="237478"/>
                </a:lnTo>
                <a:lnTo>
                  <a:pt x="191665" y="236180"/>
                </a:lnTo>
                <a:lnTo>
                  <a:pt x="190092" y="236123"/>
                </a:lnTo>
                <a:lnTo>
                  <a:pt x="189235" y="236936"/>
                </a:lnTo>
                <a:lnTo>
                  <a:pt x="188454" y="241110"/>
                </a:lnTo>
                <a:lnTo>
                  <a:pt x="187539" y="241292"/>
                </a:lnTo>
                <a:lnTo>
                  <a:pt x="186290" y="240771"/>
                </a:lnTo>
                <a:lnTo>
                  <a:pt x="185482" y="238747"/>
                </a:lnTo>
                <a:lnTo>
                  <a:pt x="183765" y="237251"/>
                </a:lnTo>
                <a:lnTo>
                  <a:pt x="171082" y="231386"/>
                </a:lnTo>
                <a:lnTo>
                  <a:pt x="164699" y="229470"/>
                </a:lnTo>
                <a:lnTo>
                  <a:pt x="163217" y="227880"/>
                </a:lnTo>
                <a:lnTo>
                  <a:pt x="162714" y="225629"/>
                </a:lnTo>
                <a:lnTo>
                  <a:pt x="162736" y="221695"/>
                </a:lnTo>
                <a:lnTo>
                  <a:pt x="162749" y="219081"/>
                </a:lnTo>
                <a:lnTo>
                  <a:pt x="164914" y="209562"/>
                </a:lnTo>
                <a:lnTo>
                  <a:pt x="165095" y="205911"/>
                </a:lnTo>
                <a:lnTo>
                  <a:pt x="164216" y="202591"/>
                </a:lnTo>
                <a:lnTo>
                  <a:pt x="161009" y="196372"/>
                </a:lnTo>
                <a:lnTo>
                  <a:pt x="159745" y="192716"/>
                </a:lnTo>
                <a:lnTo>
                  <a:pt x="159037" y="187138"/>
                </a:lnTo>
                <a:lnTo>
                  <a:pt x="159197" y="181740"/>
                </a:lnTo>
                <a:lnTo>
                  <a:pt x="157304" y="174755"/>
                </a:lnTo>
                <a:lnTo>
                  <a:pt x="140327" y="180325"/>
                </a:lnTo>
                <a:lnTo>
                  <a:pt x="138716" y="183655"/>
                </a:lnTo>
                <a:lnTo>
                  <a:pt x="136177" y="197090"/>
                </a:lnTo>
                <a:lnTo>
                  <a:pt x="132964" y="200034"/>
                </a:lnTo>
                <a:lnTo>
                  <a:pt x="128672" y="201529"/>
                </a:lnTo>
                <a:lnTo>
                  <a:pt x="123522" y="201234"/>
                </a:lnTo>
                <a:lnTo>
                  <a:pt x="118183" y="195694"/>
                </a:lnTo>
                <a:lnTo>
                  <a:pt x="116032" y="195669"/>
                </a:lnTo>
                <a:lnTo>
                  <a:pt x="114911" y="197469"/>
                </a:lnTo>
                <a:lnTo>
                  <a:pt x="114118" y="205091"/>
                </a:lnTo>
                <a:lnTo>
                  <a:pt x="112845" y="206438"/>
                </a:lnTo>
                <a:lnTo>
                  <a:pt x="107015" y="204356"/>
                </a:lnTo>
                <a:lnTo>
                  <a:pt x="100783" y="195146"/>
                </a:lnTo>
                <a:lnTo>
                  <a:pt x="97202" y="192218"/>
                </a:lnTo>
                <a:lnTo>
                  <a:pt x="97009" y="189043"/>
                </a:lnTo>
                <a:lnTo>
                  <a:pt x="97725" y="185499"/>
                </a:lnTo>
                <a:lnTo>
                  <a:pt x="101746" y="179025"/>
                </a:lnTo>
                <a:lnTo>
                  <a:pt x="102773" y="176469"/>
                </a:lnTo>
                <a:lnTo>
                  <a:pt x="103113" y="173168"/>
                </a:lnTo>
                <a:lnTo>
                  <a:pt x="102401" y="171543"/>
                </a:lnTo>
                <a:lnTo>
                  <a:pt x="101264" y="170863"/>
                </a:lnTo>
                <a:lnTo>
                  <a:pt x="98348" y="170506"/>
                </a:lnTo>
                <a:lnTo>
                  <a:pt x="87766" y="170859"/>
                </a:lnTo>
                <a:lnTo>
                  <a:pt x="77592" y="169939"/>
                </a:lnTo>
                <a:lnTo>
                  <a:pt x="73003" y="168573"/>
                </a:lnTo>
                <a:lnTo>
                  <a:pt x="68499" y="166341"/>
                </a:lnTo>
                <a:lnTo>
                  <a:pt x="66230" y="164431"/>
                </a:lnTo>
                <a:lnTo>
                  <a:pt x="63755" y="161515"/>
                </a:lnTo>
                <a:lnTo>
                  <a:pt x="60836" y="151971"/>
                </a:lnTo>
                <a:lnTo>
                  <a:pt x="59951" y="149077"/>
                </a:lnTo>
                <a:lnTo>
                  <a:pt x="58958" y="146768"/>
                </a:lnTo>
                <a:lnTo>
                  <a:pt x="57387" y="143992"/>
                </a:lnTo>
                <a:lnTo>
                  <a:pt x="55176" y="142299"/>
                </a:lnTo>
                <a:lnTo>
                  <a:pt x="41654" y="139514"/>
                </a:lnTo>
                <a:lnTo>
                  <a:pt x="34011" y="139420"/>
                </a:lnTo>
                <a:lnTo>
                  <a:pt x="32657" y="138996"/>
                </a:lnTo>
                <a:lnTo>
                  <a:pt x="28883" y="136511"/>
                </a:lnTo>
                <a:lnTo>
                  <a:pt x="26983" y="135862"/>
                </a:lnTo>
                <a:lnTo>
                  <a:pt x="22514" y="136428"/>
                </a:lnTo>
                <a:lnTo>
                  <a:pt x="21265" y="135414"/>
                </a:lnTo>
                <a:lnTo>
                  <a:pt x="20537" y="133754"/>
                </a:lnTo>
                <a:lnTo>
                  <a:pt x="17585" y="128597"/>
                </a:lnTo>
                <a:lnTo>
                  <a:pt x="10624" y="120099"/>
                </a:lnTo>
                <a:lnTo>
                  <a:pt x="5904" y="116712"/>
                </a:lnTo>
                <a:lnTo>
                  <a:pt x="1924" y="113858"/>
                </a:lnTo>
                <a:lnTo>
                  <a:pt x="1102" y="111648"/>
                </a:lnTo>
                <a:lnTo>
                  <a:pt x="929" y="109061"/>
                </a:lnTo>
                <a:lnTo>
                  <a:pt x="0" y="106287"/>
                </a:lnTo>
                <a:lnTo>
                  <a:pt x="3538" y="106964"/>
                </a:lnTo>
                <a:lnTo>
                  <a:pt x="22028" y="98424"/>
                </a:lnTo>
                <a:lnTo>
                  <a:pt x="29565" y="88882"/>
                </a:lnTo>
                <a:lnTo>
                  <a:pt x="32517" y="81564"/>
                </a:lnTo>
                <a:lnTo>
                  <a:pt x="33580" y="74859"/>
                </a:lnTo>
                <a:lnTo>
                  <a:pt x="43531" y="72652"/>
                </a:lnTo>
                <a:lnTo>
                  <a:pt x="49904" y="68350"/>
                </a:lnTo>
                <a:lnTo>
                  <a:pt x="51230" y="65567"/>
                </a:lnTo>
                <a:lnTo>
                  <a:pt x="65615" y="66255"/>
                </a:lnTo>
                <a:lnTo>
                  <a:pt x="66335" y="68350"/>
                </a:lnTo>
                <a:lnTo>
                  <a:pt x="66992" y="70259"/>
                </a:lnTo>
                <a:lnTo>
                  <a:pt x="76688" y="73219"/>
                </a:lnTo>
                <a:lnTo>
                  <a:pt x="79981" y="77361"/>
                </a:lnTo>
                <a:lnTo>
                  <a:pt x="85507" y="80394"/>
                </a:lnTo>
                <a:lnTo>
                  <a:pt x="88488" y="85962"/>
                </a:lnTo>
                <a:lnTo>
                  <a:pt x="92135" y="87598"/>
                </a:lnTo>
                <a:lnTo>
                  <a:pt x="98782" y="84146"/>
                </a:lnTo>
                <a:lnTo>
                  <a:pt x="104719" y="71459"/>
                </a:lnTo>
                <a:lnTo>
                  <a:pt x="106619" y="69505"/>
                </a:lnTo>
                <a:lnTo>
                  <a:pt x="111059" y="71543"/>
                </a:lnTo>
                <a:lnTo>
                  <a:pt x="118261" y="71510"/>
                </a:lnTo>
                <a:lnTo>
                  <a:pt x="118750" y="73042"/>
                </a:lnTo>
                <a:lnTo>
                  <a:pt x="117493" y="78794"/>
                </a:lnTo>
                <a:lnTo>
                  <a:pt x="118578" y="82241"/>
                </a:lnTo>
                <a:lnTo>
                  <a:pt x="121443" y="86970"/>
                </a:lnTo>
                <a:lnTo>
                  <a:pt x="127289" y="89361"/>
                </a:lnTo>
                <a:lnTo>
                  <a:pt x="129033" y="93717"/>
                </a:lnTo>
                <a:lnTo>
                  <a:pt x="141331" y="95020"/>
                </a:lnTo>
                <a:lnTo>
                  <a:pt x="153208" y="98784"/>
                </a:lnTo>
                <a:lnTo>
                  <a:pt x="162246" y="102216"/>
                </a:lnTo>
                <a:lnTo>
                  <a:pt x="171157" y="101270"/>
                </a:lnTo>
                <a:lnTo>
                  <a:pt x="179529" y="107296"/>
                </a:lnTo>
                <a:lnTo>
                  <a:pt x="182901" y="105311"/>
                </a:lnTo>
                <a:lnTo>
                  <a:pt x="187333" y="106794"/>
                </a:lnTo>
                <a:lnTo>
                  <a:pt x="197648" y="105970"/>
                </a:lnTo>
                <a:lnTo>
                  <a:pt x="202387" y="102766"/>
                </a:lnTo>
                <a:lnTo>
                  <a:pt x="208051" y="96554"/>
                </a:lnTo>
                <a:lnTo>
                  <a:pt x="210425" y="96996"/>
                </a:lnTo>
                <a:lnTo>
                  <a:pt x="213495" y="100332"/>
                </a:lnTo>
                <a:lnTo>
                  <a:pt x="216888" y="100285"/>
                </a:lnTo>
                <a:lnTo>
                  <a:pt x="227864" y="90412"/>
                </a:lnTo>
                <a:lnTo>
                  <a:pt x="234459" y="89305"/>
                </a:lnTo>
                <a:lnTo>
                  <a:pt x="239635" y="84731"/>
                </a:lnTo>
                <a:lnTo>
                  <a:pt x="253171" y="85086"/>
                </a:lnTo>
                <a:lnTo>
                  <a:pt x="260413" y="82420"/>
                </a:lnTo>
                <a:lnTo>
                  <a:pt x="265233" y="78136"/>
                </a:lnTo>
                <a:lnTo>
                  <a:pt x="267078" y="78566"/>
                </a:lnTo>
                <a:lnTo>
                  <a:pt x="270098" y="78864"/>
                </a:lnTo>
                <a:lnTo>
                  <a:pt x="274159" y="82876"/>
                </a:lnTo>
                <a:lnTo>
                  <a:pt x="277565" y="82868"/>
                </a:lnTo>
                <a:lnTo>
                  <a:pt x="283972" y="79889"/>
                </a:lnTo>
                <a:lnTo>
                  <a:pt x="291943" y="73248"/>
                </a:lnTo>
                <a:lnTo>
                  <a:pt x="296720" y="74203"/>
                </a:lnTo>
                <a:lnTo>
                  <a:pt x="300300" y="76199"/>
                </a:lnTo>
                <a:lnTo>
                  <a:pt x="308801" y="87253"/>
                </a:lnTo>
                <a:lnTo>
                  <a:pt x="316983" y="91927"/>
                </a:lnTo>
                <a:lnTo>
                  <a:pt x="325075" y="89695"/>
                </a:lnTo>
                <a:lnTo>
                  <a:pt x="335831" y="94149"/>
                </a:lnTo>
                <a:lnTo>
                  <a:pt x="340498" y="99298"/>
                </a:lnTo>
                <a:lnTo>
                  <a:pt x="353020" y="97915"/>
                </a:lnTo>
                <a:lnTo>
                  <a:pt x="358190" y="98872"/>
                </a:lnTo>
                <a:lnTo>
                  <a:pt x="363326" y="105073"/>
                </a:lnTo>
                <a:lnTo>
                  <a:pt x="367558" y="106806"/>
                </a:lnTo>
                <a:lnTo>
                  <a:pt x="373664" y="106462"/>
                </a:lnTo>
                <a:lnTo>
                  <a:pt x="379151" y="103876"/>
                </a:lnTo>
                <a:lnTo>
                  <a:pt x="389432" y="93648"/>
                </a:lnTo>
                <a:lnTo>
                  <a:pt x="395265" y="87328"/>
                </a:lnTo>
                <a:lnTo>
                  <a:pt x="407721" y="84540"/>
                </a:lnTo>
                <a:lnTo>
                  <a:pt x="412357" y="86562"/>
                </a:lnTo>
                <a:lnTo>
                  <a:pt x="430289" y="76687"/>
                </a:lnTo>
                <a:lnTo>
                  <a:pt x="436274" y="68350"/>
                </a:lnTo>
                <a:lnTo>
                  <a:pt x="439639" y="63662"/>
                </a:lnTo>
                <a:lnTo>
                  <a:pt x="447995" y="59657"/>
                </a:lnTo>
                <a:lnTo>
                  <a:pt x="453746" y="60540"/>
                </a:lnTo>
                <a:lnTo>
                  <a:pt x="466434" y="54115"/>
                </a:lnTo>
                <a:lnTo>
                  <a:pt x="477193" y="42465"/>
                </a:lnTo>
                <a:lnTo>
                  <a:pt x="483108" y="39122"/>
                </a:lnTo>
                <a:lnTo>
                  <a:pt x="487786" y="33815"/>
                </a:lnTo>
                <a:lnTo>
                  <a:pt x="489223" y="31833"/>
                </a:lnTo>
                <a:lnTo>
                  <a:pt x="490193" y="31089"/>
                </a:lnTo>
                <a:lnTo>
                  <a:pt x="493916" y="29569"/>
                </a:lnTo>
                <a:lnTo>
                  <a:pt x="495119" y="28311"/>
                </a:lnTo>
                <a:lnTo>
                  <a:pt x="496333" y="27718"/>
                </a:lnTo>
                <a:lnTo>
                  <a:pt x="497635" y="26268"/>
                </a:lnTo>
                <a:lnTo>
                  <a:pt x="499187" y="25562"/>
                </a:lnTo>
                <a:lnTo>
                  <a:pt x="500709" y="25418"/>
                </a:lnTo>
                <a:lnTo>
                  <a:pt x="501356" y="25598"/>
                </a:lnTo>
                <a:lnTo>
                  <a:pt x="503623" y="24916"/>
                </a:lnTo>
                <a:lnTo>
                  <a:pt x="505025" y="23468"/>
                </a:lnTo>
                <a:lnTo>
                  <a:pt x="506534" y="20847"/>
                </a:lnTo>
                <a:lnTo>
                  <a:pt x="509187" y="14718"/>
                </a:lnTo>
                <a:lnTo>
                  <a:pt x="511304" y="11086"/>
                </a:lnTo>
                <a:lnTo>
                  <a:pt x="516485" y="7079"/>
                </a:lnTo>
                <a:lnTo>
                  <a:pt x="518109" y="2503"/>
                </a:lnTo>
                <a:lnTo>
                  <a:pt x="519225" y="500"/>
                </a:lnTo>
                <a:lnTo>
                  <a:pt x="521928" y="962"/>
                </a:lnTo>
                <a:lnTo>
                  <a:pt x="529526" y="6568"/>
                </a:lnTo>
                <a:lnTo>
                  <a:pt x="536434" y="5319"/>
                </a:lnTo>
                <a:lnTo>
                  <a:pt x="536962" y="8469"/>
                </a:lnTo>
                <a:lnTo>
                  <a:pt x="544064" y="10945"/>
                </a:lnTo>
                <a:lnTo>
                  <a:pt x="548576" y="15585"/>
                </a:lnTo>
                <a:lnTo>
                  <a:pt x="554518" y="11013"/>
                </a:lnTo>
                <a:lnTo>
                  <a:pt x="558129" y="4462"/>
                </a:lnTo>
                <a:lnTo>
                  <a:pt x="563914" y="0"/>
                </a:lnTo>
                <a:lnTo>
                  <a:pt x="565700" y="559"/>
                </a:lnTo>
                <a:lnTo>
                  <a:pt x="567365" y="3183"/>
                </a:lnTo>
                <a:lnTo>
                  <a:pt x="571753" y="4852"/>
                </a:lnTo>
                <a:lnTo>
                  <a:pt x="576626" y="2499"/>
                </a:lnTo>
                <a:lnTo>
                  <a:pt x="586653" y="1957"/>
                </a:lnTo>
                <a:lnTo>
                  <a:pt x="589512" y="5181"/>
                </a:lnTo>
                <a:lnTo>
                  <a:pt x="597515" y="5496"/>
                </a:lnTo>
                <a:lnTo>
                  <a:pt x="602670" y="9262"/>
                </a:lnTo>
                <a:lnTo>
                  <a:pt x="610152" y="10257"/>
                </a:lnTo>
                <a:lnTo>
                  <a:pt x="615735" y="14839"/>
                </a:lnTo>
                <a:close/>
              </a:path>
            </a:pathLst>
          </a:custGeom>
          <a:solidFill>
            <a:srgbClr val="3A0F6E">
              <a:alpha val="100000"/>
            </a:srgbClr>
          </a:solidFill>
          <a:ln w="13550" cap="flat">
            <a:solidFill>
              <a:srgbClr val="3A0F6E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880" name="pg2880"/>
          <p:cNvSpPr/>
          <p:nvPr/>
        </p:nvSpPr>
        <p:spPr>
          <a:xfrm>
            <a:off x="7669429" y="5447992"/>
            <a:ext cx="453737" cy="341723"/>
          </a:xfrm>
          <a:custGeom>
            <a:avLst/>
            <a:gdLst/>
            <a:ahLst/>
            <a:cxnLst/>
            <a:rect l="0" t="0" r="0" b="0"/>
            <a:pathLst>
              <a:path w="453737" h="341723">
                <a:moveTo>
                  <a:pt x="452958" y="50552"/>
                </a:moveTo>
                <a:lnTo>
                  <a:pt x="448726" y="70308"/>
                </a:lnTo>
                <a:lnTo>
                  <a:pt x="450179" y="86315"/>
                </a:lnTo>
                <a:lnTo>
                  <a:pt x="448895" y="90188"/>
                </a:lnTo>
                <a:lnTo>
                  <a:pt x="438465" y="101775"/>
                </a:lnTo>
                <a:lnTo>
                  <a:pt x="431951" y="107042"/>
                </a:lnTo>
                <a:lnTo>
                  <a:pt x="426350" y="109000"/>
                </a:lnTo>
                <a:lnTo>
                  <a:pt x="410930" y="110193"/>
                </a:lnTo>
                <a:lnTo>
                  <a:pt x="406723" y="112028"/>
                </a:lnTo>
                <a:lnTo>
                  <a:pt x="405618" y="115957"/>
                </a:lnTo>
                <a:lnTo>
                  <a:pt x="407816" y="123085"/>
                </a:lnTo>
                <a:lnTo>
                  <a:pt x="413421" y="131093"/>
                </a:lnTo>
                <a:lnTo>
                  <a:pt x="422170" y="134102"/>
                </a:lnTo>
                <a:lnTo>
                  <a:pt x="431266" y="140523"/>
                </a:lnTo>
                <a:lnTo>
                  <a:pt x="436170" y="150465"/>
                </a:lnTo>
                <a:lnTo>
                  <a:pt x="449119" y="164350"/>
                </a:lnTo>
                <a:lnTo>
                  <a:pt x="451522" y="169196"/>
                </a:lnTo>
                <a:lnTo>
                  <a:pt x="452998" y="175651"/>
                </a:lnTo>
                <a:lnTo>
                  <a:pt x="451912" y="178187"/>
                </a:lnTo>
                <a:lnTo>
                  <a:pt x="450423" y="179396"/>
                </a:lnTo>
                <a:lnTo>
                  <a:pt x="449253" y="179838"/>
                </a:lnTo>
                <a:lnTo>
                  <a:pt x="439066" y="183681"/>
                </a:lnTo>
                <a:lnTo>
                  <a:pt x="433094" y="186953"/>
                </a:lnTo>
                <a:lnTo>
                  <a:pt x="425489" y="192709"/>
                </a:lnTo>
                <a:lnTo>
                  <a:pt x="424145" y="194525"/>
                </a:lnTo>
                <a:lnTo>
                  <a:pt x="423803" y="195786"/>
                </a:lnTo>
                <a:lnTo>
                  <a:pt x="423919" y="198029"/>
                </a:lnTo>
                <a:lnTo>
                  <a:pt x="424622" y="200686"/>
                </a:lnTo>
                <a:lnTo>
                  <a:pt x="427859" y="206371"/>
                </a:lnTo>
                <a:lnTo>
                  <a:pt x="433094" y="214068"/>
                </a:lnTo>
                <a:lnTo>
                  <a:pt x="437487" y="219519"/>
                </a:lnTo>
                <a:lnTo>
                  <a:pt x="440473" y="222793"/>
                </a:lnTo>
                <a:lnTo>
                  <a:pt x="445884" y="227763"/>
                </a:lnTo>
                <a:lnTo>
                  <a:pt x="447878" y="230903"/>
                </a:lnTo>
                <a:lnTo>
                  <a:pt x="448391" y="232790"/>
                </a:lnTo>
                <a:lnTo>
                  <a:pt x="448592" y="235274"/>
                </a:lnTo>
                <a:lnTo>
                  <a:pt x="448404" y="238082"/>
                </a:lnTo>
                <a:lnTo>
                  <a:pt x="447534" y="241024"/>
                </a:lnTo>
                <a:lnTo>
                  <a:pt x="446129" y="244190"/>
                </a:lnTo>
                <a:lnTo>
                  <a:pt x="439916" y="255043"/>
                </a:lnTo>
                <a:lnTo>
                  <a:pt x="435613" y="259834"/>
                </a:lnTo>
                <a:lnTo>
                  <a:pt x="435084" y="260810"/>
                </a:lnTo>
                <a:lnTo>
                  <a:pt x="426980" y="264198"/>
                </a:lnTo>
                <a:lnTo>
                  <a:pt x="422944" y="268316"/>
                </a:lnTo>
                <a:lnTo>
                  <a:pt x="417507" y="279188"/>
                </a:lnTo>
                <a:lnTo>
                  <a:pt x="413598" y="292080"/>
                </a:lnTo>
                <a:lnTo>
                  <a:pt x="409471" y="299481"/>
                </a:lnTo>
                <a:lnTo>
                  <a:pt x="404654" y="304579"/>
                </a:lnTo>
                <a:lnTo>
                  <a:pt x="400029" y="307456"/>
                </a:lnTo>
                <a:lnTo>
                  <a:pt x="382391" y="311028"/>
                </a:lnTo>
                <a:lnTo>
                  <a:pt x="370160" y="317163"/>
                </a:lnTo>
                <a:lnTo>
                  <a:pt x="358702" y="318209"/>
                </a:lnTo>
                <a:lnTo>
                  <a:pt x="355079" y="316547"/>
                </a:lnTo>
                <a:lnTo>
                  <a:pt x="351788" y="312317"/>
                </a:lnTo>
                <a:lnTo>
                  <a:pt x="340598" y="288435"/>
                </a:lnTo>
                <a:lnTo>
                  <a:pt x="332279" y="282284"/>
                </a:lnTo>
                <a:lnTo>
                  <a:pt x="328009" y="280766"/>
                </a:lnTo>
                <a:lnTo>
                  <a:pt x="312397" y="282923"/>
                </a:lnTo>
                <a:lnTo>
                  <a:pt x="307300" y="280647"/>
                </a:lnTo>
                <a:lnTo>
                  <a:pt x="305667" y="276289"/>
                </a:lnTo>
                <a:lnTo>
                  <a:pt x="304964" y="275534"/>
                </a:lnTo>
                <a:lnTo>
                  <a:pt x="303922" y="275577"/>
                </a:lnTo>
                <a:lnTo>
                  <a:pt x="302990" y="276202"/>
                </a:lnTo>
                <a:lnTo>
                  <a:pt x="301514" y="277192"/>
                </a:lnTo>
                <a:lnTo>
                  <a:pt x="300445" y="277099"/>
                </a:lnTo>
                <a:lnTo>
                  <a:pt x="299538" y="276547"/>
                </a:lnTo>
                <a:lnTo>
                  <a:pt x="298674" y="274967"/>
                </a:lnTo>
                <a:lnTo>
                  <a:pt x="296971" y="269821"/>
                </a:lnTo>
                <a:lnTo>
                  <a:pt x="295581" y="267412"/>
                </a:lnTo>
                <a:lnTo>
                  <a:pt x="293619" y="265245"/>
                </a:lnTo>
                <a:lnTo>
                  <a:pt x="290044" y="263549"/>
                </a:lnTo>
                <a:lnTo>
                  <a:pt x="282419" y="264826"/>
                </a:lnTo>
                <a:lnTo>
                  <a:pt x="278477" y="264659"/>
                </a:lnTo>
                <a:lnTo>
                  <a:pt x="274975" y="266091"/>
                </a:lnTo>
                <a:lnTo>
                  <a:pt x="269847" y="265358"/>
                </a:lnTo>
                <a:lnTo>
                  <a:pt x="267687" y="265505"/>
                </a:lnTo>
                <a:lnTo>
                  <a:pt x="255858" y="269149"/>
                </a:lnTo>
                <a:lnTo>
                  <a:pt x="252810" y="269450"/>
                </a:lnTo>
                <a:lnTo>
                  <a:pt x="251035" y="269238"/>
                </a:lnTo>
                <a:lnTo>
                  <a:pt x="246241" y="267587"/>
                </a:lnTo>
                <a:lnTo>
                  <a:pt x="244588" y="266229"/>
                </a:lnTo>
                <a:lnTo>
                  <a:pt x="243915" y="265173"/>
                </a:lnTo>
                <a:lnTo>
                  <a:pt x="243337" y="262953"/>
                </a:lnTo>
                <a:lnTo>
                  <a:pt x="243321" y="261438"/>
                </a:lnTo>
                <a:lnTo>
                  <a:pt x="243966" y="259341"/>
                </a:lnTo>
                <a:lnTo>
                  <a:pt x="245704" y="255781"/>
                </a:lnTo>
                <a:lnTo>
                  <a:pt x="248179" y="251047"/>
                </a:lnTo>
                <a:lnTo>
                  <a:pt x="230748" y="252882"/>
                </a:lnTo>
                <a:lnTo>
                  <a:pt x="226540" y="251179"/>
                </a:lnTo>
                <a:lnTo>
                  <a:pt x="219680" y="242049"/>
                </a:lnTo>
                <a:lnTo>
                  <a:pt x="215561" y="239754"/>
                </a:lnTo>
                <a:lnTo>
                  <a:pt x="196672" y="238976"/>
                </a:lnTo>
                <a:lnTo>
                  <a:pt x="188077" y="244068"/>
                </a:lnTo>
                <a:lnTo>
                  <a:pt x="179544" y="245695"/>
                </a:lnTo>
                <a:lnTo>
                  <a:pt x="159482" y="237244"/>
                </a:lnTo>
                <a:lnTo>
                  <a:pt x="155285" y="241472"/>
                </a:lnTo>
                <a:lnTo>
                  <a:pt x="156691" y="246129"/>
                </a:lnTo>
                <a:lnTo>
                  <a:pt x="156123" y="248396"/>
                </a:lnTo>
                <a:lnTo>
                  <a:pt x="144679" y="254068"/>
                </a:lnTo>
                <a:lnTo>
                  <a:pt x="136987" y="263441"/>
                </a:lnTo>
                <a:lnTo>
                  <a:pt x="133776" y="263723"/>
                </a:lnTo>
                <a:lnTo>
                  <a:pt x="131230" y="261828"/>
                </a:lnTo>
                <a:lnTo>
                  <a:pt x="130328" y="253201"/>
                </a:lnTo>
                <a:lnTo>
                  <a:pt x="128805" y="251642"/>
                </a:lnTo>
                <a:lnTo>
                  <a:pt x="121506" y="256684"/>
                </a:lnTo>
                <a:lnTo>
                  <a:pt x="114831" y="256820"/>
                </a:lnTo>
                <a:lnTo>
                  <a:pt x="106316" y="260207"/>
                </a:lnTo>
                <a:lnTo>
                  <a:pt x="99833" y="256712"/>
                </a:lnTo>
                <a:lnTo>
                  <a:pt x="93583" y="262342"/>
                </a:lnTo>
                <a:lnTo>
                  <a:pt x="82968" y="264338"/>
                </a:lnTo>
                <a:lnTo>
                  <a:pt x="78583" y="267959"/>
                </a:lnTo>
                <a:lnTo>
                  <a:pt x="72373" y="278870"/>
                </a:lnTo>
                <a:lnTo>
                  <a:pt x="66063" y="277946"/>
                </a:lnTo>
                <a:lnTo>
                  <a:pt x="66249" y="283087"/>
                </a:lnTo>
                <a:lnTo>
                  <a:pt x="65299" y="285041"/>
                </a:lnTo>
                <a:lnTo>
                  <a:pt x="62734" y="284990"/>
                </a:lnTo>
                <a:lnTo>
                  <a:pt x="58599" y="282279"/>
                </a:lnTo>
                <a:lnTo>
                  <a:pt x="51655" y="285839"/>
                </a:lnTo>
                <a:lnTo>
                  <a:pt x="50747" y="290485"/>
                </a:lnTo>
                <a:lnTo>
                  <a:pt x="51551" y="293723"/>
                </a:lnTo>
                <a:lnTo>
                  <a:pt x="54061" y="295829"/>
                </a:lnTo>
                <a:lnTo>
                  <a:pt x="61040" y="297155"/>
                </a:lnTo>
                <a:lnTo>
                  <a:pt x="62583" y="300902"/>
                </a:lnTo>
                <a:lnTo>
                  <a:pt x="61724" y="303454"/>
                </a:lnTo>
                <a:lnTo>
                  <a:pt x="59243" y="305731"/>
                </a:lnTo>
                <a:lnTo>
                  <a:pt x="49310" y="309517"/>
                </a:lnTo>
                <a:lnTo>
                  <a:pt x="46744" y="316111"/>
                </a:lnTo>
                <a:lnTo>
                  <a:pt x="43788" y="318898"/>
                </a:lnTo>
                <a:lnTo>
                  <a:pt x="44955" y="324324"/>
                </a:lnTo>
                <a:lnTo>
                  <a:pt x="45466" y="335931"/>
                </a:lnTo>
                <a:lnTo>
                  <a:pt x="47607" y="341423"/>
                </a:lnTo>
                <a:lnTo>
                  <a:pt x="46146" y="341723"/>
                </a:lnTo>
                <a:lnTo>
                  <a:pt x="43626" y="341082"/>
                </a:lnTo>
                <a:lnTo>
                  <a:pt x="41013" y="341208"/>
                </a:lnTo>
                <a:lnTo>
                  <a:pt x="39934" y="340570"/>
                </a:lnTo>
                <a:lnTo>
                  <a:pt x="38653" y="338348"/>
                </a:lnTo>
                <a:lnTo>
                  <a:pt x="35589" y="332168"/>
                </a:lnTo>
                <a:lnTo>
                  <a:pt x="32987" y="323808"/>
                </a:lnTo>
                <a:lnTo>
                  <a:pt x="32108" y="322542"/>
                </a:lnTo>
                <a:lnTo>
                  <a:pt x="30695" y="321615"/>
                </a:lnTo>
                <a:lnTo>
                  <a:pt x="21763" y="318765"/>
                </a:lnTo>
                <a:lnTo>
                  <a:pt x="19426" y="318387"/>
                </a:lnTo>
                <a:lnTo>
                  <a:pt x="15956" y="318989"/>
                </a:lnTo>
                <a:lnTo>
                  <a:pt x="9854" y="321044"/>
                </a:lnTo>
                <a:lnTo>
                  <a:pt x="8782" y="321058"/>
                </a:lnTo>
                <a:lnTo>
                  <a:pt x="6893" y="320404"/>
                </a:lnTo>
                <a:lnTo>
                  <a:pt x="3078" y="316290"/>
                </a:lnTo>
                <a:lnTo>
                  <a:pt x="5044" y="295393"/>
                </a:lnTo>
                <a:lnTo>
                  <a:pt x="3440" y="280454"/>
                </a:lnTo>
                <a:lnTo>
                  <a:pt x="10482" y="267739"/>
                </a:lnTo>
                <a:lnTo>
                  <a:pt x="8104" y="263299"/>
                </a:lnTo>
                <a:lnTo>
                  <a:pt x="2857" y="258989"/>
                </a:lnTo>
                <a:lnTo>
                  <a:pt x="1687" y="255863"/>
                </a:lnTo>
                <a:lnTo>
                  <a:pt x="0" y="245943"/>
                </a:lnTo>
                <a:lnTo>
                  <a:pt x="3519" y="240108"/>
                </a:lnTo>
                <a:lnTo>
                  <a:pt x="4040" y="236940"/>
                </a:lnTo>
                <a:lnTo>
                  <a:pt x="891" y="227455"/>
                </a:lnTo>
                <a:lnTo>
                  <a:pt x="4662" y="218588"/>
                </a:lnTo>
                <a:lnTo>
                  <a:pt x="7659" y="207158"/>
                </a:lnTo>
                <a:lnTo>
                  <a:pt x="15456" y="196705"/>
                </a:lnTo>
                <a:lnTo>
                  <a:pt x="16448" y="193563"/>
                </a:lnTo>
                <a:lnTo>
                  <a:pt x="13929" y="189027"/>
                </a:lnTo>
                <a:lnTo>
                  <a:pt x="6772" y="183991"/>
                </a:lnTo>
                <a:lnTo>
                  <a:pt x="5314" y="180405"/>
                </a:lnTo>
                <a:lnTo>
                  <a:pt x="5320" y="177223"/>
                </a:lnTo>
                <a:lnTo>
                  <a:pt x="7420" y="172483"/>
                </a:lnTo>
                <a:lnTo>
                  <a:pt x="12389" y="168750"/>
                </a:lnTo>
                <a:lnTo>
                  <a:pt x="17894" y="169066"/>
                </a:lnTo>
                <a:lnTo>
                  <a:pt x="23296" y="173632"/>
                </a:lnTo>
                <a:lnTo>
                  <a:pt x="26479" y="174456"/>
                </a:lnTo>
                <a:lnTo>
                  <a:pt x="32317" y="167927"/>
                </a:lnTo>
                <a:lnTo>
                  <a:pt x="41908" y="170303"/>
                </a:lnTo>
                <a:lnTo>
                  <a:pt x="45291" y="169609"/>
                </a:lnTo>
                <a:lnTo>
                  <a:pt x="48522" y="162636"/>
                </a:lnTo>
                <a:lnTo>
                  <a:pt x="49248" y="153025"/>
                </a:lnTo>
                <a:lnTo>
                  <a:pt x="50932" y="153358"/>
                </a:lnTo>
                <a:lnTo>
                  <a:pt x="53412" y="154616"/>
                </a:lnTo>
                <a:lnTo>
                  <a:pt x="57780" y="158976"/>
                </a:lnTo>
                <a:lnTo>
                  <a:pt x="60559" y="159785"/>
                </a:lnTo>
                <a:lnTo>
                  <a:pt x="62846" y="159954"/>
                </a:lnTo>
                <a:lnTo>
                  <a:pt x="65132" y="159344"/>
                </a:lnTo>
                <a:lnTo>
                  <a:pt x="67685" y="155607"/>
                </a:lnTo>
                <a:lnTo>
                  <a:pt x="84162" y="167585"/>
                </a:lnTo>
                <a:lnTo>
                  <a:pt x="98021" y="174793"/>
                </a:lnTo>
                <a:lnTo>
                  <a:pt x="111838" y="185441"/>
                </a:lnTo>
                <a:lnTo>
                  <a:pt x="119187" y="188880"/>
                </a:lnTo>
                <a:lnTo>
                  <a:pt x="123349" y="188892"/>
                </a:lnTo>
                <a:lnTo>
                  <a:pt x="127268" y="185686"/>
                </a:lnTo>
                <a:lnTo>
                  <a:pt x="130336" y="188235"/>
                </a:lnTo>
                <a:lnTo>
                  <a:pt x="133666" y="187133"/>
                </a:lnTo>
                <a:lnTo>
                  <a:pt x="136405" y="191095"/>
                </a:lnTo>
                <a:lnTo>
                  <a:pt x="138803" y="191382"/>
                </a:lnTo>
                <a:lnTo>
                  <a:pt x="146263" y="185144"/>
                </a:lnTo>
                <a:lnTo>
                  <a:pt x="152570" y="182744"/>
                </a:lnTo>
                <a:lnTo>
                  <a:pt x="156371" y="178061"/>
                </a:lnTo>
                <a:lnTo>
                  <a:pt x="150753" y="171032"/>
                </a:lnTo>
                <a:lnTo>
                  <a:pt x="142422" y="164469"/>
                </a:lnTo>
                <a:lnTo>
                  <a:pt x="141211" y="150354"/>
                </a:lnTo>
                <a:lnTo>
                  <a:pt x="143688" y="146146"/>
                </a:lnTo>
                <a:lnTo>
                  <a:pt x="157350" y="134149"/>
                </a:lnTo>
                <a:lnTo>
                  <a:pt x="162263" y="127852"/>
                </a:lnTo>
                <a:lnTo>
                  <a:pt x="162683" y="123437"/>
                </a:lnTo>
                <a:lnTo>
                  <a:pt x="159653" y="115523"/>
                </a:lnTo>
                <a:lnTo>
                  <a:pt x="159027" y="111328"/>
                </a:lnTo>
                <a:lnTo>
                  <a:pt x="160288" y="101198"/>
                </a:lnTo>
                <a:lnTo>
                  <a:pt x="162679" y="92060"/>
                </a:lnTo>
                <a:lnTo>
                  <a:pt x="165036" y="89485"/>
                </a:lnTo>
                <a:lnTo>
                  <a:pt x="168619" y="88315"/>
                </a:lnTo>
                <a:lnTo>
                  <a:pt x="168883" y="82409"/>
                </a:lnTo>
                <a:lnTo>
                  <a:pt x="171259" y="79668"/>
                </a:lnTo>
                <a:lnTo>
                  <a:pt x="178220" y="78202"/>
                </a:lnTo>
                <a:lnTo>
                  <a:pt x="187899" y="79985"/>
                </a:lnTo>
                <a:lnTo>
                  <a:pt x="188378" y="77765"/>
                </a:lnTo>
                <a:lnTo>
                  <a:pt x="187184" y="72043"/>
                </a:lnTo>
                <a:lnTo>
                  <a:pt x="188361" y="67518"/>
                </a:lnTo>
                <a:lnTo>
                  <a:pt x="191089" y="69384"/>
                </a:lnTo>
                <a:lnTo>
                  <a:pt x="194203" y="71513"/>
                </a:lnTo>
                <a:lnTo>
                  <a:pt x="199988" y="73750"/>
                </a:lnTo>
                <a:lnTo>
                  <a:pt x="203359" y="74616"/>
                </a:lnTo>
                <a:lnTo>
                  <a:pt x="211872" y="75477"/>
                </a:lnTo>
                <a:lnTo>
                  <a:pt x="224296" y="74905"/>
                </a:lnTo>
                <a:lnTo>
                  <a:pt x="227927" y="75111"/>
                </a:lnTo>
                <a:lnTo>
                  <a:pt x="231833" y="76278"/>
                </a:lnTo>
                <a:lnTo>
                  <a:pt x="233611" y="76413"/>
                </a:lnTo>
                <a:lnTo>
                  <a:pt x="243325" y="73831"/>
                </a:lnTo>
                <a:lnTo>
                  <a:pt x="251341" y="65873"/>
                </a:lnTo>
                <a:lnTo>
                  <a:pt x="258759" y="63722"/>
                </a:lnTo>
                <a:lnTo>
                  <a:pt x="265829" y="57533"/>
                </a:lnTo>
                <a:lnTo>
                  <a:pt x="269752" y="47312"/>
                </a:lnTo>
                <a:lnTo>
                  <a:pt x="272419" y="43415"/>
                </a:lnTo>
                <a:lnTo>
                  <a:pt x="283000" y="38041"/>
                </a:lnTo>
                <a:lnTo>
                  <a:pt x="294064" y="34997"/>
                </a:lnTo>
                <a:lnTo>
                  <a:pt x="299937" y="23676"/>
                </a:lnTo>
                <a:lnTo>
                  <a:pt x="302742" y="21538"/>
                </a:lnTo>
                <a:lnTo>
                  <a:pt x="306625" y="27208"/>
                </a:lnTo>
                <a:lnTo>
                  <a:pt x="319478" y="35308"/>
                </a:lnTo>
                <a:lnTo>
                  <a:pt x="321550" y="37950"/>
                </a:lnTo>
                <a:lnTo>
                  <a:pt x="322286" y="41342"/>
                </a:lnTo>
                <a:lnTo>
                  <a:pt x="320945" y="49733"/>
                </a:lnTo>
                <a:lnTo>
                  <a:pt x="321559" y="60627"/>
                </a:lnTo>
                <a:lnTo>
                  <a:pt x="322942" y="66370"/>
                </a:lnTo>
                <a:lnTo>
                  <a:pt x="326033" y="68158"/>
                </a:lnTo>
                <a:lnTo>
                  <a:pt x="332278" y="63019"/>
                </a:lnTo>
                <a:lnTo>
                  <a:pt x="340467" y="52701"/>
                </a:lnTo>
                <a:lnTo>
                  <a:pt x="345890" y="48848"/>
                </a:lnTo>
                <a:lnTo>
                  <a:pt x="351573" y="48073"/>
                </a:lnTo>
                <a:lnTo>
                  <a:pt x="364487" y="52222"/>
                </a:lnTo>
                <a:lnTo>
                  <a:pt x="367842" y="51138"/>
                </a:lnTo>
                <a:lnTo>
                  <a:pt x="372140" y="47067"/>
                </a:lnTo>
                <a:lnTo>
                  <a:pt x="374938" y="42869"/>
                </a:lnTo>
                <a:lnTo>
                  <a:pt x="377800" y="33311"/>
                </a:lnTo>
                <a:lnTo>
                  <a:pt x="378478" y="23683"/>
                </a:lnTo>
                <a:lnTo>
                  <a:pt x="377529" y="17802"/>
                </a:lnTo>
                <a:lnTo>
                  <a:pt x="379335" y="10943"/>
                </a:lnTo>
                <a:lnTo>
                  <a:pt x="381646" y="6013"/>
                </a:lnTo>
                <a:lnTo>
                  <a:pt x="385607" y="1723"/>
                </a:lnTo>
                <a:lnTo>
                  <a:pt x="393885" y="0"/>
                </a:lnTo>
                <a:lnTo>
                  <a:pt x="422140" y="7282"/>
                </a:lnTo>
                <a:lnTo>
                  <a:pt x="433607" y="21736"/>
                </a:lnTo>
                <a:lnTo>
                  <a:pt x="446434" y="31548"/>
                </a:lnTo>
                <a:lnTo>
                  <a:pt x="451381" y="36883"/>
                </a:lnTo>
                <a:lnTo>
                  <a:pt x="453737" y="42790"/>
                </a:lnTo>
                <a:close/>
              </a:path>
            </a:pathLst>
          </a:custGeom>
          <a:solidFill>
            <a:srgbClr val="75217C">
              <a:alpha val="100000"/>
            </a:srgbClr>
          </a:solidFill>
          <a:ln w="13550" cap="flat">
            <a:solidFill>
              <a:srgbClr val="75217C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881" name="pg2881"/>
          <p:cNvSpPr/>
          <p:nvPr/>
        </p:nvSpPr>
        <p:spPr>
          <a:xfrm>
            <a:off x="8075048" y="5335763"/>
            <a:ext cx="286004" cy="468069"/>
          </a:xfrm>
          <a:custGeom>
            <a:avLst/>
            <a:gdLst/>
            <a:ahLst/>
            <a:cxnLst/>
            <a:rect l="0" t="0" r="0" b="0"/>
            <a:pathLst>
              <a:path w="286004" h="468069">
                <a:moveTo>
                  <a:pt x="142645" y="94864"/>
                </a:moveTo>
                <a:lnTo>
                  <a:pt x="144693" y="101039"/>
                </a:lnTo>
                <a:lnTo>
                  <a:pt x="156170" y="106498"/>
                </a:lnTo>
                <a:lnTo>
                  <a:pt x="163715" y="117073"/>
                </a:lnTo>
                <a:lnTo>
                  <a:pt x="172359" y="148806"/>
                </a:lnTo>
                <a:lnTo>
                  <a:pt x="171533" y="162802"/>
                </a:lnTo>
                <a:lnTo>
                  <a:pt x="169214" y="170688"/>
                </a:lnTo>
                <a:lnTo>
                  <a:pt x="162395" y="186211"/>
                </a:lnTo>
                <a:lnTo>
                  <a:pt x="156028" y="192283"/>
                </a:lnTo>
                <a:lnTo>
                  <a:pt x="154922" y="199421"/>
                </a:lnTo>
                <a:lnTo>
                  <a:pt x="157377" y="215422"/>
                </a:lnTo>
                <a:lnTo>
                  <a:pt x="168424" y="251168"/>
                </a:lnTo>
                <a:lnTo>
                  <a:pt x="162269" y="257014"/>
                </a:lnTo>
                <a:lnTo>
                  <a:pt x="162370" y="258994"/>
                </a:lnTo>
                <a:lnTo>
                  <a:pt x="164620" y="262192"/>
                </a:lnTo>
                <a:lnTo>
                  <a:pt x="191979" y="277332"/>
                </a:lnTo>
                <a:lnTo>
                  <a:pt x="204011" y="277913"/>
                </a:lnTo>
                <a:lnTo>
                  <a:pt x="219628" y="274258"/>
                </a:lnTo>
                <a:lnTo>
                  <a:pt x="229183" y="272023"/>
                </a:lnTo>
                <a:lnTo>
                  <a:pt x="240705" y="278637"/>
                </a:lnTo>
                <a:lnTo>
                  <a:pt x="251085" y="286594"/>
                </a:lnTo>
                <a:lnTo>
                  <a:pt x="257598" y="297193"/>
                </a:lnTo>
                <a:lnTo>
                  <a:pt x="262386" y="309204"/>
                </a:lnTo>
                <a:lnTo>
                  <a:pt x="280942" y="329824"/>
                </a:lnTo>
                <a:lnTo>
                  <a:pt x="284288" y="334864"/>
                </a:lnTo>
                <a:lnTo>
                  <a:pt x="286004" y="341616"/>
                </a:lnTo>
                <a:lnTo>
                  <a:pt x="285596" y="344240"/>
                </a:lnTo>
                <a:lnTo>
                  <a:pt x="278993" y="334180"/>
                </a:lnTo>
                <a:lnTo>
                  <a:pt x="277552" y="331984"/>
                </a:lnTo>
                <a:lnTo>
                  <a:pt x="264013" y="318594"/>
                </a:lnTo>
                <a:lnTo>
                  <a:pt x="252591" y="329327"/>
                </a:lnTo>
                <a:lnTo>
                  <a:pt x="249325" y="332668"/>
                </a:lnTo>
                <a:lnTo>
                  <a:pt x="249979" y="342851"/>
                </a:lnTo>
                <a:lnTo>
                  <a:pt x="244345" y="378543"/>
                </a:lnTo>
                <a:lnTo>
                  <a:pt x="241664" y="381977"/>
                </a:lnTo>
                <a:lnTo>
                  <a:pt x="235434" y="385505"/>
                </a:lnTo>
                <a:lnTo>
                  <a:pt x="231653" y="386934"/>
                </a:lnTo>
                <a:lnTo>
                  <a:pt x="220767" y="381928"/>
                </a:lnTo>
                <a:lnTo>
                  <a:pt x="219628" y="382001"/>
                </a:lnTo>
                <a:lnTo>
                  <a:pt x="207303" y="382808"/>
                </a:lnTo>
                <a:lnTo>
                  <a:pt x="203013" y="387438"/>
                </a:lnTo>
                <a:lnTo>
                  <a:pt x="202939" y="388825"/>
                </a:lnTo>
                <a:lnTo>
                  <a:pt x="204443" y="391281"/>
                </a:lnTo>
                <a:lnTo>
                  <a:pt x="201539" y="392715"/>
                </a:lnTo>
                <a:lnTo>
                  <a:pt x="198438" y="393158"/>
                </a:lnTo>
                <a:lnTo>
                  <a:pt x="193184" y="392378"/>
                </a:lnTo>
                <a:lnTo>
                  <a:pt x="191653" y="391956"/>
                </a:lnTo>
                <a:lnTo>
                  <a:pt x="185146" y="390165"/>
                </a:lnTo>
                <a:lnTo>
                  <a:pt x="183252" y="390424"/>
                </a:lnTo>
                <a:lnTo>
                  <a:pt x="181706" y="391159"/>
                </a:lnTo>
                <a:lnTo>
                  <a:pt x="180652" y="392534"/>
                </a:lnTo>
                <a:lnTo>
                  <a:pt x="176353" y="403932"/>
                </a:lnTo>
                <a:lnTo>
                  <a:pt x="174029" y="411994"/>
                </a:lnTo>
                <a:lnTo>
                  <a:pt x="170772" y="416768"/>
                </a:lnTo>
                <a:lnTo>
                  <a:pt x="169009" y="418008"/>
                </a:lnTo>
                <a:lnTo>
                  <a:pt x="167359" y="418146"/>
                </a:lnTo>
                <a:lnTo>
                  <a:pt x="165677" y="417714"/>
                </a:lnTo>
                <a:lnTo>
                  <a:pt x="164066" y="416166"/>
                </a:lnTo>
                <a:lnTo>
                  <a:pt x="163185" y="414485"/>
                </a:lnTo>
                <a:lnTo>
                  <a:pt x="160661" y="407304"/>
                </a:lnTo>
                <a:lnTo>
                  <a:pt x="158237" y="403349"/>
                </a:lnTo>
                <a:lnTo>
                  <a:pt x="157326" y="402812"/>
                </a:lnTo>
                <a:lnTo>
                  <a:pt x="153056" y="401915"/>
                </a:lnTo>
                <a:lnTo>
                  <a:pt x="151571" y="400769"/>
                </a:lnTo>
                <a:lnTo>
                  <a:pt x="142940" y="388813"/>
                </a:lnTo>
                <a:lnTo>
                  <a:pt x="141787" y="387968"/>
                </a:lnTo>
                <a:lnTo>
                  <a:pt x="137058" y="386031"/>
                </a:lnTo>
                <a:lnTo>
                  <a:pt x="133640" y="385533"/>
                </a:lnTo>
                <a:lnTo>
                  <a:pt x="130933" y="385911"/>
                </a:lnTo>
                <a:lnTo>
                  <a:pt x="129303" y="387294"/>
                </a:lnTo>
                <a:lnTo>
                  <a:pt x="125217" y="392045"/>
                </a:lnTo>
                <a:lnTo>
                  <a:pt x="121387" y="394781"/>
                </a:lnTo>
                <a:lnTo>
                  <a:pt x="119075" y="395647"/>
                </a:lnTo>
                <a:lnTo>
                  <a:pt x="111754" y="396823"/>
                </a:lnTo>
                <a:lnTo>
                  <a:pt x="109951" y="397911"/>
                </a:lnTo>
                <a:lnTo>
                  <a:pt x="107833" y="400437"/>
                </a:lnTo>
                <a:lnTo>
                  <a:pt x="107300" y="402375"/>
                </a:lnTo>
                <a:lnTo>
                  <a:pt x="108046" y="404981"/>
                </a:lnTo>
                <a:lnTo>
                  <a:pt x="109951" y="406045"/>
                </a:lnTo>
                <a:lnTo>
                  <a:pt x="112929" y="408440"/>
                </a:lnTo>
                <a:lnTo>
                  <a:pt x="113518" y="413100"/>
                </a:lnTo>
                <a:lnTo>
                  <a:pt x="112318" y="419614"/>
                </a:lnTo>
                <a:lnTo>
                  <a:pt x="109951" y="425609"/>
                </a:lnTo>
                <a:lnTo>
                  <a:pt x="108339" y="428505"/>
                </a:lnTo>
                <a:lnTo>
                  <a:pt x="95522" y="442891"/>
                </a:lnTo>
                <a:lnTo>
                  <a:pt x="94001" y="445396"/>
                </a:lnTo>
                <a:lnTo>
                  <a:pt x="91293" y="451195"/>
                </a:lnTo>
                <a:lnTo>
                  <a:pt x="90466" y="451841"/>
                </a:lnTo>
                <a:lnTo>
                  <a:pt x="88365" y="451305"/>
                </a:lnTo>
                <a:lnTo>
                  <a:pt x="86983" y="452481"/>
                </a:lnTo>
                <a:lnTo>
                  <a:pt x="86437" y="453929"/>
                </a:lnTo>
                <a:lnTo>
                  <a:pt x="85918" y="460540"/>
                </a:lnTo>
                <a:lnTo>
                  <a:pt x="84474" y="464072"/>
                </a:lnTo>
                <a:lnTo>
                  <a:pt x="82777" y="465903"/>
                </a:lnTo>
                <a:lnTo>
                  <a:pt x="79798" y="467294"/>
                </a:lnTo>
                <a:lnTo>
                  <a:pt x="76341" y="468039"/>
                </a:lnTo>
                <a:lnTo>
                  <a:pt x="70254" y="468069"/>
                </a:lnTo>
                <a:lnTo>
                  <a:pt x="69590" y="468032"/>
                </a:lnTo>
                <a:lnTo>
                  <a:pt x="66020" y="467834"/>
                </a:lnTo>
                <a:lnTo>
                  <a:pt x="64659" y="462711"/>
                </a:lnTo>
                <a:lnTo>
                  <a:pt x="61497" y="457200"/>
                </a:lnTo>
                <a:lnTo>
                  <a:pt x="60650" y="454578"/>
                </a:lnTo>
                <a:lnTo>
                  <a:pt x="60495" y="452972"/>
                </a:lnTo>
                <a:lnTo>
                  <a:pt x="61143" y="448428"/>
                </a:lnTo>
                <a:lnTo>
                  <a:pt x="61204" y="445507"/>
                </a:lnTo>
                <a:lnTo>
                  <a:pt x="58873" y="437191"/>
                </a:lnTo>
                <a:lnTo>
                  <a:pt x="59032" y="423968"/>
                </a:lnTo>
                <a:lnTo>
                  <a:pt x="58707" y="420669"/>
                </a:lnTo>
                <a:lnTo>
                  <a:pt x="57648" y="417282"/>
                </a:lnTo>
                <a:lnTo>
                  <a:pt x="55227" y="412052"/>
                </a:lnTo>
                <a:lnTo>
                  <a:pt x="53282" y="409419"/>
                </a:lnTo>
                <a:lnTo>
                  <a:pt x="50387" y="405496"/>
                </a:lnTo>
                <a:lnTo>
                  <a:pt x="44164" y="394522"/>
                </a:lnTo>
                <a:lnTo>
                  <a:pt x="42926" y="390625"/>
                </a:lnTo>
                <a:lnTo>
                  <a:pt x="41512" y="382570"/>
                </a:lnTo>
                <a:lnTo>
                  <a:pt x="40580" y="380016"/>
                </a:lnTo>
                <a:lnTo>
                  <a:pt x="39177" y="378646"/>
                </a:lnTo>
                <a:lnTo>
                  <a:pt x="30814" y="374698"/>
                </a:lnTo>
                <a:lnTo>
                  <a:pt x="29842" y="373946"/>
                </a:lnTo>
                <a:lnTo>
                  <a:pt x="29465" y="373040"/>
                </a:lnTo>
                <a:lnTo>
                  <a:pt x="29994" y="372064"/>
                </a:lnTo>
                <a:lnTo>
                  <a:pt x="34297" y="367272"/>
                </a:lnTo>
                <a:lnTo>
                  <a:pt x="40510" y="356420"/>
                </a:lnTo>
                <a:lnTo>
                  <a:pt x="41916" y="353254"/>
                </a:lnTo>
                <a:lnTo>
                  <a:pt x="42786" y="350311"/>
                </a:lnTo>
                <a:lnTo>
                  <a:pt x="42973" y="347504"/>
                </a:lnTo>
                <a:lnTo>
                  <a:pt x="42773" y="345020"/>
                </a:lnTo>
                <a:lnTo>
                  <a:pt x="42260" y="343132"/>
                </a:lnTo>
                <a:lnTo>
                  <a:pt x="40265" y="339992"/>
                </a:lnTo>
                <a:lnTo>
                  <a:pt x="34854" y="335023"/>
                </a:lnTo>
                <a:lnTo>
                  <a:pt x="31868" y="331748"/>
                </a:lnTo>
                <a:lnTo>
                  <a:pt x="27476" y="326297"/>
                </a:lnTo>
                <a:lnTo>
                  <a:pt x="22241" y="318601"/>
                </a:lnTo>
                <a:lnTo>
                  <a:pt x="19003" y="312916"/>
                </a:lnTo>
                <a:lnTo>
                  <a:pt x="18301" y="310258"/>
                </a:lnTo>
                <a:lnTo>
                  <a:pt x="18185" y="308016"/>
                </a:lnTo>
                <a:lnTo>
                  <a:pt x="18526" y="306755"/>
                </a:lnTo>
                <a:lnTo>
                  <a:pt x="19870" y="304939"/>
                </a:lnTo>
                <a:lnTo>
                  <a:pt x="27476" y="299182"/>
                </a:lnTo>
                <a:lnTo>
                  <a:pt x="33448" y="295911"/>
                </a:lnTo>
                <a:lnTo>
                  <a:pt x="43634" y="292068"/>
                </a:lnTo>
                <a:lnTo>
                  <a:pt x="44805" y="291625"/>
                </a:lnTo>
                <a:lnTo>
                  <a:pt x="46293" y="290416"/>
                </a:lnTo>
                <a:lnTo>
                  <a:pt x="47380" y="287880"/>
                </a:lnTo>
                <a:lnTo>
                  <a:pt x="45904" y="281425"/>
                </a:lnTo>
                <a:lnTo>
                  <a:pt x="43500" y="276580"/>
                </a:lnTo>
                <a:lnTo>
                  <a:pt x="30551" y="262694"/>
                </a:lnTo>
                <a:lnTo>
                  <a:pt x="25647" y="252753"/>
                </a:lnTo>
                <a:lnTo>
                  <a:pt x="16551" y="246331"/>
                </a:lnTo>
                <a:lnTo>
                  <a:pt x="7802" y="243323"/>
                </a:lnTo>
                <a:lnTo>
                  <a:pt x="2197" y="235315"/>
                </a:lnTo>
                <a:lnTo>
                  <a:pt x="0" y="228186"/>
                </a:lnTo>
                <a:lnTo>
                  <a:pt x="1105" y="224257"/>
                </a:lnTo>
                <a:lnTo>
                  <a:pt x="5311" y="222422"/>
                </a:lnTo>
                <a:lnTo>
                  <a:pt x="20732" y="221229"/>
                </a:lnTo>
                <a:lnTo>
                  <a:pt x="26332" y="219272"/>
                </a:lnTo>
                <a:lnTo>
                  <a:pt x="32846" y="214005"/>
                </a:lnTo>
                <a:lnTo>
                  <a:pt x="43277" y="202418"/>
                </a:lnTo>
                <a:lnTo>
                  <a:pt x="44561" y="198545"/>
                </a:lnTo>
                <a:lnTo>
                  <a:pt x="43107" y="182537"/>
                </a:lnTo>
                <a:lnTo>
                  <a:pt x="47339" y="162781"/>
                </a:lnTo>
                <a:lnTo>
                  <a:pt x="48119" y="155020"/>
                </a:lnTo>
                <a:lnTo>
                  <a:pt x="45762" y="149112"/>
                </a:lnTo>
                <a:lnTo>
                  <a:pt x="40816" y="143777"/>
                </a:lnTo>
                <a:lnTo>
                  <a:pt x="27988" y="133965"/>
                </a:lnTo>
                <a:lnTo>
                  <a:pt x="16521" y="119511"/>
                </a:lnTo>
                <a:lnTo>
                  <a:pt x="21784" y="105626"/>
                </a:lnTo>
                <a:lnTo>
                  <a:pt x="25607" y="97663"/>
                </a:lnTo>
                <a:lnTo>
                  <a:pt x="27476" y="93169"/>
                </a:lnTo>
                <a:lnTo>
                  <a:pt x="30427" y="86081"/>
                </a:lnTo>
                <a:lnTo>
                  <a:pt x="32246" y="82465"/>
                </a:lnTo>
                <a:lnTo>
                  <a:pt x="32697" y="81717"/>
                </a:lnTo>
                <a:lnTo>
                  <a:pt x="39442" y="70511"/>
                </a:lnTo>
                <a:lnTo>
                  <a:pt x="47459" y="61869"/>
                </a:lnTo>
                <a:lnTo>
                  <a:pt x="48611" y="60089"/>
                </a:lnTo>
                <a:lnTo>
                  <a:pt x="49576" y="57610"/>
                </a:lnTo>
                <a:lnTo>
                  <a:pt x="49925" y="54033"/>
                </a:lnTo>
                <a:lnTo>
                  <a:pt x="49554" y="50069"/>
                </a:lnTo>
                <a:lnTo>
                  <a:pt x="45953" y="39398"/>
                </a:lnTo>
                <a:lnTo>
                  <a:pt x="42224" y="33451"/>
                </a:lnTo>
                <a:lnTo>
                  <a:pt x="41006" y="28227"/>
                </a:lnTo>
                <a:lnTo>
                  <a:pt x="41671" y="26711"/>
                </a:lnTo>
                <a:lnTo>
                  <a:pt x="41107" y="22285"/>
                </a:lnTo>
                <a:lnTo>
                  <a:pt x="46673" y="15650"/>
                </a:lnTo>
                <a:lnTo>
                  <a:pt x="47714" y="6365"/>
                </a:lnTo>
                <a:lnTo>
                  <a:pt x="48576" y="5197"/>
                </a:lnTo>
                <a:lnTo>
                  <a:pt x="50380" y="2749"/>
                </a:lnTo>
                <a:lnTo>
                  <a:pt x="59932" y="0"/>
                </a:lnTo>
                <a:lnTo>
                  <a:pt x="69039" y="3393"/>
                </a:lnTo>
                <a:lnTo>
                  <a:pt x="74348" y="2525"/>
                </a:lnTo>
                <a:lnTo>
                  <a:pt x="74541" y="5197"/>
                </a:lnTo>
                <a:lnTo>
                  <a:pt x="74608" y="6136"/>
                </a:lnTo>
                <a:lnTo>
                  <a:pt x="71388" y="14275"/>
                </a:lnTo>
                <a:lnTo>
                  <a:pt x="71954" y="18283"/>
                </a:lnTo>
                <a:lnTo>
                  <a:pt x="76711" y="22077"/>
                </a:lnTo>
                <a:lnTo>
                  <a:pt x="79087" y="17699"/>
                </a:lnTo>
                <a:lnTo>
                  <a:pt x="81506" y="17480"/>
                </a:lnTo>
                <a:lnTo>
                  <a:pt x="82392" y="21087"/>
                </a:lnTo>
                <a:lnTo>
                  <a:pt x="88942" y="26272"/>
                </a:lnTo>
                <a:lnTo>
                  <a:pt x="95223" y="39316"/>
                </a:lnTo>
                <a:lnTo>
                  <a:pt x="103163" y="42808"/>
                </a:lnTo>
                <a:lnTo>
                  <a:pt x="107192" y="48722"/>
                </a:lnTo>
                <a:lnTo>
                  <a:pt x="109951" y="49738"/>
                </a:lnTo>
                <a:lnTo>
                  <a:pt x="114875" y="51552"/>
                </a:lnTo>
                <a:lnTo>
                  <a:pt x="114806" y="54267"/>
                </a:lnTo>
                <a:lnTo>
                  <a:pt x="109951" y="58324"/>
                </a:lnTo>
                <a:lnTo>
                  <a:pt x="107332" y="60514"/>
                </a:lnTo>
                <a:lnTo>
                  <a:pt x="108767" y="61589"/>
                </a:lnTo>
                <a:lnTo>
                  <a:pt x="109951" y="61427"/>
                </a:lnTo>
                <a:lnTo>
                  <a:pt x="113241" y="60975"/>
                </a:lnTo>
                <a:lnTo>
                  <a:pt x="117550" y="74037"/>
                </a:lnTo>
                <a:lnTo>
                  <a:pt x="128195" y="69823"/>
                </a:lnTo>
                <a:lnTo>
                  <a:pt x="132940" y="69727"/>
                </a:lnTo>
                <a:lnTo>
                  <a:pt x="140188" y="74270"/>
                </a:lnTo>
                <a:lnTo>
                  <a:pt x="142575" y="81717"/>
                </a:lnTo>
                <a:lnTo>
                  <a:pt x="143092" y="83326"/>
                </a:lnTo>
                <a:lnTo>
                  <a:pt x="141054" y="88301"/>
                </a:lnTo>
                <a:close/>
              </a:path>
            </a:pathLst>
          </a:custGeom>
          <a:solidFill>
            <a:srgbClr val="D2446C">
              <a:alpha val="100000"/>
            </a:srgbClr>
          </a:solidFill>
          <a:ln w="13550" cap="flat">
            <a:solidFill>
              <a:srgbClr val="D2446C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882" name="pg2882"/>
          <p:cNvSpPr/>
          <p:nvPr/>
        </p:nvSpPr>
        <p:spPr>
          <a:xfrm>
            <a:off x="7555810" y="5685237"/>
            <a:ext cx="433836" cy="298400"/>
          </a:xfrm>
          <a:custGeom>
            <a:avLst/>
            <a:gdLst/>
            <a:ahLst/>
            <a:cxnLst/>
            <a:rect l="0" t="0" r="0" b="0"/>
            <a:pathLst>
              <a:path w="433836" h="298400">
                <a:moveTo>
                  <a:pt x="340160" y="13934"/>
                </a:moveTo>
                <a:lnTo>
                  <a:pt x="344367" y="15638"/>
                </a:lnTo>
                <a:lnTo>
                  <a:pt x="361798" y="13803"/>
                </a:lnTo>
                <a:lnTo>
                  <a:pt x="359323" y="18536"/>
                </a:lnTo>
                <a:lnTo>
                  <a:pt x="357585" y="22096"/>
                </a:lnTo>
                <a:lnTo>
                  <a:pt x="356940" y="24194"/>
                </a:lnTo>
                <a:lnTo>
                  <a:pt x="356956" y="25708"/>
                </a:lnTo>
                <a:lnTo>
                  <a:pt x="357534" y="27928"/>
                </a:lnTo>
                <a:lnTo>
                  <a:pt x="358207" y="28985"/>
                </a:lnTo>
                <a:lnTo>
                  <a:pt x="359860" y="30342"/>
                </a:lnTo>
                <a:lnTo>
                  <a:pt x="364654" y="31994"/>
                </a:lnTo>
                <a:lnTo>
                  <a:pt x="366429" y="32205"/>
                </a:lnTo>
                <a:lnTo>
                  <a:pt x="369477" y="31904"/>
                </a:lnTo>
                <a:lnTo>
                  <a:pt x="381306" y="28261"/>
                </a:lnTo>
                <a:lnTo>
                  <a:pt x="383466" y="28114"/>
                </a:lnTo>
                <a:lnTo>
                  <a:pt x="388594" y="28847"/>
                </a:lnTo>
                <a:lnTo>
                  <a:pt x="392096" y="27414"/>
                </a:lnTo>
                <a:lnTo>
                  <a:pt x="396038" y="27582"/>
                </a:lnTo>
                <a:lnTo>
                  <a:pt x="403663" y="26305"/>
                </a:lnTo>
                <a:lnTo>
                  <a:pt x="407238" y="28000"/>
                </a:lnTo>
                <a:lnTo>
                  <a:pt x="409200" y="30167"/>
                </a:lnTo>
                <a:lnTo>
                  <a:pt x="410590" y="32576"/>
                </a:lnTo>
                <a:lnTo>
                  <a:pt x="412293" y="37722"/>
                </a:lnTo>
                <a:lnTo>
                  <a:pt x="413158" y="39302"/>
                </a:lnTo>
                <a:lnTo>
                  <a:pt x="414064" y="39855"/>
                </a:lnTo>
                <a:lnTo>
                  <a:pt x="415133" y="39948"/>
                </a:lnTo>
                <a:lnTo>
                  <a:pt x="416609" y="38957"/>
                </a:lnTo>
                <a:lnTo>
                  <a:pt x="417542" y="38333"/>
                </a:lnTo>
                <a:lnTo>
                  <a:pt x="418583" y="38289"/>
                </a:lnTo>
                <a:lnTo>
                  <a:pt x="419286" y="39045"/>
                </a:lnTo>
                <a:lnTo>
                  <a:pt x="420919" y="43402"/>
                </a:lnTo>
                <a:lnTo>
                  <a:pt x="411823" y="49817"/>
                </a:lnTo>
                <a:lnTo>
                  <a:pt x="410727" y="53252"/>
                </a:lnTo>
                <a:lnTo>
                  <a:pt x="411486" y="57683"/>
                </a:lnTo>
                <a:lnTo>
                  <a:pt x="419052" y="79019"/>
                </a:lnTo>
                <a:lnTo>
                  <a:pt x="425065" y="86181"/>
                </a:lnTo>
                <a:lnTo>
                  <a:pt x="432685" y="91112"/>
                </a:lnTo>
                <a:lnTo>
                  <a:pt x="433836" y="96382"/>
                </a:lnTo>
                <a:lnTo>
                  <a:pt x="431961" y="101069"/>
                </a:lnTo>
                <a:lnTo>
                  <a:pt x="422634" y="106479"/>
                </a:lnTo>
                <a:lnTo>
                  <a:pt x="420563" y="110366"/>
                </a:lnTo>
                <a:lnTo>
                  <a:pt x="413615" y="138461"/>
                </a:lnTo>
                <a:lnTo>
                  <a:pt x="414364" y="145470"/>
                </a:lnTo>
                <a:lnTo>
                  <a:pt x="417696" y="154825"/>
                </a:lnTo>
                <a:lnTo>
                  <a:pt x="412389" y="157077"/>
                </a:lnTo>
                <a:lnTo>
                  <a:pt x="404055" y="163392"/>
                </a:lnTo>
                <a:lnTo>
                  <a:pt x="397955" y="172804"/>
                </a:lnTo>
                <a:lnTo>
                  <a:pt x="395731" y="174468"/>
                </a:lnTo>
                <a:lnTo>
                  <a:pt x="386624" y="176167"/>
                </a:lnTo>
                <a:lnTo>
                  <a:pt x="370942" y="181706"/>
                </a:lnTo>
                <a:lnTo>
                  <a:pt x="369249" y="180711"/>
                </a:lnTo>
                <a:lnTo>
                  <a:pt x="367333" y="176431"/>
                </a:lnTo>
                <a:lnTo>
                  <a:pt x="361559" y="178834"/>
                </a:lnTo>
                <a:lnTo>
                  <a:pt x="352781" y="178978"/>
                </a:lnTo>
                <a:lnTo>
                  <a:pt x="341655" y="171543"/>
                </a:lnTo>
                <a:lnTo>
                  <a:pt x="340690" y="173121"/>
                </a:lnTo>
                <a:lnTo>
                  <a:pt x="341816" y="177442"/>
                </a:lnTo>
                <a:lnTo>
                  <a:pt x="341206" y="180538"/>
                </a:lnTo>
                <a:lnTo>
                  <a:pt x="334876" y="185401"/>
                </a:lnTo>
                <a:lnTo>
                  <a:pt x="332948" y="188476"/>
                </a:lnTo>
                <a:lnTo>
                  <a:pt x="332711" y="191298"/>
                </a:lnTo>
                <a:lnTo>
                  <a:pt x="333803" y="195984"/>
                </a:lnTo>
                <a:lnTo>
                  <a:pt x="333416" y="197747"/>
                </a:lnTo>
                <a:lnTo>
                  <a:pt x="332316" y="198841"/>
                </a:lnTo>
                <a:lnTo>
                  <a:pt x="326645" y="199108"/>
                </a:lnTo>
                <a:lnTo>
                  <a:pt x="325851" y="198716"/>
                </a:lnTo>
                <a:lnTo>
                  <a:pt x="291337" y="200919"/>
                </a:lnTo>
                <a:lnTo>
                  <a:pt x="285889" y="197509"/>
                </a:lnTo>
                <a:lnTo>
                  <a:pt x="282308" y="197803"/>
                </a:lnTo>
                <a:lnTo>
                  <a:pt x="279755" y="201106"/>
                </a:lnTo>
                <a:lnTo>
                  <a:pt x="279506" y="210377"/>
                </a:lnTo>
                <a:lnTo>
                  <a:pt x="278135" y="213827"/>
                </a:lnTo>
                <a:lnTo>
                  <a:pt x="259844" y="220150"/>
                </a:lnTo>
                <a:lnTo>
                  <a:pt x="244859" y="230919"/>
                </a:lnTo>
                <a:lnTo>
                  <a:pt x="219266" y="221420"/>
                </a:lnTo>
                <a:lnTo>
                  <a:pt x="210332" y="226358"/>
                </a:lnTo>
                <a:lnTo>
                  <a:pt x="203260" y="226948"/>
                </a:lnTo>
                <a:lnTo>
                  <a:pt x="203477" y="230306"/>
                </a:lnTo>
                <a:lnTo>
                  <a:pt x="203060" y="234447"/>
                </a:lnTo>
                <a:lnTo>
                  <a:pt x="201798" y="237942"/>
                </a:lnTo>
                <a:lnTo>
                  <a:pt x="200477" y="239824"/>
                </a:lnTo>
                <a:lnTo>
                  <a:pt x="197783" y="242151"/>
                </a:lnTo>
                <a:lnTo>
                  <a:pt x="196758" y="243674"/>
                </a:lnTo>
                <a:lnTo>
                  <a:pt x="196685" y="245294"/>
                </a:lnTo>
                <a:lnTo>
                  <a:pt x="197072" y="246671"/>
                </a:lnTo>
                <a:lnTo>
                  <a:pt x="197852" y="247614"/>
                </a:lnTo>
                <a:lnTo>
                  <a:pt x="198989" y="248135"/>
                </a:lnTo>
                <a:lnTo>
                  <a:pt x="198103" y="250586"/>
                </a:lnTo>
                <a:lnTo>
                  <a:pt x="194135" y="255694"/>
                </a:lnTo>
                <a:lnTo>
                  <a:pt x="191318" y="262113"/>
                </a:lnTo>
                <a:lnTo>
                  <a:pt x="189380" y="264473"/>
                </a:lnTo>
                <a:lnTo>
                  <a:pt x="185534" y="267393"/>
                </a:lnTo>
                <a:lnTo>
                  <a:pt x="174345" y="273403"/>
                </a:lnTo>
                <a:lnTo>
                  <a:pt x="168569" y="277435"/>
                </a:lnTo>
                <a:lnTo>
                  <a:pt x="167113" y="278018"/>
                </a:lnTo>
                <a:lnTo>
                  <a:pt x="166374" y="277976"/>
                </a:lnTo>
                <a:lnTo>
                  <a:pt x="164594" y="276578"/>
                </a:lnTo>
                <a:lnTo>
                  <a:pt x="163027" y="272555"/>
                </a:lnTo>
                <a:lnTo>
                  <a:pt x="161682" y="271071"/>
                </a:lnTo>
                <a:lnTo>
                  <a:pt x="153707" y="264877"/>
                </a:lnTo>
                <a:lnTo>
                  <a:pt x="146589" y="262057"/>
                </a:lnTo>
                <a:lnTo>
                  <a:pt x="144314" y="259852"/>
                </a:lnTo>
                <a:lnTo>
                  <a:pt x="142306" y="258557"/>
                </a:lnTo>
                <a:lnTo>
                  <a:pt x="137140" y="256210"/>
                </a:lnTo>
                <a:lnTo>
                  <a:pt x="125939" y="246592"/>
                </a:lnTo>
                <a:lnTo>
                  <a:pt x="119771" y="243463"/>
                </a:lnTo>
                <a:lnTo>
                  <a:pt x="116480" y="243512"/>
                </a:lnTo>
                <a:lnTo>
                  <a:pt x="114696" y="244365"/>
                </a:lnTo>
                <a:lnTo>
                  <a:pt x="110980" y="248368"/>
                </a:lnTo>
                <a:lnTo>
                  <a:pt x="107449" y="250829"/>
                </a:lnTo>
                <a:lnTo>
                  <a:pt x="101164" y="256603"/>
                </a:lnTo>
                <a:lnTo>
                  <a:pt x="94395" y="259482"/>
                </a:lnTo>
                <a:lnTo>
                  <a:pt x="90230" y="260679"/>
                </a:lnTo>
                <a:lnTo>
                  <a:pt x="89669" y="261165"/>
                </a:lnTo>
                <a:lnTo>
                  <a:pt x="89344" y="263032"/>
                </a:lnTo>
                <a:lnTo>
                  <a:pt x="90264" y="267134"/>
                </a:lnTo>
                <a:lnTo>
                  <a:pt x="91192" y="269093"/>
                </a:lnTo>
                <a:lnTo>
                  <a:pt x="94646" y="273914"/>
                </a:lnTo>
                <a:lnTo>
                  <a:pt x="95391" y="276279"/>
                </a:lnTo>
                <a:lnTo>
                  <a:pt x="95930" y="279744"/>
                </a:lnTo>
                <a:lnTo>
                  <a:pt x="95674" y="281437"/>
                </a:lnTo>
                <a:lnTo>
                  <a:pt x="94902" y="283398"/>
                </a:lnTo>
                <a:lnTo>
                  <a:pt x="89391" y="287917"/>
                </a:lnTo>
                <a:lnTo>
                  <a:pt x="82731" y="291683"/>
                </a:lnTo>
                <a:lnTo>
                  <a:pt x="76505" y="294391"/>
                </a:lnTo>
                <a:lnTo>
                  <a:pt x="67682" y="297373"/>
                </a:lnTo>
                <a:lnTo>
                  <a:pt x="62771" y="298363"/>
                </a:lnTo>
                <a:lnTo>
                  <a:pt x="57289" y="298400"/>
                </a:lnTo>
                <a:lnTo>
                  <a:pt x="53179" y="297744"/>
                </a:lnTo>
                <a:lnTo>
                  <a:pt x="50466" y="296214"/>
                </a:lnTo>
                <a:lnTo>
                  <a:pt x="44485" y="292837"/>
                </a:lnTo>
                <a:lnTo>
                  <a:pt x="40951" y="292241"/>
                </a:lnTo>
                <a:lnTo>
                  <a:pt x="38057" y="281172"/>
                </a:lnTo>
                <a:lnTo>
                  <a:pt x="38332" y="273622"/>
                </a:lnTo>
                <a:lnTo>
                  <a:pt x="40294" y="270305"/>
                </a:lnTo>
                <a:lnTo>
                  <a:pt x="47070" y="263856"/>
                </a:lnTo>
                <a:lnTo>
                  <a:pt x="49209" y="261270"/>
                </a:lnTo>
                <a:lnTo>
                  <a:pt x="50466" y="259176"/>
                </a:lnTo>
                <a:lnTo>
                  <a:pt x="52725" y="255417"/>
                </a:lnTo>
                <a:lnTo>
                  <a:pt x="53743" y="251707"/>
                </a:lnTo>
                <a:lnTo>
                  <a:pt x="53837" y="244482"/>
                </a:lnTo>
                <a:lnTo>
                  <a:pt x="50466" y="234017"/>
                </a:lnTo>
                <a:lnTo>
                  <a:pt x="49727" y="231722"/>
                </a:lnTo>
                <a:lnTo>
                  <a:pt x="47784" y="226799"/>
                </a:lnTo>
                <a:lnTo>
                  <a:pt x="46303" y="224130"/>
                </a:lnTo>
                <a:lnTo>
                  <a:pt x="44132" y="221355"/>
                </a:lnTo>
                <a:lnTo>
                  <a:pt x="41437" y="219020"/>
                </a:lnTo>
                <a:lnTo>
                  <a:pt x="38979" y="217670"/>
                </a:lnTo>
                <a:lnTo>
                  <a:pt x="33174" y="216178"/>
                </a:lnTo>
                <a:lnTo>
                  <a:pt x="25120" y="211050"/>
                </a:lnTo>
                <a:lnTo>
                  <a:pt x="22258" y="208465"/>
                </a:lnTo>
                <a:lnTo>
                  <a:pt x="19205" y="204073"/>
                </a:lnTo>
                <a:lnTo>
                  <a:pt x="15767" y="201422"/>
                </a:lnTo>
                <a:lnTo>
                  <a:pt x="12320" y="199958"/>
                </a:lnTo>
                <a:lnTo>
                  <a:pt x="2060" y="197453"/>
                </a:lnTo>
                <a:lnTo>
                  <a:pt x="631" y="196273"/>
                </a:lnTo>
                <a:lnTo>
                  <a:pt x="0" y="194520"/>
                </a:lnTo>
                <a:lnTo>
                  <a:pt x="268" y="193050"/>
                </a:lnTo>
                <a:lnTo>
                  <a:pt x="4618" y="186751"/>
                </a:lnTo>
                <a:lnTo>
                  <a:pt x="5734" y="185401"/>
                </a:lnTo>
                <a:lnTo>
                  <a:pt x="7302" y="183503"/>
                </a:lnTo>
                <a:lnTo>
                  <a:pt x="8903" y="179602"/>
                </a:lnTo>
                <a:lnTo>
                  <a:pt x="9304" y="176378"/>
                </a:lnTo>
                <a:lnTo>
                  <a:pt x="13300" y="171697"/>
                </a:lnTo>
                <a:lnTo>
                  <a:pt x="16507" y="160023"/>
                </a:lnTo>
                <a:lnTo>
                  <a:pt x="18579" y="156402"/>
                </a:lnTo>
                <a:lnTo>
                  <a:pt x="23658" y="151467"/>
                </a:lnTo>
                <a:lnTo>
                  <a:pt x="31959" y="147891"/>
                </a:lnTo>
                <a:lnTo>
                  <a:pt x="33893" y="143856"/>
                </a:lnTo>
                <a:lnTo>
                  <a:pt x="33051" y="138664"/>
                </a:lnTo>
                <a:lnTo>
                  <a:pt x="27074" y="124229"/>
                </a:lnTo>
                <a:lnTo>
                  <a:pt x="28425" y="113326"/>
                </a:lnTo>
                <a:lnTo>
                  <a:pt x="25918" y="104455"/>
                </a:lnTo>
                <a:lnTo>
                  <a:pt x="27150" y="100399"/>
                </a:lnTo>
                <a:lnTo>
                  <a:pt x="29104" y="99430"/>
                </a:lnTo>
                <a:lnTo>
                  <a:pt x="42622" y="100442"/>
                </a:lnTo>
                <a:lnTo>
                  <a:pt x="49960" y="108069"/>
                </a:lnTo>
                <a:lnTo>
                  <a:pt x="52708" y="108755"/>
                </a:lnTo>
                <a:lnTo>
                  <a:pt x="55173" y="106180"/>
                </a:lnTo>
                <a:lnTo>
                  <a:pt x="57646" y="94387"/>
                </a:lnTo>
                <a:lnTo>
                  <a:pt x="61090" y="88904"/>
                </a:lnTo>
                <a:lnTo>
                  <a:pt x="74398" y="90143"/>
                </a:lnTo>
                <a:lnTo>
                  <a:pt x="80140" y="88007"/>
                </a:lnTo>
                <a:lnTo>
                  <a:pt x="96334" y="88296"/>
                </a:lnTo>
                <a:lnTo>
                  <a:pt x="102419" y="85663"/>
                </a:lnTo>
                <a:lnTo>
                  <a:pt x="109811" y="78097"/>
                </a:lnTo>
                <a:lnTo>
                  <a:pt x="116697" y="79045"/>
                </a:lnTo>
                <a:lnTo>
                  <a:pt x="120512" y="83160"/>
                </a:lnTo>
                <a:lnTo>
                  <a:pt x="122401" y="83814"/>
                </a:lnTo>
                <a:lnTo>
                  <a:pt x="123473" y="83800"/>
                </a:lnTo>
                <a:lnTo>
                  <a:pt x="129575" y="81745"/>
                </a:lnTo>
                <a:lnTo>
                  <a:pt x="133045" y="81143"/>
                </a:lnTo>
                <a:lnTo>
                  <a:pt x="135382" y="81521"/>
                </a:lnTo>
                <a:lnTo>
                  <a:pt x="144314" y="84370"/>
                </a:lnTo>
                <a:lnTo>
                  <a:pt x="145727" y="85297"/>
                </a:lnTo>
                <a:lnTo>
                  <a:pt x="146606" y="86564"/>
                </a:lnTo>
                <a:lnTo>
                  <a:pt x="149208" y="94924"/>
                </a:lnTo>
                <a:lnTo>
                  <a:pt x="152272" y="101104"/>
                </a:lnTo>
                <a:lnTo>
                  <a:pt x="153553" y="103325"/>
                </a:lnTo>
                <a:lnTo>
                  <a:pt x="154632" y="103964"/>
                </a:lnTo>
                <a:lnTo>
                  <a:pt x="157245" y="103838"/>
                </a:lnTo>
                <a:lnTo>
                  <a:pt x="159766" y="104478"/>
                </a:lnTo>
                <a:lnTo>
                  <a:pt x="161227" y="104179"/>
                </a:lnTo>
                <a:lnTo>
                  <a:pt x="159085" y="98686"/>
                </a:lnTo>
                <a:lnTo>
                  <a:pt x="158574" y="87080"/>
                </a:lnTo>
                <a:lnTo>
                  <a:pt x="157407" y="81654"/>
                </a:lnTo>
                <a:lnTo>
                  <a:pt x="160363" y="78867"/>
                </a:lnTo>
                <a:lnTo>
                  <a:pt x="162929" y="72272"/>
                </a:lnTo>
                <a:lnTo>
                  <a:pt x="172863" y="68487"/>
                </a:lnTo>
                <a:lnTo>
                  <a:pt x="175343" y="66209"/>
                </a:lnTo>
                <a:lnTo>
                  <a:pt x="176202" y="63657"/>
                </a:lnTo>
                <a:lnTo>
                  <a:pt x="174659" y="59910"/>
                </a:lnTo>
                <a:lnTo>
                  <a:pt x="167680" y="58584"/>
                </a:lnTo>
                <a:lnTo>
                  <a:pt x="165170" y="56478"/>
                </a:lnTo>
                <a:lnTo>
                  <a:pt x="164366" y="53240"/>
                </a:lnTo>
                <a:lnTo>
                  <a:pt x="165274" y="48594"/>
                </a:lnTo>
                <a:lnTo>
                  <a:pt x="172218" y="45034"/>
                </a:lnTo>
                <a:lnTo>
                  <a:pt x="176353" y="47746"/>
                </a:lnTo>
                <a:lnTo>
                  <a:pt x="178919" y="47797"/>
                </a:lnTo>
                <a:lnTo>
                  <a:pt x="179868" y="45843"/>
                </a:lnTo>
                <a:lnTo>
                  <a:pt x="179682" y="40701"/>
                </a:lnTo>
                <a:lnTo>
                  <a:pt x="185993" y="41625"/>
                </a:lnTo>
                <a:lnTo>
                  <a:pt x="192202" y="30715"/>
                </a:lnTo>
                <a:lnTo>
                  <a:pt x="196587" y="27094"/>
                </a:lnTo>
                <a:lnTo>
                  <a:pt x="207202" y="25098"/>
                </a:lnTo>
                <a:lnTo>
                  <a:pt x="213452" y="19467"/>
                </a:lnTo>
                <a:lnTo>
                  <a:pt x="219935" y="22962"/>
                </a:lnTo>
                <a:lnTo>
                  <a:pt x="228450" y="19576"/>
                </a:lnTo>
                <a:lnTo>
                  <a:pt x="235125" y="19439"/>
                </a:lnTo>
                <a:lnTo>
                  <a:pt x="242424" y="14398"/>
                </a:lnTo>
                <a:lnTo>
                  <a:pt x="243947" y="15956"/>
                </a:lnTo>
                <a:lnTo>
                  <a:pt x="244849" y="24584"/>
                </a:lnTo>
                <a:lnTo>
                  <a:pt x="247395" y="26478"/>
                </a:lnTo>
                <a:lnTo>
                  <a:pt x="250606" y="26197"/>
                </a:lnTo>
                <a:lnTo>
                  <a:pt x="258298" y="16824"/>
                </a:lnTo>
                <a:lnTo>
                  <a:pt x="269742" y="11151"/>
                </a:lnTo>
                <a:lnTo>
                  <a:pt x="270310" y="8884"/>
                </a:lnTo>
                <a:lnTo>
                  <a:pt x="268904" y="4227"/>
                </a:lnTo>
                <a:lnTo>
                  <a:pt x="273101" y="0"/>
                </a:lnTo>
                <a:lnTo>
                  <a:pt x="293163" y="8450"/>
                </a:lnTo>
                <a:lnTo>
                  <a:pt x="301696" y="6823"/>
                </a:lnTo>
                <a:lnTo>
                  <a:pt x="310292" y="1731"/>
                </a:lnTo>
                <a:lnTo>
                  <a:pt x="329181" y="2510"/>
                </a:lnTo>
                <a:lnTo>
                  <a:pt x="333300" y="4805"/>
                </a:lnTo>
                <a:close/>
              </a:path>
            </a:pathLst>
          </a:custGeom>
          <a:solidFill>
            <a:srgbClr val="591776">
              <a:alpha val="100000"/>
            </a:srgbClr>
          </a:solidFill>
          <a:ln w="13550" cap="flat">
            <a:solidFill>
              <a:srgbClr val="591776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883" name="pg2883"/>
          <p:cNvSpPr/>
          <p:nvPr/>
        </p:nvSpPr>
        <p:spPr>
          <a:xfrm>
            <a:off x="7966538" y="5708803"/>
            <a:ext cx="394993" cy="436197"/>
          </a:xfrm>
          <a:custGeom>
            <a:avLst/>
            <a:gdLst/>
            <a:ahLst/>
            <a:cxnLst/>
            <a:rect l="0" t="0" r="0" b="0"/>
            <a:pathLst>
              <a:path w="394993" h="436197">
                <a:moveTo>
                  <a:pt x="174530" y="94794"/>
                </a:moveTo>
                <a:lnTo>
                  <a:pt x="178100" y="94992"/>
                </a:lnTo>
                <a:lnTo>
                  <a:pt x="178764" y="95028"/>
                </a:lnTo>
                <a:lnTo>
                  <a:pt x="184851" y="94999"/>
                </a:lnTo>
                <a:lnTo>
                  <a:pt x="188308" y="94254"/>
                </a:lnTo>
                <a:lnTo>
                  <a:pt x="191287" y="92863"/>
                </a:lnTo>
                <a:lnTo>
                  <a:pt x="192984" y="91031"/>
                </a:lnTo>
                <a:lnTo>
                  <a:pt x="194428" y="87500"/>
                </a:lnTo>
                <a:lnTo>
                  <a:pt x="194947" y="80889"/>
                </a:lnTo>
                <a:lnTo>
                  <a:pt x="195493" y="79441"/>
                </a:lnTo>
                <a:lnTo>
                  <a:pt x="196875" y="78265"/>
                </a:lnTo>
                <a:lnTo>
                  <a:pt x="198976" y="78801"/>
                </a:lnTo>
                <a:lnTo>
                  <a:pt x="199803" y="78155"/>
                </a:lnTo>
                <a:lnTo>
                  <a:pt x="202511" y="72356"/>
                </a:lnTo>
                <a:lnTo>
                  <a:pt x="204032" y="69851"/>
                </a:lnTo>
                <a:lnTo>
                  <a:pt x="216849" y="55465"/>
                </a:lnTo>
                <a:lnTo>
                  <a:pt x="218461" y="52569"/>
                </a:lnTo>
                <a:lnTo>
                  <a:pt x="220828" y="46574"/>
                </a:lnTo>
                <a:lnTo>
                  <a:pt x="222027" y="40059"/>
                </a:lnTo>
                <a:lnTo>
                  <a:pt x="221438" y="35399"/>
                </a:lnTo>
                <a:lnTo>
                  <a:pt x="218461" y="33005"/>
                </a:lnTo>
                <a:lnTo>
                  <a:pt x="216556" y="31941"/>
                </a:lnTo>
                <a:lnTo>
                  <a:pt x="215809" y="29335"/>
                </a:lnTo>
                <a:lnTo>
                  <a:pt x="216343" y="27397"/>
                </a:lnTo>
                <a:lnTo>
                  <a:pt x="218461" y="24871"/>
                </a:lnTo>
                <a:lnTo>
                  <a:pt x="220264" y="23783"/>
                </a:lnTo>
                <a:lnTo>
                  <a:pt x="227585" y="22607"/>
                </a:lnTo>
                <a:lnTo>
                  <a:pt x="229897" y="21741"/>
                </a:lnTo>
                <a:lnTo>
                  <a:pt x="233727" y="19005"/>
                </a:lnTo>
                <a:lnTo>
                  <a:pt x="237813" y="14254"/>
                </a:lnTo>
                <a:lnTo>
                  <a:pt x="239443" y="12871"/>
                </a:lnTo>
                <a:lnTo>
                  <a:pt x="242149" y="12493"/>
                </a:lnTo>
                <a:lnTo>
                  <a:pt x="245568" y="12991"/>
                </a:lnTo>
                <a:lnTo>
                  <a:pt x="250297" y="14928"/>
                </a:lnTo>
                <a:lnTo>
                  <a:pt x="251450" y="15773"/>
                </a:lnTo>
                <a:lnTo>
                  <a:pt x="260081" y="27729"/>
                </a:lnTo>
                <a:lnTo>
                  <a:pt x="261566" y="28875"/>
                </a:lnTo>
                <a:lnTo>
                  <a:pt x="265836" y="29772"/>
                </a:lnTo>
                <a:lnTo>
                  <a:pt x="266747" y="30309"/>
                </a:lnTo>
                <a:lnTo>
                  <a:pt x="269171" y="34264"/>
                </a:lnTo>
                <a:lnTo>
                  <a:pt x="271695" y="41445"/>
                </a:lnTo>
                <a:lnTo>
                  <a:pt x="272575" y="43126"/>
                </a:lnTo>
                <a:lnTo>
                  <a:pt x="274187" y="44674"/>
                </a:lnTo>
                <a:lnTo>
                  <a:pt x="275869" y="45106"/>
                </a:lnTo>
                <a:lnTo>
                  <a:pt x="277519" y="44968"/>
                </a:lnTo>
                <a:lnTo>
                  <a:pt x="279282" y="43728"/>
                </a:lnTo>
                <a:lnTo>
                  <a:pt x="282538" y="38954"/>
                </a:lnTo>
                <a:lnTo>
                  <a:pt x="284863" y="30892"/>
                </a:lnTo>
                <a:lnTo>
                  <a:pt x="289162" y="19493"/>
                </a:lnTo>
                <a:lnTo>
                  <a:pt x="290216" y="18118"/>
                </a:lnTo>
                <a:lnTo>
                  <a:pt x="291761" y="17384"/>
                </a:lnTo>
                <a:lnTo>
                  <a:pt x="293656" y="17125"/>
                </a:lnTo>
                <a:lnTo>
                  <a:pt x="300162" y="18916"/>
                </a:lnTo>
                <a:lnTo>
                  <a:pt x="301694" y="19338"/>
                </a:lnTo>
                <a:lnTo>
                  <a:pt x="306948" y="20118"/>
                </a:lnTo>
                <a:lnTo>
                  <a:pt x="310049" y="19675"/>
                </a:lnTo>
                <a:lnTo>
                  <a:pt x="312953" y="18241"/>
                </a:lnTo>
                <a:lnTo>
                  <a:pt x="315659" y="23083"/>
                </a:lnTo>
                <a:lnTo>
                  <a:pt x="328138" y="51942"/>
                </a:lnTo>
                <a:lnTo>
                  <a:pt x="329276" y="54573"/>
                </a:lnTo>
                <a:lnTo>
                  <a:pt x="330641" y="58002"/>
                </a:lnTo>
                <a:lnTo>
                  <a:pt x="329276" y="67841"/>
                </a:lnTo>
                <a:lnTo>
                  <a:pt x="328670" y="71879"/>
                </a:lnTo>
                <a:lnTo>
                  <a:pt x="328138" y="73182"/>
                </a:lnTo>
                <a:lnTo>
                  <a:pt x="324975" y="80933"/>
                </a:lnTo>
                <a:lnTo>
                  <a:pt x="326114" y="87354"/>
                </a:lnTo>
                <a:lnTo>
                  <a:pt x="328138" y="94240"/>
                </a:lnTo>
                <a:lnTo>
                  <a:pt x="330469" y="100857"/>
                </a:lnTo>
                <a:lnTo>
                  <a:pt x="334113" y="104830"/>
                </a:lnTo>
                <a:lnTo>
                  <a:pt x="337775" y="106121"/>
                </a:lnTo>
                <a:lnTo>
                  <a:pt x="339604" y="110230"/>
                </a:lnTo>
                <a:lnTo>
                  <a:pt x="339630" y="115768"/>
                </a:lnTo>
                <a:lnTo>
                  <a:pt x="335782" y="129960"/>
                </a:lnTo>
                <a:lnTo>
                  <a:pt x="340113" y="143083"/>
                </a:lnTo>
                <a:lnTo>
                  <a:pt x="341387" y="149966"/>
                </a:lnTo>
                <a:lnTo>
                  <a:pt x="341813" y="166908"/>
                </a:lnTo>
                <a:lnTo>
                  <a:pt x="340106" y="178143"/>
                </a:lnTo>
                <a:lnTo>
                  <a:pt x="340398" y="186816"/>
                </a:lnTo>
                <a:lnTo>
                  <a:pt x="342347" y="189587"/>
                </a:lnTo>
                <a:lnTo>
                  <a:pt x="354051" y="188006"/>
                </a:lnTo>
                <a:lnTo>
                  <a:pt x="358744" y="197366"/>
                </a:lnTo>
                <a:lnTo>
                  <a:pt x="357591" y="202197"/>
                </a:lnTo>
                <a:lnTo>
                  <a:pt x="333649" y="262066"/>
                </a:lnTo>
                <a:lnTo>
                  <a:pt x="331757" y="273652"/>
                </a:lnTo>
                <a:lnTo>
                  <a:pt x="356922" y="289946"/>
                </a:lnTo>
                <a:lnTo>
                  <a:pt x="368973" y="297412"/>
                </a:lnTo>
                <a:lnTo>
                  <a:pt x="373299" y="305772"/>
                </a:lnTo>
                <a:lnTo>
                  <a:pt x="371401" y="310864"/>
                </a:lnTo>
                <a:lnTo>
                  <a:pt x="370229" y="321121"/>
                </a:lnTo>
                <a:lnTo>
                  <a:pt x="369883" y="324151"/>
                </a:lnTo>
                <a:lnTo>
                  <a:pt x="370361" y="353864"/>
                </a:lnTo>
                <a:lnTo>
                  <a:pt x="372887" y="355580"/>
                </a:lnTo>
                <a:lnTo>
                  <a:pt x="376820" y="356885"/>
                </a:lnTo>
                <a:lnTo>
                  <a:pt x="387503" y="369128"/>
                </a:lnTo>
                <a:lnTo>
                  <a:pt x="393100" y="375548"/>
                </a:lnTo>
                <a:lnTo>
                  <a:pt x="394736" y="379587"/>
                </a:lnTo>
                <a:lnTo>
                  <a:pt x="394993" y="384483"/>
                </a:lnTo>
                <a:lnTo>
                  <a:pt x="393174" y="394671"/>
                </a:lnTo>
                <a:lnTo>
                  <a:pt x="392094" y="400725"/>
                </a:lnTo>
                <a:lnTo>
                  <a:pt x="391137" y="404052"/>
                </a:lnTo>
                <a:lnTo>
                  <a:pt x="387189" y="401185"/>
                </a:lnTo>
                <a:lnTo>
                  <a:pt x="376777" y="398817"/>
                </a:lnTo>
                <a:lnTo>
                  <a:pt x="371066" y="402092"/>
                </a:lnTo>
                <a:lnTo>
                  <a:pt x="358985" y="416289"/>
                </a:lnTo>
                <a:lnTo>
                  <a:pt x="353878" y="420571"/>
                </a:lnTo>
                <a:lnTo>
                  <a:pt x="345325" y="424865"/>
                </a:lnTo>
                <a:lnTo>
                  <a:pt x="343412" y="431724"/>
                </a:lnTo>
                <a:lnTo>
                  <a:pt x="340965" y="436197"/>
                </a:lnTo>
                <a:lnTo>
                  <a:pt x="334878" y="433328"/>
                </a:lnTo>
                <a:lnTo>
                  <a:pt x="328831" y="415258"/>
                </a:lnTo>
                <a:lnTo>
                  <a:pt x="332010" y="405315"/>
                </a:lnTo>
                <a:lnTo>
                  <a:pt x="335595" y="402046"/>
                </a:lnTo>
                <a:lnTo>
                  <a:pt x="336096" y="396872"/>
                </a:lnTo>
                <a:lnTo>
                  <a:pt x="335818" y="394671"/>
                </a:lnTo>
                <a:lnTo>
                  <a:pt x="335176" y="389575"/>
                </a:lnTo>
                <a:lnTo>
                  <a:pt x="331859" y="383229"/>
                </a:lnTo>
                <a:lnTo>
                  <a:pt x="328138" y="381029"/>
                </a:lnTo>
                <a:lnTo>
                  <a:pt x="321255" y="376955"/>
                </a:lnTo>
                <a:lnTo>
                  <a:pt x="312765" y="375363"/>
                </a:lnTo>
                <a:lnTo>
                  <a:pt x="308993" y="376033"/>
                </a:lnTo>
                <a:lnTo>
                  <a:pt x="303167" y="382501"/>
                </a:lnTo>
                <a:lnTo>
                  <a:pt x="298302" y="391575"/>
                </a:lnTo>
                <a:lnTo>
                  <a:pt x="289586" y="392602"/>
                </a:lnTo>
                <a:lnTo>
                  <a:pt x="267035" y="391183"/>
                </a:lnTo>
                <a:lnTo>
                  <a:pt x="253628" y="387636"/>
                </a:lnTo>
                <a:lnTo>
                  <a:pt x="246355" y="383399"/>
                </a:lnTo>
                <a:lnTo>
                  <a:pt x="240610" y="374392"/>
                </a:lnTo>
                <a:lnTo>
                  <a:pt x="237352" y="368530"/>
                </a:lnTo>
                <a:lnTo>
                  <a:pt x="234938" y="362780"/>
                </a:lnTo>
                <a:lnTo>
                  <a:pt x="234090" y="358603"/>
                </a:lnTo>
                <a:lnTo>
                  <a:pt x="233831" y="355477"/>
                </a:lnTo>
                <a:lnTo>
                  <a:pt x="234052" y="353943"/>
                </a:lnTo>
                <a:lnTo>
                  <a:pt x="234659" y="352599"/>
                </a:lnTo>
                <a:lnTo>
                  <a:pt x="238275" y="350163"/>
                </a:lnTo>
                <a:lnTo>
                  <a:pt x="239720" y="348553"/>
                </a:lnTo>
                <a:lnTo>
                  <a:pt x="239660" y="346937"/>
                </a:lnTo>
                <a:lnTo>
                  <a:pt x="238767" y="343474"/>
                </a:lnTo>
                <a:lnTo>
                  <a:pt x="238235" y="339723"/>
                </a:lnTo>
                <a:lnTo>
                  <a:pt x="238323" y="336832"/>
                </a:lnTo>
                <a:lnTo>
                  <a:pt x="239456" y="333793"/>
                </a:lnTo>
                <a:lnTo>
                  <a:pt x="241596" y="330844"/>
                </a:lnTo>
                <a:lnTo>
                  <a:pt x="245029" y="327681"/>
                </a:lnTo>
                <a:lnTo>
                  <a:pt x="248047" y="324240"/>
                </a:lnTo>
                <a:lnTo>
                  <a:pt x="252010" y="321121"/>
                </a:lnTo>
                <a:lnTo>
                  <a:pt x="253008" y="320336"/>
                </a:lnTo>
                <a:lnTo>
                  <a:pt x="253739" y="319327"/>
                </a:lnTo>
                <a:lnTo>
                  <a:pt x="254255" y="317651"/>
                </a:lnTo>
                <a:lnTo>
                  <a:pt x="254962" y="306746"/>
                </a:lnTo>
                <a:lnTo>
                  <a:pt x="241496" y="309083"/>
                </a:lnTo>
                <a:lnTo>
                  <a:pt x="235767" y="309305"/>
                </a:lnTo>
                <a:lnTo>
                  <a:pt x="233266" y="308665"/>
                </a:lnTo>
                <a:lnTo>
                  <a:pt x="231617" y="307790"/>
                </a:lnTo>
                <a:lnTo>
                  <a:pt x="222639" y="300393"/>
                </a:lnTo>
                <a:lnTo>
                  <a:pt x="218461" y="298614"/>
                </a:lnTo>
                <a:lnTo>
                  <a:pt x="217498" y="298204"/>
                </a:lnTo>
                <a:lnTo>
                  <a:pt x="212886" y="297422"/>
                </a:lnTo>
                <a:lnTo>
                  <a:pt x="207786" y="297317"/>
                </a:lnTo>
                <a:lnTo>
                  <a:pt x="197546" y="298244"/>
                </a:lnTo>
                <a:lnTo>
                  <a:pt x="196003" y="295591"/>
                </a:lnTo>
                <a:lnTo>
                  <a:pt x="195123" y="289782"/>
                </a:lnTo>
                <a:lnTo>
                  <a:pt x="194025" y="286019"/>
                </a:lnTo>
                <a:lnTo>
                  <a:pt x="194381" y="279879"/>
                </a:lnTo>
                <a:lnTo>
                  <a:pt x="192169" y="276620"/>
                </a:lnTo>
                <a:lnTo>
                  <a:pt x="191154" y="272892"/>
                </a:lnTo>
                <a:lnTo>
                  <a:pt x="190218" y="271234"/>
                </a:lnTo>
                <a:lnTo>
                  <a:pt x="189193" y="270763"/>
                </a:lnTo>
                <a:lnTo>
                  <a:pt x="184366" y="271232"/>
                </a:lnTo>
                <a:lnTo>
                  <a:pt x="181140" y="270045"/>
                </a:lnTo>
                <a:lnTo>
                  <a:pt x="179628" y="270305"/>
                </a:lnTo>
                <a:lnTo>
                  <a:pt x="178100" y="270994"/>
                </a:lnTo>
                <a:lnTo>
                  <a:pt x="176437" y="271743"/>
                </a:lnTo>
                <a:lnTo>
                  <a:pt x="173113" y="275396"/>
                </a:lnTo>
                <a:lnTo>
                  <a:pt x="169450" y="276503"/>
                </a:lnTo>
                <a:lnTo>
                  <a:pt x="167566" y="280381"/>
                </a:lnTo>
                <a:lnTo>
                  <a:pt x="166200" y="280330"/>
                </a:lnTo>
                <a:lnTo>
                  <a:pt x="163271" y="273639"/>
                </a:lnTo>
                <a:lnTo>
                  <a:pt x="161792" y="271481"/>
                </a:lnTo>
                <a:lnTo>
                  <a:pt x="154892" y="261398"/>
                </a:lnTo>
                <a:lnTo>
                  <a:pt x="133383" y="243585"/>
                </a:lnTo>
                <a:lnTo>
                  <a:pt x="121800" y="227756"/>
                </a:lnTo>
                <a:lnTo>
                  <a:pt x="117175" y="224081"/>
                </a:lnTo>
                <a:lnTo>
                  <a:pt x="113990" y="223318"/>
                </a:lnTo>
                <a:lnTo>
                  <a:pt x="105834" y="224912"/>
                </a:lnTo>
                <a:lnTo>
                  <a:pt x="94605" y="234230"/>
                </a:lnTo>
                <a:lnTo>
                  <a:pt x="91520" y="229425"/>
                </a:lnTo>
                <a:lnTo>
                  <a:pt x="84986" y="228685"/>
                </a:lnTo>
                <a:lnTo>
                  <a:pt x="78023" y="223498"/>
                </a:lnTo>
                <a:lnTo>
                  <a:pt x="68683" y="218912"/>
                </a:lnTo>
                <a:lnTo>
                  <a:pt x="62953" y="213508"/>
                </a:lnTo>
                <a:lnTo>
                  <a:pt x="60595" y="210657"/>
                </a:lnTo>
                <a:lnTo>
                  <a:pt x="60150" y="208787"/>
                </a:lnTo>
                <a:lnTo>
                  <a:pt x="60070" y="206740"/>
                </a:lnTo>
                <a:lnTo>
                  <a:pt x="60094" y="201417"/>
                </a:lnTo>
                <a:lnTo>
                  <a:pt x="58456" y="194948"/>
                </a:lnTo>
                <a:lnTo>
                  <a:pt x="58087" y="189143"/>
                </a:lnTo>
                <a:lnTo>
                  <a:pt x="57130" y="182863"/>
                </a:lnTo>
                <a:lnTo>
                  <a:pt x="57119" y="179588"/>
                </a:lnTo>
                <a:lnTo>
                  <a:pt x="57681" y="173399"/>
                </a:lnTo>
                <a:lnTo>
                  <a:pt x="56976" y="169427"/>
                </a:lnTo>
                <a:lnTo>
                  <a:pt x="55577" y="166404"/>
                </a:lnTo>
                <a:lnTo>
                  <a:pt x="53711" y="164203"/>
                </a:lnTo>
                <a:lnTo>
                  <a:pt x="48951" y="161835"/>
                </a:lnTo>
                <a:lnTo>
                  <a:pt x="46768" y="160748"/>
                </a:lnTo>
                <a:lnTo>
                  <a:pt x="42069" y="157804"/>
                </a:lnTo>
                <a:lnTo>
                  <a:pt x="41612" y="161835"/>
                </a:lnTo>
                <a:lnTo>
                  <a:pt x="41402" y="163684"/>
                </a:lnTo>
                <a:lnTo>
                  <a:pt x="39230" y="166846"/>
                </a:lnTo>
                <a:lnTo>
                  <a:pt x="38104" y="167593"/>
                </a:lnTo>
                <a:lnTo>
                  <a:pt x="35158" y="168454"/>
                </a:lnTo>
                <a:lnTo>
                  <a:pt x="34290" y="168360"/>
                </a:lnTo>
                <a:lnTo>
                  <a:pt x="28691" y="170527"/>
                </a:lnTo>
                <a:lnTo>
                  <a:pt x="27914" y="168646"/>
                </a:lnTo>
                <a:lnTo>
                  <a:pt x="27579" y="163525"/>
                </a:lnTo>
                <a:lnTo>
                  <a:pt x="27036" y="161835"/>
                </a:lnTo>
                <a:lnTo>
                  <a:pt x="24250" y="153167"/>
                </a:lnTo>
                <a:lnTo>
                  <a:pt x="23219" y="147680"/>
                </a:lnTo>
                <a:lnTo>
                  <a:pt x="22678" y="142581"/>
                </a:lnTo>
                <a:lnTo>
                  <a:pt x="21574" y="139033"/>
                </a:lnTo>
                <a:lnTo>
                  <a:pt x="19264" y="135552"/>
                </a:lnTo>
                <a:lnTo>
                  <a:pt x="15241" y="131994"/>
                </a:lnTo>
                <a:lnTo>
                  <a:pt x="11122" y="130974"/>
                </a:lnTo>
                <a:lnTo>
                  <a:pt x="6968" y="131259"/>
                </a:lnTo>
                <a:lnTo>
                  <a:pt x="3636" y="121904"/>
                </a:lnTo>
                <a:lnTo>
                  <a:pt x="2887" y="114895"/>
                </a:lnTo>
                <a:lnTo>
                  <a:pt x="9835" y="86800"/>
                </a:lnTo>
                <a:lnTo>
                  <a:pt x="11906" y="82913"/>
                </a:lnTo>
                <a:lnTo>
                  <a:pt x="21233" y="77503"/>
                </a:lnTo>
                <a:lnTo>
                  <a:pt x="23108" y="72816"/>
                </a:lnTo>
                <a:lnTo>
                  <a:pt x="21957" y="67546"/>
                </a:lnTo>
                <a:lnTo>
                  <a:pt x="14337" y="62615"/>
                </a:lnTo>
                <a:lnTo>
                  <a:pt x="8324" y="55453"/>
                </a:lnTo>
                <a:lnTo>
                  <a:pt x="758" y="34117"/>
                </a:lnTo>
                <a:lnTo>
                  <a:pt x="0" y="29686"/>
                </a:lnTo>
                <a:lnTo>
                  <a:pt x="1095" y="26251"/>
                </a:lnTo>
                <a:lnTo>
                  <a:pt x="10192" y="19836"/>
                </a:lnTo>
                <a:lnTo>
                  <a:pt x="15288" y="22112"/>
                </a:lnTo>
                <a:lnTo>
                  <a:pt x="30900" y="19955"/>
                </a:lnTo>
                <a:lnTo>
                  <a:pt x="35171" y="21474"/>
                </a:lnTo>
                <a:lnTo>
                  <a:pt x="43489" y="27624"/>
                </a:lnTo>
                <a:lnTo>
                  <a:pt x="54679" y="51507"/>
                </a:lnTo>
                <a:lnTo>
                  <a:pt x="57970" y="55736"/>
                </a:lnTo>
                <a:lnTo>
                  <a:pt x="61594" y="57398"/>
                </a:lnTo>
                <a:lnTo>
                  <a:pt x="73051" y="56352"/>
                </a:lnTo>
                <a:lnTo>
                  <a:pt x="85282" y="50217"/>
                </a:lnTo>
                <a:lnTo>
                  <a:pt x="102920" y="46645"/>
                </a:lnTo>
                <a:lnTo>
                  <a:pt x="107546" y="43768"/>
                </a:lnTo>
                <a:lnTo>
                  <a:pt x="112362" y="38671"/>
                </a:lnTo>
                <a:lnTo>
                  <a:pt x="116490" y="31269"/>
                </a:lnTo>
                <a:lnTo>
                  <a:pt x="120398" y="18377"/>
                </a:lnTo>
                <a:lnTo>
                  <a:pt x="125835" y="7506"/>
                </a:lnTo>
                <a:lnTo>
                  <a:pt x="129871" y="3388"/>
                </a:lnTo>
                <a:lnTo>
                  <a:pt x="137975" y="0"/>
                </a:lnTo>
                <a:lnTo>
                  <a:pt x="138352" y="906"/>
                </a:lnTo>
                <a:lnTo>
                  <a:pt x="139324" y="1658"/>
                </a:lnTo>
                <a:lnTo>
                  <a:pt x="147687" y="5606"/>
                </a:lnTo>
                <a:lnTo>
                  <a:pt x="149090" y="6976"/>
                </a:lnTo>
                <a:lnTo>
                  <a:pt x="150022" y="9530"/>
                </a:lnTo>
                <a:lnTo>
                  <a:pt x="151436" y="17585"/>
                </a:lnTo>
                <a:lnTo>
                  <a:pt x="152673" y="21482"/>
                </a:lnTo>
                <a:lnTo>
                  <a:pt x="158897" y="32455"/>
                </a:lnTo>
                <a:lnTo>
                  <a:pt x="161792" y="36379"/>
                </a:lnTo>
                <a:lnTo>
                  <a:pt x="163737" y="39012"/>
                </a:lnTo>
                <a:lnTo>
                  <a:pt x="166158" y="44242"/>
                </a:lnTo>
                <a:lnTo>
                  <a:pt x="167217" y="47629"/>
                </a:lnTo>
                <a:lnTo>
                  <a:pt x="167541" y="50928"/>
                </a:lnTo>
                <a:lnTo>
                  <a:pt x="167383" y="64150"/>
                </a:lnTo>
                <a:lnTo>
                  <a:pt x="169714" y="72466"/>
                </a:lnTo>
                <a:lnTo>
                  <a:pt x="169653" y="75388"/>
                </a:lnTo>
                <a:lnTo>
                  <a:pt x="169005" y="79932"/>
                </a:lnTo>
                <a:lnTo>
                  <a:pt x="169160" y="81538"/>
                </a:lnTo>
                <a:lnTo>
                  <a:pt x="170007" y="84160"/>
                </a:lnTo>
                <a:lnTo>
                  <a:pt x="173169" y="89670"/>
                </a:lnTo>
                <a:close/>
              </a:path>
            </a:pathLst>
          </a:custGeom>
          <a:solidFill>
            <a:srgbClr val="DA476A">
              <a:alpha val="100000"/>
            </a:srgbClr>
          </a:solidFill>
          <a:ln w="13550" cap="flat">
            <a:solidFill>
              <a:srgbClr val="DA476A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884" name="pg2884"/>
          <p:cNvSpPr/>
          <p:nvPr/>
        </p:nvSpPr>
        <p:spPr>
          <a:xfrm>
            <a:off x="7471850" y="5928700"/>
            <a:ext cx="297796" cy="271895"/>
          </a:xfrm>
          <a:custGeom>
            <a:avLst/>
            <a:gdLst/>
            <a:ahLst/>
            <a:cxnLst/>
            <a:rect l="0" t="0" r="0" b="0"/>
            <a:pathLst>
              <a:path w="297796" h="271895">
                <a:moveTo>
                  <a:pt x="282948" y="4672"/>
                </a:moveTo>
                <a:lnTo>
                  <a:pt x="285157" y="4852"/>
                </a:lnTo>
                <a:lnTo>
                  <a:pt x="290884" y="2114"/>
                </a:lnTo>
                <a:lnTo>
                  <a:pt x="291850" y="1714"/>
                </a:lnTo>
                <a:lnTo>
                  <a:pt x="294108" y="1614"/>
                </a:lnTo>
                <a:lnTo>
                  <a:pt x="295003" y="3325"/>
                </a:lnTo>
                <a:lnTo>
                  <a:pt x="296959" y="5146"/>
                </a:lnTo>
                <a:lnTo>
                  <a:pt x="297796" y="10908"/>
                </a:lnTo>
                <a:lnTo>
                  <a:pt x="296754" y="13959"/>
                </a:lnTo>
                <a:lnTo>
                  <a:pt x="295204" y="15988"/>
                </a:lnTo>
                <a:lnTo>
                  <a:pt x="294711" y="19039"/>
                </a:lnTo>
                <a:lnTo>
                  <a:pt x="293322" y="24078"/>
                </a:lnTo>
                <a:lnTo>
                  <a:pt x="291451" y="25679"/>
                </a:lnTo>
                <a:lnTo>
                  <a:pt x="290884" y="27879"/>
                </a:lnTo>
                <a:lnTo>
                  <a:pt x="289254" y="30132"/>
                </a:lnTo>
                <a:lnTo>
                  <a:pt x="288590" y="32211"/>
                </a:lnTo>
                <a:lnTo>
                  <a:pt x="286194" y="34164"/>
                </a:lnTo>
                <a:lnTo>
                  <a:pt x="284578" y="33475"/>
                </a:lnTo>
                <a:lnTo>
                  <a:pt x="283059" y="33323"/>
                </a:lnTo>
                <a:lnTo>
                  <a:pt x="280508" y="34555"/>
                </a:lnTo>
                <a:lnTo>
                  <a:pt x="276248" y="39034"/>
                </a:lnTo>
                <a:lnTo>
                  <a:pt x="273111" y="50461"/>
                </a:lnTo>
                <a:lnTo>
                  <a:pt x="268023" y="53973"/>
                </a:lnTo>
                <a:lnTo>
                  <a:pt x="269388" y="57225"/>
                </a:lnTo>
                <a:lnTo>
                  <a:pt x="268038" y="61478"/>
                </a:lnTo>
                <a:lnTo>
                  <a:pt x="267763" y="66717"/>
                </a:lnTo>
                <a:lnTo>
                  <a:pt x="262503" y="67154"/>
                </a:lnTo>
                <a:lnTo>
                  <a:pt x="259912" y="69885"/>
                </a:lnTo>
                <a:lnTo>
                  <a:pt x="260574" y="71784"/>
                </a:lnTo>
                <a:lnTo>
                  <a:pt x="265264" y="71833"/>
                </a:lnTo>
                <a:lnTo>
                  <a:pt x="266146" y="78437"/>
                </a:lnTo>
                <a:lnTo>
                  <a:pt x="260964" y="81195"/>
                </a:lnTo>
                <a:lnTo>
                  <a:pt x="257155" y="89662"/>
                </a:lnTo>
                <a:lnTo>
                  <a:pt x="251309" y="90757"/>
                </a:lnTo>
                <a:lnTo>
                  <a:pt x="251068" y="92964"/>
                </a:lnTo>
                <a:lnTo>
                  <a:pt x="253330" y="95905"/>
                </a:lnTo>
                <a:lnTo>
                  <a:pt x="253232" y="98013"/>
                </a:lnTo>
                <a:lnTo>
                  <a:pt x="234548" y="103173"/>
                </a:lnTo>
                <a:lnTo>
                  <a:pt x="222787" y="118154"/>
                </a:lnTo>
                <a:lnTo>
                  <a:pt x="218198" y="122007"/>
                </a:lnTo>
                <a:lnTo>
                  <a:pt x="207098" y="126594"/>
                </a:lnTo>
                <a:lnTo>
                  <a:pt x="196283" y="128317"/>
                </a:lnTo>
                <a:lnTo>
                  <a:pt x="180794" y="138122"/>
                </a:lnTo>
                <a:lnTo>
                  <a:pt x="175666" y="137550"/>
                </a:lnTo>
                <a:lnTo>
                  <a:pt x="164246" y="132118"/>
                </a:lnTo>
                <a:lnTo>
                  <a:pt x="162362" y="138085"/>
                </a:lnTo>
                <a:lnTo>
                  <a:pt x="160197" y="142395"/>
                </a:lnTo>
                <a:lnTo>
                  <a:pt x="158657" y="144253"/>
                </a:lnTo>
                <a:lnTo>
                  <a:pt x="153576" y="148853"/>
                </a:lnTo>
                <a:lnTo>
                  <a:pt x="152463" y="150632"/>
                </a:lnTo>
                <a:lnTo>
                  <a:pt x="150856" y="159004"/>
                </a:lnTo>
                <a:lnTo>
                  <a:pt x="146764" y="168213"/>
                </a:lnTo>
                <a:lnTo>
                  <a:pt x="146596" y="171428"/>
                </a:lnTo>
                <a:lnTo>
                  <a:pt x="147328" y="173406"/>
                </a:lnTo>
                <a:lnTo>
                  <a:pt x="147832" y="174774"/>
                </a:lnTo>
                <a:lnTo>
                  <a:pt x="146062" y="183382"/>
                </a:lnTo>
                <a:lnTo>
                  <a:pt x="149437" y="194219"/>
                </a:lnTo>
                <a:lnTo>
                  <a:pt x="150432" y="201185"/>
                </a:lnTo>
                <a:lnTo>
                  <a:pt x="152944" y="204881"/>
                </a:lnTo>
                <a:lnTo>
                  <a:pt x="158175" y="207286"/>
                </a:lnTo>
                <a:lnTo>
                  <a:pt x="160628" y="210666"/>
                </a:lnTo>
                <a:lnTo>
                  <a:pt x="168456" y="238682"/>
                </a:lnTo>
                <a:lnTo>
                  <a:pt x="165881" y="241288"/>
                </a:lnTo>
                <a:lnTo>
                  <a:pt x="162613" y="242369"/>
                </a:lnTo>
                <a:lnTo>
                  <a:pt x="158820" y="244348"/>
                </a:lnTo>
                <a:lnTo>
                  <a:pt x="154638" y="248182"/>
                </a:lnTo>
                <a:lnTo>
                  <a:pt x="151700" y="250010"/>
                </a:lnTo>
                <a:lnTo>
                  <a:pt x="139703" y="255697"/>
                </a:lnTo>
                <a:lnTo>
                  <a:pt x="134426" y="255779"/>
                </a:lnTo>
                <a:lnTo>
                  <a:pt x="132265" y="255812"/>
                </a:lnTo>
                <a:lnTo>
                  <a:pt x="128109" y="257709"/>
                </a:lnTo>
                <a:lnTo>
                  <a:pt x="119251" y="263483"/>
                </a:lnTo>
                <a:lnTo>
                  <a:pt x="113533" y="268056"/>
                </a:lnTo>
                <a:lnTo>
                  <a:pt x="96954" y="271895"/>
                </a:lnTo>
                <a:lnTo>
                  <a:pt x="85607" y="270373"/>
                </a:lnTo>
                <a:lnTo>
                  <a:pt x="82730" y="270428"/>
                </a:lnTo>
                <a:lnTo>
                  <a:pt x="81593" y="270450"/>
                </a:lnTo>
                <a:lnTo>
                  <a:pt x="70473" y="271206"/>
                </a:lnTo>
                <a:lnTo>
                  <a:pt x="61055" y="260801"/>
                </a:lnTo>
                <a:lnTo>
                  <a:pt x="55331" y="253899"/>
                </a:lnTo>
                <a:lnTo>
                  <a:pt x="49605" y="250411"/>
                </a:lnTo>
                <a:lnTo>
                  <a:pt x="42405" y="247778"/>
                </a:lnTo>
                <a:lnTo>
                  <a:pt x="27797" y="242434"/>
                </a:lnTo>
                <a:lnTo>
                  <a:pt x="25520" y="241601"/>
                </a:lnTo>
                <a:lnTo>
                  <a:pt x="22693" y="240937"/>
                </a:lnTo>
                <a:lnTo>
                  <a:pt x="20695" y="240837"/>
                </a:lnTo>
                <a:lnTo>
                  <a:pt x="11612" y="236934"/>
                </a:lnTo>
                <a:lnTo>
                  <a:pt x="7504" y="234076"/>
                </a:lnTo>
                <a:lnTo>
                  <a:pt x="5319" y="231638"/>
                </a:lnTo>
                <a:lnTo>
                  <a:pt x="2616" y="227625"/>
                </a:lnTo>
                <a:lnTo>
                  <a:pt x="1039" y="224088"/>
                </a:lnTo>
                <a:lnTo>
                  <a:pt x="0" y="220643"/>
                </a:lnTo>
                <a:lnTo>
                  <a:pt x="2370" y="206646"/>
                </a:lnTo>
                <a:lnTo>
                  <a:pt x="5978" y="196726"/>
                </a:lnTo>
                <a:lnTo>
                  <a:pt x="11653" y="188327"/>
                </a:lnTo>
                <a:lnTo>
                  <a:pt x="23454" y="174774"/>
                </a:lnTo>
                <a:lnTo>
                  <a:pt x="24644" y="173406"/>
                </a:lnTo>
                <a:lnTo>
                  <a:pt x="36122" y="167656"/>
                </a:lnTo>
                <a:lnTo>
                  <a:pt x="41115" y="161893"/>
                </a:lnTo>
                <a:lnTo>
                  <a:pt x="43971" y="154591"/>
                </a:lnTo>
                <a:lnTo>
                  <a:pt x="46786" y="153437"/>
                </a:lnTo>
                <a:lnTo>
                  <a:pt x="53335" y="156290"/>
                </a:lnTo>
                <a:lnTo>
                  <a:pt x="54136" y="158588"/>
                </a:lnTo>
                <a:lnTo>
                  <a:pt x="54103" y="167279"/>
                </a:lnTo>
                <a:lnTo>
                  <a:pt x="58598" y="174774"/>
                </a:lnTo>
                <a:lnTo>
                  <a:pt x="61514" y="179635"/>
                </a:lnTo>
                <a:lnTo>
                  <a:pt x="65606" y="180853"/>
                </a:lnTo>
                <a:lnTo>
                  <a:pt x="70030" y="174774"/>
                </a:lnTo>
                <a:lnTo>
                  <a:pt x="75497" y="167261"/>
                </a:lnTo>
                <a:lnTo>
                  <a:pt x="97219" y="148827"/>
                </a:lnTo>
                <a:lnTo>
                  <a:pt x="101978" y="146614"/>
                </a:lnTo>
                <a:lnTo>
                  <a:pt x="112283" y="147055"/>
                </a:lnTo>
                <a:lnTo>
                  <a:pt x="115583" y="144842"/>
                </a:lnTo>
                <a:lnTo>
                  <a:pt x="118290" y="139726"/>
                </a:lnTo>
                <a:lnTo>
                  <a:pt x="123265" y="122163"/>
                </a:lnTo>
                <a:lnTo>
                  <a:pt x="120577" y="118068"/>
                </a:lnTo>
                <a:lnTo>
                  <a:pt x="117284" y="109070"/>
                </a:lnTo>
                <a:lnTo>
                  <a:pt x="111480" y="109680"/>
                </a:lnTo>
                <a:lnTo>
                  <a:pt x="102964" y="101224"/>
                </a:lnTo>
                <a:lnTo>
                  <a:pt x="102947" y="99542"/>
                </a:lnTo>
                <a:lnTo>
                  <a:pt x="103175" y="97427"/>
                </a:lnTo>
                <a:lnTo>
                  <a:pt x="105905" y="91729"/>
                </a:lnTo>
                <a:lnTo>
                  <a:pt x="107225" y="87690"/>
                </a:lnTo>
                <a:lnTo>
                  <a:pt x="109041" y="78208"/>
                </a:lnTo>
                <a:lnTo>
                  <a:pt x="110500" y="72916"/>
                </a:lnTo>
                <a:lnTo>
                  <a:pt x="112508" y="70673"/>
                </a:lnTo>
                <a:lnTo>
                  <a:pt x="113652" y="69885"/>
                </a:lnTo>
                <a:lnTo>
                  <a:pt x="119543" y="65817"/>
                </a:lnTo>
                <a:lnTo>
                  <a:pt x="122337" y="62704"/>
                </a:lnTo>
                <a:lnTo>
                  <a:pt x="124290" y="58451"/>
                </a:lnTo>
                <a:lnTo>
                  <a:pt x="125314" y="54720"/>
                </a:lnTo>
                <a:lnTo>
                  <a:pt x="125454" y="52341"/>
                </a:lnTo>
                <a:lnTo>
                  <a:pt x="124911" y="48778"/>
                </a:lnTo>
                <a:lnTo>
                  <a:pt x="128445" y="49374"/>
                </a:lnTo>
                <a:lnTo>
                  <a:pt x="134426" y="52750"/>
                </a:lnTo>
                <a:lnTo>
                  <a:pt x="137139" y="54281"/>
                </a:lnTo>
                <a:lnTo>
                  <a:pt x="141249" y="54937"/>
                </a:lnTo>
                <a:lnTo>
                  <a:pt x="146731" y="54900"/>
                </a:lnTo>
                <a:lnTo>
                  <a:pt x="151642" y="53910"/>
                </a:lnTo>
                <a:lnTo>
                  <a:pt x="160465" y="50928"/>
                </a:lnTo>
                <a:lnTo>
                  <a:pt x="166691" y="48220"/>
                </a:lnTo>
                <a:lnTo>
                  <a:pt x="173351" y="44454"/>
                </a:lnTo>
                <a:lnTo>
                  <a:pt x="178862" y="39935"/>
                </a:lnTo>
                <a:lnTo>
                  <a:pt x="179634" y="37974"/>
                </a:lnTo>
                <a:lnTo>
                  <a:pt x="179890" y="36281"/>
                </a:lnTo>
                <a:lnTo>
                  <a:pt x="179351" y="32816"/>
                </a:lnTo>
                <a:lnTo>
                  <a:pt x="178606" y="30451"/>
                </a:lnTo>
                <a:lnTo>
                  <a:pt x="175152" y="25630"/>
                </a:lnTo>
                <a:lnTo>
                  <a:pt x="174224" y="23671"/>
                </a:lnTo>
                <a:lnTo>
                  <a:pt x="173303" y="19569"/>
                </a:lnTo>
                <a:lnTo>
                  <a:pt x="173629" y="17702"/>
                </a:lnTo>
                <a:lnTo>
                  <a:pt x="174189" y="17216"/>
                </a:lnTo>
                <a:lnTo>
                  <a:pt x="178355" y="16019"/>
                </a:lnTo>
                <a:lnTo>
                  <a:pt x="185124" y="13140"/>
                </a:lnTo>
                <a:lnTo>
                  <a:pt x="191409" y="7366"/>
                </a:lnTo>
                <a:lnTo>
                  <a:pt x="194940" y="4904"/>
                </a:lnTo>
                <a:lnTo>
                  <a:pt x="198656" y="902"/>
                </a:lnTo>
                <a:lnTo>
                  <a:pt x="200440" y="48"/>
                </a:lnTo>
                <a:lnTo>
                  <a:pt x="203730" y="0"/>
                </a:lnTo>
                <a:lnTo>
                  <a:pt x="209899" y="3129"/>
                </a:lnTo>
                <a:lnTo>
                  <a:pt x="221100" y="12746"/>
                </a:lnTo>
                <a:lnTo>
                  <a:pt x="226266" y="15094"/>
                </a:lnTo>
                <a:lnTo>
                  <a:pt x="228274" y="16388"/>
                </a:lnTo>
                <a:lnTo>
                  <a:pt x="230549" y="18594"/>
                </a:lnTo>
                <a:lnTo>
                  <a:pt x="237667" y="21414"/>
                </a:lnTo>
                <a:lnTo>
                  <a:pt x="245642" y="27608"/>
                </a:lnTo>
                <a:lnTo>
                  <a:pt x="246987" y="29092"/>
                </a:lnTo>
                <a:lnTo>
                  <a:pt x="248554" y="33115"/>
                </a:lnTo>
                <a:lnTo>
                  <a:pt x="250334" y="34513"/>
                </a:lnTo>
                <a:lnTo>
                  <a:pt x="251073" y="34555"/>
                </a:lnTo>
                <a:lnTo>
                  <a:pt x="252529" y="33972"/>
                </a:lnTo>
                <a:lnTo>
                  <a:pt x="258305" y="29940"/>
                </a:lnTo>
                <a:lnTo>
                  <a:pt x="269494" y="23929"/>
                </a:lnTo>
                <a:lnTo>
                  <a:pt x="273340" y="21010"/>
                </a:lnTo>
                <a:lnTo>
                  <a:pt x="275278" y="18650"/>
                </a:lnTo>
                <a:lnTo>
                  <a:pt x="278095" y="12230"/>
                </a:lnTo>
                <a:lnTo>
                  <a:pt x="282062" y="7123"/>
                </a:lnTo>
                <a:close/>
              </a:path>
            </a:pathLst>
          </a:custGeom>
          <a:solidFill>
            <a:srgbClr val="C33D71">
              <a:alpha val="100000"/>
            </a:srgbClr>
          </a:solidFill>
          <a:ln w="13550" cap="flat">
            <a:solidFill>
              <a:srgbClr val="C33D71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885" name="pg2885"/>
          <p:cNvSpPr/>
          <p:nvPr/>
        </p:nvSpPr>
        <p:spPr>
          <a:xfrm>
            <a:off x="7617912" y="5839778"/>
            <a:ext cx="377317" cy="359075"/>
          </a:xfrm>
          <a:custGeom>
            <a:avLst/>
            <a:gdLst/>
            <a:ahLst/>
            <a:cxnLst/>
            <a:rect l="0" t="0" r="0" b="0"/>
            <a:pathLst>
              <a:path w="377317" h="359075">
                <a:moveTo>
                  <a:pt x="377317" y="39552"/>
                </a:moveTo>
                <a:lnTo>
                  <a:pt x="374831" y="44877"/>
                </a:lnTo>
                <a:lnTo>
                  <a:pt x="369391" y="45589"/>
                </a:lnTo>
                <a:lnTo>
                  <a:pt x="368322" y="50244"/>
                </a:lnTo>
                <a:lnTo>
                  <a:pt x="361819" y="58924"/>
                </a:lnTo>
                <a:lnTo>
                  <a:pt x="357062" y="71030"/>
                </a:lnTo>
                <a:lnTo>
                  <a:pt x="356142" y="80999"/>
                </a:lnTo>
                <a:lnTo>
                  <a:pt x="363227" y="97234"/>
                </a:lnTo>
                <a:lnTo>
                  <a:pt x="363720" y="101340"/>
                </a:lnTo>
                <a:lnTo>
                  <a:pt x="359644" y="110238"/>
                </a:lnTo>
                <a:lnTo>
                  <a:pt x="355804" y="122172"/>
                </a:lnTo>
                <a:lnTo>
                  <a:pt x="347439" y="139729"/>
                </a:lnTo>
                <a:lnTo>
                  <a:pt x="339104" y="149571"/>
                </a:lnTo>
                <a:lnTo>
                  <a:pt x="336495" y="155702"/>
                </a:lnTo>
                <a:lnTo>
                  <a:pt x="336339" y="158807"/>
                </a:lnTo>
                <a:lnTo>
                  <a:pt x="338304" y="162825"/>
                </a:lnTo>
                <a:lnTo>
                  <a:pt x="345617" y="168249"/>
                </a:lnTo>
                <a:lnTo>
                  <a:pt x="345138" y="170784"/>
                </a:lnTo>
                <a:lnTo>
                  <a:pt x="341585" y="175509"/>
                </a:lnTo>
                <a:lnTo>
                  <a:pt x="339067" y="178049"/>
                </a:lnTo>
                <a:lnTo>
                  <a:pt x="331403" y="184469"/>
                </a:lnTo>
                <a:lnTo>
                  <a:pt x="328023" y="185641"/>
                </a:lnTo>
                <a:lnTo>
                  <a:pt x="325163" y="185742"/>
                </a:lnTo>
                <a:lnTo>
                  <a:pt x="318316" y="184206"/>
                </a:lnTo>
                <a:lnTo>
                  <a:pt x="313923" y="182513"/>
                </a:lnTo>
                <a:lnTo>
                  <a:pt x="309581" y="179044"/>
                </a:lnTo>
                <a:lnTo>
                  <a:pt x="304477" y="173191"/>
                </a:lnTo>
                <a:lnTo>
                  <a:pt x="303492" y="172448"/>
                </a:lnTo>
                <a:lnTo>
                  <a:pt x="302371" y="172381"/>
                </a:lnTo>
                <a:lnTo>
                  <a:pt x="301159" y="174006"/>
                </a:lnTo>
                <a:lnTo>
                  <a:pt x="300721" y="175895"/>
                </a:lnTo>
                <a:lnTo>
                  <a:pt x="300705" y="184012"/>
                </a:lnTo>
                <a:lnTo>
                  <a:pt x="300267" y="188028"/>
                </a:lnTo>
                <a:lnTo>
                  <a:pt x="299607" y="190147"/>
                </a:lnTo>
                <a:lnTo>
                  <a:pt x="292668" y="194665"/>
                </a:lnTo>
                <a:lnTo>
                  <a:pt x="279317" y="193045"/>
                </a:lnTo>
                <a:lnTo>
                  <a:pt x="270242" y="205764"/>
                </a:lnTo>
                <a:lnTo>
                  <a:pt x="262562" y="210218"/>
                </a:lnTo>
                <a:lnTo>
                  <a:pt x="256268" y="210503"/>
                </a:lnTo>
                <a:lnTo>
                  <a:pt x="243141" y="206990"/>
                </a:lnTo>
                <a:lnTo>
                  <a:pt x="235736" y="210931"/>
                </a:lnTo>
                <a:lnTo>
                  <a:pt x="230991" y="211621"/>
                </a:lnTo>
                <a:lnTo>
                  <a:pt x="214921" y="207699"/>
                </a:lnTo>
                <a:lnTo>
                  <a:pt x="224336" y="229133"/>
                </a:lnTo>
                <a:lnTo>
                  <a:pt x="230308" y="252529"/>
                </a:lnTo>
                <a:lnTo>
                  <a:pt x="234834" y="262328"/>
                </a:lnTo>
                <a:lnTo>
                  <a:pt x="235464" y="263696"/>
                </a:lnTo>
                <a:lnTo>
                  <a:pt x="242751" y="279477"/>
                </a:lnTo>
                <a:lnTo>
                  <a:pt x="243579" y="288074"/>
                </a:lnTo>
                <a:lnTo>
                  <a:pt x="241820" y="296602"/>
                </a:lnTo>
                <a:lnTo>
                  <a:pt x="242156" y="300174"/>
                </a:lnTo>
                <a:lnTo>
                  <a:pt x="250205" y="310070"/>
                </a:lnTo>
                <a:lnTo>
                  <a:pt x="254373" y="317840"/>
                </a:lnTo>
                <a:lnTo>
                  <a:pt x="242606" y="325509"/>
                </a:lnTo>
                <a:lnTo>
                  <a:pt x="232425" y="332149"/>
                </a:lnTo>
                <a:lnTo>
                  <a:pt x="231126" y="332995"/>
                </a:lnTo>
                <a:lnTo>
                  <a:pt x="210949" y="343659"/>
                </a:lnTo>
                <a:lnTo>
                  <a:pt x="156892" y="356806"/>
                </a:lnTo>
                <a:lnTo>
                  <a:pt x="151322" y="358624"/>
                </a:lnTo>
                <a:lnTo>
                  <a:pt x="147832" y="359075"/>
                </a:lnTo>
                <a:lnTo>
                  <a:pt x="144822" y="358683"/>
                </a:lnTo>
                <a:lnTo>
                  <a:pt x="142070" y="358325"/>
                </a:lnTo>
                <a:lnTo>
                  <a:pt x="131912" y="352664"/>
                </a:lnTo>
                <a:lnTo>
                  <a:pt x="128492" y="351667"/>
                </a:lnTo>
                <a:lnTo>
                  <a:pt x="124238" y="352096"/>
                </a:lnTo>
                <a:lnTo>
                  <a:pt x="120124" y="353593"/>
                </a:lnTo>
                <a:lnTo>
                  <a:pt x="115092" y="353908"/>
                </a:lnTo>
                <a:lnTo>
                  <a:pt x="99920" y="353404"/>
                </a:lnTo>
                <a:lnTo>
                  <a:pt x="94682" y="352439"/>
                </a:lnTo>
                <a:lnTo>
                  <a:pt x="90108" y="348492"/>
                </a:lnTo>
                <a:lnTo>
                  <a:pt x="82212" y="338255"/>
                </a:lnTo>
                <a:lnTo>
                  <a:pt x="75030" y="327956"/>
                </a:lnTo>
                <a:lnTo>
                  <a:pt x="71794" y="325293"/>
                </a:lnTo>
                <a:lnTo>
                  <a:pt x="63460" y="320640"/>
                </a:lnTo>
                <a:lnTo>
                  <a:pt x="58516" y="318407"/>
                </a:lnTo>
                <a:lnTo>
                  <a:pt x="43797" y="315749"/>
                </a:lnTo>
                <a:lnTo>
                  <a:pt x="36446" y="317172"/>
                </a:lnTo>
                <a:lnTo>
                  <a:pt x="27707" y="322676"/>
                </a:lnTo>
                <a:lnTo>
                  <a:pt x="22394" y="327604"/>
                </a:lnTo>
                <a:lnTo>
                  <a:pt x="14566" y="299588"/>
                </a:lnTo>
                <a:lnTo>
                  <a:pt x="12113" y="296208"/>
                </a:lnTo>
                <a:lnTo>
                  <a:pt x="6882" y="293803"/>
                </a:lnTo>
                <a:lnTo>
                  <a:pt x="4370" y="290107"/>
                </a:lnTo>
                <a:lnTo>
                  <a:pt x="3375" y="283141"/>
                </a:lnTo>
                <a:lnTo>
                  <a:pt x="0" y="272305"/>
                </a:lnTo>
                <a:lnTo>
                  <a:pt x="1770" y="263696"/>
                </a:lnTo>
                <a:lnTo>
                  <a:pt x="1266" y="262328"/>
                </a:lnTo>
                <a:lnTo>
                  <a:pt x="534" y="260350"/>
                </a:lnTo>
                <a:lnTo>
                  <a:pt x="702" y="257135"/>
                </a:lnTo>
                <a:lnTo>
                  <a:pt x="4794" y="247927"/>
                </a:lnTo>
                <a:lnTo>
                  <a:pt x="6401" y="239555"/>
                </a:lnTo>
                <a:lnTo>
                  <a:pt x="7514" y="237776"/>
                </a:lnTo>
                <a:lnTo>
                  <a:pt x="12595" y="233175"/>
                </a:lnTo>
                <a:lnTo>
                  <a:pt x="14135" y="231317"/>
                </a:lnTo>
                <a:lnTo>
                  <a:pt x="16300" y="227007"/>
                </a:lnTo>
                <a:lnTo>
                  <a:pt x="18184" y="221041"/>
                </a:lnTo>
                <a:lnTo>
                  <a:pt x="29604" y="226472"/>
                </a:lnTo>
                <a:lnTo>
                  <a:pt x="34732" y="227044"/>
                </a:lnTo>
                <a:lnTo>
                  <a:pt x="50221" y="217239"/>
                </a:lnTo>
                <a:lnTo>
                  <a:pt x="61036" y="215516"/>
                </a:lnTo>
                <a:lnTo>
                  <a:pt x="72136" y="210930"/>
                </a:lnTo>
                <a:lnTo>
                  <a:pt x="76725" y="207076"/>
                </a:lnTo>
                <a:lnTo>
                  <a:pt x="88486" y="192095"/>
                </a:lnTo>
                <a:lnTo>
                  <a:pt x="107170" y="186935"/>
                </a:lnTo>
                <a:lnTo>
                  <a:pt x="107268" y="184827"/>
                </a:lnTo>
                <a:lnTo>
                  <a:pt x="105006" y="181887"/>
                </a:lnTo>
                <a:lnTo>
                  <a:pt x="105247" y="179679"/>
                </a:lnTo>
                <a:lnTo>
                  <a:pt x="111093" y="178584"/>
                </a:lnTo>
                <a:lnTo>
                  <a:pt x="114902" y="170118"/>
                </a:lnTo>
                <a:lnTo>
                  <a:pt x="120084" y="167359"/>
                </a:lnTo>
                <a:lnTo>
                  <a:pt x="119202" y="160755"/>
                </a:lnTo>
                <a:lnTo>
                  <a:pt x="114512" y="160707"/>
                </a:lnTo>
                <a:lnTo>
                  <a:pt x="113850" y="158807"/>
                </a:lnTo>
                <a:lnTo>
                  <a:pt x="116441" y="156076"/>
                </a:lnTo>
                <a:lnTo>
                  <a:pt x="121701" y="155639"/>
                </a:lnTo>
                <a:lnTo>
                  <a:pt x="121976" y="150400"/>
                </a:lnTo>
                <a:lnTo>
                  <a:pt x="123326" y="146147"/>
                </a:lnTo>
                <a:lnTo>
                  <a:pt x="121961" y="142895"/>
                </a:lnTo>
                <a:lnTo>
                  <a:pt x="127049" y="139383"/>
                </a:lnTo>
                <a:lnTo>
                  <a:pt x="130186" y="127957"/>
                </a:lnTo>
                <a:lnTo>
                  <a:pt x="134446" y="123477"/>
                </a:lnTo>
                <a:lnTo>
                  <a:pt x="136997" y="122245"/>
                </a:lnTo>
                <a:lnTo>
                  <a:pt x="138516" y="122398"/>
                </a:lnTo>
                <a:lnTo>
                  <a:pt x="140132" y="123087"/>
                </a:lnTo>
                <a:lnTo>
                  <a:pt x="142528" y="121133"/>
                </a:lnTo>
                <a:lnTo>
                  <a:pt x="143192" y="119055"/>
                </a:lnTo>
                <a:lnTo>
                  <a:pt x="144822" y="116802"/>
                </a:lnTo>
                <a:lnTo>
                  <a:pt x="145389" y="114601"/>
                </a:lnTo>
                <a:lnTo>
                  <a:pt x="147260" y="113000"/>
                </a:lnTo>
                <a:lnTo>
                  <a:pt x="148649" y="107961"/>
                </a:lnTo>
                <a:lnTo>
                  <a:pt x="149142" y="104910"/>
                </a:lnTo>
                <a:lnTo>
                  <a:pt x="150692" y="102881"/>
                </a:lnTo>
                <a:lnTo>
                  <a:pt x="151734" y="99830"/>
                </a:lnTo>
                <a:lnTo>
                  <a:pt x="150897" y="94068"/>
                </a:lnTo>
                <a:lnTo>
                  <a:pt x="148941" y="92247"/>
                </a:lnTo>
                <a:lnTo>
                  <a:pt x="148046" y="90536"/>
                </a:lnTo>
                <a:lnTo>
                  <a:pt x="145788" y="90636"/>
                </a:lnTo>
                <a:lnTo>
                  <a:pt x="144822" y="91037"/>
                </a:lnTo>
                <a:lnTo>
                  <a:pt x="139095" y="93774"/>
                </a:lnTo>
                <a:lnTo>
                  <a:pt x="136886" y="93594"/>
                </a:lnTo>
                <a:lnTo>
                  <a:pt x="135750" y="93073"/>
                </a:lnTo>
                <a:lnTo>
                  <a:pt x="134970" y="92130"/>
                </a:lnTo>
                <a:lnTo>
                  <a:pt x="134583" y="90753"/>
                </a:lnTo>
                <a:lnTo>
                  <a:pt x="134656" y="89133"/>
                </a:lnTo>
                <a:lnTo>
                  <a:pt x="135681" y="87610"/>
                </a:lnTo>
                <a:lnTo>
                  <a:pt x="138375" y="85283"/>
                </a:lnTo>
                <a:lnTo>
                  <a:pt x="139696" y="83401"/>
                </a:lnTo>
                <a:lnTo>
                  <a:pt x="140958" y="79906"/>
                </a:lnTo>
                <a:lnTo>
                  <a:pt x="141375" y="75766"/>
                </a:lnTo>
                <a:lnTo>
                  <a:pt x="141158" y="72407"/>
                </a:lnTo>
                <a:lnTo>
                  <a:pt x="148230" y="71817"/>
                </a:lnTo>
                <a:lnTo>
                  <a:pt x="157164" y="66879"/>
                </a:lnTo>
                <a:lnTo>
                  <a:pt x="182756" y="76378"/>
                </a:lnTo>
                <a:lnTo>
                  <a:pt x="197742" y="65609"/>
                </a:lnTo>
                <a:lnTo>
                  <a:pt x="216033" y="59286"/>
                </a:lnTo>
                <a:lnTo>
                  <a:pt x="217404" y="55836"/>
                </a:lnTo>
                <a:lnTo>
                  <a:pt x="217653" y="46565"/>
                </a:lnTo>
                <a:lnTo>
                  <a:pt x="220206" y="43262"/>
                </a:lnTo>
                <a:lnTo>
                  <a:pt x="223787" y="42969"/>
                </a:lnTo>
                <a:lnTo>
                  <a:pt x="229235" y="46378"/>
                </a:lnTo>
                <a:lnTo>
                  <a:pt x="263749" y="44176"/>
                </a:lnTo>
                <a:lnTo>
                  <a:pt x="264543" y="44567"/>
                </a:lnTo>
                <a:lnTo>
                  <a:pt x="270213" y="44300"/>
                </a:lnTo>
                <a:lnTo>
                  <a:pt x="271314" y="43206"/>
                </a:lnTo>
                <a:lnTo>
                  <a:pt x="271701" y="41443"/>
                </a:lnTo>
                <a:lnTo>
                  <a:pt x="270609" y="36757"/>
                </a:lnTo>
                <a:lnTo>
                  <a:pt x="270846" y="33935"/>
                </a:lnTo>
                <a:lnTo>
                  <a:pt x="272773" y="30860"/>
                </a:lnTo>
                <a:lnTo>
                  <a:pt x="279104" y="25997"/>
                </a:lnTo>
                <a:lnTo>
                  <a:pt x="279714" y="22901"/>
                </a:lnTo>
                <a:lnTo>
                  <a:pt x="278588" y="18580"/>
                </a:lnTo>
                <a:lnTo>
                  <a:pt x="279553" y="17002"/>
                </a:lnTo>
                <a:lnTo>
                  <a:pt x="290678" y="24437"/>
                </a:lnTo>
                <a:lnTo>
                  <a:pt x="299457" y="24293"/>
                </a:lnTo>
                <a:lnTo>
                  <a:pt x="305231" y="21890"/>
                </a:lnTo>
                <a:lnTo>
                  <a:pt x="307147" y="26170"/>
                </a:lnTo>
                <a:lnTo>
                  <a:pt x="308840" y="27166"/>
                </a:lnTo>
                <a:lnTo>
                  <a:pt x="324522" y="21626"/>
                </a:lnTo>
                <a:lnTo>
                  <a:pt x="333629" y="19927"/>
                </a:lnTo>
                <a:lnTo>
                  <a:pt x="335853" y="18264"/>
                </a:lnTo>
                <a:lnTo>
                  <a:pt x="341953" y="8851"/>
                </a:lnTo>
                <a:lnTo>
                  <a:pt x="350287" y="2536"/>
                </a:lnTo>
                <a:lnTo>
                  <a:pt x="355594" y="285"/>
                </a:lnTo>
                <a:lnTo>
                  <a:pt x="359748" y="0"/>
                </a:lnTo>
                <a:lnTo>
                  <a:pt x="363867" y="1019"/>
                </a:lnTo>
                <a:lnTo>
                  <a:pt x="367890" y="4577"/>
                </a:lnTo>
                <a:lnTo>
                  <a:pt x="370200" y="8058"/>
                </a:lnTo>
                <a:lnTo>
                  <a:pt x="371304" y="11606"/>
                </a:lnTo>
                <a:lnTo>
                  <a:pt x="371845" y="16705"/>
                </a:lnTo>
                <a:lnTo>
                  <a:pt x="372876" y="22192"/>
                </a:lnTo>
                <a:lnTo>
                  <a:pt x="375662" y="30860"/>
                </a:lnTo>
                <a:lnTo>
                  <a:pt x="376205" y="32550"/>
                </a:lnTo>
                <a:lnTo>
                  <a:pt x="376540" y="37672"/>
                </a:lnTo>
                <a:close/>
              </a:path>
            </a:pathLst>
          </a:custGeom>
          <a:solidFill>
            <a:srgbClr val="F2806C">
              <a:alpha val="100000"/>
            </a:srgbClr>
          </a:solidFill>
          <a:ln w="13550" cap="flat">
            <a:solidFill>
              <a:srgbClr val="F2806C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886" name="pg2886"/>
          <p:cNvSpPr/>
          <p:nvPr/>
        </p:nvSpPr>
        <p:spPr>
          <a:xfrm>
            <a:off x="7832834" y="5866608"/>
            <a:ext cx="388666" cy="291009"/>
          </a:xfrm>
          <a:custGeom>
            <a:avLst/>
            <a:gdLst/>
            <a:ahLst/>
            <a:cxnLst/>
            <a:rect l="0" t="0" r="0" b="0"/>
            <a:pathLst>
              <a:path w="388666" h="291009">
                <a:moveTo>
                  <a:pt x="196657" y="55703"/>
                </a:moveTo>
                <a:lnTo>
                  <a:pt x="202387" y="61107"/>
                </a:lnTo>
                <a:lnTo>
                  <a:pt x="211727" y="65693"/>
                </a:lnTo>
                <a:lnTo>
                  <a:pt x="218690" y="70880"/>
                </a:lnTo>
                <a:lnTo>
                  <a:pt x="225224" y="71620"/>
                </a:lnTo>
                <a:lnTo>
                  <a:pt x="228309" y="76425"/>
                </a:lnTo>
                <a:lnTo>
                  <a:pt x="239538" y="67107"/>
                </a:lnTo>
                <a:lnTo>
                  <a:pt x="247694" y="65513"/>
                </a:lnTo>
                <a:lnTo>
                  <a:pt x="250879" y="66276"/>
                </a:lnTo>
                <a:lnTo>
                  <a:pt x="255504" y="69951"/>
                </a:lnTo>
                <a:lnTo>
                  <a:pt x="267087" y="85780"/>
                </a:lnTo>
                <a:lnTo>
                  <a:pt x="288596" y="103593"/>
                </a:lnTo>
                <a:lnTo>
                  <a:pt x="295496" y="113676"/>
                </a:lnTo>
                <a:lnTo>
                  <a:pt x="296975" y="115834"/>
                </a:lnTo>
                <a:lnTo>
                  <a:pt x="299904" y="122525"/>
                </a:lnTo>
                <a:lnTo>
                  <a:pt x="301270" y="122576"/>
                </a:lnTo>
                <a:lnTo>
                  <a:pt x="303154" y="118698"/>
                </a:lnTo>
                <a:lnTo>
                  <a:pt x="306817" y="117591"/>
                </a:lnTo>
                <a:lnTo>
                  <a:pt x="310141" y="113938"/>
                </a:lnTo>
                <a:lnTo>
                  <a:pt x="311804" y="113189"/>
                </a:lnTo>
                <a:lnTo>
                  <a:pt x="313332" y="112500"/>
                </a:lnTo>
                <a:lnTo>
                  <a:pt x="314844" y="112240"/>
                </a:lnTo>
                <a:lnTo>
                  <a:pt x="318070" y="113427"/>
                </a:lnTo>
                <a:lnTo>
                  <a:pt x="322897" y="112958"/>
                </a:lnTo>
                <a:lnTo>
                  <a:pt x="323922" y="113429"/>
                </a:lnTo>
                <a:lnTo>
                  <a:pt x="324858" y="115087"/>
                </a:lnTo>
                <a:lnTo>
                  <a:pt x="325873" y="118815"/>
                </a:lnTo>
                <a:lnTo>
                  <a:pt x="328085" y="122074"/>
                </a:lnTo>
                <a:lnTo>
                  <a:pt x="327729" y="128214"/>
                </a:lnTo>
                <a:lnTo>
                  <a:pt x="328827" y="131977"/>
                </a:lnTo>
                <a:lnTo>
                  <a:pt x="329707" y="137786"/>
                </a:lnTo>
                <a:lnTo>
                  <a:pt x="331250" y="140439"/>
                </a:lnTo>
                <a:lnTo>
                  <a:pt x="341490" y="139512"/>
                </a:lnTo>
                <a:lnTo>
                  <a:pt x="346590" y="139617"/>
                </a:lnTo>
                <a:lnTo>
                  <a:pt x="351202" y="140399"/>
                </a:lnTo>
                <a:lnTo>
                  <a:pt x="352165" y="140809"/>
                </a:lnTo>
                <a:lnTo>
                  <a:pt x="356343" y="142588"/>
                </a:lnTo>
                <a:lnTo>
                  <a:pt x="365321" y="149985"/>
                </a:lnTo>
                <a:lnTo>
                  <a:pt x="366970" y="150860"/>
                </a:lnTo>
                <a:lnTo>
                  <a:pt x="369471" y="151500"/>
                </a:lnTo>
                <a:lnTo>
                  <a:pt x="375200" y="151278"/>
                </a:lnTo>
                <a:lnTo>
                  <a:pt x="388666" y="148941"/>
                </a:lnTo>
                <a:lnTo>
                  <a:pt x="387959" y="159846"/>
                </a:lnTo>
                <a:lnTo>
                  <a:pt x="387443" y="161522"/>
                </a:lnTo>
                <a:lnTo>
                  <a:pt x="386712" y="162531"/>
                </a:lnTo>
                <a:lnTo>
                  <a:pt x="385714" y="163316"/>
                </a:lnTo>
                <a:lnTo>
                  <a:pt x="381751" y="166435"/>
                </a:lnTo>
                <a:lnTo>
                  <a:pt x="378733" y="169876"/>
                </a:lnTo>
                <a:lnTo>
                  <a:pt x="375300" y="173039"/>
                </a:lnTo>
                <a:lnTo>
                  <a:pt x="373160" y="175988"/>
                </a:lnTo>
                <a:lnTo>
                  <a:pt x="372027" y="179027"/>
                </a:lnTo>
                <a:lnTo>
                  <a:pt x="371939" y="181918"/>
                </a:lnTo>
                <a:lnTo>
                  <a:pt x="372471" y="185669"/>
                </a:lnTo>
                <a:lnTo>
                  <a:pt x="373364" y="189132"/>
                </a:lnTo>
                <a:lnTo>
                  <a:pt x="373424" y="190748"/>
                </a:lnTo>
                <a:lnTo>
                  <a:pt x="371979" y="192358"/>
                </a:lnTo>
                <a:lnTo>
                  <a:pt x="368363" y="194794"/>
                </a:lnTo>
                <a:lnTo>
                  <a:pt x="367756" y="196138"/>
                </a:lnTo>
                <a:lnTo>
                  <a:pt x="367535" y="197672"/>
                </a:lnTo>
                <a:lnTo>
                  <a:pt x="367794" y="200798"/>
                </a:lnTo>
                <a:lnTo>
                  <a:pt x="368642" y="204975"/>
                </a:lnTo>
                <a:lnTo>
                  <a:pt x="371056" y="210725"/>
                </a:lnTo>
                <a:lnTo>
                  <a:pt x="374314" y="216587"/>
                </a:lnTo>
                <a:lnTo>
                  <a:pt x="380059" y="225594"/>
                </a:lnTo>
                <a:lnTo>
                  <a:pt x="352165" y="208902"/>
                </a:lnTo>
                <a:lnTo>
                  <a:pt x="330003" y="216828"/>
                </a:lnTo>
                <a:lnTo>
                  <a:pt x="323626" y="214913"/>
                </a:lnTo>
                <a:lnTo>
                  <a:pt x="311610" y="207536"/>
                </a:lnTo>
                <a:lnTo>
                  <a:pt x="304978" y="213582"/>
                </a:lnTo>
                <a:lnTo>
                  <a:pt x="295496" y="234024"/>
                </a:lnTo>
                <a:lnTo>
                  <a:pt x="289822" y="246258"/>
                </a:lnTo>
                <a:lnTo>
                  <a:pt x="266236" y="254857"/>
                </a:lnTo>
                <a:lnTo>
                  <a:pt x="265462" y="236866"/>
                </a:lnTo>
                <a:lnTo>
                  <a:pt x="265403" y="235498"/>
                </a:lnTo>
                <a:lnTo>
                  <a:pt x="265294" y="232943"/>
                </a:lnTo>
                <a:lnTo>
                  <a:pt x="259256" y="226460"/>
                </a:lnTo>
                <a:lnTo>
                  <a:pt x="248612" y="223019"/>
                </a:lnTo>
                <a:lnTo>
                  <a:pt x="237901" y="235498"/>
                </a:lnTo>
                <a:lnTo>
                  <a:pt x="236728" y="236866"/>
                </a:lnTo>
                <a:lnTo>
                  <a:pt x="233694" y="240400"/>
                </a:lnTo>
                <a:lnTo>
                  <a:pt x="211643" y="250850"/>
                </a:lnTo>
                <a:lnTo>
                  <a:pt x="192509" y="255756"/>
                </a:lnTo>
                <a:lnTo>
                  <a:pt x="180127" y="258851"/>
                </a:lnTo>
                <a:lnTo>
                  <a:pt x="161618" y="260558"/>
                </a:lnTo>
                <a:lnTo>
                  <a:pt x="144919" y="261045"/>
                </a:lnTo>
                <a:lnTo>
                  <a:pt x="139585" y="258835"/>
                </a:lnTo>
                <a:lnTo>
                  <a:pt x="134403" y="256691"/>
                </a:lnTo>
                <a:lnTo>
                  <a:pt x="114449" y="251096"/>
                </a:lnTo>
                <a:lnTo>
                  <a:pt x="101478" y="252310"/>
                </a:lnTo>
                <a:lnTo>
                  <a:pt x="97633" y="253077"/>
                </a:lnTo>
                <a:lnTo>
                  <a:pt x="88763" y="257032"/>
                </a:lnTo>
                <a:lnTo>
                  <a:pt x="82965" y="261721"/>
                </a:lnTo>
                <a:lnTo>
                  <a:pt x="70150" y="269605"/>
                </a:lnTo>
                <a:lnTo>
                  <a:pt x="62827" y="271255"/>
                </a:lnTo>
                <a:lnTo>
                  <a:pt x="59462" y="273643"/>
                </a:lnTo>
                <a:lnTo>
                  <a:pt x="43510" y="287805"/>
                </a:lnTo>
                <a:lnTo>
                  <a:pt x="39451" y="291009"/>
                </a:lnTo>
                <a:lnTo>
                  <a:pt x="35283" y="283239"/>
                </a:lnTo>
                <a:lnTo>
                  <a:pt x="27234" y="273344"/>
                </a:lnTo>
                <a:lnTo>
                  <a:pt x="26899" y="269772"/>
                </a:lnTo>
                <a:lnTo>
                  <a:pt x="28657" y="261244"/>
                </a:lnTo>
                <a:lnTo>
                  <a:pt x="27829" y="252646"/>
                </a:lnTo>
                <a:lnTo>
                  <a:pt x="20542" y="236866"/>
                </a:lnTo>
                <a:lnTo>
                  <a:pt x="19912" y="235498"/>
                </a:lnTo>
                <a:lnTo>
                  <a:pt x="15386" y="225699"/>
                </a:lnTo>
                <a:lnTo>
                  <a:pt x="9414" y="202302"/>
                </a:lnTo>
                <a:lnTo>
                  <a:pt x="0" y="180869"/>
                </a:lnTo>
                <a:lnTo>
                  <a:pt x="16069" y="184790"/>
                </a:lnTo>
                <a:lnTo>
                  <a:pt x="20814" y="184101"/>
                </a:lnTo>
                <a:lnTo>
                  <a:pt x="28219" y="180160"/>
                </a:lnTo>
                <a:lnTo>
                  <a:pt x="41346" y="183673"/>
                </a:lnTo>
                <a:lnTo>
                  <a:pt x="47640" y="183388"/>
                </a:lnTo>
                <a:lnTo>
                  <a:pt x="55320" y="178934"/>
                </a:lnTo>
                <a:lnTo>
                  <a:pt x="64395" y="166215"/>
                </a:lnTo>
                <a:lnTo>
                  <a:pt x="77746" y="167835"/>
                </a:lnTo>
                <a:lnTo>
                  <a:pt x="84685" y="163316"/>
                </a:lnTo>
                <a:lnTo>
                  <a:pt x="85345" y="161198"/>
                </a:lnTo>
                <a:lnTo>
                  <a:pt x="85784" y="157182"/>
                </a:lnTo>
                <a:lnTo>
                  <a:pt x="85800" y="149065"/>
                </a:lnTo>
                <a:lnTo>
                  <a:pt x="86237" y="147176"/>
                </a:lnTo>
                <a:lnTo>
                  <a:pt x="87449" y="145551"/>
                </a:lnTo>
                <a:lnTo>
                  <a:pt x="88570" y="145617"/>
                </a:lnTo>
                <a:lnTo>
                  <a:pt x="89555" y="146361"/>
                </a:lnTo>
                <a:lnTo>
                  <a:pt x="94659" y="152214"/>
                </a:lnTo>
                <a:lnTo>
                  <a:pt x="99001" y="155683"/>
                </a:lnTo>
                <a:lnTo>
                  <a:pt x="103394" y="157376"/>
                </a:lnTo>
                <a:lnTo>
                  <a:pt x="110241" y="158912"/>
                </a:lnTo>
                <a:lnTo>
                  <a:pt x="113101" y="158810"/>
                </a:lnTo>
                <a:lnTo>
                  <a:pt x="116481" y="157638"/>
                </a:lnTo>
                <a:lnTo>
                  <a:pt x="124145" y="151218"/>
                </a:lnTo>
                <a:lnTo>
                  <a:pt x="126664" y="148679"/>
                </a:lnTo>
                <a:lnTo>
                  <a:pt x="130216" y="143954"/>
                </a:lnTo>
                <a:lnTo>
                  <a:pt x="130695" y="141419"/>
                </a:lnTo>
                <a:lnTo>
                  <a:pt x="123383" y="135995"/>
                </a:lnTo>
                <a:lnTo>
                  <a:pt x="121417" y="131977"/>
                </a:lnTo>
                <a:lnTo>
                  <a:pt x="121573" y="128872"/>
                </a:lnTo>
                <a:lnTo>
                  <a:pt x="124182" y="122740"/>
                </a:lnTo>
                <a:lnTo>
                  <a:pt x="132517" y="112899"/>
                </a:lnTo>
                <a:lnTo>
                  <a:pt x="140882" y="95342"/>
                </a:lnTo>
                <a:lnTo>
                  <a:pt x="144722" y="83408"/>
                </a:lnTo>
                <a:lnTo>
                  <a:pt x="148798" y="74510"/>
                </a:lnTo>
                <a:lnTo>
                  <a:pt x="148305" y="70404"/>
                </a:lnTo>
                <a:lnTo>
                  <a:pt x="141221" y="54169"/>
                </a:lnTo>
                <a:lnTo>
                  <a:pt x="142141" y="44200"/>
                </a:lnTo>
                <a:lnTo>
                  <a:pt x="146897" y="32093"/>
                </a:lnTo>
                <a:lnTo>
                  <a:pt x="153400" y="23413"/>
                </a:lnTo>
                <a:lnTo>
                  <a:pt x="154469" y="18759"/>
                </a:lnTo>
                <a:lnTo>
                  <a:pt x="159909" y="18047"/>
                </a:lnTo>
                <a:lnTo>
                  <a:pt x="162395" y="12722"/>
                </a:lnTo>
                <a:lnTo>
                  <a:pt x="167994" y="10555"/>
                </a:lnTo>
                <a:lnTo>
                  <a:pt x="168862" y="10649"/>
                </a:lnTo>
                <a:lnTo>
                  <a:pt x="171808" y="9788"/>
                </a:lnTo>
                <a:lnTo>
                  <a:pt x="172934" y="9041"/>
                </a:lnTo>
                <a:lnTo>
                  <a:pt x="175106" y="5879"/>
                </a:lnTo>
                <a:lnTo>
                  <a:pt x="175316" y="4030"/>
                </a:lnTo>
                <a:lnTo>
                  <a:pt x="175773" y="0"/>
                </a:lnTo>
                <a:lnTo>
                  <a:pt x="180472" y="2944"/>
                </a:lnTo>
                <a:lnTo>
                  <a:pt x="182655" y="4030"/>
                </a:lnTo>
                <a:lnTo>
                  <a:pt x="187415" y="6398"/>
                </a:lnTo>
                <a:lnTo>
                  <a:pt x="189281" y="8599"/>
                </a:lnTo>
                <a:lnTo>
                  <a:pt x="190680" y="11622"/>
                </a:lnTo>
                <a:lnTo>
                  <a:pt x="191385" y="15594"/>
                </a:lnTo>
                <a:lnTo>
                  <a:pt x="190823" y="21783"/>
                </a:lnTo>
                <a:lnTo>
                  <a:pt x="190834" y="25058"/>
                </a:lnTo>
                <a:lnTo>
                  <a:pt x="191791" y="31338"/>
                </a:lnTo>
                <a:lnTo>
                  <a:pt x="192160" y="37143"/>
                </a:lnTo>
                <a:lnTo>
                  <a:pt x="193798" y="43612"/>
                </a:lnTo>
                <a:lnTo>
                  <a:pt x="193774" y="48935"/>
                </a:lnTo>
                <a:lnTo>
                  <a:pt x="193854" y="50982"/>
                </a:lnTo>
                <a:lnTo>
                  <a:pt x="194299" y="52852"/>
                </a:lnTo>
                <a:close/>
              </a:path>
            </a:pathLst>
          </a:custGeom>
          <a:solidFill>
            <a:srgbClr val="E65F6A">
              <a:alpha val="100000"/>
            </a:srgbClr>
          </a:solidFill>
          <a:ln w="13550" cap="flat">
            <a:solidFill>
              <a:srgbClr val="E65F6A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887" name="pg2887"/>
          <p:cNvSpPr/>
          <p:nvPr/>
        </p:nvSpPr>
        <p:spPr>
          <a:xfrm>
            <a:off x="3338191" y="3006098"/>
            <a:ext cx="166254" cy="81216"/>
          </a:xfrm>
          <a:custGeom>
            <a:avLst/>
            <a:gdLst/>
            <a:ahLst/>
            <a:cxnLst/>
            <a:rect l="0" t="0" r="0" b="0"/>
            <a:pathLst>
              <a:path w="166254" h="81216">
                <a:moveTo>
                  <a:pt x="84425" y="6208"/>
                </a:moveTo>
                <a:lnTo>
                  <a:pt x="89650" y="8193"/>
                </a:lnTo>
                <a:lnTo>
                  <a:pt x="90396" y="14688"/>
                </a:lnTo>
                <a:lnTo>
                  <a:pt x="92734" y="20538"/>
                </a:lnTo>
                <a:lnTo>
                  <a:pt x="98526" y="19873"/>
                </a:lnTo>
                <a:lnTo>
                  <a:pt x="99816" y="13119"/>
                </a:lnTo>
                <a:lnTo>
                  <a:pt x="106997" y="9953"/>
                </a:lnTo>
                <a:lnTo>
                  <a:pt x="110381" y="17616"/>
                </a:lnTo>
                <a:lnTo>
                  <a:pt x="111578" y="24676"/>
                </a:lnTo>
                <a:lnTo>
                  <a:pt x="114605" y="28992"/>
                </a:lnTo>
                <a:lnTo>
                  <a:pt x="118193" y="34110"/>
                </a:lnTo>
                <a:lnTo>
                  <a:pt x="124262" y="38207"/>
                </a:lnTo>
                <a:lnTo>
                  <a:pt x="123267" y="41831"/>
                </a:lnTo>
                <a:lnTo>
                  <a:pt x="126199" y="48146"/>
                </a:lnTo>
                <a:lnTo>
                  <a:pt x="124294" y="51050"/>
                </a:lnTo>
                <a:lnTo>
                  <a:pt x="126476" y="53039"/>
                </a:lnTo>
                <a:lnTo>
                  <a:pt x="122375" y="58087"/>
                </a:lnTo>
                <a:lnTo>
                  <a:pt x="117189" y="57582"/>
                </a:lnTo>
                <a:lnTo>
                  <a:pt x="116168" y="60470"/>
                </a:lnTo>
                <a:lnTo>
                  <a:pt x="117246" y="57605"/>
                </a:lnTo>
                <a:lnTo>
                  <a:pt x="122719" y="58715"/>
                </a:lnTo>
                <a:lnTo>
                  <a:pt x="127333" y="55072"/>
                </a:lnTo>
                <a:lnTo>
                  <a:pt x="127878" y="51220"/>
                </a:lnTo>
                <a:lnTo>
                  <a:pt x="129604" y="49194"/>
                </a:lnTo>
                <a:lnTo>
                  <a:pt x="138037" y="52607"/>
                </a:lnTo>
                <a:lnTo>
                  <a:pt x="144203" y="56814"/>
                </a:lnTo>
                <a:lnTo>
                  <a:pt x="150964" y="57687"/>
                </a:lnTo>
                <a:lnTo>
                  <a:pt x="155162" y="60458"/>
                </a:lnTo>
                <a:lnTo>
                  <a:pt x="155775" y="60578"/>
                </a:lnTo>
                <a:lnTo>
                  <a:pt x="166254" y="62643"/>
                </a:lnTo>
                <a:lnTo>
                  <a:pt x="160738" y="66788"/>
                </a:lnTo>
                <a:lnTo>
                  <a:pt x="159799" y="71361"/>
                </a:lnTo>
                <a:lnTo>
                  <a:pt x="160253" y="74363"/>
                </a:lnTo>
                <a:lnTo>
                  <a:pt x="159295" y="74950"/>
                </a:lnTo>
                <a:lnTo>
                  <a:pt x="118986" y="71233"/>
                </a:lnTo>
                <a:lnTo>
                  <a:pt x="116156" y="74886"/>
                </a:lnTo>
                <a:lnTo>
                  <a:pt x="113852" y="75005"/>
                </a:lnTo>
                <a:lnTo>
                  <a:pt x="107889" y="78953"/>
                </a:lnTo>
                <a:lnTo>
                  <a:pt x="104897" y="78271"/>
                </a:lnTo>
                <a:lnTo>
                  <a:pt x="103684" y="74644"/>
                </a:lnTo>
                <a:lnTo>
                  <a:pt x="100921" y="74667"/>
                </a:lnTo>
                <a:lnTo>
                  <a:pt x="99389" y="76785"/>
                </a:lnTo>
                <a:lnTo>
                  <a:pt x="97689" y="75232"/>
                </a:lnTo>
                <a:lnTo>
                  <a:pt x="95379" y="72771"/>
                </a:lnTo>
                <a:lnTo>
                  <a:pt x="93934" y="72921"/>
                </a:lnTo>
                <a:lnTo>
                  <a:pt x="95039" y="75743"/>
                </a:lnTo>
                <a:lnTo>
                  <a:pt x="95182" y="80746"/>
                </a:lnTo>
                <a:lnTo>
                  <a:pt x="94578" y="80919"/>
                </a:lnTo>
                <a:lnTo>
                  <a:pt x="91153" y="76098"/>
                </a:lnTo>
                <a:lnTo>
                  <a:pt x="88203" y="76024"/>
                </a:lnTo>
                <a:lnTo>
                  <a:pt x="87516" y="77716"/>
                </a:lnTo>
                <a:lnTo>
                  <a:pt x="86149" y="77742"/>
                </a:lnTo>
                <a:lnTo>
                  <a:pt x="82601" y="74146"/>
                </a:lnTo>
                <a:lnTo>
                  <a:pt x="81305" y="71160"/>
                </a:lnTo>
                <a:lnTo>
                  <a:pt x="77270" y="70206"/>
                </a:lnTo>
                <a:lnTo>
                  <a:pt x="73383" y="67133"/>
                </a:lnTo>
                <a:lnTo>
                  <a:pt x="69780" y="66739"/>
                </a:lnTo>
                <a:lnTo>
                  <a:pt x="67623" y="65991"/>
                </a:lnTo>
                <a:lnTo>
                  <a:pt x="65343" y="68013"/>
                </a:lnTo>
                <a:lnTo>
                  <a:pt x="61501" y="67752"/>
                </a:lnTo>
                <a:lnTo>
                  <a:pt x="59477" y="75131"/>
                </a:lnTo>
                <a:lnTo>
                  <a:pt x="53768" y="72064"/>
                </a:lnTo>
                <a:lnTo>
                  <a:pt x="51919" y="76231"/>
                </a:lnTo>
                <a:lnTo>
                  <a:pt x="43573" y="81120"/>
                </a:lnTo>
                <a:lnTo>
                  <a:pt x="40957" y="81216"/>
                </a:lnTo>
                <a:lnTo>
                  <a:pt x="32374" y="76178"/>
                </a:lnTo>
                <a:lnTo>
                  <a:pt x="30230" y="77221"/>
                </a:lnTo>
                <a:lnTo>
                  <a:pt x="25717" y="79413"/>
                </a:lnTo>
                <a:lnTo>
                  <a:pt x="19378" y="80349"/>
                </a:lnTo>
                <a:lnTo>
                  <a:pt x="20312" y="77524"/>
                </a:lnTo>
                <a:lnTo>
                  <a:pt x="18843" y="67638"/>
                </a:lnTo>
                <a:lnTo>
                  <a:pt x="16187" y="66704"/>
                </a:lnTo>
                <a:lnTo>
                  <a:pt x="14563" y="63731"/>
                </a:lnTo>
                <a:lnTo>
                  <a:pt x="10739" y="60578"/>
                </a:lnTo>
                <a:lnTo>
                  <a:pt x="5288" y="56083"/>
                </a:lnTo>
                <a:lnTo>
                  <a:pt x="3251" y="50076"/>
                </a:lnTo>
                <a:lnTo>
                  <a:pt x="6230" y="46950"/>
                </a:lnTo>
                <a:lnTo>
                  <a:pt x="6310" y="45071"/>
                </a:lnTo>
                <a:lnTo>
                  <a:pt x="0" y="39750"/>
                </a:lnTo>
                <a:lnTo>
                  <a:pt x="2417" y="33603"/>
                </a:lnTo>
                <a:lnTo>
                  <a:pt x="3162" y="28992"/>
                </a:lnTo>
                <a:lnTo>
                  <a:pt x="4271" y="22129"/>
                </a:lnTo>
                <a:lnTo>
                  <a:pt x="7627" y="21148"/>
                </a:lnTo>
                <a:lnTo>
                  <a:pt x="14078" y="23263"/>
                </a:lnTo>
                <a:lnTo>
                  <a:pt x="16534" y="19747"/>
                </a:lnTo>
                <a:lnTo>
                  <a:pt x="19366" y="19364"/>
                </a:lnTo>
                <a:lnTo>
                  <a:pt x="23159" y="13408"/>
                </a:lnTo>
                <a:lnTo>
                  <a:pt x="28544" y="13798"/>
                </a:lnTo>
                <a:lnTo>
                  <a:pt x="30230" y="12792"/>
                </a:lnTo>
                <a:lnTo>
                  <a:pt x="37381" y="8531"/>
                </a:lnTo>
                <a:lnTo>
                  <a:pt x="46982" y="13745"/>
                </a:lnTo>
                <a:lnTo>
                  <a:pt x="50852" y="11830"/>
                </a:lnTo>
                <a:lnTo>
                  <a:pt x="53688" y="4474"/>
                </a:lnTo>
                <a:lnTo>
                  <a:pt x="56566" y="2074"/>
                </a:lnTo>
                <a:lnTo>
                  <a:pt x="65089" y="0"/>
                </a:lnTo>
                <a:lnTo>
                  <a:pt x="71781" y="1854"/>
                </a:lnTo>
                <a:lnTo>
                  <a:pt x="75707" y="6334"/>
                </a:lnTo>
                <a:lnTo>
                  <a:pt x="80411" y="3204"/>
                </a:lnTo>
                <a:lnTo>
                  <a:pt x="82600" y="6489"/>
                </a:lnTo>
                <a:close/>
              </a:path>
            </a:pathLst>
          </a:custGeom>
          <a:solidFill>
            <a:srgbClr val="3D0F70">
              <a:alpha val="100000"/>
            </a:srgbClr>
          </a:solidFill>
          <a:ln w="13550" cap="flat">
            <a:solidFill>
              <a:srgbClr val="3D0F70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888" name="pg2888"/>
          <p:cNvSpPr/>
          <p:nvPr/>
        </p:nvSpPr>
        <p:spPr>
          <a:xfrm>
            <a:off x="3302241" y="2849789"/>
            <a:ext cx="142948" cy="179572"/>
          </a:xfrm>
          <a:custGeom>
            <a:avLst/>
            <a:gdLst/>
            <a:ahLst/>
            <a:cxnLst/>
            <a:rect l="0" t="0" r="0" b="0"/>
            <a:pathLst>
              <a:path w="142948" h="179572">
                <a:moveTo>
                  <a:pt x="130774" y="128880"/>
                </a:moveTo>
                <a:lnTo>
                  <a:pt x="135193" y="138227"/>
                </a:lnTo>
                <a:lnTo>
                  <a:pt x="134528" y="140464"/>
                </a:lnTo>
                <a:lnTo>
                  <a:pt x="141565" y="147561"/>
                </a:lnTo>
                <a:lnTo>
                  <a:pt x="141996" y="149383"/>
                </a:lnTo>
                <a:lnTo>
                  <a:pt x="141188" y="151658"/>
                </a:lnTo>
                <a:lnTo>
                  <a:pt x="142948" y="166262"/>
                </a:lnTo>
                <a:lnTo>
                  <a:pt x="135766" y="169428"/>
                </a:lnTo>
                <a:lnTo>
                  <a:pt x="134477" y="176182"/>
                </a:lnTo>
                <a:lnTo>
                  <a:pt x="128685" y="176847"/>
                </a:lnTo>
                <a:lnTo>
                  <a:pt x="126346" y="170997"/>
                </a:lnTo>
                <a:lnTo>
                  <a:pt x="125601" y="164502"/>
                </a:lnTo>
                <a:lnTo>
                  <a:pt x="120375" y="162517"/>
                </a:lnTo>
                <a:lnTo>
                  <a:pt x="118550" y="162799"/>
                </a:lnTo>
                <a:lnTo>
                  <a:pt x="116362" y="159514"/>
                </a:lnTo>
                <a:lnTo>
                  <a:pt x="111657" y="162643"/>
                </a:lnTo>
                <a:lnTo>
                  <a:pt x="107732" y="158163"/>
                </a:lnTo>
                <a:lnTo>
                  <a:pt x="101039" y="156309"/>
                </a:lnTo>
                <a:lnTo>
                  <a:pt x="92517" y="158383"/>
                </a:lnTo>
                <a:lnTo>
                  <a:pt x="89638" y="160783"/>
                </a:lnTo>
                <a:lnTo>
                  <a:pt x="86803" y="168139"/>
                </a:lnTo>
                <a:lnTo>
                  <a:pt x="82933" y="170055"/>
                </a:lnTo>
                <a:lnTo>
                  <a:pt x="73332" y="164840"/>
                </a:lnTo>
                <a:lnTo>
                  <a:pt x="66180" y="169101"/>
                </a:lnTo>
                <a:lnTo>
                  <a:pt x="64494" y="170107"/>
                </a:lnTo>
                <a:lnTo>
                  <a:pt x="59109" y="169717"/>
                </a:lnTo>
                <a:lnTo>
                  <a:pt x="55316" y="175673"/>
                </a:lnTo>
                <a:lnTo>
                  <a:pt x="52485" y="176056"/>
                </a:lnTo>
                <a:lnTo>
                  <a:pt x="50029" y="179572"/>
                </a:lnTo>
                <a:lnTo>
                  <a:pt x="43578" y="177457"/>
                </a:lnTo>
                <a:lnTo>
                  <a:pt x="40221" y="178439"/>
                </a:lnTo>
                <a:lnTo>
                  <a:pt x="31928" y="170861"/>
                </a:lnTo>
                <a:lnTo>
                  <a:pt x="29970" y="167560"/>
                </a:lnTo>
                <a:lnTo>
                  <a:pt x="20069" y="175119"/>
                </a:lnTo>
                <a:lnTo>
                  <a:pt x="16872" y="175556"/>
                </a:lnTo>
                <a:lnTo>
                  <a:pt x="12984" y="172490"/>
                </a:lnTo>
                <a:lnTo>
                  <a:pt x="11749" y="169465"/>
                </a:lnTo>
                <a:lnTo>
                  <a:pt x="11967" y="166769"/>
                </a:lnTo>
                <a:lnTo>
                  <a:pt x="9377" y="162169"/>
                </a:lnTo>
                <a:lnTo>
                  <a:pt x="11864" y="159785"/>
                </a:lnTo>
                <a:lnTo>
                  <a:pt x="14516" y="154535"/>
                </a:lnTo>
                <a:lnTo>
                  <a:pt x="12589" y="149345"/>
                </a:lnTo>
                <a:lnTo>
                  <a:pt x="9805" y="146942"/>
                </a:lnTo>
                <a:lnTo>
                  <a:pt x="12289" y="143756"/>
                </a:lnTo>
                <a:lnTo>
                  <a:pt x="13115" y="138918"/>
                </a:lnTo>
                <a:lnTo>
                  <a:pt x="21463" y="134735"/>
                </a:lnTo>
                <a:lnTo>
                  <a:pt x="20305" y="131289"/>
                </a:lnTo>
                <a:lnTo>
                  <a:pt x="20683" y="127323"/>
                </a:lnTo>
                <a:lnTo>
                  <a:pt x="19632" y="126377"/>
                </a:lnTo>
                <a:lnTo>
                  <a:pt x="14260" y="127332"/>
                </a:lnTo>
                <a:lnTo>
                  <a:pt x="8987" y="120099"/>
                </a:lnTo>
                <a:lnTo>
                  <a:pt x="3731" y="118005"/>
                </a:lnTo>
                <a:lnTo>
                  <a:pt x="1473" y="114276"/>
                </a:lnTo>
                <a:lnTo>
                  <a:pt x="0" y="108821"/>
                </a:lnTo>
                <a:lnTo>
                  <a:pt x="2145" y="103976"/>
                </a:lnTo>
                <a:lnTo>
                  <a:pt x="5782" y="102435"/>
                </a:lnTo>
                <a:lnTo>
                  <a:pt x="6676" y="98536"/>
                </a:lnTo>
                <a:lnTo>
                  <a:pt x="5963" y="96687"/>
                </a:lnTo>
                <a:lnTo>
                  <a:pt x="8309" y="92894"/>
                </a:lnTo>
                <a:lnTo>
                  <a:pt x="14628" y="86525"/>
                </a:lnTo>
                <a:lnTo>
                  <a:pt x="18427" y="84809"/>
                </a:lnTo>
                <a:lnTo>
                  <a:pt x="21447" y="80641"/>
                </a:lnTo>
                <a:lnTo>
                  <a:pt x="26431" y="79212"/>
                </a:lnTo>
                <a:lnTo>
                  <a:pt x="32819" y="80643"/>
                </a:lnTo>
                <a:lnTo>
                  <a:pt x="37041" y="77754"/>
                </a:lnTo>
                <a:lnTo>
                  <a:pt x="37932" y="74812"/>
                </a:lnTo>
                <a:lnTo>
                  <a:pt x="37134" y="72134"/>
                </a:lnTo>
                <a:lnTo>
                  <a:pt x="38143" y="70661"/>
                </a:lnTo>
                <a:lnTo>
                  <a:pt x="52427" y="64184"/>
                </a:lnTo>
                <a:lnTo>
                  <a:pt x="54662" y="59641"/>
                </a:lnTo>
                <a:lnTo>
                  <a:pt x="52092" y="58100"/>
                </a:lnTo>
                <a:lnTo>
                  <a:pt x="49524" y="52952"/>
                </a:lnTo>
                <a:lnTo>
                  <a:pt x="48126" y="45855"/>
                </a:lnTo>
                <a:lnTo>
                  <a:pt x="43019" y="39986"/>
                </a:lnTo>
                <a:lnTo>
                  <a:pt x="42143" y="36024"/>
                </a:lnTo>
                <a:lnTo>
                  <a:pt x="38194" y="30619"/>
                </a:lnTo>
                <a:lnTo>
                  <a:pt x="40790" y="28861"/>
                </a:lnTo>
                <a:lnTo>
                  <a:pt x="47949" y="29373"/>
                </a:lnTo>
                <a:lnTo>
                  <a:pt x="47761" y="28091"/>
                </a:lnTo>
                <a:lnTo>
                  <a:pt x="54665" y="18853"/>
                </a:lnTo>
                <a:lnTo>
                  <a:pt x="55791" y="15419"/>
                </a:lnTo>
                <a:lnTo>
                  <a:pt x="63570" y="8776"/>
                </a:lnTo>
                <a:lnTo>
                  <a:pt x="64794" y="3519"/>
                </a:lnTo>
                <a:lnTo>
                  <a:pt x="66180" y="2216"/>
                </a:lnTo>
                <a:lnTo>
                  <a:pt x="69794" y="0"/>
                </a:lnTo>
                <a:lnTo>
                  <a:pt x="73488" y="4969"/>
                </a:lnTo>
                <a:lnTo>
                  <a:pt x="73826" y="8615"/>
                </a:lnTo>
                <a:lnTo>
                  <a:pt x="85597" y="20532"/>
                </a:lnTo>
                <a:lnTo>
                  <a:pt x="90716" y="29399"/>
                </a:lnTo>
                <a:lnTo>
                  <a:pt x="93388" y="30701"/>
                </a:lnTo>
                <a:lnTo>
                  <a:pt x="96266" y="29511"/>
                </a:lnTo>
                <a:lnTo>
                  <a:pt x="98103" y="31934"/>
                </a:lnTo>
                <a:lnTo>
                  <a:pt x="97376" y="34196"/>
                </a:lnTo>
                <a:lnTo>
                  <a:pt x="97941" y="35497"/>
                </a:lnTo>
                <a:lnTo>
                  <a:pt x="103011" y="34143"/>
                </a:lnTo>
                <a:lnTo>
                  <a:pt x="111395" y="40829"/>
                </a:lnTo>
                <a:lnTo>
                  <a:pt x="113151" y="45008"/>
                </a:lnTo>
                <a:lnTo>
                  <a:pt x="112361" y="47482"/>
                </a:lnTo>
                <a:lnTo>
                  <a:pt x="114461" y="50739"/>
                </a:lnTo>
                <a:lnTo>
                  <a:pt x="114507" y="53999"/>
                </a:lnTo>
                <a:lnTo>
                  <a:pt x="116759" y="56529"/>
                </a:lnTo>
                <a:lnTo>
                  <a:pt x="117189" y="64932"/>
                </a:lnTo>
                <a:lnTo>
                  <a:pt x="118334" y="66928"/>
                </a:lnTo>
                <a:lnTo>
                  <a:pt x="117920" y="70404"/>
                </a:lnTo>
                <a:lnTo>
                  <a:pt x="115336" y="74335"/>
                </a:lnTo>
                <a:lnTo>
                  <a:pt x="115525" y="76798"/>
                </a:lnTo>
                <a:lnTo>
                  <a:pt x="117235" y="82399"/>
                </a:lnTo>
                <a:lnTo>
                  <a:pt x="121248" y="86069"/>
                </a:lnTo>
                <a:lnTo>
                  <a:pt x="119336" y="91184"/>
                </a:lnTo>
                <a:lnTo>
                  <a:pt x="119440" y="94796"/>
                </a:lnTo>
                <a:lnTo>
                  <a:pt x="126254" y="107943"/>
                </a:lnTo>
                <a:lnTo>
                  <a:pt x="124146" y="114332"/>
                </a:lnTo>
                <a:lnTo>
                  <a:pt x="127643" y="124500"/>
                </a:lnTo>
                <a:close/>
              </a:path>
            </a:pathLst>
          </a:custGeom>
          <a:solidFill>
            <a:srgbClr val="31105A">
              <a:alpha val="100000"/>
            </a:srgbClr>
          </a:solidFill>
          <a:ln w="13550" cap="flat">
            <a:solidFill>
              <a:srgbClr val="31105A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891" name="pg2891"/>
          <p:cNvSpPr/>
          <p:nvPr/>
        </p:nvSpPr>
        <p:spPr>
          <a:xfrm>
            <a:off x="3201517" y="2958611"/>
            <a:ext cx="156986" cy="193677"/>
          </a:xfrm>
          <a:custGeom>
            <a:avLst/>
            <a:gdLst/>
            <a:ahLst/>
            <a:cxnLst/>
            <a:rect l="0" t="0" r="0" b="0"/>
            <a:pathLst>
              <a:path w="156986" h="193677">
                <a:moveTo>
                  <a:pt x="140945" y="69617"/>
                </a:moveTo>
                <a:lnTo>
                  <a:pt x="139836" y="76479"/>
                </a:lnTo>
                <a:lnTo>
                  <a:pt x="139091" y="81090"/>
                </a:lnTo>
                <a:lnTo>
                  <a:pt x="136673" y="87237"/>
                </a:lnTo>
                <a:lnTo>
                  <a:pt x="142984" y="92559"/>
                </a:lnTo>
                <a:lnTo>
                  <a:pt x="142904" y="94437"/>
                </a:lnTo>
                <a:lnTo>
                  <a:pt x="139925" y="97563"/>
                </a:lnTo>
                <a:lnTo>
                  <a:pt x="141962" y="103570"/>
                </a:lnTo>
                <a:lnTo>
                  <a:pt x="147413" y="108066"/>
                </a:lnTo>
                <a:lnTo>
                  <a:pt x="151237" y="111218"/>
                </a:lnTo>
                <a:lnTo>
                  <a:pt x="152861" y="114192"/>
                </a:lnTo>
                <a:lnTo>
                  <a:pt x="155517" y="115126"/>
                </a:lnTo>
                <a:lnTo>
                  <a:pt x="156986" y="125011"/>
                </a:lnTo>
                <a:lnTo>
                  <a:pt x="156052" y="127836"/>
                </a:lnTo>
                <a:lnTo>
                  <a:pt x="152943" y="129482"/>
                </a:lnTo>
                <a:lnTo>
                  <a:pt x="147071" y="129230"/>
                </a:lnTo>
                <a:lnTo>
                  <a:pt x="143450" y="131422"/>
                </a:lnTo>
                <a:lnTo>
                  <a:pt x="141570" y="135241"/>
                </a:lnTo>
                <a:lnTo>
                  <a:pt x="142393" y="141510"/>
                </a:lnTo>
                <a:lnTo>
                  <a:pt x="136263" y="145857"/>
                </a:lnTo>
                <a:lnTo>
                  <a:pt x="139025" y="149209"/>
                </a:lnTo>
                <a:lnTo>
                  <a:pt x="140762" y="151318"/>
                </a:lnTo>
                <a:lnTo>
                  <a:pt x="139384" y="165318"/>
                </a:lnTo>
                <a:lnTo>
                  <a:pt x="137463" y="166084"/>
                </a:lnTo>
                <a:lnTo>
                  <a:pt x="135355" y="164840"/>
                </a:lnTo>
                <a:lnTo>
                  <a:pt x="130532" y="168470"/>
                </a:lnTo>
                <a:lnTo>
                  <a:pt x="125100" y="168332"/>
                </a:lnTo>
                <a:lnTo>
                  <a:pt x="124607" y="166817"/>
                </a:lnTo>
                <a:lnTo>
                  <a:pt x="113475" y="173530"/>
                </a:lnTo>
                <a:lnTo>
                  <a:pt x="106217" y="173070"/>
                </a:lnTo>
                <a:lnTo>
                  <a:pt x="101430" y="179355"/>
                </a:lnTo>
                <a:lnTo>
                  <a:pt x="100465" y="179216"/>
                </a:lnTo>
                <a:lnTo>
                  <a:pt x="96595" y="178656"/>
                </a:lnTo>
                <a:lnTo>
                  <a:pt x="95079" y="175413"/>
                </a:lnTo>
                <a:lnTo>
                  <a:pt x="89252" y="173751"/>
                </a:lnTo>
                <a:lnTo>
                  <a:pt x="85490" y="177127"/>
                </a:lnTo>
                <a:lnTo>
                  <a:pt x="81585" y="177081"/>
                </a:lnTo>
                <a:lnTo>
                  <a:pt x="82545" y="173002"/>
                </a:lnTo>
                <a:lnTo>
                  <a:pt x="78982" y="174064"/>
                </a:lnTo>
                <a:lnTo>
                  <a:pt x="73803" y="180416"/>
                </a:lnTo>
                <a:lnTo>
                  <a:pt x="67561" y="183471"/>
                </a:lnTo>
                <a:lnTo>
                  <a:pt x="66916" y="178051"/>
                </a:lnTo>
                <a:lnTo>
                  <a:pt x="63802" y="170105"/>
                </a:lnTo>
                <a:lnTo>
                  <a:pt x="60240" y="180048"/>
                </a:lnTo>
                <a:lnTo>
                  <a:pt x="51812" y="191625"/>
                </a:lnTo>
                <a:lnTo>
                  <a:pt x="49231" y="193677"/>
                </a:lnTo>
                <a:lnTo>
                  <a:pt x="47104" y="190365"/>
                </a:lnTo>
                <a:lnTo>
                  <a:pt x="43727" y="191158"/>
                </a:lnTo>
                <a:lnTo>
                  <a:pt x="42262" y="189193"/>
                </a:lnTo>
                <a:lnTo>
                  <a:pt x="42164" y="181460"/>
                </a:lnTo>
                <a:lnTo>
                  <a:pt x="40705" y="178815"/>
                </a:lnTo>
                <a:lnTo>
                  <a:pt x="44083" y="177176"/>
                </a:lnTo>
                <a:lnTo>
                  <a:pt x="45860" y="170366"/>
                </a:lnTo>
                <a:lnTo>
                  <a:pt x="46996" y="167915"/>
                </a:lnTo>
                <a:lnTo>
                  <a:pt x="45154" y="164648"/>
                </a:lnTo>
                <a:lnTo>
                  <a:pt x="44748" y="163127"/>
                </a:lnTo>
                <a:lnTo>
                  <a:pt x="43216" y="162501"/>
                </a:lnTo>
                <a:lnTo>
                  <a:pt x="43607" y="165631"/>
                </a:lnTo>
                <a:lnTo>
                  <a:pt x="41059" y="169577"/>
                </a:lnTo>
                <a:lnTo>
                  <a:pt x="41755" y="172442"/>
                </a:lnTo>
                <a:lnTo>
                  <a:pt x="41006" y="173810"/>
                </a:lnTo>
                <a:lnTo>
                  <a:pt x="34954" y="174926"/>
                </a:lnTo>
                <a:lnTo>
                  <a:pt x="32832" y="173784"/>
                </a:lnTo>
                <a:lnTo>
                  <a:pt x="23110" y="158464"/>
                </a:lnTo>
                <a:lnTo>
                  <a:pt x="22745" y="150164"/>
                </a:lnTo>
                <a:lnTo>
                  <a:pt x="23266" y="149209"/>
                </a:lnTo>
                <a:lnTo>
                  <a:pt x="24236" y="147430"/>
                </a:lnTo>
                <a:lnTo>
                  <a:pt x="23843" y="145901"/>
                </a:lnTo>
                <a:lnTo>
                  <a:pt x="23095" y="145498"/>
                </a:lnTo>
                <a:lnTo>
                  <a:pt x="22127" y="147563"/>
                </a:lnTo>
                <a:lnTo>
                  <a:pt x="20783" y="147017"/>
                </a:lnTo>
                <a:lnTo>
                  <a:pt x="7517" y="128380"/>
                </a:lnTo>
                <a:lnTo>
                  <a:pt x="4142" y="123335"/>
                </a:lnTo>
                <a:lnTo>
                  <a:pt x="1295" y="121283"/>
                </a:lnTo>
                <a:lnTo>
                  <a:pt x="0" y="117772"/>
                </a:lnTo>
                <a:lnTo>
                  <a:pt x="2053" y="116041"/>
                </a:lnTo>
                <a:lnTo>
                  <a:pt x="2660" y="115530"/>
                </a:lnTo>
                <a:lnTo>
                  <a:pt x="5489" y="108818"/>
                </a:lnTo>
                <a:lnTo>
                  <a:pt x="6924" y="101265"/>
                </a:lnTo>
                <a:lnTo>
                  <a:pt x="6426" y="94649"/>
                </a:lnTo>
                <a:lnTo>
                  <a:pt x="12026" y="87328"/>
                </a:lnTo>
                <a:lnTo>
                  <a:pt x="13561" y="82878"/>
                </a:lnTo>
                <a:lnTo>
                  <a:pt x="19736" y="76479"/>
                </a:lnTo>
                <a:lnTo>
                  <a:pt x="21108" y="75055"/>
                </a:lnTo>
                <a:lnTo>
                  <a:pt x="21363" y="67385"/>
                </a:lnTo>
                <a:lnTo>
                  <a:pt x="25528" y="55941"/>
                </a:lnTo>
                <a:lnTo>
                  <a:pt x="30757" y="51138"/>
                </a:lnTo>
                <a:lnTo>
                  <a:pt x="36660" y="53898"/>
                </a:lnTo>
                <a:lnTo>
                  <a:pt x="37417" y="52140"/>
                </a:lnTo>
                <a:lnTo>
                  <a:pt x="39835" y="51348"/>
                </a:lnTo>
                <a:lnTo>
                  <a:pt x="40186" y="49156"/>
                </a:lnTo>
                <a:lnTo>
                  <a:pt x="37656" y="49803"/>
                </a:lnTo>
                <a:lnTo>
                  <a:pt x="34680" y="47877"/>
                </a:lnTo>
                <a:lnTo>
                  <a:pt x="37700" y="43348"/>
                </a:lnTo>
                <a:lnTo>
                  <a:pt x="45518" y="41197"/>
                </a:lnTo>
                <a:lnTo>
                  <a:pt x="53832" y="45641"/>
                </a:lnTo>
                <a:lnTo>
                  <a:pt x="54997" y="45685"/>
                </a:lnTo>
                <a:lnTo>
                  <a:pt x="55928" y="44660"/>
                </a:lnTo>
                <a:lnTo>
                  <a:pt x="54608" y="42701"/>
                </a:lnTo>
                <a:lnTo>
                  <a:pt x="56428" y="39206"/>
                </a:lnTo>
                <a:lnTo>
                  <a:pt x="61576" y="35363"/>
                </a:lnTo>
                <a:lnTo>
                  <a:pt x="64470" y="27524"/>
                </a:lnTo>
                <a:lnTo>
                  <a:pt x="62952" y="23798"/>
                </a:lnTo>
                <a:lnTo>
                  <a:pt x="71339" y="23949"/>
                </a:lnTo>
                <a:lnTo>
                  <a:pt x="72301" y="23966"/>
                </a:lnTo>
                <a:lnTo>
                  <a:pt x="82752" y="14106"/>
                </a:lnTo>
                <a:lnTo>
                  <a:pt x="86552" y="9349"/>
                </a:lnTo>
                <a:lnTo>
                  <a:pt x="97767" y="3454"/>
                </a:lnTo>
                <a:lnTo>
                  <a:pt x="100723" y="0"/>
                </a:lnTo>
                <a:lnTo>
                  <a:pt x="102197" y="5454"/>
                </a:lnTo>
                <a:lnTo>
                  <a:pt x="104454" y="9183"/>
                </a:lnTo>
                <a:lnTo>
                  <a:pt x="109711" y="11277"/>
                </a:lnTo>
                <a:lnTo>
                  <a:pt x="114984" y="18510"/>
                </a:lnTo>
                <a:lnTo>
                  <a:pt x="120355" y="17555"/>
                </a:lnTo>
                <a:lnTo>
                  <a:pt x="121406" y="18502"/>
                </a:lnTo>
                <a:lnTo>
                  <a:pt x="121028" y="22467"/>
                </a:lnTo>
                <a:lnTo>
                  <a:pt x="122187" y="25913"/>
                </a:lnTo>
                <a:lnTo>
                  <a:pt x="113838" y="30096"/>
                </a:lnTo>
                <a:lnTo>
                  <a:pt x="113013" y="34934"/>
                </a:lnTo>
                <a:lnTo>
                  <a:pt x="110528" y="38120"/>
                </a:lnTo>
                <a:lnTo>
                  <a:pt x="113312" y="40523"/>
                </a:lnTo>
                <a:lnTo>
                  <a:pt x="115239" y="45713"/>
                </a:lnTo>
                <a:lnTo>
                  <a:pt x="112588" y="50963"/>
                </a:lnTo>
                <a:lnTo>
                  <a:pt x="110100" y="53347"/>
                </a:lnTo>
                <a:lnTo>
                  <a:pt x="112690" y="57948"/>
                </a:lnTo>
                <a:lnTo>
                  <a:pt x="112473" y="60643"/>
                </a:lnTo>
                <a:lnTo>
                  <a:pt x="113707" y="63668"/>
                </a:lnTo>
                <a:lnTo>
                  <a:pt x="117595" y="66734"/>
                </a:lnTo>
                <a:lnTo>
                  <a:pt x="120793" y="66297"/>
                </a:lnTo>
                <a:lnTo>
                  <a:pt x="130693" y="58738"/>
                </a:lnTo>
                <a:lnTo>
                  <a:pt x="132651" y="62039"/>
                </a:lnTo>
                <a:close/>
              </a:path>
            </a:pathLst>
          </a:custGeom>
          <a:solidFill>
            <a:srgbClr val="431171">
              <a:alpha val="100000"/>
            </a:srgbClr>
          </a:solidFill>
          <a:ln w="13550" cap="flat">
            <a:solidFill>
              <a:srgbClr val="431171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894" name="pg2894"/>
          <p:cNvSpPr/>
          <p:nvPr/>
        </p:nvSpPr>
        <p:spPr>
          <a:xfrm>
            <a:off x="3297901" y="3222189"/>
            <a:ext cx="87418" cy="61628"/>
          </a:xfrm>
          <a:custGeom>
            <a:avLst/>
            <a:gdLst/>
            <a:ahLst/>
            <a:cxnLst/>
            <a:rect l="0" t="0" r="0" b="0"/>
            <a:pathLst>
              <a:path w="87418" h="61628">
                <a:moveTo>
                  <a:pt x="62211" y="0"/>
                </a:moveTo>
                <a:lnTo>
                  <a:pt x="66913" y="1973"/>
                </a:lnTo>
                <a:lnTo>
                  <a:pt x="70520" y="759"/>
                </a:lnTo>
                <a:lnTo>
                  <a:pt x="72041" y="248"/>
                </a:lnTo>
                <a:lnTo>
                  <a:pt x="75161" y="10887"/>
                </a:lnTo>
                <a:lnTo>
                  <a:pt x="86786" y="23137"/>
                </a:lnTo>
                <a:lnTo>
                  <a:pt x="87418" y="25163"/>
                </a:lnTo>
                <a:lnTo>
                  <a:pt x="86001" y="27012"/>
                </a:lnTo>
                <a:lnTo>
                  <a:pt x="85773" y="29999"/>
                </a:lnTo>
                <a:lnTo>
                  <a:pt x="81692" y="30160"/>
                </a:lnTo>
                <a:lnTo>
                  <a:pt x="79303" y="35490"/>
                </a:lnTo>
                <a:lnTo>
                  <a:pt x="79231" y="39470"/>
                </a:lnTo>
                <a:lnTo>
                  <a:pt x="75185" y="43906"/>
                </a:lnTo>
                <a:lnTo>
                  <a:pt x="75795" y="45932"/>
                </a:lnTo>
                <a:lnTo>
                  <a:pt x="78296" y="47312"/>
                </a:lnTo>
                <a:lnTo>
                  <a:pt x="76966" y="51771"/>
                </a:lnTo>
                <a:lnTo>
                  <a:pt x="74486" y="54573"/>
                </a:lnTo>
                <a:lnTo>
                  <a:pt x="70520" y="56620"/>
                </a:lnTo>
                <a:lnTo>
                  <a:pt x="63555" y="55771"/>
                </a:lnTo>
                <a:lnTo>
                  <a:pt x="61760" y="60514"/>
                </a:lnTo>
                <a:lnTo>
                  <a:pt x="60342" y="61628"/>
                </a:lnTo>
                <a:lnTo>
                  <a:pt x="58242" y="60741"/>
                </a:lnTo>
                <a:lnTo>
                  <a:pt x="57229" y="57930"/>
                </a:lnTo>
                <a:lnTo>
                  <a:pt x="52151" y="56443"/>
                </a:lnTo>
                <a:lnTo>
                  <a:pt x="46610" y="59350"/>
                </a:lnTo>
                <a:lnTo>
                  <a:pt x="44355" y="56819"/>
                </a:lnTo>
                <a:lnTo>
                  <a:pt x="41284" y="55108"/>
                </a:lnTo>
                <a:lnTo>
                  <a:pt x="37957" y="55283"/>
                </a:lnTo>
                <a:lnTo>
                  <a:pt x="32360" y="51570"/>
                </a:lnTo>
                <a:lnTo>
                  <a:pt x="27975" y="50179"/>
                </a:lnTo>
                <a:lnTo>
                  <a:pt x="29665" y="45145"/>
                </a:lnTo>
                <a:lnTo>
                  <a:pt x="25643" y="38830"/>
                </a:lnTo>
                <a:lnTo>
                  <a:pt x="25431" y="36194"/>
                </a:lnTo>
                <a:lnTo>
                  <a:pt x="24248" y="35531"/>
                </a:lnTo>
                <a:lnTo>
                  <a:pt x="19654" y="37380"/>
                </a:lnTo>
                <a:lnTo>
                  <a:pt x="16373" y="41322"/>
                </a:lnTo>
                <a:lnTo>
                  <a:pt x="12908" y="38363"/>
                </a:lnTo>
                <a:lnTo>
                  <a:pt x="12364" y="35459"/>
                </a:lnTo>
                <a:lnTo>
                  <a:pt x="9280" y="35076"/>
                </a:lnTo>
                <a:lnTo>
                  <a:pt x="4081" y="31266"/>
                </a:lnTo>
                <a:lnTo>
                  <a:pt x="0" y="28275"/>
                </a:lnTo>
                <a:lnTo>
                  <a:pt x="2444" y="21379"/>
                </a:lnTo>
                <a:lnTo>
                  <a:pt x="1750" y="18157"/>
                </a:lnTo>
                <a:lnTo>
                  <a:pt x="4081" y="14713"/>
                </a:lnTo>
                <a:lnTo>
                  <a:pt x="4597" y="13952"/>
                </a:lnTo>
                <a:lnTo>
                  <a:pt x="9735" y="13264"/>
                </a:lnTo>
                <a:lnTo>
                  <a:pt x="11284" y="14957"/>
                </a:lnTo>
                <a:lnTo>
                  <a:pt x="14407" y="12846"/>
                </a:lnTo>
                <a:lnTo>
                  <a:pt x="17062" y="14835"/>
                </a:lnTo>
                <a:lnTo>
                  <a:pt x="23342" y="9662"/>
                </a:lnTo>
                <a:lnTo>
                  <a:pt x="27628" y="11149"/>
                </a:lnTo>
                <a:lnTo>
                  <a:pt x="30963" y="6823"/>
                </a:lnTo>
                <a:lnTo>
                  <a:pt x="33236" y="9865"/>
                </a:lnTo>
                <a:lnTo>
                  <a:pt x="37420" y="8985"/>
                </a:lnTo>
                <a:lnTo>
                  <a:pt x="38889" y="4904"/>
                </a:lnTo>
                <a:lnTo>
                  <a:pt x="38260" y="2651"/>
                </a:lnTo>
                <a:lnTo>
                  <a:pt x="42908" y="4492"/>
                </a:lnTo>
                <a:lnTo>
                  <a:pt x="45867" y="3498"/>
                </a:lnTo>
                <a:lnTo>
                  <a:pt x="47770" y="10464"/>
                </a:lnTo>
                <a:lnTo>
                  <a:pt x="49133" y="11644"/>
                </a:lnTo>
                <a:lnTo>
                  <a:pt x="49952" y="10946"/>
                </a:lnTo>
                <a:lnTo>
                  <a:pt x="49330" y="6699"/>
                </a:lnTo>
                <a:lnTo>
                  <a:pt x="50111" y="4938"/>
                </a:lnTo>
                <a:lnTo>
                  <a:pt x="53529" y="2382"/>
                </a:lnTo>
                <a:lnTo>
                  <a:pt x="55781" y="4095"/>
                </a:lnTo>
                <a:lnTo>
                  <a:pt x="58413" y="7383"/>
                </a:lnTo>
                <a:lnTo>
                  <a:pt x="60020" y="7098"/>
                </a:lnTo>
                <a:close/>
              </a:path>
            </a:pathLst>
          </a:custGeom>
          <a:solidFill>
            <a:srgbClr val="451172">
              <a:alpha val="100000"/>
            </a:srgbClr>
          </a:solidFill>
          <a:ln w="13550" cap="flat">
            <a:solidFill>
              <a:srgbClr val="451172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895" name="pg2895"/>
          <p:cNvSpPr/>
          <p:nvPr/>
        </p:nvSpPr>
        <p:spPr>
          <a:xfrm>
            <a:off x="3263093" y="3125428"/>
            <a:ext cx="107802" cy="131457"/>
          </a:xfrm>
          <a:custGeom>
            <a:avLst/>
            <a:gdLst/>
            <a:ahLst/>
            <a:cxnLst/>
            <a:rect l="0" t="0" r="0" b="0"/>
            <a:pathLst>
              <a:path w="107802" h="131457">
                <a:moveTo>
                  <a:pt x="63524" y="1514"/>
                </a:moveTo>
                <a:lnTo>
                  <a:pt x="55501" y="13387"/>
                </a:lnTo>
                <a:lnTo>
                  <a:pt x="53157" y="14767"/>
                </a:lnTo>
                <a:lnTo>
                  <a:pt x="52710" y="17835"/>
                </a:lnTo>
                <a:lnTo>
                  <a:pt x="56884" y="24085"/>
                </a:lnTo>
                <a:lnTo>
                  <a:pt x="61482" y="27003"/>
                </a:lnTo>
                <a:lnTo>
                  <a:pt x="62529" y="27668"/>
                </a:lnTo>
                <a:lnTo>
                  <a:pt x="62546" y="28953"/>
                </a:lnTo>
                <a:lnTo>
                  <a:pt x="62599" y="33089"/>
                </a:lnTo>
                <a:lnTo>
                  <a:pt x="64864" y="34018"/>
                </a:lnTo>
                <a:lnTo>
                  <a:pt x="72934" y="33008"/>
                </a:lnTo>
                <a:lnTo>
                  <a:pt x="75864" y="38711"/>
                </a:lnTo>
                <a:lnTo>
                  <a:pt x="75251" y="40490"/>
                </a:lnTo>
                <a:lnTo>
                  <a:pt x="75796" y="42356"/>
                </a:lnTo>
                <a:lnTo>
                  <a:pt x="78688" y="42685"/>
                </a:lnTo>
                <a:lnTo>
                  <a:pt x="81918" y="45484"/>
                </a:lnTo>
                <a:lnTo>
                  <a:pt x="87733" y="44781"/>
                </a:lnTo>
                <a:lnTo>
                  <a:pt x="88677" y="47452"/>
                </a:lnTo>
                <a:lnTo>
                  <a:pt x="91582" y="46941"/>
                </a:lnTo>
                <a:lnTo>
                  <a:pt x="92952" y="49525"/>
                </a:lnTo>
                <a:lnTo>
                  <a:pt x="93535" y="52159"/>
                </a:lnTo>
                <a:lnTo>
                  <a:pt x="99722" y="55317"/>
                </a:lnTo>
                <a:lnTo>
                  <a:pt x="104808" y="65083"/>
                </a:lnTo>
                <a:lnTo>
                  <a:pt x="105327" y="65501"/>
                </a:lnTo>
                <a:lnTo>
                  <a:pt x="107685" y="67395"/>
                </a:lnTo>
                <a:lnTo>
                  <a:pt x="107802" y="69356"/>
                </a:lnTo>
                <a:lnTo>
                  <a:pt x="107605" y="70997"/>
                </a:lnTo>
                <a:lnTo>
                  <a:pt x="106079" y="71676"/>
                </a:lnTo>
                <a:lnTo>
                  <a:pt x="105327" y="72192"/>
                </a:lnTo>
                <a:lnTo>
                  <a:pt x="99422" y="76245"/>
                </a:lnTo>
                <a:lnTo>
                  <a:pt x="98403" y="79801"/>
                </a:lnTo>
                <a:lnTo>
                  <a:pt x="98524" y="84227"/>
                </a:lnTo>
                <a:lnTo>
                  <a:pt x="94495" y="89161"/>
                </a:lnTo>
                <a:lnTo>
                  <a:pt x="97019" y="96760"/>
                </a:lnTo>
                <a:lnTo>
                  <a:pt x="94828" y="103859"/>
                </a:lnTo>
                <a:lnTo>
                  <a:pt x="93221" y="104144"/>
                </a:lnTo>
                <a:lnTo>
                  <a:pt x="90589" y="100855"/>
                </a:lnTo>
                <a:lnTo>
                  <a:pt x="88337" y="99143"/>
                </a:lnTo>
                <a:lnTo>
                  <a:pt x="84919" y="101698"/>
                </a:lnTo>
                <a:lnTo>
                  <a:pt x="84138" y="103460"/>
                </a:lnTo>
                <a:lnTo>
                  <a:pt x="84760" y="107707"/>
                </a:lnTo>
                <a:lnTo>
                  <a:pt x="83941" y="108405"/>
                </a:lnTo>
                <a:lnTo>
                  <a:pt x="82578" y="107224"/>
                </a:lnTo>
                <a:lnTo>
                  <a:pt x="80675" y="100259"/>
                </a:lnTo>
                <a:lnTo>
                  <a:pt x="77716" y="101252"/>
                </a:lnTo>
                <a:lnTo>
                  <a:pt x="73068" y="99412"/>
                </a:lnTo>
                <a:lnTo>
                  <a:pt x="73697" y="101665"/>
                </a:lnTo>
                <a:lnTo>
                  <a:pt x="72228" y="105746"/>
                </a:lnTo>
                <a:lnTo>
                  <a:pt x="68044" y="106626"/>
                </a:lnTo>
                <a:lnTo>
                  <a:pt x="65771" y="103584"/>
                </a:lnTo>
                <a:lnTo>
                  <a:pt x="62436" y="107910"/>
                </a:lnTo>
                <a:lnTo>
                  <a:pt x="58150" y="106423"/>
                </a:lnTo>
                <a:lnTo>
                  <a:pt x="51870" y="111596"/>
                </a:lnTo>
                <a:lnTo>
                  <a:pt x="49215" y="109607"/>
                </a:lnTo>
                <a:lnTo>
                  <a:pt x="46092" y="111718"/>
                </a:lnTo>
                <a:lnTo>
                  <a:pt x="44543" y="110025"/>
                </a:lnTo>
                <a:lnTo>
                  <a:pt x="39405" y="110712"/>
                </a:lnTo>
                <a:lnTo>
                  <a:pt x="38889" y="111473"/>
                </a:lnTo>
                <a:lnTo>
                  <a:pt x="36558" y="114918"/>
                </a:lnTo>
                <a:lnTo>
                  <a:pt x="37252" y="118140"/>
                </a:lnTo>
                <a:lnTo>
                  <a:pt x="34807" y="125035"/>
                </a:lnTo>
                <a:lnTo>
                  <a:pt x="31302" y="126160"/>
                </a:lnTo>
                <a:lnTo>
                  <a:pt x="28965" y="123723"/>
                </a:lnTo>
                <a:lnTo>
                  <a:pt x="25792" y="126776"/>
                </a:lnTo>
                <a:lnTo>
                  <a:pt x="23935" y="131457"/>
                </a:lnTo>
                <a:lnTo>
                  <a:pt x="18040" y="127972"/>
                </a:lnTo>
                <a:lnTo>
                  <a:pt x="18061" y="125209"/>
                </a:lnTo>
                <a:lnTo>
                  <a:pt x="14529" y="124129"/>
                </a:lnTo>
                <a:lnTo>
                  <a:pt x="11351" y="120939"/>
                </a:lnTo>
                <a:lnTo>
                  <a:pt x="9763" y="120858"/>
                </a:lnTo>
                <a:lnTo>
                  <a:pt x="8923" y="120816"/>
                </a:lnTo>
                <a:lnTo>
                  <a:pt x="9638" y="124248"/>
                </a:lnTo>
                <a:lnTo>
                  <a:pt x="8754" y="125502"/>
                </a:lnTo>
                <a:lnTo>
                  <a:pt x="1605" y="121010"/>
                </a:lnTo>
                <a:lnTo>
                  <a:pt x="2078" y="117552"/>
                </a:lnTo>
                <a:lnTo>
                  <a:pt x="3701" y="115351"/>
                </a:lnTo>
                <a:lnTo>
                  <a:pt x="2735" y="113125"/>
                </a:lnTo>
                <a:lnTo>
                  <a:pt x="3108" y="111059"/>
                </a:lnTo>
                <a:lnTo>
                  <a:pt x="6160" y="106943"/>
                </a:lnTo>
                <a:lnTo>
                  <a:pt x="9209" y="106021"/>
                </a:lnTo>
                <a:lnTo>
                  <a:pt x="9763" y="105045"/>
                </a:lnTo>
                <a:lnTo>
                  <a:pt x="12010" y="101097"/>
                </a:lnTo>
                <a:lnTo>
                  <a:pt x="10773" y="94091"/>
                </a:lnTo>
                <a:lnTo>
                  <a:pt x="13584" y="89487"/>
                </a:lnTo>
                <a:lnTo>
                  <a:pt x="20562" y="87933"/>
                </a:lnTo>
                <a:lnTo>
                  <a:pt x="23181" y="89161"/>
                </a:lnTo>
                <a:lnTo>
                  <a:pt x="21116" y="87129"/>
                </a:lnTo>
                <a:lnTo>
                  <a:pt x="14478" y="88093"/>
                </a:lnTo>
                <a:lnTo>
                  <a:pt x="9763" y="87554"/>
                </a:lnTo>
                <a:lnTo>
                  <a:pt x="5329" y="87048"/>
                </a:lnTo>
                <a:lnTo>
                  <a:pt x="976" y="83398"/>
                </a:lnTo>
                <a:lnTo>
                  <a:pt x="0" y="80280"/>
                </a:lnTo>
                <a:lnTo>
                  <a:pt x="1004" y="62912"/>
                </a:lnTo>
                <a:lnTo>
                  <a:pt x="2209" y="55128"/>
                </a:lnTo>
                <a:lnTo>
                  <a:pt x="4816" y="54816"/>
                </a:lnTo>
                <a:lnTo>
                  <a:pt x="6590" y="58661"/>
                </a:lnTo>
                <a:lnTo>
                  <a:pt x="7846" y="53053"/>
                </a:lnTo>
                <a:lnTo>
                  <a:pt x="9763" y="52126"/>
                </a:lnTo>
                <a:lnTo>
                  <a:pt x="18033" y="50277"/>
                </a:lnTo>
                <a:lnTo>
                  <a:pt x="20044" y="47891"/>
                </a:lnTo>
                <a:lnTo>
                  <a:pt x="21053" y="41587"/>
                </a:lnTo>
                <a:lnTo>
                  <a:pt x="17508" y="41504"/>
                </a:lnTo>
                <a:lnTo>
                  <a:pt x="16136" y="35954"/>
                </a:lnTo>
                <a:lnTo>
                  <a:pt x="19189" y="29664"/>
                </a:lnTo>
                <a:lnTo>
                  <a:pt x="22718" y="27003"/>
                </a:lnTo>
                <a:lnTo>
                  <a:pt x="23825" y="26169"/>
                </a:lnTo>
                <a:lnTo>
                  <a:pt x="26255" y="21409"/>
                </a:lnTo>
                <a:lnTo>
                  <a:pt x="20009" y="10264"/>
                </a:lnTo>
                <a:lnTo>
                  <a:pt x="23914" y="10310"/>
                </a:lnTo>
                <a:lnTo>
                  <a:pt x="27676" y="6934"/>
                </a:lnTo>
                <a:lnTo>
                  <a:pt x="33503" y="8595"/>
                </a:lnTo>
                <a:lnTo>
                  <a:pt x="35019" y="11839"/>
                </a:lnTo>
                <a:lnTo>
                  <a:pt x="38889" y="12398"/>
                </a:lnTo>
                <a:lnTo>
                  <a:pt x="39854" y="12538"/>
                </a:lnTo>
                <a:lnTo>
                  <a:pt x="44641" y="6253"/>
                </a:lnTo>
                <a:lnTo>
                  <a:pt x="51899" y="6713"/>
                </a:lnTo>
                <a:lnTo>
                  <a:pt x="63031" y="0"/>
                </a:lnTo>
                <a:close/>
              </a:path>
            </a:pathLst>
          </a:custGeom>
          <a:solidFill>
            <a:srgbClr val="491273">
              <a:alpha val="100000"/>
            </a:srgbClr>
          </a:solidFill>
          <a:ln w="13550" cap="flat">
            <a:solidFill>
              <a:srgbClr val="491273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896" name="pg2896"/>
          <p:cNvSpPr/>
          <p:nvPr/>
        </p:nvSpPr>
        <p:spPr>
          <a:xfrm>
            <a:off x="3257413" y="3257720"/>
            <a:ext cx="120520" cy="92538"/>
          </a:xfrm>
          <a:custGeom>
            <a:avLst/>
            <a:gdLst/>
            <a:ahLst/>
            <a:cxnLst/>
            <a:rect l="0" t="0" r="0" b="0"/>
            <a:pathLst>
              <a:path w="120520" h="92538">
                <a:moveTo>
                  <a:pt x="66131" y="3299"/>
                </a:moveTo>
                <a:lnTo>
                  <a:pt x="70153" y="9613"/>
                </a:lnTo>
                <a:lnTo>
                  <a:pt x="68463" y="14648"/>
                </a:lnTo>
                <a:lnTo>
                  <a:pt x="72848" y="16039"/>
                </a:lnTo>
                <a:lnTo>
                  <a:pt x="78445" y="19752"/>
                </a:lnTo>
                <a:lnTo>
                  <a:pt x="81772" y="19577"/>
                </a:lnTo>
                <a:lnTo>
                  <a:pt x="84843" y="21288"/>
                </a:lnTo>
                <a:lnTo>
                  <a:pt x="87098" y="23819"/>
                </a:lnTo>
                <a:lnTo>
                  <a:pt x="92639" y="20912"/>
                </a:lnTo>
                <a:lnTo>
                  <a:pt x="97717" y="22399"/>
                </a:lnTo>
                <a:lnTo>
                  <a:pt x="98730" y="25210"/>
                </a:lnTo>
                <a:lnTo>
                  <a:pt x="100830" y="26097"/>
                </a:lnTo>
                <a:lnTo>
                  <a:pt x="102248" y="24983"/>
                </a:lnTo>
                <a:lnTo>
                  <a:pt x="104043" y="20240"/>
                </a:lnTo>
                <a:lnTo>
                  <a:pt x="111008" y="21089"/>
                </a:lnTo>
                <a:lnTo>
                  <a:pt x="114974" y="19042"/>
                </a:lnTo>
                <a:lnTo>
                  <a:pt x="117417" y="21881"/>
                </a:lnTo>
                <a:lnTo>
                  <a:pt x="117589" y="37885"/>
                </a:lnTo>
                <a:lnTo>
                  <a:pt x="120520" y="43079"/>
                </a:lnTo>
                <a:lnTo>
                  <a:pt x="119621" y="46450"/>
                </a:lnTo>
                <a:lnTo>
                  <a:pt x="117816" y="49925"/>
                </a:lnTo>
                <a:lnTo>
                  <a:pt x="113620" y="50317"/>
                </a:lnTo>
                <a:lnTo>
                  <a:pt x="111008" y="53008"/>
                </a:lnTo>
                <a:lnTo>
                  <a:pt x="110256" y="53782"/>
                </a:lnTo>
                <a:lnTo>
                  <a:pt x="106459" y="54064"/>
                </a:lnTo>
                <a:lnTo>
                  <a:pt x="103349" y="52276"/>
                </a:lnTo>
                <a:lnTo>
                  <a:pt x="102959" y="55974"/>
                </a:lnTo>
                <a:lnTo>
                  <a:pt x="100111" y="57776"/>
                </a:lnTo>
                <a:lnTo>
                  <a:pt x="96270" y="63012"/>
                </a:lnTo>
                <a:lnTo>
                  <a:pt x="94492" y="64934"/>
                </a:lnTo>
                <a:lnTo>
                  <a:pt x="93593" y="65907"/>
                </a:lnTo>
                <a:lnTo>
                  <a:pt x="91649" y="68011"/>
                </a:lnTo>
                <a:lnTo>
                  <a:pt x="84283" y="70033"/>
                </a:lnTo>
                <a:lnTo>
                  <a:pt x="81133" y="73766"/>
                </a:lnTo>
                <a:lnTo>
                  <a:pt x="78067" y="74732"/>
                </a:lnTo>
                <a:lnTo>
                  <a:pt x="77468" y="77858"/>
                </a:lnTo>
                <a:lnTo>
                  <a:pt x="78461" y="81208"/>
                </a:lnTo>
                <a:lnTo>
                  <a:pt x="77730" y="84090"/>
                </a:lnTo>
                <a:lnTo>
                  <a:pt x="72123" y="86385"/>
                </a:lnTo>
                <a:lnTo>
                  <a:pt x="71421" y="89102"/>
                </a:lnTo>
                <a:lnTo>
                  <a:pt x="67612" y="90554"/>
                </a:lnTo>
                <a:lnTo>
                  <a:pt x="63026" y="88976"/>
                </a:lnTo>
                <a:lnTo>
                  <a:pt x="61632" y="92538"/>
                </a:lnTo>
                <a:lnTo>
                  <a:pt x="58627" y="90391"/>
                </a:lnTo>
                <a:lnTo>
                  <a:pt x="55457" y="90967"/>
                </a:lnTo>
                <a:lnTo>
                  <a:pt x="54089" y="86816"/>
                </a:lnTo>
                <a:lnTo>
                  <a:pt x="51051" y="84825"/>
                </a:lnTo>
                <a:lnTo>
                  <a:pt x="46087" y="86056"/>
                </a:lnTo>
                <a:lnTo>
                  <a:pt x="44569" y="85091"/>
                </a:lnTo>
                <a:lnTo>
                  <a:pt x="43813" y="84610"/>
                </a:lnTo>
                <a:lnTo>
                  <a:pt x="40879" y="86737"/>
                </a:lnTo>
                <a:lnTo>
                  <a:pt x="29610" y="84150"/>
                </a:lnTo>
                <a:lnTo>
                  <a:pt x="27017" y="79824"/>
                </a:lnTo>
                <a:lnTo>
                  <a:pt x="25998" y="73220"/>
                </a:lnTo>
                <a:lnTo>
                  <a:pt x="22734" y="67892"/>
                </a:lnTo>
                <a:lnTo>
                  <a:pt x="23280" y="65907"/>
                </a:lnTo>
                <a:lnTo>
                  <a:pt x="23547" y="64934"/>
                </a:lnTo>
                <a:lnTo>
                  <a:pt x="24061" y="63068"/>
                </a:lnTo>
                <a:lnTo>
                  <a:pt x="21692" y="63879"/>
                </a:lnTo>
                <a:lnTo>
                  <a:pt x="17985" y="62471"/>
                </a:lnTo>
                <a:lnTo>
                  <a:pt x="15444" y="59468"/>
                </a:lnTo>
                <a:lnTo>
                  <a:pt x="13114" y="56713"/>
                </a:lnTo>
                <a:lnTo>
                  <a:pt x="15444" y="55584"/>
                </a:lnTo>
                <a:lnTo>
                  <a:pt x="19425" y="53657"/>
                </a:lnTo>
                <a:lnTo>
                  <a:pt x="19756" y="50615"/>
                </a:lnTo>
                <a:lnTo>
                  <a:pt x="15444" y="46222"/>
                </a:lnTo>
                <a:lnTo>
                  <a:pt x="11763" y="42472"/>
                </a:lnTo>
                <a:lnTo>
                  <a:pt x="996" y="37121"/>
                </a:lnTo>
                <a:lnTo>
                  <a:pt x="2295" y="35081"/>
                </a:lnTo>
                <a:lnTo>
                  <a:pt x="0" y="31981"/>
                </a:lnTo>
                <a:lnTo>
                  <a:pt x="3860" y="28820"/>
                </a:lnTo>
                <a:lnTo>
                  <a:pt x="8963" y="31467"/>
                </a:lnTo>
                <a:lnTo>
                  <a:pt x="15444" y="30487"/>
                </a:lnTo>
                <a:lnTo>
                  <a:pt x="19396" y="29889"/>
                </a:lnTo>
                <a:lnTo>
                  <a:pt x="25573" y="32821"/>
                </a:lnTo>
                <a:lnTo>
                  <a:pt x="28854" y="30132"/>
                </a:lnTo>
                <a:lnTo>
                  <a:pt x="34183" y="31602"/>
                </a:lnTo>
                <a:lnTo>
                  <a:pt x="38154" y="28757"/>
                </a:lnTo>
                <a:lnTo>
                  <a:pt x="44569" y="29436"/>
                </a:lnTo>
                <a:lnTo>
                  <a:pt x="50173" y="30031"/>
                </a:lnTo>
                <a:lnTo>
                  <a:pt x="54893" y="27411"/>
                </a:lnTo>
                <a:lnTo>
                  <a:pt x="52883" y="26064"/>
                </a:lnTo>
                <a:lnTo>
                  <a:pt x="53186" y="23802"/>
                </a:lnTo>
                <a:lnTo>
                  <a:pt x="51446" y="22946"/>
                </a:lnTo>
                <a:lnTo>
                  <a:pt x="50988" y="20534"/>
                </a:lnTo>
                <a:lnTo>
                  <a:pt x="46373" y="21806"/>
                </a:lnTo>
                <a:lnTo>
                  <a:pt x="44962" y="21334"/>
                </a:lnTo>
                <a:lnTo>
                  <a:pt x="44569" y="20587"/>
                </a:lnTo>
                <a:lnTo>
                  <a:pt x="44452" y="17641"/>
                </a:lnTo>
                <a:lnTo>
                  <a:pt x="46796" y="11909"/>
                </a:lnTo>
                <a:lnTo>
                  <a:pt x="46490" y="5606"/>
                </a:lnTo>
                <a:lnTo>
                  <a:pt x="51593" y="7208"/>
                </a:lnTo>
                <a:lnTo>
                  <a:pt x="56861" y="5791"/>
                </a:lnTo>
                <a:lnTo>
                  <a:pt x="60142" y="1848"/>
                </a:lnTo>
                <a:lnTo>
                  <a:pt x="64736" y="0"/>
                </a:lnTo>
                <a:lnTo>
                  <a:pt x="65919" y="662"/>
                </a:lnTo>
                <a:close/>
              </a:path>
            </a:pathLst>
          </a:custGeom>
          <a:solidFill>
            <a:srgbClr val="461272">
              <a:alpha val="100000"/>
            </a:srgbClr>
          </a:solidFill>
          <a:ln w="13550" cap="flat">
            <a:solidFill>
              <a:srgbClr val="461272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897" name="pg2897"/>
          <p:cNvSpPr/>
          <p:nvPr/>
        </p:nvSpPr>
        <p:spPr>
          <a:xfrm>
            <a:off x="3258155" y="3219519"/>
            <a:ext cx="56119" cy="68231"/>
          </a:xfrm>
          <a:custGeom>
            <a:avLst/>
            <a:gdLst/>
            <a:ahLst/>
            <a:cxnLst/>
            <a:rect l="0" t="0" r="0" b="0"/>
            <a:pathLst>
              <a:path w="56119" h="68231">
                <a:moveTo>
                  <a:pt x="22978" y="33881"/>
                </a:moveTo>
                <a:lnTo>
                  <a:pt x="28873" y="37366"/>
                </a:lnTo>
                <a:lnTo>
                  <a:pt x="30730" y="32685"/>
                </a:lnTo>
                <a:lnTo>
                  <a:pt x="33903" y="29632"/>
                </a:lnTo>
                <a:lnTo>
                  <a:pt x="36240" y="32069"/>
                </a:lnTo>
                <a:lnTo>
                  <a:pt x="39745" y="30944"/>
                </a:lnTo>
                <a:lnTo>
                  <a:pt x="43827" y="33935"/>
                </a:lnTo>
                <a:lnTo>
                  <a:pt x="49026" y="37745"/>
                </a:lnTo>
                <a:lnTo>
                  <a:pt x="52110" y="38128"/>
                </a:lnTo>
                <a:lnTo>
                  <a:pt x="52654" y="41032"/>
                </a:lnTo>
                <a:lnTo>
                  <a:pt x="56119" y="43992"/>
                </a:lnTo>
                <a:lnTo>
                  <a:pt x="50851" y="45409"/>
                </a:lnTo>
                <a:lnTo>
                  <a:pt x="45748" y="43806"/>
                </a:lnTo>
                <a:lnTo>
                  <a:pt x="46054" y="50109"/>
                </a:lnTo>
                <a:lnTo>
                  <a:pt x="43710" y="55841"/>
                </a:lnTo>
                <a:lnTo>
                  <a:pt x="43827" y="58787"/>
                </a:lnTo>
                <a:lnTo>
                  <a:pt x="44220" y="59534"/>
                </a:lnTo>
                <a:lnTo>
                  <a:pt x="45631" y="60006"/>
                </a:lnTo>
                <a:lnTo>
                  <a:pt x="50246" y="58735"/>
                </a:lnTo>
                <a:lnTo>
                  <a:pt x="50704" y="61147"/>
                </a:lnTo>
                <a:lnTo>
                  <a:pt x="52444" y="62002"/>
                </a:lnTo>
                <a:lnTo>
                  <a:pt x="52141" y="64264"/>
                </a:lnTo>
                <a:lnTo>
                  <a:pt x="54151" y="65611"/>
                </a:lnTo>
                <a:lnTo>
                  <a:pt x="49430" y="68231"/>
                </a:lnTo>
                <a:lnTo>
                  <a:pt x="43827" y="67637"/>
                </a:lnTo>
                <a:lnTo>
                  <a:pt x="37412" y="66958"/>
                </a:lnTo>
                <a:lnTo>
                  <a:pt x="36776" y="61792"/>
                </a:lnTo>
                <a:lnTo>
                  <a:pt x="33299" y="65013"/>
                </a:lnTo>
                <a:lnTo>
                  <a:pt x="29503" y="63998"/>
                </a:lnTo>
                <a:lnTo>
                  <a:pt x="24441" y="63734"/>
                </a:lnTo>
                <a:lnTo>
                  <a:pt x="14701" y="56417"/>
                </a:lnTo>
                <a:lnTo>
                  <a:pt x="14044" y="55924"/>
                </a:lnTo>
                <a:lnTo>
                  <a:pt x="11233" y="50949"/>
                </a:lnTo>
                <a:lnTo>
                  <a:pt x="10116" y="45327"/>
                </a:lnTo>
                <a:lnTo>
                  <a:pt x="7051" y="40679"/>
                </a:lnTo>
                <a:lnTo>
                  <a:pt x="3941" y="31091"/>
                </a:lnTo>
                <a:lnTo>
                  <a:pt x="371" y="27145"/>
                </a:lnTo>
                <a:lnTo>
                  <a:pt x="0" y="24323"/>
                </a:lnTo>
                <a:lnTo>
                  <a:pt x="7406" y="9419"/>
                </a:lnTo>
                <a:lnTo>
                  <a:pt x="13811" y="502"/>
                </a:lnTo>
                <a:lnTo>
                  <a:pt x="14701" y="265"/>
                </a:lnTo>
                <a:lnTo>
                  <a:pt x="15711" y="0"/>
                </a:lnTo>
                <a:lnTo>
                  <a:pt x="16948" y="7005"/>
                </a:lnTo>
                <a:lnTo>
                  <a:pt x="14701" y="10953"/>
                </a:lnTo>
                <a:lnTo>
                  <a:pt x="14147" y="11930"/>
                </a:lnTo>
                <a:lnTo>
                  <a:pt x="11098" y="12851"/>
                </a:lnTo>
                <a:lnTo>
                  <a:pt x="8046" y="16967"/>
                </a:lnTo>
                <a:lnTo>
                  <a:pt x="7673" y="19033"/>
                </a:lnTo>
                <a:lnTo>
                  <a:pt x="8639" y="21260"/>
                </a:lnTo>
                <a:lnTo>
                  <a:pt x="7016" y="23461"/>
                </a:lnTo>
                <a:lnTo>
                  <a:pt x="6543" y="26919"/>
                </a:lnTo>
                <a:lnTo>
                  <a:pt x="13692" y="31411"/>
                </a:lnTo>
                <a:lnTo>
                  <a:pt x="14576" y="30157"/>
                </a:lnTo>
                <a:lnTo>
                  <a:pt x="13861" y="26725"/>
                </a:lnTo>
                <a:lnTo>
                  <a:pt x="14701" y="26767"/>
                </a:lnTo>
                <a:lnTo>
                  <a:pt x="16289" y="26847"/>
                </a:lnTo>
                <a:lnTo>
                  <a:pt x="19467" y="30038"/>
                </a:lnTo>
                <a:lnTo>
                  <a:pt x="22999" y="31117"/>
                </a:lnTo>
                <a:close/>
              </a:path>
            </a:pathLst>
          </a:custGeom>
          <a:solidFill>
            <a:srgbClr val="390F6B">
              <a:alpha val="100000"/>
            </a:srgbClr>
          </a:solidFill>
          <a:ln w="13550" cap="flat">
            <a:solidFill>
              <a:srgbClr val="390F6B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898" name="pg2898"/>
          <p:cNvSpPr/>
          <p:nvPr/>
        </p:nvSpPr>
        <p:spPr>
          <a:xfrm>
            <a:off x="3248146" y="3264532"/>
            <a:ext cx="28663" cy="25170"/>
          </a:xfrm>
          <a:custGeom>
            <a:avLst/>
            <a:gdLst/>
            <a:ahLst/>
            <a:cxnLst/>
            <a:rect l="0" t="0" r="0" b="0"/>
            <a:pathLst>
              <a:path w="28663" h="25170">
                <a:moveTo>
                  <a:pt x="28663" y="23078"/>
                </a:moveTo>
                <a:lnTo>
                  <a:pt x="24710" y="23676"/>
                </a:lnTo>
                <a:lnTo>
                  <a:pt x="18229" y="24655"/>
                </a:lnTo>
                <a:lnTo>
                  <a:pt x="13126" y="22009"/>
                </a:lnTo>
                <a:lnTo>
                  <a:pt x="9266" y="25170"/>
                </a:lnTo>
                <a:lnTo>
                  <a:pt x="7818" y="20081"/>
                </a:lnTo>
                <a:lnTo>
                  <a:pt x="767" y="12248"/>
                </a:lnTo>
                <a:lnTo>
                  <a:pt x="0" y="9620"/>
                </a:lnTo>
                <a:lnTo>
                  <a:pt x="2762" y="6785"/>
                </a:lnTo>
                <a:lnTo>
                  <a:pt x="15627" y="0"/>
                </a:lnTo>
                <a:lnTo>
                  <a:pt x="17108" y="620"/>
                </a:lnTo>
                <a:lnTo>
                  <a:pt x="21141" y="11735"/>
                </a:lnTo>
                <a:lnTo>
                  <a:pt x="24710" y="17118"/>
                </a:lnTo>
                <a:close/>
              </a:path>
            </a:pathLst>
          </a:custGeom>
          <a:solidFill>
            <a:srgbClr val="390F6B">
              <a:alpha val="100000"/>
            </a:srgbClr>
          </a:solidFill>
          <a:ln w="13550" cap="flat">
            <a:solidFill>
              <a:srgbClr val="390F6B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899" name="pg2899"/>
          <p:cNvSpPr/>
          <p:nvPr/>
        </p:nvSpPr>
        <p:spPr>
          <a:xfrm>
            <a:off x="3472577" y="3136079"/>
            <a:ext cx="129192" cy="129106"/>
          </a:xfrm>
          <a:custGeom>
            <a:avLst/>
            <a:gdLst/>
            <a:ahLst/>
            <a:cxnLst/>
            <a:rect l="0" t="0" r="0" b="0"/>
            <a:pathLst>
              <a:path w="129192" h="129106">
                <a:moveTo>
                  <a:pt x="93468" y="2956"/>
                </a:moveTo>
                <a:lnTo>
                  <a:pt x="106532" y="10021"/>
                </a:lnTo>
                <a:lnTo>
                  <a:pt x="104776" y="11942"/>
                </a:lnTo>
                <a:lnTo>
                  <a:pt x="98261" y="13966"/>
                </a:lnTo>
                <a:lnTo>
                  <a:pt x="96275" y="16352"/>
                </a:lnTo>
                <a:lnTo>
                  <a:pt x="93770" y="21942"/>
                </a:lnTo>
                <a:lnTo>
                  <a:pt x="94057" y="29686"/>
                </a:lnTo>
                <a:lnTo>
                  <a:pt x="100608" y="48783"/>
                </a:lnTo>
                <a:lnTo>
                  <a:pt x="126133" y="86223"/>
                </a:lnTo>
                <a:lnTo>
                  <a:pt x="129192" y="94369"/>
                </a:lnTo>
                <a:lnTo>
                  <a:pt x="120145" y="92646"/>
                </a:lnTo>
                <a:lnTo>
                  <a:pt x="110683" y="94799"/>
                </a:lnTo>
                <a:lnTo>
                  <a:pt x="105945" y="94026"/>
                </a:lnTo>
                <a:lnTo>
                  <a:pt x="93767" y="82904"/>
                </a:lnTo>
                <a:lnTo>
                  <a:pt x="89459" y="77179"/>
                </a:lnTo>
                <a:lnTo>
                  <a:pt x="86657" y="75904"/>
                </a:lnTo>
                <a:lnTo>
                  <a:pt x="84718" y="75561"/>
                </a:lnTo>
                <a:lnTo>
                  <a:pt x="83387" y="75673"/>
                </a:lnTo>
                <a:lnTo>
                  <a:pt x="80737" y="76261"/>
                </a:lnTo>
                <a:lnTo>
                  <a:pt x="78406" y="77413"/>
                </a:lnTo>
                <a:lnTo>
                  <a:pt x="75690" y="78510"/>
                </a:lnTo>
                <a:lnTo>
                  <a:pt x="75026" y="78780"/>
                </a:lnTo>
                <a:lnTo>
                  <a:pt x="73859" y="78965"/>
                </a:lnTo>
                <a:lnTo>
                  <a:pt x="71458" y="79575"/>
                </a:lnTo>
                <a:lnTo>
                  <a:pt x="68504" y="80539"/>
                </a:lnTo>
                <a:lnTo>
                  <a:pt x="66767" y="80072"/>
                </a:lnTo>
                <a:lnTo>
                  <a:pt x="64257" y="80133"/>
                </a:lnTo>
                <a:lnTo>
                  <a:pt x="58937" y="81410"/>
                </a:lnTo>
                <a:lnTo>
                  <a:pt x="57481" y="81375"/>
                </a:lnTo>
                <a:lnTo>
                  <a:pt x="56551" y="80994"/>
                </a:lnTo>
                <a:lnTo>
                  <a:pt x="53570" y="78510"/>
                </a:lnTo>
                <a:lnTo>
                  <a:pt x="53033" y="78064"/>
                </a:lnTo>
                <a:lnTo>
                  <a:pt x="50537" y="77616"/>
                </a:lnTo>
                <a:lnTo>
                  <a:pt x="48267" y="78152"/>
                </a:lnTo>
                <a:lnTo>
                  <a:pt x="47057" y="78510"/>
                </a:lnTo>
                <a:lnTo>
                  <a:pt x="41741" y="82415"/>
                </a:lnTo>
                <a:lnTo>
                  <a:pt x="41723" y="85693"/>
                </a:lnTo>
                <a:lnTo>
                  <a:pt x="42692" y="85803"/>
                </a:lnTo>
                <a:lnTo>
                  <a:pt x="43314" y="83349"/>
                </a:lnTo>
                <a:lnTo>
                  <a:pt x="50177" y="80767"/>
                </a:lnTo>
                <a:lnTo>
                  <a:pt x="56561" y="85861"/>
                </a:lnTo>
                <a:lnTo>
                  <a:pt x="58443" y="85135"/>
                </a:lnTo>
                <a:lnTo>
                  <a:pt x="60832" y="86651"/>
                </a:lnTo>
                <a:lnTo>
                  <a:pt x="65905" y="83552"/>
                </a:lnTo>
                <a:lnTo>
                  <a:pt x="84488" y="80763"/>
                </a:lnTo>
                <a:lnTo>
                  <a:pt x="86738" y="82324"/>
                </a:lnTo>
                <a:lnTo>
                  <a:pt x="94499" y="93841"/>
                </a:lnTo>
                <a:lnTo>
                  <a:pt x="104839" y="102615"/>
                </a:lnTo>
                <a:lnTo>
                  <a:pt x="110289" y="104300"/>
                </a:lnTo>
                <a:lnTo>
                  <a:pt x="117942" y="113555"/>
                </a:lnTo>
                <a:lnTo>
                  <a:pt x="109193" y="115245"/>
                </a:lnTo>
                <a:lnTo>
                  <a:pt x="108047" y="119205"/>
                </a:lnTo>
                <a:lnTo>
                  <a:pt x="105013" y="123277"/>
                </a:lnTo>
                <a:lnTo>
                  <a:pt x="106916" y="126601"/>
                </a:lnTo>
                <a:lnTo>
                  <a:pt x="102461" y="129106"/>
                </a:lnTo>
                <a:lnTo>
                  <a:pt x="100587" y="127740"/>
                </a:lnTo>
                <a:lnTo>
                  <a:pt x="98873" y="123946"/>
                </a:lnTo>
                <a:lnTo>
                  <a:pt x="94008" y="119924"/>
                </a:lnTo>
                <a:lnTo>
                  <a:pt x="94151" y="115978"/>
                </a:lnTo>
                <a:lnTo>
                  <a:pt x="93017" y="112168"/>
                </a:lnTo>
                <a:lnTo>
                  <a:pt x="95564" y="106189"/>
                </a:lnTo>
                <a:lnTo>
                  <a:pt x="92472" y="105643"/>
                </a:lnTo>
                <a:lnTo>
                  <a:pt x="84073" y="98000"/>
                </a:lnTo>
                <a:lnTo>
                  <a:pt x="83627" y="101431"/>
                </a:lnTo>
                <a:lnTo>
                  <a:pt x="79856" y="107737"/>
                </a:lnTo>
                <a:lnTo>
                  <a:pt x="72493" y="107018"/>
                </a:lnTo>
                <a:lnTo>
                  <a:pt x="70036" y="105444"/>
                </a:lnTo>
                <a:lnTo>
                  <a:pt x="64153" y="110091"/>
                </a:lnTo>
                <a:lnTo>
                  <a:pt x="64540" y="111232"/>
                </a:lnTo>
                <a:lnTo>
                  <a:pt x="69940" y="110132"/>
                </a:lnTo>
                <a:lnTo>
                  <a:pt x="72674" y="113996"/>
                </a:lnTo>
                <a:lnTo>
                  <a:pt x="64984" y="116845"/>
                </a:lnTo>
                <a:lnTo>
                  <a:pt x="64561" y="122249"/>
                </a:lnTo>
                <a:lnTo>
                  <a:pt x="63701" y="123048"/>
                </a:lnTo>
                <a:lnTo>
                  <a:pt x="49703" y="125307"/>
                </a:lnTo>
                <a:lnTo>
                  <a:pt x="48662" y="123013"/>
                </a:lnTo>
                <a:lnTo>
                  <a:pt x="49165" y="116060"/>
                </a:lnTo>
                <a:lnTo>
                  <a:pt x="40860" y="114970"/>
                </a:lnTo>
                <a:lnTo>
                  <a:pt x="37451" y="114521"/>
                </a:lnTo>
                <a:lnTo>
                  <a:pt x="35139" y="117844"/>
                </a:lnTo>
                <a:lnTo>
                  <a:pt x="31175" y="125849"/>
                </a:lnTo>
                <a:lnTo>
                  <a:pt x="28937" y="125069"/>
                </a:lnTo>
                <a:lnTo>
                  <a:pt x="23459" y="123932"/>
                </a:lnTo>
                <a:lnTo>
                  <a:pt x="22919" y="124675"/>
                </a:lnTo>
                <a:lnTo>
                  <a:pt x="18526" y="124934"/>
                </a:lnTo>
                <a:lnTo>
                  <a:pt x="18195" y="123975"/>
                </a:lnTo>
                <a:lnTo>
                  <a:pt x="20096" y="122259"/>
                </a:lnTo>
                <a:lnTo>
                  <a:pt x="17065" y="118325"/>
                </a:lnTo>
                <a:lnTo>
                  <a:pt x="16469" y="117552"/>
                </a:lnTo>
                <a:lnTo>
                  <a:pt x="15290" y="115056"/>
                </a:lnTo>
                <a:lnTo>
                  <a:pt x="15753" y="113102"/>
                </a:lnTo>
                <a:lnTo>
                  <a:pt x="20585" y="111596"/>
                </a:lnTo>
                <a:lnTo>
                  <a:pt x="20515" y="103724"/>
                </a:lnTo>
                <a:lnTo>
                  <a:pt x="23950" y="93900"/>
                </a:lnTo>
                <a:lnTo>
                  <a:pt x="15278" y="90309"/>
                </a:lnTo>
                <a:lnTo>
                  <a:pt x="4427" y="90690"/>
                </a:lnTo>
                <a:lnTo>
                  <a:pt x="1264" y="89499"/>
                </a:lnTo>
                <a:lnTo>
                  <a:pt x="0" y="87493"/>
                </a:lnTo>
                <a:lnTo>
                  <a:pt x="2284" y="83086"/>
                </a:lnTo>
                <a:lnTo>
                  <a:pt x="10583" y="83226"/>
                </a:lnTo>
                <a:lnTo>
                  <a:pt x="17424" y="79117"/>
                </a:lnTo>
                <a:lnTo>
                  <a:pt x="14352" y="75047"/>
                </a:lnTo>
                <a:lnTo>
                  <a:pt x="17062" y="69164"/>
                </a:lnTo>
                <a:lnTo>
                  <a:pt x="17369" y="63631"/>
                </a:lnTo>
                <a:lnTo>
                  <a:pt x="15691" y="56006"/>
                </a:lnTo>
                <a:lnTo>
                  <a:pt x="17754" y="51383"/>
                </a:lnTo>
                <a:lnTo>
                  <a:pt x="15943" y="48423"/>
                </a:lnTo>
                <a:lnTo>
                  <a:pt x="17727" y="43812"/>
                </a:lnTo>
                <a:lnTo>
                  <a:pt x="16916" y="35468"/>
                </a:lnTo>
                <a:lnTo>
                  <a:pt x="17566" y="32008"/>
                </a:lnTo>
                <a:lnTo>
                  <a:pt x="22698" y="27797"/>
                </a:lnTo>
                <a:lnTo>
                  <a:pt x="26592" y="26870"/>
                </a:lnTo>
                <a:lnTo>
                  <a:pt x="37343" y="25572"/>
                </a:lnTo>
                <a:lnTo>
                  <a:pt x="38975" y="28388"/>
                </a:lnTo>
                <a:lnTo>
                  <a:pt x="40860" y="28619"/>
                </a:lnTo>
                <a:lnTo>
                  <a:pt x="42837" y="28861"/>
                </a:lnTo>
                <a:lnTo>
                  <a:pt x="43295" y="25079"/>
                </a:lnTo>
                <a:lnTo>
                  <a:pt x="46202" y="23233"/>
                </a:lnTo>
                <a:lnTo>
                  <a:pt x="47309" y="19129"/>
                </a:lnTo>
                <a:lnTo>
                  <a:pt x="48716" y="18302"/>
                </a:lnTo>
                <a:lnTo>
                  <a:pt x="52030" y="16352"/>
                </a:lnTo>
                <a:lnTo>
                  <a:pt x="55219" y="14475"/>
                </a:lnTo>
                <a:lnTo>
                  <a:pt x="60403" y="15279"/>
                </a:lnTo>
                <a:lnTo>
                  <a:pt x="66429" y="11497"/>
                </a:lnTo>
                <a:lnTo>
                  <a:pt x="67823" y="8377"/>
                </a:lnTo>
                <a:lnTo>
                  <a:pt x="70201" y="6402"/>
                </a:lnTo>
                <a:lnTo>
                  <a:pt x="70278" y="1966"/>
                </a:lnTo>
                <a:lnTo>
                  <a:pt x="71859" y="148"/>
                </a:lnTo>
                <a:lnTo>
                  <a:pt x="74465" y="0"/>
                </a:lnTo>
                <a:lnTo>
                  <a:pt x="76878" y="3689"/>
                </a:lnTo>
                <a:lnTo>
                  <a:pt x="81703" y="4551"/>
                </a:lnTo>
                <a:lnTo>
                  <a:pt x="83950" y="6402"/>
                </a:lnTo>
                <a:lnTo>
                  <a:pt x="91853" y="6386"/>
                </a:lnTo>
                <a:close/>
              </a:path>
            </a:pathLst>
          </a:custGeom>
          <a:solidFill>
            <a:srgbClr val="441172">
              <a:alpha val="100000"/>
            </a:srgbClr>
          </a:solidFill>
          <a:ln w="13550" cap="flat">
            <a:solidFill>
              <a:srgbClr val="441172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900" name="pg2900"/>
          <p:cNvSpPr/>
          <p:nvPr/>
        </p:nvSpPr>
        <p:spPr>
          <a:xfrm>
            <a:off x="3315804" y="3068741"/>
            <a:ext cx="250240" cy="164140"/>
          </a:xfrm>
          <a:custGeom>
            <a:avLst/>
            <a:gdLst/>
            <a:ahLst/>
            <a:cxnLst/>
            <a:rect l="0" t="0" r="0" b="0"/>
            <a:pathLst>
              <a:path w="250240" h="164140">
                <a:moveTo>
                  <a:pt x="188641" y="0"/>
                </a:moveTo>
                <a:lnTo>
                  <a:pt x="193915" y="5232"/>
                </a:lnTo>
                <a:lnTo>
                  <a:pt x="196963" y="4983"/>
                </a:lnTo>
                <a:lnTo>
                  <a:pt x="197633" y="5618"/>
                </a:lnTo>
                <a:lnTo>
                  <a:pt x="202786" y="10500"/>
                </a:lnTo>
                <a:lnTo>
                  <a:pt x="212526" y="14510"/>
                </a:lnTo>
                <a:lnTo>
                  <a:pt x="216878" y="19574"/>
                </a:lnTo>
                <a:lnTo>
                  <a:pt x="216357" y="22605"/>
                </a:lnTo>
                <a:lnTo>
                  <a:pt x="217063" y="24603"/>
                </a:lnTo>
                <a:lnTo>
                  <a:pt x="221902" y="27822"/>
                </a:lnTo>
                <a:lnTo>
                  <a:pt x="224367" y="31682"/>
                </a:lnTo>
                <a:lnTo>
                  <a:pt x="228048" y="39321"/>
                </a:lnTo>
                <a:lnTo>
                  <a:pt x="229775" y="46437"/>
                </a:lnTo>
                <a:lnTo>
                  <a:pt x="231399" y="48020"/>
                </a:lnTo>
                <a:lnTo>
                  <a:pt x="231596" y="50940"/>
                </a:lnTo>
                <a:lnTo>
                  <a:pt x="234514" y="55037"/>
                </a:lnTo>
                <a:lnTo>
                  <a:pt x="242665" y="59305"/>
                </a:lnTo>
                <a:lnTo>
                  <a:pt x="243963" y="65996"/>
                </a:lnTo>
                <a:lnTo>
                  <a:pt x="250240" y="70294"/>
                </a:lnTo>
                <a:lnTo>
                  <a:pt x="248626" y="73724"/>
                </a:lnTo>
                <a:lnTo>
                  <a:pt x="240723" y="73740"/>
                </a:lnTo>
                <a:lnTo>
                  <a:pt x="238476" y="71889"/>
                </a:lnTo>
                <a:lnTo>
                  <a:pt x="233651" y="71027"/>
                </a:lnTo>
                <a:lnTo>
                  <a:pt x="231238" y="67338"/>
                </a:lnTo>
                <a:lnTo>
                  <a:pt x="228632" y="67486"/>
                </a:lnTo>
                <a:lnTo>
                  <a:pt x="227050" y="69304"/>
                </a:lnTo>
                <a:lnTo>
                  <a:pt x="226974" y="73740"/>
                </a:lnTo>
                <a:lnTo>
                  <a:pt x="224596" y="75715"/>
                </a:lnTo>
                <a:lnTo>
                  <a:pt x="223202" y="78836"/>
                </a:lnTo>
                <a:lnTo>
                  <a:pt x="217176" y="82617"/>
                </a:lnTo>
                <a:lnTo>
                  <a:pt x="211992" y="81813"/>
                </a:lnTo>
                <a:lnTo>
                  <a:pt x="208803" y="83690"/>
                </a:lnTo>
                <a:lnTo>
                  <a:pt x="205489" y="85640"/>
                </a:lnTo>
                <a:lnTo>
                  <a:pt x="204082" y="86468"/>
                </a:lnTo>
                <a:lnTo>
                  <a:pt x="202974" y="90571"/>
                </a:lnTo>
                <a:lnTo>
                  <a:pt x="200067" y="92417"/>
                </a:lnTo>
                <a:lnTo>
                  <a:pt x="199609" y="96199"/>
                </a:lnTo>
                <a:lnTo>
                  <a:pt x="197633" y="95957"/>
                </a:lnTo>
                <a:lnTo>
                  <a:pt x="195748" y="95726"/>
                </a:lnTo>
                <a:lnTo>
                  <a:pt x="194116" y="92910"/>
                </a:lnTo>
                <a:lnTo>
                  <a:pt x="183365" y="94208"/>
                </a:lnTo>
                <a:lnTo>
                  <a:pt x="179470" y="95135"/>
                </a:lnTo>
                <a:lnTo>
                  <a:pt x="174339" y="99346"/>
                </a:lnTo>
                <a:lnTo>
                  <a:pt x="173689" y="102806"/>
                </a:lnTo>
                <a:lnTo>
                  <a:pt x="174499" y="111150"/>
                </a:lnTo>
                <a:lnTo>
                  <a:pt x="172716" y="115761"/>
                </a:lnTo>
                <a:lnTo>
                  <a:pt x="174527" y="118721"/>
                </a:lnTo>
                <a:lnTo>
                  <a:pt x="172463" y="123344"/>
                </a:lnTo>
                <a:lnTo>
                  <a:pt x="174142" y="130969"/>
                </a:lnTo>
                <a:lnTo>
                  <a:pt x="173835" y="136502"/>
                </a:lnTo>
                <a:lnTo>
                  <a:pt x="171125" y="142385"/>
                </a:lnTo>
                <a:lnTo>
                  <a:pt x="174197" y="146455"/>
                </a:lnTo>
                <a:lnTo>
                  <a:pt x="167356" y="150564"/>
                </a:lnTo>
                <a:lnTo>
                  <a:pt x="159056" y="150424"/>
                </a:lnTo>
                <a:lnTo>
                  <a:pt x="156772" y="154831"/>
                </a:lnTo>
                <a:lnTo>
                  <a:pt x="158036" y="156837"/>
                </a:lnTo>
                <a:lnTo>
                  <a:pt x="161200" y="158028"/>
                </a:lnTo>
                <a:lnTo>
                  <a:pt x="154039" y="159652"/>
                </a:lnTo>
                <a:lnTo>
                  <a:pt x="151892" y="161628"/>
                </a:lnTo>
                <a:lnTo>
                  <a:pt x="143970" y="160649"/>
                </a:lnTo>
                <a:lnTo>
                  <a:pt x="141586" y="164140"/>
                </a:lnTo>
                <a:lnTo>
                  <a:pt x="139859" y="160061"/>
                </a:lnTo>
                <a:lnTo>
                  <a:pt x="139904" y="157087"/>
                </a:lnTo>
                <a:lnTo>
                  <a:pt x="140502" y="153918"/>
                </a:lnTo>
                <a:lnTo>
                  <a:pt x="143211" y="149803"/>
                </a:lnTo>
                <a:lnTo>
                  <a:pt x="138515" y="147372"/>
                </a:lnTo>
                <a:lnTo>
                  <a:pt x="134217" y="143041"/>
                </a:lnTo>
                <a:lnTo>
                  <a:pt x="133140" y="141496"/>
                </a:lnTo>
                <a:lnTo>
                  <a:pt x="135005" y="138900"/>
                </a:lnTo>
                <a:lnTo>
                  <a:pt x="133154" y="135681"/>
                </a:lnTo>
                <a:lnTo>
                  <a:pt x="133295" y="129505"/>
                </a:lnTo>
                <a:lnTo>
                  <a:pt x="129961" y="123589"/>
                </a:lnTo>
                <a:lnTo>
                  <a:pt x="132764" y="120977"/>
                </a:lnTo>
                <a:lnTo>
                  <a:pt x="132357" y="115540"/>
                </a:lnTo>
                <a:lnTo>
                  <a:pt x="134293" y="112561"/>
                </a:lnTo>
                <a:lnTo>
                  <a:pt x="132992" y="109311"/>
                </a:lnTo>
                <a:lnTo>
                  <a:pt x="129730" y="107618"/>
                </a:lnTo>
                <a:lnTo>
                  <a:pt x="124133" y="108223"/>
                </a:lnTo>
                <a:lnTo>
                  <a:pt x="117703" y="114069"/>
                </a:lnTo>
                <a:lnTo>
                  <a:pt x="113149" y="112911"/>
                </a:lnTo>
                <a:lnTo>
                  <a:pt x="99877" y="114536"/>
                </a:lnTo>
                <a:lnTo>
                  <a:pt x="91251" y="112358"/>
                </a:lnTo>
                <a:lnTo>
                  <a:pt x="88940" y="113569"/>
                </a:lnTo>
                <a:lnTo>
                  <a:pt x="80020" y="108687"/>
                </a:lnTo>
                <a:lnTo>
                  <a:pt x="75216" y="109470"/>
                </a:lnTo>
                <a:lnTo>
                  <a:pt x="72276" y="104910"/>
                </a:lnTo>
                <a:lnTo>
                  <a:pt x="65352" y="105778"/>
                </a:lnTo>
                <a:lnTo>
                  <a:pt x="63858" y="106535"/>
                </a:lnTo>
                <a:lnTo>
                  <a:pt x="62864" y="110506"/>
                </a:lnTo>
                <a:lnTo>
                  <a:pt x="64666" y="114034"/>
                </a:lnTo>
                <a:lnTo>
                  <a:pt x="62318" y="115516"/>
                </a:lnTo>
                <a:lnTo>
                  <a:pt x="62014" y="119970"/>
                </a:lnTo>
                <a:lnTo>
                  <a:pt x="57755" y="120594"/>
                </a:lnTo>
                <a:lnTo>
                  <a:pt x="54974" y="124082"/>
                </a:lnTo>
                <a:lnTo>
                  <a:pt x="52617" y="122188"/>
                </a:lnTo>
                <a:lnTo>
                  <a:pt x="52097" y="121770"/>
                </a:lnTo>
                <a:lnTo>
                  <a:pt x="47011" y="112003"/>
                </a:lnTo>
                <a:lnTo>
                  <a:pt x="40824" y="108846"/>
                </a:lnTo>
                <a:lnTo>
                  <a:pt x="40242" y="106212"/>
                </a:lnTo>
                <a:lnTo>
                  <a:pt x="38871" y="103628"/>
                </a:lnTo>
                <a:lnTo>
                  <a:pt x="35966" y="104139"/>
                </a:lnTo>
                <a:lnTo>
                  <a:pt x="35023" y="101468"/>
                </a:lnTo>
                <a:lnTo>
                  <a:pt x="29207" y="102171"/>
                </a:lnTo>
                <a:lnTo>
                  <a:pt x="25977" y="99372"/>
                </a:lnTo>
                <a:lnTo>
                  <a:pt x="23085" y="99043"/>
                </a:lnTo>
                <a:lnTo>
                  <a:pt x="22540" y="97177"/>
                </a:lnTo>
                <a:lnTo>
                  <a:pt x="23153" y="95398"/>
                </a:lnTo>
                <a:lnTo>
                  <a:pt x="20223" y="89695"/>
                </a:lnTo>
                <a:lnTo>
                  <a:pt x="12153" y="90704"/>
                </a:lnTo>
                <a:lnTo>
                  <a:pt x="9888" y="89775"/>
                </a:lnTo>
                <a:lnTo>
                  <a:pt x="9835" y="85640"/>
                </a:lnTo>
                <a:lnTo>
                  <a:pt x="9818" y="84354"/>
                </a:lnTo>
                <a:lnTo>
                  <a:pt x="8771" y="83690"/>
                </a:lnTo>
                <a:lnTo>
                  <a:pt x="4173" y="80772"/>
                </a:lnTo>
                <a:lnTo>
                  <a:pt x="0" y="74522"/>
                </a:lnTo>
                <a:lnTo>
                  <a:pt x="446" y="71454"/>
                </a:lnTo>
                <a:lnTo>
                  <a:pt x="2791" y="70073"/>
                </a:lnTo>
                <a:lnTo>
                  <a:pt x="10813" y="58201"/>
                </a:lnTo>
                <a:lnTo>
                  <a:pt x="16245" y="58339"/>
                </a:lnTo>
                <a:lnTo>
                  <a:pt x="21068" y="54710"/>
                </a:lnTo>
                <a:lnTo>
                  <a:pt x="23176" y="55953"/>
                </a:lnTo>
                <a:lnTo>
                  <a:pt x="25097" y="55187"/>
                </a:lnTo>
                <a:lnTo>
                  <a:pt x="26475" y="41188"/>
                </a:lnTo>
                <a:lnTo>
                  <a:pt x="24738" y="39078"/>
                </a:lnTo>
                <a:lnTo>
                  <a:pt x="21977" y="35727"/>
                </a:lnTo>
                <a:lnTo>
                  <a:pt x="28106" y="31380"/>
                </a:lnTo>
                <a:lnTo>
                  <a:pt x="27283" y="25110"/>
                </a:lnTo>
                <a:lnTo>
                  <a:pt x="29164" y="21292"/>
                </a:lnTo>
                <a:lnTo>
                  <a:pt x="32784" y="19100"/>
                </a:lnTo>
                <a:lnTo>
                  <a:pt x="38656" y="19352"/>
                </a:lnTo>
                <a:lnTo>
                  <a:pt x="41765" y="17706"/>
                </a:lnTo>
                <a:lnTo>
                  <a:pt x="48104" y="16770"/>
                </a:lnTo>
                <a:lnTo>
                  <a:pt x="52617" y="14578"/>
                </a:lnTo>
                <a:lnTo>
                  <a:pt x="54761" y="13535"/>
                </a:lnTo>
                <a:lnTo>
                  <a:pt x="63344" y="18573"/>
                </a:lnTo>
                <a:lnTo>
                  <a:pt x="65960" y="18477"/>
                </a:lnTo>
                <a:lnTo>
                  <a:pt x="74306" y="13588"/>
                </a:lnTo>
                <a:lnTo>
                  <a:pt x="76155" y="9421"/>
                </a:lnTo>
                <a:lnTo>
                  <a:pt x="81864" y="12488"/>
                </a:lnTo>
                <a:lnTo>
                  <a:pt x="83888" y="5109"/>
                </a:lnTo>
                <a:lnTo>
                  <a:pt x="87730" y="5370"/>
                </a:lnTo>
                <a:lnTo>
                  <a:pt x="90010" y="3348"/>
                </a:lnTo>
                <a:lnTo>
                  <a:pt x="92168" y="4096"/>
                </a:lnTo>
                <a:lnTo>
                  <a:pt x="95770" y="4490"/>
                </a:lnTo>
                <a:lnTo>
                  <a:pt x="99657" y="7563"/>
                </a:lnTo>
                <a:lnTo>
                  <a:pt x="103692" y="8517"/>
                </a:lnTo>
                <a:lnTo>
                  <a:pt x="104988" y="11503"/>
                </a:lnTo>
                <a:lnTo>
                  <a:pt x="108536" y="15099"/>
                </a:lnTo>
                <a:lnTo>
                  <a:pt x="109903" y="15073"/>
                </a:lnTo>
                <a:lnTo>
                  <a:pt x="110590" y="13381"/>
                </a:lnTo>
                <a:lnTo>
                  <a:pt x="113540" y="13455"/>
                </a:lnTo>
                <a:lnTo>
                  <a:pt x="116966" y="18276"/>
                </a:lnTo>
                <a:lnTo>
                  <a:pt x="117569" y="18103"/>
                </a:lnTo>
                <a:lnTo>
                  <a:pt x="117426" y="13100"/>
                </a:lnTo>
                <a:lnTo>
                  <a:pt x="116321" y="10278"/>
                </a:lnTo>
                <a:lnTo>
                  <a:pt x="117766" y="10128"/>
                </a:lnTo>
                <a:lnTo>
                  <a:pt x="120076" y="12589"/>
                </a:lnTo>
                <a:lnTo>
                  <a:pt x="121776" y="14142"/>
                </a:lnTo>
                <a:lnTo>
                  <a:pt x="123308" y="12024"/>
                </a:lnTo>
                <a:lnTo>
                  <a:pt x="126071" y="12001"/>
                </a:lnTo>
                <a:lnTo>
                  <a:pt x="127284" y="15627"/>
                </a:lnTo>
                <a:lnTo>
                  <a:pt x="130276" y="16310"/>
                </a:lnTo>
                <a:lnTo>
                  <a:pt x="136239" y="12362"/>
                </a:lnTo>
                <a:lnTo>
                  <a:pt x="138543" y="12243"/>
                </a:lnTo>
                <a:lnTo>
                  <a:pt x="141373" y="8590"/>
                </a:lnTo>
                <a:lnTo>
                  <a:pt x="181682" y="12307"/>
                </a:lnTo>
                <a:lnTo>
                  <a:pt x="182640" y="11720"/>
                </a:lnTo>
                <a:lnTo>
                  <a:pt x="182186" y="8718"/>
                </a:lnTo>
                <a:lnTo>
                  <a:pt x="183125" y="4145"/>
                </a:lnTo>
                <a:close/>
              </a:path>
            </a:pathLst>
          </a:custGeom>
          <a:solidFill>
            <a:srgbClr val="371067">
              <a:alpha val="100000"/>
            </a:srgbClr>
          </a:solidFill>
          <a:ln w="13550" cap="flat">
            <a:solidFill>
              <a:srgbClr val="371067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901" name="pg2901"/>
          <p:cNvSpPr/>
          <p:nvPr/>
        </p:nvSpPr>
        <p:spPr>
          <a:xfrm>
            <a:off x="3394626" y="3226389"/>
            <a:ext cx="101901" cy="62203"/>
          </a:xfrm>
          <a:custGeom>
            <a:avLst/>
            <a:gdLst/>
            <a:ahLst/>
            <a:cxnLst/>
            <a:rect l="0" t="0" r="0" b="0"/>
            <a:pathLst>
              <a:path w="101901" h="62203">
                <a:moveTo>
                  <a:pt x="101901" y="3591"/>
                </a:moveTo>
                <a:lnTo>
                  <a:pt x="98465" y="13415"/>
                </a:lnTo>
                <a:lnTo>
                  <a:pt x="98536" y="21286"/>
                </a:lnTo>
                <a:lnTo>
                  <a:pt x="93704" y="22792"/>
                </a:lnTo>
                <a:lnTo>
                  <a:pt x="93241" y="24746"/>
                </a:lnTo>
                <a:lnTo>
                  <a:pt x="94420" y="27243"/>
                </a:lnTo>
                <a:lnTo>
                  <a:pt x="89444" y="32564"/>
                </a:lnTo>
                <a:lnTo>
                  <a:pt x="87799" y="38457"/>
                </a:lnTo>
                <a:lnTo>
                  <a:pt x="85774" y="40369"/>
                </a:lnTo>
                <a:lnTo>
                  <a:pt x="79410" y="40584"/>
                </a:lnTo>
                <a:lnTo>
                  <a:pt x="77149" y="42024"/>
                </a:lnTo>
                <a:lnTo>
                  <a:pt x="73614" y="46862"/>
                </a:lnTo>
                <a:lnTo>
                  <a:pt x="72400" y="52469"/>
                </a:lnTo>
                <a:lnTo>
                  <a:pt x="70713" y="52988"/>
                </a:lnTo>
                <a:lnTo>
                  <a:pt x="71945" y="55577"/>
                </a:lnTo>
                <a:lnTo>
                  <a:pt x="66289" y="60666"/>
                </a:lnTo>
                <a:lnTo>
                  <a:pt x="60555" y="62203"/>
                </a:lnTo>
                <a:lnTo>
                  <a:pt x="56837" y="60176"/>
                </a:lnTo>
                <a:lnTo>
                  <a:pt x="55542" y="57409"/>
                </a:lnTo>
                <a:lnTo>
                  <a:pt x="52980" y="57629"/>
                </a:lnTo>
                <a:lnTo>
                  <a:pt x="51338" y="59559"/>
                </a:lnTo>
                <a:lnTo>
                  <a:pt x="47489" y="59711"/>
                </a:lnTo>
                <a:lnTo>
                  <a:pt x="46199" y="58908"/>
                </a:lnTo>
                <a:lnTo>
                  <a:pt x="45713" y="56303"/>
                </a:lnTo>
                <a:lnTo>
                  <a:pt x="44002" y="55658"/>
                </a:lnTo>
                <a:lnTo>
                  <a:pt x="40046" y="56580"/>
                </a:lnTo>
                <a:lnTo>
                  <a:pt x="38000" y="59410"/>
                </a:lnTo>
                <a:lnTo>
                  <a:pt x="30236" y="61668"/>
                </a:lnTo>
                <a:lnTo>
                  <a:pt x="25090" y="59522"/>
                </a:lnTo>
                <a:lnTo>
                  <a:pt x="23754" y="60689"/>
                </a:lnTo>
                <a:lnTo>
                  <a:pt x="20669" y="59146"/>
                </a:lnTo>
                <a:lnTo>
                  <a:pt x="22907" y="54332"/>
                </a:lnTo>
                <a:lnTo>
                  <a:pt x="17267" y="50975"/>
                </a:lnTo>
                <a:lnTo>
                  <a:pt x="17654" y="46861"/>
                </a:lnTo>
                <a:lnTo>
                  <a:pt x="8830" y="41303"/>
                </a:lnTo>
                <a:lnTo>
                  <a:pt x="7852" y="34521"/>
                </a:lnTo>
                <a:lnTo>
                  <a:pt x="2206" y="31009"/>
                </a:lnTo>
                <a:lnTo>
                  <a:pt x="2519" y="27503"/>
                </a:lnTo>
                <a:lnTo>
                  <a:pt x="0" y="23989"/>
                </a:lnTo>
                <a:lnTo>
                  <a:pt x="2108" y="21524"/>
                </a:lnTo>
                <a:lnTo>
                  <a:pt x="7738" y="20809"/>
                </a:lnTo>
                <a:lnTo>
                  <a:pt x="11074" y="17342"/>
                </a:lnTo>
                <a:lnTo>
                  <a:pt x="15927" y="18237"/>
                </a:lnTo>
                <a:lnTo>
                  <a:pt x="21874" y="16371"/>
                </a:lnTo>
                <a:lnTo>
                  <a:pt x="25108" y="8931"/>
                </a:lnTo>
                <a:lnTo>
                  <a:pt x="30669" y="10924"/>
                </a:lnTo>
                <a:lnTo>
                  <a:pt x="36192" y="10792"/>
                </a:lnTo>
                <a:lnTo>
                  <a:pt x="39829" y="8426"/>
                </a:lnTo>
                <a:lnTo>
                  <a:pt x="44585" y="10114"/>
                </a:lnTo>
                <a:lnTo>
                  <a:pt x="47500" y="9409"/>
                </a:lnTo>
                <a:lnTo>
                  <a:pt x="50442" y="13149"/>
                </a:lnTo>
                <a:lnTo>
                  <a:pt x="54731" y="14254"/>
                </a:lnTo>
                <a:lnTo>
                  <a:pt x="59989" y="11169"/>
                </a:lnTo>
                <a:lnTo>
                  <a:pt x="62764" y="6493"/>
                </a:lnTo>
                <a:lnTo>
                  <a:pt x="65148" y="3001"/>
                </a:lnTo>
                <a:lnTo>
                  <a:pt x="73070" y="3981"/>
                </a:lnTo>
                <a:lnTo>
                  <a:pt x="75217" y="2004"/>
                </a:lnTo>
                <a:lnTo>
                  <a:pt x="82378" y="381"/>
                </a:lnTo>
                <a:lnTo>
                  <a:pt x="93229" y="0"/>
                </a:lnTo>
                <a:close/>
              </a:path>
            </a:pathLst>
          </a:custGeom>
          <a:solidFill>
            <a:srgbClr val="380F68">
              <a:alpha val="100000"/>
            </a:srgbClr>
          </a:solidFill>
          <a:ln w="13550" cap="flat">
            <a:solidFill>
              <a:srgbClr val="380F68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902" name="pg2902"/>
          <p:cNvSpPr/>
          <p:nvPr/>
        </p:nvSpPr>
        <p:spPr>
          <a:xfrm>
            <a:off x="3357589" y="3173652"/>
            <a:ext cx="101426" cy="76826"/>
          </a:xfrm>
          <a:custGeom>
            <a:avLst/>
            <a:gdLst/>
            <a:ahLst/>
            <a:cxnLst/>
            <a:rect l="0" t="0" r="0" b="0"/>
            <a:pathLst>
              <a:path w="101426" h="76826">
                <a:moveTo>
                  <a:pt x="47155" y="8658"/>
                </a:moveTo>
                <a:lnTo>
                  <a:pt x="49466" y="7448"/>
                </a:lnTo>
                <a:lnTo>
                  <a:pt x="58092" y="9626"/>
                </a:lnTo>
                <a:lnTo>
                  <a:pt x="71364" y="8001"/>
                </a:lnTo>
                <a:lnTo>
                  <a:pt x="75917" y="9159"/>
                </a:lnTo>
                <a:lnTo>
                  <a:pt x="82348" y="3313"/>
                </a:lnTo>
                <a:lnTo>
                  <a:pt x="87945" y="2707"/>
                </a:lnTo>
                <a:lnTo>
                  <a:pt x="91207" y="4401"/>
                </a:lnTo>
                <a:lnTo>
                  <a:pt x="92508" y="7651"/>
                </a:lnTo>
                <a:lnTo>
                  <a:pt x="90572" y="10630"/>
                </a:lnTo>
                <a:lnTo>
                  <a:pt x="90979" y="16067"/>
                </a:lnTo>
                <a:lnTo>
                  <a:pt x="88176" y="18678"/>
                </a:lnTo>
                <a:lnTo>
                  <a:pt x="91509" y="24594"/>
                </a:lnTo>
                <a:lnTo>
                  <a:pt x="91369" y="30771"/>
                </a:lnTo>
                <a:lnTo>
                  <a:pt x="93220" y="33990"/>
                </a:lnTo>
                <a:lnTo>
                  <a:pt x="91355" y="36585"/>
                </a:lnTo>
                <a:lnTo>
                  <a:pt x="92432" y="38130"/>
                </a:lnTo>
                <a:lnTo>
                  <a:pt x="96730" y="42461"/>
                </a:lnTo>
                <a:lnTo>
                  <a:pt x="101426" y="44893"/>
                </a:lnTo>
                <a:lnTo>
                  <a:pt x="98717" y="49007"/>
                </a:lnTo>
                <a:lnTo>
                  <a:pt x="98119" y="52177"/>
                </a:lnTo>
                <a:lnTo>
                  <a:pt x="98073" y="55150"/>
                </a:lnTo>
                <a:lnTo>
                  <a:pt x="99801" y="59230"/>
                </a:lnTo>
                <a:lnTo>
                  <a:pt x="97026" y="63906"/>
                </a:lnTo>
                <a:lnTo>
                  <a:pt x="91768" y="66991"/>
                </a:lnTo>
                <a:lnTo>
                  <a:pt x="87479" y="65886"/>
                </a:lnTo>
                <a:lnTo>
                  <a:pt x="84537" y="62146"/>
                </a:lnTo>
                <a:lnTo>
                  <a:pt x="81622" y="62851"/>
                </a:lnTo>
                <a:lnTo>
                  <a:pt x="76866" y="61163"/>
                </a:lnTo>
                <a:lnTo>
                  <a:pt x="73229" y="63529"/>
                </a:lnTo>
                <a:lnTo>
                  <a:pt x="67706" y="63661"/>
                </a:lnTo>
                <a:lnTo>
                  <a:pt x="62145" y="61668"/>
                </a:lnTo>
                <a:lnTo>
                  <a:pt x="58911" y="69108"/>
                </a:lnTo>
                <a:lnTo>
                  <a:pt x="52964" y="70974"/>
                </a:lnTo>
                <a:lnTo>
                  <a:pt x="48111" y="70079"/>
                </a:lnTo>
                <a:lnTo>
                  <a:pt x="44775" y="73546"/>
                </a:lnTo>
                <a:lnTo>
                  <a:pt x="39145" y="74261"/>
                </a:lnTo>
                <a:lnTo>
                  <a:pt x="37036" y="76726"/>
                </a:lnTo>
                <a:lnTo>
                  <a:pt x="36488" y="76388"/>
                </a:lnTo>
                <a:lnTo>
                  <a:pt x="34912" y="76826"/>
                </a:lnTo>
                <a:lnTo>
                  <a:pt x="33030" y="74559"/>
                </a:lnTo>
                <a:lnTo>
                  <a:pt x="31554" y="73436"/>
                </a:lnTo>
                <a:lnTo>
                  <a:pt x="30717" y="73549"/>
                </a:lnTo>
                <a:lnTo>
                  <a:pt x="29500" y="74440"/>
                </a:lnTo>
                <a:lnTo>
                  <a:pt x="28723" y="73740"/>
                </a:lnTo>
                <a:lnTo>
                  <a:pt x="27730" y="73700"/>
                </a:lnTo>
                <a:lnTo>
                  <a:pt x="27098" y="71674"/>
                </a:lnTo>
                <a:lnTo>
                  <a:pt x="15473" y="59424"/>
                </a:lnTo>
                <a:lnTo>
                  <a:pt x="12353" y="48785"/>
                </a:lnTo>
                <a:lnTo>
                  <a:pt x="10832" y="49296"/>
                </a:lnTo>
                <a:lnTo>
                  <a:pt x="7225" y="50510"/>
                </a:lnTo>
                <a:lnTo>
                  <a:pt x="2523" y="48536"/>
                </a:lnTo>
                <a:lnTo>
                  <a:pt x="0" y="40938"/>
                </a:lnTo>
                <a:lnTo>
                  <a:pt x="4028" y="36003"/>
                </a:lnTo>
                <a:lnTo>
                  <a:pt x="3907" y="31577"/>
                </a:lnTo>
                <a:lnTo>
                  <a:pt x="4926" y="28021"/>
                </a:lnTo>
                <a:lnTo>
                  <a:pt x="10832" y="23968"/>
                </a:lnTo>
                <a:lnTo>
                  <a:pt x="11583" y="23452"/>
                </a:lnTo>
                <a:lnTo>
                  <a:pt x="13109" y="22773"/>
                </a:lnTo>
                <a:lnTo>
                  <a:pt x="13306" y="21132"/>
                </a:lnTo>
                <a:lnTo>
                  <a:pt x="13189" y="19171"/>
                </a:lnTo>
                <a:lnTo>
                  <a:pt x="15970" y="15683"/>
                </a:lnTo>
                <a:lnTo>
                  <a:pt x="20229" y="15059"/>
                </a:lnTo>
                <a:lnTo>
                  <a:pt x="20533" y="10605"/>
                </a:lnTo>
                <a:lnTo>
                  <a:pt x="22881" y="9124"/>
                </a:lnTo>
                <a:lnTo>
                  <a:pt x="21079" y="5595"/>
                </a:lnTo>
                <a:lnTo>
                  <a:pt x="22072" y="1625"/>
                </a:lnTo>
                <a:lnTo>
                  <a:pt x="23567" y="867"/>
                </a:lnTo>
                <a:lnTo>
                  <a:pt x="30490" y="0"/>
                </a:lnTo>
                <a:lnTo>
                  <a:pt x="33431" y="4560"/>
                </a:lnTo>
                <a:lnTo>
                  <a:pt x="38235" y="3776"/>
                </a:lnTo>
                <a:close/>
              </a:path>
            </a:pathLst>
          </a:custGeom>
          <a:solidFill>
            <a:srgbClr val="4A1373">
              <a:alpha val="100000"/>
            </a:srgbClr>
          </a:solidFill>
          <a:ln w="13550" cap="flat">
            <a:solidFill>
              <a:srgbClr val="4A1373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903" name="pg2903"/>
          <p:cNvSpPr/>
          <p:nvPr/>
        </p:nvSpPr>
        <p:spPr>
          <a:xfrm>
            <a:off x="3372388" y="3247088"/>
            <a:ext cx="145047" cy="146851"/>
          </a:xfrm>
          <a:custGeom>
            <a:avLst/>
            <a:gdLst/>
            <a:ahLst/>
            <a:cxnLst/>
            <a:rect l="0" t="0" r="0" b="0"/>
            <a:pathLst>
              <a:path w="145047" h="146851">
                <a:moveTo>
                  <a:pt x="22238" y="3290"/>
                </a:moveTo>
                <a:lnTo>
                  <a:pt x="24757" y="6804"/>
                </a:lnTo>
                <a:lnTo>
                  <a:pt x="24444" y="10310"/>
                </a:lnTo>
                <a:lnTo>
                  <a:pt x="30090" y="13822"/>
                </a:lnTo>
                <a:lnTo>
                  <a:pt x="31068" y="20604"/>
                </a:lnTo>
                <a:lnTo>
                  <a:pt x="39892" y="26162"/>
                </a:lnTo>
                <a:lnTo>
                  <a:pt x="39505" y="30276"/>
                </a:lnTo>
                <a:lnTo>
                  <a:pt x="45145" y="33633"/>
                </a:lnTo>
                <a:lnTo>
                  <a:pt x="42907" y="38447"/>
                </a:lnTo>
                <a:lnTo>
                  <a:pt x="45992" y="39990"/>
                </a:lnTo>
                <a:lnTo>
                  <a:pt x="47328" y="38823"/>
                </a:lnTo>
                <a:lnTo>
                  <a:pt x="52474" y="40969"/>
                </a:lnTo>
                <a:lnTo>
                  <a:pt x="60238" y="38711"/>
                </a:lnTo>
                <a:lnTo>
                  <a:pt x="62284" y="35880"/>
                </a:lnTo>
                <a:lnTo>
                  <a:pt x="66240" y="34959"/>
                </a:lnTo>
                <a:lnTo>
                  <a:pt x="67951" y="35604"/>
                </a:lnTo>
                <a:lnTo>
                  <a:pt x="68437" y="38209"/>
                </a:lnTo>
                <a:lnTo>
                  <a:pt x="69727" y="39012"/>
                </a:lnTo>
                <a:lnTo>
                  <a:pt x="73576" y="38859"/>
                </a:lnTo>
                <a:lnTo>
                  <a:pt x="75218" y="36930"/>
                </a:lnTo>
                <a:lnTo>
                  <a:pt x="77780" y="36710"/>
                </a:lnTo>
                <a:lnTo>
                  <a:pt x="79075" y="39477"/>
                </a:lnTo>
                <a:lnTo>
                  <a:pt x="82793" y="41504"/>
                </a:lnTo>
                <a:lnTo>
                  <a:pt x="88527" y="39967"/>
                </a:lnTo>
                <a:lnTo>
                  <a:pt x="94183" y="34878"/>
                </a:lnTo>
                <a:lnTo>
                  <a:pt x="92951" y="32289"/>
                </a:lnTo>
                <a:lnTo>
                  <a:pt x="94638" y="31770"/>
                </a:lnTo>
                <a:lnTo>
                  <a:pt x="95852" y="26163"/>
                </a:lnTo>
                <a:lnTo>
                  <a:pt x="99388" y="21325"/>
                </a:lnTo>
                <a:lnTo>
                  <a:pt x="101648" y="19885"/>
                </a:lnTo>
                <a:lnTo>
                  <a:pt x="108012" y="19670"/>
                </a:lnTo>
                <a:lnTo>
                  <a:pt x="110037" y="17758"/>
                </a:lnTo>
                <a:lnTo>
                  <a:pt x="111682" y="11865"/>
                </a:lnTo>
                <a:lnTo>
                  <a:pt x="116658" y="6544"/>
                </a:lnTo>
                <a:lnTo>
                  <a:pt x="117254" y="7317"/>
                </a:lnTo>
                <a:lnTo>
                  <a:pt x="120285" y="11251"/>
                </a:lnTo>
                <a:lnTo>
                  <a:pt x="118384" y="12967"/>
                </a:lnTo>
                <a:lnTo>
                  <a:pt x="118715" y="13925"/>
                </a:lnTo>
                <a:lnTo>
                  <a:pt x="123108" y="13667"/>
                </a:lnTo>
                <a:lnTo>
                  <a:pt x="123648" y="12923"/>
                </a:lnTo>
                <a:lnTo>
                  <a:pt x="129126" y="14060"/>
                </a:lnTo>
                <a:lnTo>
                  <a:pt x="131364" y="14840"/>
                </a:lnTo>
                <a:lnTo>
                  <a:pt x="129364" y="17406"/>
                </a:lnTo>
                <a:lnTo>
                  <a:pt x="129280" y="19177"/>
                </a:lnTo>
                <a:lnTo>
                  <a:pt x="132044" y="22171"/>
                </a:lnTo>
                <a:lnTo>
                  <a:pt x="133149" y="25257"/>
                </a:lnTo>
                <a:lnTo>
                  <a:pt x="132491" y="30519"/>
                </a:lnTo>
                <a:lnTo>
                  <a:pt x="135018" y="32324"/>
                </a:lnTo>
                <a:lnTo>
                  <a:pt x="135113" y="36613"/>
                </a:lnTo>
                <a:lnTo>
                  <a:pt x="136516" y="41457"/>
                </a:lnTo>
                <a:lnTo>
                  <a:pt x="133928" y="44345"/>
                </a:lnTo>
                <a:lnTo>
                  <a:pt x="134563" y="47280"/>
                </a:lnTo>
                <a:lnTo>
                  <a:pt x="133855" y="50919"/>
                </a:lnTo>
                <a:lnTo>
                  <a:pt x="137278" y="51617"/>
                </a:lnTo>
                <a:lnTo>
                  <a:pt x="139087" y="49747"/>
                </a:lnTo>
                <a:lnTo>
                  <a:pt x="141049" y="49504"/>
                </a:lnTo>
                <a:lnTo>
                  <a:pt x="142480" y="49327"/>
                </a:lnTo>
                <a:lnTo>
                  <a:pt x="145047" y="52719"/>
                </a:lnTo>
                <a:lnTo>
                  <a:pt x="144086" y="55929"/>
                </a:lnTo>
                <a:lnTo>
                  <a:pt x="141049" y="57085"/>
                </a:lnTo>
                <a:lnTo>
                  <a:pt x="138375" y="58103"/>
                </a:lnTo>
                <a:lnTo>
                  <a:pt x="135531" y="62228"/>
                </a:lnTo>
                <a:lnTo>
                  <a:pt x="139742" y="64185"/>
                </a:lnTo>
                <a:lnTo>
                  <a:pt x="139111" y="75566"/>
                </a:lnTo>
                <a:lnTo>
                  <a:pt x="139057" y="76539"/>
                </a:lnTo>
                <a:lnTo>
                  <a:pt x="139188" y="77559"/>
                </a:lnTo>
                <a:lnTo>
                  <a:pt x="141049" y="80936"/>
                </a:lnTo>
                <a:lnTo>
                  <a:pt x="141743" y="82185"/>
                </a:lnTo>
                <a:lnTo>
                  <a:pt x="141049" y="82598"/>
                </a:lnTo>
                <a:lnTo>
                  <a:pt x="136960" y="85166"/>
                </a:lnTo>
                <a:lnTo>
                  <a:pt x="135020" y="88862"/>
                </a:lnTo>
                <a:lnTo>
                  <a:pt x="131922" y="91570"/>
                </a:lnTo>
                <a:lnTo>
                  <a:pt x="131450" y="94143"/>
                </a:lnTo>
                <a:lnTo>
                  <a:pt x="133409" y="98483"/>
                </a:lnTo>
                <a:lnTo>
                  <a:pt x="131545" y="98571"/>
                </a:lnTo>
                <a:lnTo>
                  <a:pt x="130056" y="100505"/>
                </a:lnTo>
                <a:lnTo>
                  <a:pt x="129676" y="101831"/>
                </a:lnTo>
                <a:lnTo>
                  <a:pt x="128963" y="101363"/>
                </a:lnTo>
                <a:lnTo>
                  <a:pt x="124345" y="111263"/>
                </a:lnTo>
                <a:lnTo>
                  <a:pt x="116751" y="116067"/>
                </a:lnTo>
                <a:lnTo>
                  <a:pt x="116968" y="117760"/>
                </a:lnTo>
                <a:lnTo>
                  <a:pt x="115843" y="119880"/>
                </a:lnTo>
                <a:lnTo>
                  <a:pt x="112744" y="122319"/>
                </a:lnTo>
                <a:lnTo>
                  <a:pt x="110830" y="125842"/>
                </a:lnTo>
                <a:lnTo>
                  <a:pt x="103322" y="126765"/>
                </a:lnTo>
                <a:lnTo>
                  <a:pt x="101140" y="125452"/>
                </a:lnTo>
                <a:lnTo>
                  <a:pt x="88931" y="130834"/>
                </a:lnTo>
                <a:lnTo>
                  <a:pt x="85840" y="130420"/>
                </a:lnTo>
                <a:lnTo>
                  <a:pt x="82505" y="128135"/>
                </a:lnTo>
                <a:lnTo>
                  <a:pt x="81110" y="125317"/>
                </a:lnTo>
                <a:lnTo>
                  <a:pt x="81264" y="116599"/>
                </a:lnTo>
                <a:lnTo>
                  <a:pt x="77038" y="116270"/>
                </a:lnTo>
                <a:lnTo>
                  <a:pt x="69547" y="121229"/>
                </a:lnTo>
                <a:lnTo>
                  <a:pt x="65666" y="128319"/>
                </a:lnTo>
                <a:lnTo>
                  <a:pt x="62827" y="129290"/>
                </a:lnTo>
                <a:lnTo>
                  <a:pt x="59211" y="135468"/>
                </a:lnTo>
                <a:lnTo>
                  <a:pt x="50864" y="136374"/>
                </a:lnTo>
                <a:lnTo>
                  <a:pt x="50190" y="138097"/>
                </a:lnTo>
                <a:lnTo>
                  <a:pt x="51405" y="141176"/>
                </a:lnTo>
                <a:lnTo>
                  <a:pt x="51113" y="143042"/>
                </a:lnTo>
                <a:lnTo>
                  <a:pt x="46163" y="146851"/>
                </a:lnTo>
                <a:lnTo>
                  <a:pt x="40788" y="146733"/>
                </a:lnTo>
                <a:lnTo>
                  <a:pt x="39330" y="143168"/>
                </a:lnTo>
                <a:lnTo>
                  <a:pt x="35155" y="141015"/>
                </a:lnTo>
                <a:lnTo>
                  <a:pt x="38833" y="132666"/>
                </a:lnTo>
                <a:lnTo>
                  <a:pt x="43731" y="132463"/>
                </a:lnTo>
                <a:lnTo>
                  <a:pt x="46655" y="129466"/>
                </a:lnTo>
                <a:lnTo>
                  <a:pt x="45149" y="126498"/>
                </a:lnTo>
                <a:lnTo>
                  <a:pt x="46541" y="123435"/>
                </a:lnTo>
                <a:lnTo>
                  <a:pt x="41396" y="119767"/>
                </a:lnTo>
                <a:lnTo>
                  <a:pt x="32032" y="118614"/>
                </a:lnTo>
                <a:lnTo>
                  <a:pt x="27011" y="115206"/>
                </a:lnTo>
                <a:lnTo>
                  <a:pt x="22036" y="114524"/>
                </a:lnTo>
                <a:lnTo>
                  <a:pt x="18960" y="107882"/>
                </a:lnTo>
                <a:lnTo>
                  <a:pt x="21164" y="104083"/>
                </a:lnTo>
                <a:lnTo>
                  <a:pt x="22034" y="98716"/>
                </a:lnTo>
                <a:lnTo>
                  <a:pt x="23212" y="97882"/>
                </a:lnTo>
                <a:lnTo>
                  <a:pt x="28048" y="94465"/>
                </a:lnTo>
                <a:lnTo>
                  <a:pt x="28734" y="91661"/>
                </a:lnTo>
                <a:lnTo>
                  <a:pt x="28861" y="88420"/>
                </a:lnTo>
                <a:lnTo>
                  <a:pt x="26753" y="86001"/>
                </a:lnTo>
                <a:lnTo>
                  <a:pt x="25641" y="80623"/>
                </a:lnTo>
                <a:lnTo>
                  <a:pt x="26074" y="76539"/>
                </a:lnTo>
                <a:lnTo>
                  <a:pt x="22933" y="70994"/>
                </a:lnTo>
                <a:lnTo>
                  <a:pt x="22413" y="66832"/>
                </a:lnTo>
                <a:lnTo>
                  <a:pt x="16895" y="60750"/>
                </a:lnTo>
                <a:lnTo>
                  <a:pt x="7658" y="55714"/>
                </a:lnTo>
                <a:lnTo>
                  <a:pt x="4647" y="57082"/>
                </a:lnTo>
                <a:lnTo>
                  <a:pt x="5545" y="53711"/>
                </a:lnTo>
                <a:lnTo>
                  <a:pt x="2614" y="48517"/>
                </a:lnTo>
                <a:lnTo>
                  <a:pt x="2442" y="32513"/>
                </a:lnTo>
                <a:lnTo>
                  <a:pt x="0" y="29674"/>
                </a:lnTo>
                <a:lnTo>
                  <a:pt x="2480" y="26872"/>
                </a:lnTo>
                <a:lnTo>
                  <a:pt x="3810" y="22413"/>
                </a:lnTo>
                <a:lnTo>
                  <a:pt x="1308" y="21033"/>
                </a:lnTo>
                <a:lnTo>
                  <a:pt x="698" y="19007"/>
                </a:lnTo>
                <a:lnTo>
                  <a:pt x="4745" y="14571"/>
                </a:lnTo>
                <a:lnTo>
                  <a:pt x="4816" y="10591"/>
                </a:lnTo>
                <a:lnTo>
                  <a:pt x="7206" y="5261"/>
                </a:lnTo>
                <a:lnTo>
                  <a:pt x="11286" y="5100"/>
                </a:lnTo>
                <a:lnTo>
                  <a:pt x="11514" y="2113"/>
                </a:lnTo>
                <a:lnTo>
                  <a:pt x="12931" y="264"/>
                </a:lnTo>
                <a:lnTo>
                  <a:pt x="13924" y="304"/>
                </a:lnTo>
                <a:lnTo>
                  <a:pt x="14701" y="1004"/>
                </a:lnTo>
                <a:lnTo>
                  <a:pt x="15918" y="113"/>
                </a:lnTo>
                <a:lnTo>
                  <a:pt x="16755" y="0"/>
                </a:lnTo>
                <a:lnTo>
                  <a:pt x="18231" y="1123"/>
                </a:lnTo>
                <a:lnTo>
                  <a:pt x="20113" y="3390"/>
                </a:lnTo>
                <a:lnTo>
                  <a:pt x="21689" y="2952"/>
                </a:lnTo>
                <a:close/>
              </a:path>
            </a:pathLst>
          </a:custGeom>
          <a:solidFill>
            <a:srgbClr val="3C0F70">
              <a:alpha val="100000"/>
            </a:srgbClr>
          </a:solidFill>
          <a:ln w="13550" cap="flat">
            <a:solidFill>
              <a:srgbClr val="3C0F70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904" name="pg2904"/>
          <p:cNvSpPr/>
          <p:nvPr/>
        </p:nvSpPr>
        <p:spPr>
          <a:xfrm>
            <a:off x="3418552" y="3345572"/>
            <a:ext cx="133402" cy="174293"/>
          </a:xfrm>
          <a:custGeom>
            <a:avLst/>
            <a:gdLst/>
            <a:ahLst/>
            <a:cxnLst/>
            <a:rect l="0" t="0" r="0" b="0"/>
            <a:pathLst>
              <a:path w="133402" h="174293">
                <a:moveTo>
                  <a:pt x="117429" y="58883"/>
                </a:moveTo>
                <a:lnTo>
                  <a:pt x="119728" y="62025"/>
                </a:lnTo>
                <a:lnTo>
                  <a:pt x="117498" y="67869"/>
                </a:lnTo>
                <a:lnTo>
                  <a:pt x="117863" y="69019"/>
                </a:lnTo>
                <a:lnTo>
                  <a:pt x="119497" y="70247"/>
                </a:lnTo>
                <a:lnTo>
                  <a:pt x="125883" y="69654"/>
                </a:lnTo>
                <a:lnTo>
                  <a:pt x="125848" y="73575"/>
                </a:lnTo>
                <a:lnTo>
                  <a:pt x="127069" y="75769"/>
                </a:lnTo>
                <a:lnTo>
                  <a:pt x="126656" y="78995"/>
                </a:lnTo>
                <a:lnTo>
                  <a:pt x="132080" y="82600"/>
                </a:lnTo>
                <a:lnTo>
                  <a:pt x="133402" y="89137"/>
                </a:lnTo>
                <a:lnTo>
                  <a:pt x="130004" y="96045"/>
                </a:lnTo>
                <a:lnTo>
                  <a:pt x="122827" y="103371"/>
                </a:lnTo>
                <a:lnTo>
                  <a:pt x="117617" y="105717"/>
                </a:lnTo>
                <a:lnTo>
                  <a:pt x="117215" y="107593"/>
                </a:lnTo>
                <a:lnTo>
                  <a:pt x="119286" y="111377"/>
                </a:lnTo>
                <a:lnTo>
                  <a:pt x="120308" y="112138"/>
                </a:lnTo>
                <a:lnTo>
                  <a:pt x="120565" y="114396"/>
                </a:lnTo>
                <a:lnTo>
                  <a:pt x="115446" y="115929"/>
                </a:lnTo>
                <a:lnTo>
                  <a:pt x="112834" y="119877"/>
                </a:lnTo>
                <a:lnTo>
                  <a:pt x="113254" y="123479"/>
                </a:lnTo>
                <a:lnTo>
                  <a:pt x="112209" y="125667"/>
                </a:lnTo>
                <a:lnTo>
                  <a:pt x="109807" y="126099"/>
                </a:lnTo>
                <a:lnTo>
                  <a:pt x="105477" y="122256"/>
                </a:lnTo>
                <a:lnTo>
                  <a:pt x="100898" y="124119"/>
                </a:lnTo>
                <a:lnTo>
                  <a:pt x="101908" y="131037"/>
                </a:lnTo>
                <a:lnTo>
                  <a:pt x="98971" y="136775"/>
                </a:lnTo>
                <a:lnTo>
                  <a:pt x="96963" y="136609"/>
                </a:lnTo>
                <a:lnTo>
                  <a:pt x="94885" y="137478"/>
                </a:lnTo>
                <a:lnTo>
                  <a:pt x="90276" y="141491"/>
                </a:lnTo>
                <a:lnTo>
                  <a:pt x="87506" y="141472"/>
                </a:lnTo>
                <a:lnTo>
                  <a:pt x="81124" y="147851"/>
                </a:lnTo>
                <a:lnTo>
                  <a:pt x="76430" y="149060"/>
                </a:lnTo>
                <a:lnTo>
                  <a:pt x="76117" y="150781"/>
                </a:lnTo>
                <a:lnTo>
                  <a:pt x="81271" y="158086"/>
                </a:lnTo>
                <a:lnTo>
                  <a:pt x="79040" y="160010"/>
                </a:lnTo>
                <a:lnTo>
                  <a:pt x="77800" y="162799"/>
                </a:lnTo>
                <a:lnTo>
                  <a:pt x="77334" y="163850"/>
                </a:lnTo>
                <a:lnTo>
                  <a:pt x="73422" y="166570"/>
                </a:lnTo>
                <a:lnTo>
                  <a:pt x="71600" y="164098"/>
                </a:lnTo>
                <a:lnTo>
                  <a:pt x="71172" y="162799"/>
                </a:lnTo>
                <a:lnTo>
                  <a:pt x="69353" y="157271"/>
                </a:lnTo>
                <a:lnTo>
                  <a:pt x="65926" y="158504"/>
                </a:lnTo>
                <a:lnTo>
                  <a:pt x="61085" y="157953"/>
                </a:lnTo>
                <a:lnTo>
                  <a:pt x="60303" y="159445"/>
                </a:lnTo>
                <a:lnTo>
                  <a:pt x="51607" y="162799"/>
                </a:lnTo>
                <a:lnTo>
                  <a:pt x="51005" y="163031"/>
                </a:lnTo>
                <a:lnTo>
                  <a:pt x="49387" y="166811"/>
                </a:lnTo>
                <a:lnTo>
                  <a:pt x="51056" y="168192"/>
                </a:lnTo>
                <a:lnTo>
                  <a:pt x="48875" y="171186"/>
                </a:lnTo>
                <a:lnTo>
                  <a:pt x="43479" y="174293"/>
                </a:lnTo>
                <a:lnTo>
                  <a:pt x="33894" y="173434"/>
                </a:lnTo>
                <a:lnTo>
                  <a:pt x="33452" y="168162"/>
                </a:lnTo>
                <a:lnTo>
                  <a:pt x="31251" y="162799"/>
                </a:lnTo>
                <a:lnTo>
                  <a:pt x="31313" y="156302"/>
                </a:lnTo>
                <a:lnTo>
                  <a:pt x="36021" y="152812"/>
                </a:lnTo>
                <a:lnTo>
                  <a:pt x="28284" y="141419"/>
                </a:lnTo>
                <a:lnTo>
                  <a:pt x="30265" y="137963"/>
                </a:lnTo>
                <a:lnTo>
                  <a:pt x="36046" y="135725"/>
                </a:lnTo>
                <a:lnTo>
                  <a:pt x="34196" y="130051"/>
                </a:lnTo>
                <a:lnTo>
                  <a:pt x="40210" y="124861"/>
                </a:lnTo>
                <a:lnTo>
                  <a:pt x="39181" y="119606"/>
                </a:lnTo>
                <a:lnTo>
                  <a:pt x="40964" y="116079"/>
                </a:lnTo>
                <a:lnTo>
                  <a:pt x="35833" y="113511"/>
                </a:lnTo>
                <a:lnTo>
                  <a:pt x="37130" y="111377"/>
                </a:lnTo>
                <a:lnTo>
                  <a:pt x="44747" y="108277"/>
                </a:lnTo>
                <a:lnTo>
                  <a:pt x="42162" y="101490"/>
                </a:lnTo>
                <a:lnTo>
                  <a:pt x="30925" y="84564"/>
                </a:lnTo>
                <a:lnTo>
                  <a:pt x="8672" y="71398"/>
                </a:lnTo>
                <a:lnTo>
                  <a:pt x="4464" y="66613"/>
                </a:lnTo>
                <a:lnTo>
                  <a:pt x="3074" y="60386"/>
                </a:lnTo>
                <a:lnTo>
                  <a:pt x="5286" y="58115"/>
                </a:lnTo>
                <a:lnTo>
                  <a:pt x="5494" y="56009"/>
                </a:lnTo>
                <a:lnTo>
                  <a:pt x="841" y="50669"/>
                </a:lnTo>
                <a:lnTo>
                  <a:pt x="0" y="48367"/>
                </a:lnTo>
                <a:lnTo>
                  <a:pt x="4949" y="44559"/>
                </a:lnTo>
                <a:lnTo>
                  <a:pt x="5241" y="42692"/>
                </a:lnTo>
                <a:lnTo>
                  <a:pt x="4026" y="39613"/>
                </a:lnTo>
                <a:lnTo>
                  <a:pt x="4700" y="37890"/>
                </a:lnTo>
                <a:lnTo>
                  <a:pt x="13048" y="36984"/>
                </a:lnTo>
                <a:lnTo>
                  <a:pt x="16663" y="30806"/>
                </a:lnTo>
                <a:lnTo>
                  <a:pt x="19502" y="29835"/>
                </a:lnTo>
                <a:lnTo>
                  <a:pt x="23383" y="22745"/>
                </a:lnTo>
                <a:lnTo>
                  <a:pt x="30874" y="17786"/>
                </a:lnTo>
                <a:lnTo>
                  <a:pt x="35100" y="18115"/>
                </a:lnTo>
                <a:lnTo>
                  <a:pt x="34946" y="26833"/>
                </a:lnTo>
                <a:lnTo>
                  <a:pt x="36341" y="29651"/>
                </a:lnTo>
                <a:lnTo>
                  <a:pt x="39676" y="31936"/>
                </a:lnTo>
                <a:lnTo>
                  <a:pt x="42767" y="32350"/>
                </a:lnTo>
                <a:lnTo>
                  <a:pt x="54976" y="26968"/>
                </a:lnTo>
                <a:lnTo>
                  <a:pt x="57158" y="28282"/>
                </a:lnTo>
                <a:lnTo>
                  <a:pt x="64666" y="27358"/>
                </a:lnTo>
                <a:lnTo>
                  <a:pt x="66580" y="23835"/>
                </a:lnTo>
                <a:lnTo>
                  <a:pt x="69679" y="21397"/>
                </a:lnTo>
                <a:lnTo>
                  <a:pt x="70804" y="19276"/>
                </a:lnTo>
                <a:lnTo>
                  <a:pt x="70587" y="17583"/>
                </a:lnTo>
                <a:lnTo>
                  <a:pt x="78181" y="12780"/>
                </a:lnTo>
                <a:lnTo>
                  <a:pt x="82799" y="2879"/>
                </a:lnTo>
                <a:lnTo>
                  <a:pt x="83512" y="3348"/>
                </a:lnTo>
                <a:lnTo>
                  <a:pt x="83892" y="2022"/>
                </a:lnTo>
                <a:lnTo>
                  <a:pt x="85381" y="87"/>
                </a:lnTo>
                <a:lnTo>
                  <a:pt x="87245" y="0"/>
                </a:lnTo>
                <a:lnTo>
                  <a:pt x="87539" y="2842"/>
                </a:lnTo>
                <a:lnTo>
                  <a:pt x="89431" y="4906"/>
                </a:lnTo>
                <a:lnTo>
                  <a:pt x="87963" y="12647"/>
                </a:lnTo>
                <a:lnTo>
                  <a:pt x="94885" y="24664"/>
                </a:lnTo>
                <a:lnTo>
                  <a:pt x="95774" y="26209"/>
                </a:lnTo>
                <a:lnTo>
                  <a:pt x="97109" y="28525"/>
                </a:lnTo>
                <a:lnTo>
                  <a:pt x="99460" y="38102"/>
                </a:lnTo>
                <a:lnTo>
                  <a:pt x="108759" y="39419"/>
                </a:lnTo>
                <a:lnTo>
                  <a:pt x="112130" y="41704"/>
                </a:lnTo>
                <a:lnTo>
                  <a:pt x="113039" y="44364"/>
                </a:lnTo>
                <a:lnTo>
                  <a:pt x="124122" y="47971"/>
                </a:lnTo>
                <a:lnTo>
                  <a:pt x="123838" y="50798"/>
                </a:lnTo>
                <a:lnTo>
                  <a:pt x="121473" y="53322"/>
                </a:lnTo>
                <a:lnTo>
                  <a:pt x="115422" y="55579"/>
                </a:lnTo>
                <a:close/>
              </a:path>
            </a:pathLst>
          </a:custGeom>
          <a:solidFill>
            <a:srgbClr val="461272">
              <a:alpha val="100000"/>
            </a:srgbClr>
          </a:solidFill>
          <a:ln w="13550" cap="flat">
            <a:solidFill>
              <a:srgbClr val="461272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905" name="pg2905"/>
          <p:cNvSpPr/>
          <p:nvPr/>
        </p:nvSpPr>
        <p:spPr>
          <a:xfrm>
            <a:off x="3501668" y="3234080"/>
            <a:ext cx="124736" cy="170387"/>
          </a:xfrm>
          <a:custGeom>
            <a:avLst/>
            <a:gdLst/>
            <a:ahLst/>
            <a:cxnLst/>
            <a:rect l="0" t="0" r="0" b="0"/>
            <a:pathLst>
              <a:path w="124736" h="170387">
                <a:moveTo>
                  <a:pt x="115321" y="140670"/>
                </a:moveTo>
                <a:lnTo>
                  <a:pt x="113578" y="144958"/>
                </a:lnTo>
                <a:lnTo>
                  <a:pt x="114725" y="147715"/>
                </a:lnTo>
                <a:lnTo>
                  <a:pt x="107310" y="153218"/>
                </a:lnTo>
                <a:lnTo>
                  <a:pt x="106583" y="153239"/>
                </a:lnTo>
                <a:lnTo>
                  <a:pt x="105283" y="153279"/>
                </a:lnTo>
                <a:lnTo>
                  <a:pt x="98094" y="154705"/>
                </a:lnTo>
                <a:lnTo>
                  <a:pt x="97487" y="154689"/>
                </a:lnTo>
                <a:lnTo>
                  <a:pt x="96986" y="155244"/>
                </a:lnTo>
                <a:lnTo>
                  <a:pt x="96485" y="155800"/>
                </a:lnTo>
                <a:lnTo>
                  <a:pt x="93896" y="155217"/>
                </a:lnTo>
                <a:lnTo>
                  <a:pt x="92119" y="156737"/>
                </a:lnTo>
                <a:lnTo>
                  <a:pt x="91771" y="157490"/>
                </a:lnTo>
                <a:lnTo>
                  <a:pt x="91765" y="159737"/>
                </a:lnTo>
                <a:lnTo>
                  <a:pt x="91806" y="161214"/>
                </a:lnTo>
                <a:lnTo>
                  <a:pt x="92241" y="162076"/>
                </a:lnTo>
                <a:lnTo>
                  <a:pt x="92119" y="163248"/>
                </a:lnTo>
                <a:lnTo>
                  <a:pt x="89296" y="166075"/>
                </a:lnTo>
                <a:lnTo>
                  <a:pt x="87000" y="166316"/>
                </a:lnTo>
                <a:lnTo>
                  <a:pt x="83663" y="166665"/>
                </a:lnTo>
                <a:lnTo>
                  <a:pt x="80656" y="164669"/>
                </a:lnTo>
                <a:lnTo>
                  <a:pt x="75907" y="165146"/>
                </a:lnTo>
                <a:lnTo>
                  <a:pt x="71781" y="168088"/>
                </a:lnTo>
                <a:lnTo>
                  <a:pt x="66579" y="167733"/>
                </a:lnTo>
                <a:lnTo>
                  <a:pt x="64528" y="165872"/>
                </a:lnTo>
                <a:lnTo>
                  <a:pt x="59485" y="168043"/>
                </a:lnTo>
                <a:lnTo>
                  <a:pt x="52196" y="164481"/>
                </a:lnTo>
                <a:lnTo>
                  <a:pt x="43755" y="168835"/>
                </a:lnTo>
                <a:lnTo>
                  <a:pt x="39130" y="168304"/>
                </a:lnTo>
                <a:lnTo>
                  <a:pt x="34291" y="170387"/>
                </a:lnTo>
                <a:lnTo>
                  <a:pt x="32305" y="167070"/>
                </a:lnTo>
                <a:lnTo>
                  <a:pt x="38357" y="164814"/>
                </a:lnTo>
                <a:lnTo>
                  <a:pt x="40722" y="162290"/>
                </a:lnTo>
                <a:lnTo>
                  <a:pt x="41005" y="159463"/>
                </a:lnTo>
                <a:lnTo>
                  <a:pt x="29923" y="155856"/>
                </a:lnTo>
                <a:lnTo>
                  <a:pt x="29013" y="153195"/>
                </a:lnTo>
                <a:lnTo>
                  <a:pt x="25642" y="150911"/>
                </a:lnTo>
                <a:lnTo>
                  <a:pt x="16343" y="149593"/>
                </a:lnTo>
                <a:lnTo>
                  <a:pt x="13992" y="140016"/>
                </a:lnTo>
                <a:lnTo>
                  <a:pt x="12658" y="137700"/>
                </a:lnTo>
                <a:lnTo>
                  <a:pt x="11769" y="136156"/>
                </a:lnTo>
                <a:lnTo>
                  <a:pt x="4847" y="124138"/>
                </a:lnTo>
                <a:lnTo>
                  <a:pt x="6314" y="116398"/>
                </a:lnTo>
                <a:lnTo>
                  <a:pt x="4422" y="114333"/>
                </a:lnTo>
                <a:lnTo>
                  <a:pt x="4128" y="111491"/>
                </a:lnTo>
                <a:lnTo>
                  <a:pt x="2170" y="107151"/>
                </a:lnTo>
                <a:lnTo>
                  <a:pt x="2641" y="104578"/>
                </a:lnTo>
                <a:lnTo>
                  <a:pt x="5739" y="101870"/>
                </a:lnTo>
                <a:lnTo>
                  <a:pt x="7679" y="98174"/>
                </a:lnTo>
                <a:lnTo>
                  <a:pt x="11769" y="95606"/>
                </a:lnTo>
                <a:lnTo>
                  <a:pt x="12463" y="95193"/>
                </a:lnTo>
                <a:lnTo>
                  <a:pt x="11769" y="93944"/>
                </a:lnTo>
                <a:lnTo>
                  <a:pt x="9907" y="90566"/>
                </a:lnTo>
                <a:lnTo>
                  <a:pt x="9776" y="89546"/>
                </a:lnTo>
                <a:lnTo>
                  <a:pt x="9831" y="88574"/>
                </a:lnTo>
                <a:lnTo>
                  <a:pt x="10462" y="77193"/>
                </a:lnTo>
                <a:lnTo>
                  <a:pt x="6250" y="75236"/>
                </a:lnTo>
                <a:lnTo>
                  <a:pt x="9095" y="71111"/>
                </a:lnTo>
                <a:lnTo>
                  <a:pt x="11769" y="70093"/>
                </a:lnTo>
                <a:lnTo>
                  <a:pt x="14806" y="68936"/>
                </a:lnTo>
                <a:lnTo>
                  <a:pt x="15766" y="65726"/>
                </a:lnTo>
                <a:lnTo>
                  <a:pt x="13200" y="62335"/>
                </a:lnTo>
                <a:lnTo>
                  <a:pt x="11769" y="62511"/>
                </a:lnTo>
                <a:lnTo>
                  <a:pt x="9806" y="62754"/>
                </a:lnTo>
                <a:lnTo>
                  <a:pt x="7998" y="64624"/>
                </a:lnTo>
                <a:lnTo>
                  <a:pt x="4574" y="63927"/>
                </a:lnTo>
                <a:lnTo>
                  <a:pt x="5282" y="60288"/>
                </a:lnTo>
                <a:lnTo>
                  <a:pt x="4648" y="57353"/>
                </a:lnTo>
                <a:lnTo>
                  <a:pt x="7235" y="54465"/>
                </a:lnTo>
                <a:lnTo>
                  <a:pt x="5833" y="49621"/>
                </a:lnTo>
                <a:lnTo>
                  <a:pt x="5737" y="45332"/>
                </a:lnTo>
                <a:lnTo>
                  <a:pt x="3210" y="43527"/>
                </a:lnTo>
                <a:lnTo>
                  <a:pt x="3868" y="38265"/>
                </a:lnTo>
                <a:lnTo>
                  <a:pt x="2764" y="35179"/>
                </a:lnTo>
                <a:lnTo>
                  <a:pt x="0" y="32184"/>
                </a:lnTo>
                <a:lnTo>
                  <a:pt x="84" y="30414"/>
                </a:lnTo>
                <a:lnTo>
                  <a:pt x="2083" y="27848"/>
                </a:lnTo>
                <a:lnTo>
                  <a:pt x="6047" y="19843"/>
                </a:lnTo>
                <a:lnTo>
                  <a:pt x="8359" y="16520"/>
                </a:lnTo>
                <a:lnTo>
                  <a:pt x="11769" y="16969"/>
                </a:lnTo>
                <a:lnTo>
                  <a:pt x="20074" y="18059"/>
                </a:lnTo>
                <a:lnTo>
                  <a:pt x="19570" y="25012"/>
                </a:lnTo>
                <a:lnTo>
                  <a:pt x="20611" y="27306"/>
                </a:lnTo>
                <a:lnTo>
                  <a:pt x="34609" y="25047"/>
                </a:lnTo>
                <a:lnTo>
                  <a:pt x="35470" y="24248"/>
                </a:lnTo>
                <a:lnTo>
                  <a:pt x="35893" y="18844"/>
                </a:lnTo>
                <a:lnTo>
                  <a:pt x="43582" y="15995"/>
                </a:lnTo>
                <a:lnTo>
                  <a:pt x="40849" y="12131"/>
                </a:lnTo>
                <a:lnTo>
                  <a:pt x="35449" y="13231"/>
                </a:lnTo>
                <a:lnTo>
                  <a:pt x="35061" y="12090"/>
                </a:lnTo>
                <a:lnTo>
                  <a:pt x="40944" y="7443"/>
                </a:lnTo>
                <a:lnTo>
                  <a:pt x="43401" y="9017"/>
                </a:lnTo>
                <a:lnTo>
                  <a:pt x="50765" y="9736"/>
                </a:lnTo>
                <a:lnTo>
                  <a:pt x="54536" y="3430"/>
                </a:lnTo>
                <a:lnTo>
                  <a:pt x="54982" y="0"/>
                </a:lnTo>
                <a:lnTo>
                  <a:pt x="63381" y="7642"/>
                </a:lnTo>
                <a:lnTo>
                  <a:pt x="66472" y="8188"/>
                </a:lnTo>
                <a:lnTo>
                  <a:pt x="63926" y="14167"/>
                </a:lnTo>
                <a:lnTo>
                  <a:pt x="65060" y="17977"/>
                </a:lnTo>
                <a:lnTo>
                  <a:pt x="64916" y="21923"/>
                </a:lnTo>
                <a:lnTo>
                  <a:pt x="69782" y="25945"/>
                </a:lnTo>
                <a:lnTo>
                  <a:pt x="71495" y="29739"/>
                </a:lnTo>
                <a:lnTo>
                  <a:pt x="73369" y="31105"/>
                </a:lnTo>
                <a:lnTo>
                  <a:pt x="77825" y="28600"/>
                </a:lnTo>
                <a:lnTo>
                  <a:pt x="75922" y="25276"/>
                </a:lnTo>
                <a:lnTo>
                  <a:pt x="78956" y="21204"/>
                </a:lnTo>
                <a:lnTo>
                  <a:pt x="80101" y="17244"/>
                </a:lnTo>
                <a:lnTo>
                  <a:pt x="88850" y="15554"/>
                </a:lnTo>
                <a:lnTo>
                  <a:pt x="90931" y="17158"/>
                </a:lnTo>
                <a:lnTo>
                  <a:pt x="95066" y="17419"/>
                </a:lnTo>
                <a:lnTo>
                  <a:pt x="96358" y="20427"/>
                </a:lnTo>
                <a:lnTo>
                  <a:pt x="98094" y="21377"/>
                </a:lnTo>
                <a:lnTo>
                  <a:pt x="99993" y="20167"/>
                </a:lnTo>
                <a:lnTo>
                  <a:pt x="101497" y="22264"/>
                </a:lnTo>
                <a:lnTo>
                  <a:pt x="103554" y="22495"/>
                </a:lnTo>
                <a:lnTo>
                  <a:pt x="106583" y="28191"/>
                </a:lnTo>
                <a:lnTo>
                  <a:pt x="111151" y="36781"/>
                </a:lnTo>
                <a:lnTo>
                  <a:pt x="121230" y="60676"/>
                </a:lnTo>
                <a:lnTo>
                  <a:pt x="122844" y="67119"/>
                </a:lnTo>
                <a:lnTo>
                  <a:pt x="124736" y="74672"/>
                </a:lnTo>
                <a:lnTo>
                  <a:pt x="122968" y="88574"/>
                </a:lnTo>
                <a:lnTo>
                  <a:pt x="122738" y="90384"/>
                </a:lnTo>
                <a:lnTo>
                  <a:pt x="118888" y="92188"/>
                </a:lnTo>
                <a:lnTo>
                  <a:pt x="106583" y="102793"/>
                </a:lnTo>
                <a:lnTo>
                  <a:pt x="104733" y="104389"/>
                </a:lnTo>
                <a:lnTo>
                  <a:pt x="99493" y="110889"/>
                </a:lnTo>
                <a:lnTo>
                  <a:pt x="98094" y="112626"/>
                </a:lnTo>
                <a:lnTo>
                  <a:pt x="95046" y="118897"/>
                </a:lnTo>
                <a:lnTo>
                  <a:pt x="91691" y="121958"/>
                </a:lnTo>
                <a:lnTo>
                  <a:pt x="90961" y="123863"/>
                </a:lnTo>
                <a:lnTo>
                  <a:pt x="98094" y="126681"/>
                </a:lnTo>
                <a:lnTo>
                  <a:pt x="105178" y="129659"/>
                </a:lnTo>
                <a:lnTo>
                  <a:pt x="106583" y="132109"/>
                </a:lnTo>
                <a:lnTo>
                  <a:pt x="109786" y="137700"/>
                </a:lnTo>
                <a:lnTo>
                  <a:pt x="110447" y="138855"/>
                </a:lnTo>
                <a:close/>
              </a:path>
            </a:pathLst>
          </a:custGeom>
          <a:solidFill>
            <a:srgbClr val="461272">
              <a:alpha val="100000"/>
            </a:srgbClr>
          </a:solidFill>
          <a:ln w="13550" cap="flat">
            <a:solidFill>
              <a:srgbClr val="461272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906" name="pg2906"/>
          <p:cNvSpPr/>
          <p:nvPr/>
        </p:nvSpPr>
        <p:spPr>
          <a:xfrm>
            <a:off x="3255674" y="3396241"/>
            <a:ext cx="207625" cy="150632"/>
          </a:xfrm>
          <a:custGeom>
            <a:avLst/>
            <a:gdLst/>
            <a:ahLst/>
            <a:cxnLst/>
            <a:rect l="0" t="0" r="0" b="0"/>
            <a:pathLst>
              <a:path w="207625" h="150632">
                <a:moveTo>
                  <a:pt x="205039" y="50821"/>
                </a:moveTo>
                <a:lnTo>
                  <a:pt x="207625" y="57608"/>
                </a:lnTo>
                <a:lnTo>
                  <a:pt x="200008" y="60708"/>
                </a:lnTo>
                <a:lnTo>
                  <a:pt x="198711" y="62842"/>
                </a:lnTo>
                <a:lnTo>
                  <a:pt x="203841" y="65410"/>
                </a:lnTo>
                <a:lnTo>
                  <a:pt x="202059" y="68936"/>
                </a:lnTo>
                <a:lnTo>
                  <a:pt x="203087" y="74191"/>
                </a:lnTo>
                <a:lnTo>
                  <a:pt x="197074" y="79381"/>
                </a:lnTo>
                <a:lnTo>
                  <a:pt x="198924" y="85056"/>
                </a:lnTo>
                <a:lnTo>
                  <a:pt x="193142" y="87293"/>
                </a:lnTo>
                <a:lnTo>
                  <a:pt x="191162" y="90750"/>
                </a:lnTo>
                <a:lnTo>
                  <a:pt x="189332" y="95802"/>
                </a:lnTo>
                <a:lnTo>
                  <a:pt x="186100" y="98501"/>
                </a:lnTo>
                <a:lnTo>
                  <a:pt x="187105" y="102678"/>
                </a:lnTo>
                <a:lnTo>
                  <a:pt x="185345" y="103037"/>
                </a:lnTo>
                <a:lnTo>
                  <a:pt x="180244" y="99921"/>
                </a:lnTo>
                <a:lnTo>
                  <a:pt x="175038" y="104154"/>
                </a:lnTo>
                <a:lnTo>
                  <a:pt x="172672" y="112129"/>
                </a:lnTo>
                <a:lnTo>
                  <a:pt x="170086" y="120846"/>
                </a:lnTo>
                <a:lnTo>
                  <a:pt x="161473" y="127131"/>
                </a:lnTo>
                <a:lnTo>
                  <a:pt x="155612" y="122410"/>
                </a:lnTo>
                <a:lnTo>
                  <a:pt x="160263" y="114207"/>
                </a:lnTo>
                <a:lnTo>
                  <a:pt x="153067" y="113109"/>
                </a:lnTo>
                <a:lnTo>
                  <a:pt x="152742" y="112129"/>
                </a:lnTo>
                <a:lnTo>
                  <a:pt x="151423" y="108172"/>
                </a:lnTo>
                <a:lnTo>
                  <a:pt x="149256" y="107524"/>
                </a:lnTo>
                <a:lnTo>
                  <a:pt x="148551" y="104044"/>
                </a:lnTo>
                <a:lnTo>
                  <a:pt x="146623" y="103421"/>
                </a:lnTo>
                <a:lnTo>
                  <a:pt x="144761" y="100526"/>
                </a:lnTo>
                <a:lnTo>
                  <a:pt x="141940" y="102351"/>
                </a:lnTo>
                <a:lnTo>
                  <a:pt x="139957" y="105738"/>
                </a:lnTo>
                <a:lnTo>
                  <a:pt x="134009" y="107847"/>
                </a:lnTo>
                <a:lnTo>
                  <a:pt x="134963" y="110842"/>
                </a:lnTo>
                <a:lnTo>
                  <a:pt x="136138" y="112129"/>
                </a:lnTo>
                <a:lnTo>
                  <a:pt x="138205" y="114398"/>
                </a:lnTo>
                <a:lnTo>
                  <a:pt x="136832" y="118689"/>
                </a:lnTo>
                <a:lnTo>
                  <a:pt x="129374" y="112834"/>
                </a:lnTo>
                <a:lnTo>
                  <a:pt x="126972" y="114680"/>
                </a:lnTo>
                <a:lnTo>
                  <a:pt x="124014" y="114360"/>
                </a:lnTo>
                <a:lnTo>
                  <a:pt x="121686" y="114108"/>
                </a:lnTo>
                <a:lnTo>
                  <a:pt x="115481" y="119324"/>
                </a:lnTo>
                <a:lnTo>
                  <a:pt x="112747" y="118791"/>
                </a:lnTo>
                <a:lnTo>
                  <a:pt x="108075" y="117881"/>
                </a:lnTo>
                <a:lnTo>
                  <a:pt x="105325" y="119784"/>
                </a:lnTo>
                <a:lnTo>
                  <a:pt x="104326" y="119002"/>
                </a:lnTo>
                <a:lnTo>
                  <a:pt x="104465" y="117601"/>
                </a:lnTo>
                <a:lnTo>
                  <a:pt x="107290" y="113371"/>
                </a:lnTo>
                <a:lnTo>
                  <a:pt x="104339" y="112129"/>
                </a:lnTo>
                <a:lnTo>
                  <a:pt x="103155" y="111633"/>
                </a:lnTo>
                <a:lnTo>
                  <a:pt x="102421" y="112129"/>
                </a:lnTo>
                <a:lnTo>
                  <a:pt x="101170" y="112981"/>
                </a:lnTo>
                <a:lnTo>
                  <a:pt x="100379" y="117103"/>
                </a:lnTo>
                <a:lnTo>
                  <a:pt x="102301" y="120361"/>
                </a:lnTo>
                <a:lnTo>
                  <a:pt x="98008" y="120979"/>
                </a:lnTo>
                <a:lnTo>
                  <a:pt x="96055" y="121689"/>
                </a:lnTo>
                <a:lnTo>
                  <a:pt x="93020" y="125712"/>
                </a:lnTo>
                <a:lnTo>
                  <a:pt x="88032" y="125672"/>
                </a:lnTo>
                <a:lnTo>
                  <a:pt x="85683" y="124114"/>
                </a:lnTo>
                <a:lnTo>
                  <a:pt x="85419" y="120178"/>
                </a:lnTo>
                <a:lnTo>
                  <a:pt x="82601" y="116483"/>
                </a:lnTo>
                <a:lnTo>
                  <a:pt x="78759" y="117933"/>
                </a:lnTo>
                <a:lnTo>
                  <a:pt x="77231" y="120619"/>
                </a:lnTo>
                <a:lnTo>
                  <a:pt x="75627" y="121129"/>
                </a:lnTo>
                <a:lnTo>
                  <a:pt x="73909" y="120533"/>
                </a:lnTo>
                <a:lnTo>
                  <a:pt x="73176" y="117933"/>
                </a:lnTo>
                <a:lnTo>
                  <a:pt x="68856" y="116802"/>
                </a:lnTo>
                <a:lnTo>
                  <a:pt x="67990" y="118714"/>
                </a:lnTo>
                <a:lnTo>
                  <a:pt x="69324" y="121224"/>
                </a:lnTo>
                <a:lnTo>
                  <a:pt x="67559" y="123720"/>
                </a:lnTo>
                <a:lnTo>
                  <a:pt x="67151" y="127051"/>
                </a:lnTo>
                <a:lnTo>
                  <a:pt x="70220" y="128824"/>
                </a:lnTo>
                <a:lnTo>
                  <a:pt x="72755" y="137956"/>
                </a:lnTo>
                <a:lnTo>
                  <a:pt x="68451" y="140782"/>
                </a:lnTo>
                <a:lnTo>
                  <a:pt x="65975" y="140746"/>
                </a:lnTo>
                <a:lnTo>
                  <a:pt x="63388" y="144347"/>
                </a:lnTo>
                <a:lnTo>
                  <a:pt x="56058" y="145922"/>
                </a:lnTo>
                <a:lnTo>
                  <a:pt x="50777" y="150632"/>
                </a:lnTo>
                <a:lnTo>
                  <a:pt x="46308" y="148540"/>
                </a:lnTo>
                <a:lnTo>
                  <a:pt x="43469" y="147211"/>
                </a:lnTo>
                <a:lnTo>
                  <a:pt x="41084" y="148197"/>
                </a:lnTo>
                <a:lnTo>
                  <a:pt x="37538" y="143781"/>
                </a:lnTo>
                <a:lnTo>
                  <a:pt x="37369" y="140935"/>
                </a:lnTo>
                <a:lnTo>
                  <a:pt x="26569" y="132125"/>
                </a:lnTo>
                <a:lnTo>
                  <a:pt x="17034" y="136549"/>
                </a:lnTo>
                <a:lnTo>
                  <a:pt x="15976" y="133574"/>
                </a:lnTo>
                <a:lnTo>
                  <a:pt x="13103" y="133012"/>
                </a:lnTo>
                <a:lnTo>
                  <a:pt x="10977" y="128179"/>
                </a:lnTo>
                <a:lnTo>
                  <a:pt x="6355" y="123169"/>
                </a:lnTo>
                <a:lnTo>
                  <a:pt x="3600" y="116807"/>
                </a:lnTo>
                <a:lnTo>
                  <a:pt x="3543" y="112129"/>
                </a:lnTo>
                <a:lnTo>
                  <a:pt x="950" y="107084"/>
                </a:lnTo>
                <a:lnTo>
                  <a:pt x="1593" y="100656"/>
                </a:lnTo>
                <a:lnTo>
                  <a:pt x="0" y="97516"/>
                </a:lnTo>
                <a:lnTo>
                  <a:pt x="3779" y="93683"/>
                </a:lnTo>
                <a:lnTo>
                  <a:pt x="1726" y="90169"/>
                </a:lnTo>
                <a:lnTo>
                  <a:pt x="6668" y="79147"/>
                </a:lnTo>
                <a:lnTo>
                  <a:pt x="9900" y="75829"/>
                </a:lnTo>
                <a:lnTo>
                  <a:pt x="14700" y="73539"/>
                </a:lnTo>
                <a:lnTo>
                  <a:pt x="12984" y="70346"/>
                </a:lnTo>
                <a:lnTo>
                  <a:pt x="13398" y="66529"/>
                </a:lnTo>
                <a:lnTo>
                  <a:pt x="14457" y="63669"/>
                </a:lnTo>
                <a:lnTo>
                  <a:pt x="18350" y="59127"/>
                </a:lnTo>
                <a:lnTo>
                  <a:pt x="22991" y="53490"/>
                </a:lnTo>
                <a:lnTo>
                  <a:pt x="30415" y="51454"/>
                </a:lnTo>
                <a:lnTo>
                  <a:pt x="33730" y="52556"/>
                </a:lnTo>
                <a:lnTo>
                  <a:pt x="36272" y="57276"/>
                </a:lnTo>
                <a:lnTo>
                  <a:pt x="40849" y="57967"/>
                </a:lnTo>
                <a:lnTo>
                  <a:pt x="40033" y="62655"/>
                </a:lnTo>
                <a:lnTo>
                  <a:pt x="43627" y="65378"/>
                </a:lnTo>
                <a:lnTo>
                  <a:pt x="46308" y="65275"/>
                </a:lnTo>
                <a:lnTo>
                  <a:pt x="49446" y="61310"/>
                </a:lnTo>
                <a:lnTo>
                  <a:pt x="54204" y="66526"/>
                </a:lnTo>
                <a:lnTo>
                  <a:pt x="59904" y="65280"/>
                </a:lnTo>
                <a:lnTo>
                  <a:pt x="60509" y="62006"/>
                </a:lnTo>
                <a:lnTo>
                  <a:pt x="62617" y="60244"/>
                </a:lnTo>
                <a:lnTo>
                  <a:pt x="68121" y="62280"/>
                </a:lnTo>
                <a:lnTo>
                  <a:pt x="69541" y="56550"/>
                </a:lnTo>
                <a:lnTo>
                  <a:pt x="74781" y="55777"/>
                </a:lnTo>
                <a:lnTo>
                  <a:pt x="77102" y="53067"/>
                </a:lnTo>
                <a:lnTo>
                  <a:pt x="82150" y="52499"/>
                </a:lnTo>
                <a:lnTo>
                  <a:pt x="80968" y="49199"/>
                </a:lnTo>
                <a:lnTo>
                  <a:pt x="81574" y="44343"/>
                </a:lnTo>
                <a:lnTo>
                  <a:pt x="86115" y="43527"/>
                </a:lnTo>
                <a:lnTo>
                  <a:pt x="89416" y="40572"/>
                </a:lnTo>
                <a:lnTo>
                  <a:pt x="89231" y="41865"/>
                </a:lnTo>
                <a:lnTo>
                  <a:pt x="91032" y="43238"/>
                </a:lnTo>
                <a:lnTo>
                  <a:pt x="98008" y="45092"/>
                </a:lnTo>
                <a:lnTo>
                  <a:pt x="101836" y="45988"/>
                </a:lnTo>
                <a:lnTo>
                  <a:pt x="102464" y="44966"/>
                </a:lnTo>
                <a:lnTo>
                  <a:pt x="105079" y="45431"/>
                </a:lnTo>
                <a:lnTo>
                  <a:pt x="109543" y="42514"/>
                </a:lnTo>
                <a:lnTo>
                  <a:pt x="111557" y="44384"/>
                </a:lnTo>
                <a:lnTo>
                  <a:pt x="112747" y="43985"/>
                </a:lnTo>
                <a:lnTo>
                  <a:pt x="115132" y="43185"/>
                </a:lnTo>
                <a:lnTo>
                  <a:pt x="116580" y="45048"/>
                </a:lnTo>
                <a:lnTo>
                  <a:pt x="118209" y="44532"/>
                </a:lnTo>
                <a:lnTo>
                  <a:pt x="120313" y="47709"/>
                </a:lnTo>
                <a:lnTo>
                  <a:pt x="117547" y="49696"/>
                </a:lnTo>
                <a:lnTo>
                  <a:pt x="119861" y="53169"/>
                </a:lnTo>
                <a:lnTo>
                  <a:pt x="124014" y="52558"/>
                </a:lnTo>
                <a:lnTo>
                  <a:pt x="127112" y="52103"/>
                </a:lnTo>
                <a:lnTo>
                  <a:pt x="129357" y="49397"/>
                </a:lnTo>
                <a:lnTo>
                  <a:pt x="133996" y="49422"/>
                </a:lnTo>
                <a:lnTo>
                  <a:pt x="136462" y="50350"/>
                </a:lnTo>
                <a:lnTo>
                  <a:pt x="134917" y="52836"/>
                </a:lnTo>
                <a:lnTo>
                  <a:pt x="134183" y="54998"/>
                </a:lnTo>
                <a:lnTo>
                  <a:pt x="133646" y="55918"/>
                </a:lnTo>
                <a:lnTo>
                  <a:pt x="140011" y="56249"/>
                </a:lnTo>
                <a:lnTo>
                  <a:pt x="143472" y="58892"/>
                </a:lnTo>
                <a:lnTo>
                  <a:pt x="144100" y="56627"/>
                </a:lnTo>
                <a:lnTo>
                  <a:pt x="147049" y="57654"/>
                </a:lnTo>
                <a:lnTo>
                  <a:pt x="149272" y="55416"/>
                </a:lnTo>
                <a:lnTo>
                  <a:pt x="150297" y="57619"/>
                </a:lnTo>
                <a:lnTo>
                  <a:pt x="152233" y="58401"/>
                </a:lnTo>
                <a:lnTo>
                  <a:pt x="154372" y="56627"/>
                </a:lnTo>
                <a:lnTo>
                  <a:pt x="157307" y="57370"/>
                </a:lnTo>
                <a:lnTo>
                  <a:pt x="159662" y="56141"/>
                </a:lnTo>
                <a:lnTo>
                  <a:pt x="162503" y="52119"/>
                </a:lnTo>
                <a:lnTo>
                  <a:pt x="166127" y="53312"/>
                </a:lnTo>
                <a:lnTo>
                  <a:pt x="167917" y="56132"/>
                </a:lnTo>
                <a:lnTo>
                  <a:pt x="170017" y="54244"/>
                </a:lnTo>
                <a:lnTo>
                  <a:pt x="176956" y="54036"/>
                </a:lnTo>
                <a:lnTo>
                  <a:pt x="180195" y="51094"/>
                </a:lnTo>
                <a:lnTo>
                  <a:pt x="180995" y="44849"/>
                </a:lnTo>
                <a:lnTo>
                  <a:pt x="176837" y="40185"/>
                </a:lnTo>
                <a:lnTo>
                  <a:pt x="172495" y="41198"/>
                </a:lnTo>
                <a:lnTo>
                  <a:pt x="168860" y="39306"/>
                </a:lnTo>
                <a:lnTo>
                  <a:pt x="163095" y="40469"/>
                </a:lnTo>
                <a:lnTo>
                  <a:pt x="160921" y="39496"/>
                </a:lnTo>
                <a:lnTo>
                  <a:pt x="157974" y="42605"/>
                </a:lnTo>
                <a:lnTo>
                  <a:pt x="154559" y="43687"/>
                </a:lnTo>
                <a:lnTo>
                  <a:pt x="146267" y="30489"/>
                </a:lnTo>
                <a:lnTo>
                  <a:pt x="147999" y="28060"/>
                </a:lnTo>
                <a:lnTo>
                  <a:pt x="142587" y="17387"/>
                </a:lnTo>
                <a:lnTo>
                  <a:pt x="151236" y="17354"/>
                </a:lnTo>
                <a:lnTo>
                  <a:pt x="156947" y="15418"/>
                </a:lnTo>
                <a:lnTo>
                  <a:pt x="158544" y="12327"/>
                </a:lnTo>
                <a:lnTo>
                  <a:pt x="158212" y="5221"/>
                </a:lnTo>
                <a:lnTo>
                  <a:pt x="163718" y="0"/>
                </a:lnTo>
                <a:lnTo>
                  <a:pt x="168372" y="5340"/>
                </a:lnTo>
                <a:lnTo>
                  <a:pt x="168163" y="7446"/>
                </a:lnTo>
                <a:lnTo>
                  <a:pt x="165951" y="9717"/>
                </a:lnTo>
                <a:lnTo>
                  <a:pt x="167341" y="15944"/>
                </a:lnTo>
                <a:lnTo>
                  <a:pt x="171550" y="20728"/>
                </a:lnTo>
                <a:lnTo>
                  <a:pt x="193803" y="33895"/>
                </a:lnTo>
                <a:close/>
              </a:path>
            </a:pathLst>
          </a:custGeom>
          <a:solidFill>
            <a:srgbClr val="431171">
              <a:alpha val="100000"/>
            </a:srgbClr>
          </a:solidFill>
          <a:ln w="13550" cap="flat">
            <a:solidFill>
              <a:srgbClr val="431171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907" name="pg2907"/>
          <p:cNvSpPr/>
          <p:nvPr/>
        </p:nvSpPr>
        <p:spPr>
          <a:xfrm>
            <a:off x="3244952" y="3302802"/>
            <a:ext cx="174441" cy="159965"/>
          </a:xfrm>
          <a:custGeom>
            <a:avLst/>
            <a:gdLst/>
            <a:ahLst/>
            <a:cxnLst/>
            <a:rect l="0" t="0" r="0" b="0"/>
            <a:pathLst>
              <a:path w="174441" h="159965">
                <a:moveTo>
                  <a:pt x="173599" y="91136"/>
                </a:moveTo>
                <a:lnTo>
                  <a:pt x="174441" y="93438"/>
                </a:lnTo>
                <a:lnTo>
                  <a:pt x="168934" y="98660"/>
                </a:lnTo>
                <a:lnTo>
                  <a:pt x="169266" y="105765"/>
                </a:lnTo>
                <a:lnTo>
                  <a:pt x="167669" y="108856"/>
                </a:lnTo>
                <a:lnTo>
                  <a:pt x="161958" y="110793"/>
                </a:lnTo>
                <a:lnTo>
                  <a:pt x="153309" y="110826"/>
                </a:lnTo>
                <a:lnTo>
                  <a:pt x="151970" y="108713"/>
                </a:lnTo>
                <a:lnTo>
                  <a:pt x="148880" y="107377"/>
                </a:lnTo>
                <a:lnTo>
                  <a:pt x="144312" y="111337"/>
                </a:lnTo>
                <a:lnTo>
                  <a:pt x="138505" y="98273"/>
                </a:lnTo>
                <a:lnTo>
                  <a:pt x="135692" y="98263"/>
                </a:lnTo>
                <a:lnTo>
                  <a:pt x="134736" y="100257"/>
                </a:lnTo>
                <a:lnTo>
                  <a:pt x="134270" y="101231"/>
                </a:lnTo>
                <a:lnTo>
                  <a:pt x="125341" y="105113"/>
                </a:lnTo>
                <a:lnTo>
                  <a:pt x="123469" y="105890"/>
                </a:lnTo>
                <a:lnTo>
                  <a:pt x="122224" y="106407"/>
                </a:lnTo>
                <a:lnTo>
                  <a:pt x="119654" y="102811"/>
                </a:lnTo>
                <a:lnTo>
                  <a:pt x="117112" y="102319"/>
                </a:lnTo>
                <a:lnTo>
                  <a:pt x="110337" y="107758"/>
                </a:lnTo>
                <a:lnTo>
                  <a:pt x="109450" y="111951"/>
                </a:lnTo>
                <a:lnTo>
                  <a:pt x="111223" y="113132"/>
                </a:lnTo>
                <a:lnTo>
                  <a:pt x="112323" y="116217"/>
                </a:lnTo>
                <a:lnTo>
                  <a:pt x="116526" y="116737"/>
                </a:lnTo>
                <a:lnTo>
                  <a:pt x="114611" y="123295"/>
                </a:lnTo>
                <a:lnTo>
                  <a:pt x="111114" y="125144"/>
                </a:lnTo>
                <a:lnTo>
                  <a:pt x="113186" y="138405"/>
                </a:lnTo>
                <a:lnTo>
                  <a:pt x="112558" y="139427"/>
                </a:lnTo>
                <a:lnTo>
                  <a:pt x="108731" y="138531"/>
                </a:lnTo>
                <a:lnTo>
                  <a:pt x="101755" y="136677"/>
                </a:lnTo>
                <a:lnTo>
                  <a:pt x="99953" y="135304"/>
                </a:lnTo>
                <a:lnTo>
                  <a:pt x="100138" y="134011"/>
                </a:lnTo>
                <a:lnTo>
                  <a:pt x="96837" y="136965"/>
                </a:lnTo>
                <a:lnTo>
                  <a:pt x="92296" y="137782"/>
                </a:lnTo>
                <a:lnTo>
                  <a:pt x="91691" y="142638"/>
                </a:lnTo>
                <a:lnTo>
                  <a:pt x="92873" y="145937"/>
                </a:lnTo>
                <a:lnTo>
                  <a:pt x="87824" y="146506"/>
                </a:lnTo>
                <a:lnTo>
                  <a:pt x="85504" y="149216"/>
                </a:lnTo>
                <a:lnTo>
                  <a:pt x="80263" y="149989"/>
                </a:lnTo>
                <a:lnTo>
                  <a:pt x="78844" y="155719"/>
                </a:lnTo>
                <a:lnTo>
                  <a:pt x="73339" y="153683"/>
                </a:lnTo>
                <a:lnTo>
                  <a:pt x="71231" y="155445"/>
                </a:lnTo>
                <a:lnTo>
                  <a:pt x="70626" y="158719"/>
                </a:lnTo>
                <a:lnTo>
                  <a:pt x="64927" y="159965"/>
                </a:lnTo>
                <a:lnTo>
                  <a:pt x="60169" y="154749"/>
                </a:lnTo>
                <a:lnTo>
                  <a:pt x="57031" y="158714"/>
                </a:lnTo>
                <a:lnTo>
                  <a:pt x="54349" y="158817"/>
                </a:lnTo>
                <a:lnTo>
                  <a:pt x="50755" y="156094"/>
                </a:lnTo>
                <a:lnTo>
                  <a:pt x="51571" y="151406"/>
                </a:lnTo>
                <a:lnTo>
                  <a:pt x="46994" y="150715"/>
                </a:lnTo>
                <a:lnTo>
                  <a:pt x="44452" y="145995"/>
                </a:lnTo>
                <a:lnTo>
                  <a:pt x="41137" y="144893"/>
                </a:lnTo>
                <a:lnTo>
                  <a:pt x="33714" y="146929"/>
                </a:lnTo>
                <a:lnTo>
                  <a:pt x="29072" y="152565"/>
                </a:lnTo>
                <a:lnTo>
                  <a:pt x="17255" y="151971"/>
                </a:lnTo>
                <a:lnTo>
                  <a:pt x="2126" y="140611"/>
                </a:lnTo>
                <a:lnTo>
                  <a:pt x="0" y="137251"/>
                </a:lnTo>
                <a:lnTo>
                  <a:pt x="461" y="133953"/>
                </a:lnTo>
                <a:lnTo>
                  <a:pt x="3457" y="130752"/>
                </a:lnTo>
                <a:lnTo>
                  <a:pt x="12675" y="126650"/>
                </a:lnTo>
                <a:lnTo>
                  <a:pt x="19683" y="125730"/>
                </a:lnTo>
                <a:lnTo>
                  <a:pt x="23380" y="121516"/>
                </a:lnTo>
                <a:lnTo>
                  <a:pt x="24183" y="118558"/>
                </a:lnTo>
                <a:lnTo>
                  <a:pt x="21826" y="114130"/>
                </a:lnTo>
                <a:lnTo>
                  <a:pt x="16206" y="116987"/>
                </a:lnTo>
                <a:lnTo>
                  <a:pt x="13730" y="120111"/>
                </a:lnTo>
                <a:lnTo>
                  <a:pt x="11463" y="119912"/>
                </a:lnTo>
                <a:lnTo>
                  <a:pt x="10427" y="111545"/>
                </a:lnTo>
                <a:lnTo>
                  <a:pt x="15024" y="106866"/>
                </a:lnTo>
                <a:lnTo>
                  <a:pt x="21790" y="88626"/>
                </a:lnTo>
                <a:lnTo>
                  <a:pt x="26897" y="86532"/>
                </a:lnTo>
                <a:lnTo>
                  <a:pt x="21645" y="79952"/>
                </a:lnTo>
                <a:lnTo>
                  <a:pt x="16799" y="78388"/>
                </a:lnTo>
                <a:lnTo>
                  <a:pt x="13962" y="75501"/>
                </a:lnTo>
                <a:lnTo>
                  <a:pt x="7599" y="73868"/>
                </a:lnTo>
                <a:lnTo>
                  <a:pt x="6989" y="69643"/>
                </a:lnTo>
                <a:lnTo>
                  <a:pt x="9461" y="61938"/>
                </a:lnTo>
                <a:lnTo>
                  <a:pt x="8545" y="57948"/>
                </a:lnTo>
                <a:lnTo>
                  <a:pt x="11740" y="56730"/>
                </a:lnTo>
                <a:lnTo>
                  <a:pt x="13927" y="51337"/>
                </a:lnTo>
                <a:lnTo>
                  <a:pt x="19877" y="51139"/>
                </a:lnTo>
                <a:lnTo>
                  <a:pt x="23339" y="46633"/>
                </a:lnTo>
                <a:lnTo>
                  <a:pt x="26796" y="44805"/>
                </a:lnTo>
                <a:lnTo>
                  <a:pt x="31518" y="49079"/>
                </a:lnTo>
                <a:lnTo>
                  <a:pt x="35763" y="47422"/>
                </a:lnTo>
                <a:lnTo>
                  <a:pt x="40472" y="48643"/>
                </a:lnTo>
                <a:lnTo>
                  <a:pt x="45848" y="56482"/>
                </a:lnTo>
                <a:lnTo>
                  <a:pt x="50033" y="52357"/>
                </a:lnTo>
                <a:lnTo>
                  <a:pt x="52987" y="51405"/>
                </a:lnTo>
                <a:lnTo>
                  <a:pt x="53341" y="41655"/>
                </a:lnTo>
                <a:lnTo>
                  <a:pt x="56275" y="39528"/>
                </a:lnTo>
                <a:lnTo>
                  <a:pt x="57031" y="40009"/>
                </a:lnTo>
                <a:lnTo>
                  <a:pt x="58548" y="40974"/>
                </a:lnTo>
                <a:lnTo>
                  <a:pt x="63513" y="39743"/>
                </a:lnTo>
                <a:lnTo>
                  <a:pt x="66551" y="41734"/>
                </a:lnTo>
                <a:lnTo>
                  <a:pt x="67918" y="45885"/>
                </a:lnTo>
                <a:lnTo>
                  <a:pt x="71088" y="45309"/>
                </a:lnTo>
                <a:lnTo>
                  <a:pt x="74093" y="47455"/>
                </a:lnTo>
                <a:lnTo>
                  <a:pt x="75487" y="43894"/>
                </a:lnTo>
                <a:lnTo>
                  <a:pt x="80074" y="45472"/>
                </a:lnTo>
                <a:lnTo>
                  <a:pt x="83883" y="44020"/>
                </a:lnTo>
                <a:lnTo>
                  <a:pt x="84585" y="41303"/>
                </a:lnTo>
                <a:lnTo>
                  <a:pt x="90191" y="39008"/>
                </a:lnTo>
                <a:lnTo>
                  <a:pt x="90923" y="36125"/>
                </a:lnTo>
                <a:lnTo>
                  <a:pt x="89929" y="32776"/>
                </a:lnTo>
                <a:lnTo>
                  <a:pt x="90529" y="29650"/>
                </a:lnTo>
                <a:lnTo>
                  <a:pt x="93595" y="28684"/>
                </a:lnTo>
                <a:lnTo>
                  <a:pt x="96744" y="24951"/>
                </a:lnTo>
                <a:lnTo>
                  <a:pt x="104110" y="22929"/>
                </a:lnTo>
                <a:lnTo>
                  <a:pt x="106055" y="20825"/>
                </a:lnTo>
                <a:lnTo>
                  <a:pt x="106954" y="19852"/>
                </a:lnTo>
                <a:lnTo>
                  <a:pt x="108731" y="17929"/>
                </a:lnTo>
                <a:lnTo>
                  <a:pt x="112572" y="12694"/>
                </a:lnTo>
                <a:lnTo>
                  <a:pt x="115420" y="10892"/>
                </a:lnTo>
                <a:lnTo>
                  <a:pt x="115810" y="7194"/>
                </a:lnTo>
                <a:lnTo>
                  <a:pt x="118921" y="8982"/>
                </a:lnTo>
                <a:lnTo>
                  <a:pt x="122717" y="8700"/>
                </a:lnTo>
                <a:lnTo>
                  <a:pt x="123469" y="7925"/>
                </a:lnTo>
                <a:lnTo>
                  <a:pt x="126081" y="5235"/>
                </a:lnTo>
                <a:lnTo>
                  <a:pt x="130278" y="4843"/>
                </a:lnTo>
                <a:lnTo>
                  <a:pt x="132083" y="1367"/>
                </a:lnTo>
                <a:lnTo>
                  <a:pt x="135094" y="0"/>
                </a:lnTo>
                <a:lnTo>
                  <a:pt x="144331" y="5036"/>
                </a:lnTo>
                <a:lnTo>
                  <a:pt x="149849" y="11118"/>
                </a:lnTo>
                <a:lnTo>
                  <a:pt x="150369" y="15279"/>
                </a:lnTo>
                <a:lnTo>
                  <a:pt x="153510" y="20825"/>
                </a:lnTo>
                <a:lnTo>
                  <a:pt x="153077" y="24909"/>
                </a:lnTo>
                <a:lnTo>
                  <a:pt x="154189" y="30286"/>
                </a:lnTo>
                <a:lnTo>
                  <a:pt x="156297" y="32706"/>
                </a:lnTo>
                <a:lnTo>
                  <a:pt x="156170" y="35947"/>
                </a:lnTo>
                <a:lnTo>
                  <a:pt x="155484" y="38751"/>
                </a:lnTo>
                <a:lnTo>
                  <a:pt x="150648" y="42167"/>
                </a:lnTo>
                <a:lnTo>
                  <a:pt x="149470" y="43002"/>
                </a:lnTo>
                <a:lnTo>
                  <a:pt x="148600" y="48369"/>
                </a:lnTo>
                <a:lnTo>
                  <a:pt x="146396" y="52168"/>
                </a:lnTo>
                <a:lnTo>
                  <a:pt x="149472" y="58810"/>
                </a:lnTo>
                <a:lnTo>
                  <a:pt x="154448" y="59492"/>
                </a:lnTo>
                <a:lnTo>
                  <a:pt x="159468" y="62900"/>
                </a:lnTo>
                <a:lnTo>
                  <a:pt x="168832" y="64052"/>
                </a:lnTo>
                <a:lnTo>
                  <a:pt x="173978" y="67721"/>
                </a:lnTo>
                <a:lnTo>
                  <a:pt x="172585" y="70784"/>
                </a:lnTo>
                <a:lnTo>
                  <a:pt x="174091" y="73752"/>
                </a:lnTo>
                <a:lnTo>
                  <a:pt x="171167" y="76749"/>
                </a:lnTo>
                <a:lnTo>
                  <a:pt x="166269" y="76952"/>
                </a:lnTo>
                <a:lnTo>
                  <a:pt x="162591" y="85301"/>
                </a:lnTo>
                <a:lnTo>
                  <a:pt x="166766" y="87454"/>
                </a:lnTo>
                <a:lnTo>
                  <a:pt x="168224" y="91019"/>
                </a:lnTo>
                <a:close/>
              </a:path>
            </a:pathLst>
          </a:custGeom>
          <a:solidFill>
            <a:srgbClr val="3F1071">
              <a:alpha val="100000"/>
            </a:srgbClr>
          </a:solidFill>
          <a:ln w="13550" cap="flat">
            <a:solidFill>
              <a:srgbClr val="3F1071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908" name="pg2908"/>
          <p:cNvSpPr/>
          <p:nvPr/>
        </p:nvSpPr>
        <p:spPr>
          <a:xfrm>
            <a:off x="3354402" y="3401065"/>
            <a:ext cx="82267" cy="54068"/>
          </a:xfrm>
          <a:custGeom>
            <a:avLst/>
            <a:gdLst/>
            <a:ahLst/>
            <a:cxnLst/>
            <a:rect l="0" t="0" r="0" b="0"/>
            <a:pathLst>
              <a:path w="82267" h="54068">
                <a:moveTo>
                  <a:pt x="34862" y="13074"/>
                </a:moveTo>
                <a:lnTo>
                  <a:pt x="39430" y="9113"/>
                </a:lnTo>
                <a:lnTo>
                  <a:pt x="42519" y="10450"/>
                </a:lnTo>
                <a:lnTo>
                  <a:pt x="43859" y="12563"/>
                </a:lnTo>
                <a:lnTo>
                  <a:pt x="49271" y="23235"/>
                </a:lnTo>
                <a:lnTo>
                  <a:pt x="47539" y="25665"/>
                </a:lnTo>
                <a:lnTo>
                  <a:pt x="55832" y="38863"/>
                </a:lnTo>
                <a:lnTo>
                  <a:pt x="59247" y="37780"/>
                </a:lnTo>
                <a:lnTo>
                  <a:pt x="62193" y="34672"/>
                </a:lnTo>
                <a:lnTo>
                  <a:pt x="64368" y="35644"/>
                </a:lnTo>
                <a:lnTo>
                  <a:pt x="70132" y="34481"/>
                </a:lnTo>
                <a:lnTo>
                  <a:pt x="73767" y="36374"/>
                </a:lnTo>
                <a:lnTo>
                  <a:pt x="78109" y="35361"/>
                </a:lnTo>
                <a:lnTo>
                  <a:pt x="82267" y="40025"/>
                </a:lnTo>
                <a:lnTo>
                  <a:pt x="81468" y="46269"/>
                </a:lnTo>
                <a:lnTo>
                  <a:pt x="78228" y="49212"/>
                </a:lnTo>
                <a:lnTo>
                  <a:pt x="71289" y="49420"/>
                </a:lnTo>
                <a:lnTo>
                  <a:pt x="69189" y="51307"/>
                </a:lnTo>
                <a:lnTo>
                  <a:pt x="67399" y="48487"/>
                </a:lnTo>
                <a:lnTo>
                  <a:pt x="63776" y="47294"/>
                </a:lnTo>
                <a:lnTo>
                  <a:pt x="60934" y="51316"/>
                </a:lnTo>
                <a:lnTo>
                  <a:pt x="58579" y="52546"/>
                </a:lnTo>
                <a:lnTo>
                  <a:pt x="55644" y="51802"/>
                </a:lnTo>
                <a:lnTo>
                  <a:pt x="53505" y="53576"/>
                </a:lnTo>
                <a:lnTo>
                  <a:pt x="51569" y="52794"/>
                </a:lnTo>
                <a:lnTo>
                  <a:pt x="50544" y="50592"/>
                </a:lnTo>
                <a:lnTo>
                  <a:pt x="48321" y="52829"/>
                </a:lnTo>
                <a:lnTo>
                  <a:pt x="45372" y="51802"/>
                </a:lnTo>
                <a:lnTo>
                  <a:pt x="44744" y="54068"/>
                </a:lnTo>
                <a:lnTo>
                  <a:pt x="41283" y="51424"/>
                </a:lnTo>
                <a:lnTo>
                  <a:pt x="34918" y="51094"/>
                </a:lnTo>
                <a:lnTo>
                  <a:pt x="35455" y="50174"/>
                </a:lnTo>
                <a:lnTo>
                  <a:pt x="36190" y="48012"/>
                </a:lnTo>
                <a:lnTo>
                  <a:pt x="37734" y="45526"/>
                </a:lnTo>
                <a:lnTo>
                  <a:pt x="35269" y="44597"/>
                </a:lnTo>
                <a:lnTo>
                  <a:pt x="30629" y="44573"/>
                </a:lnTo>
                <a:lnTo>
                  <a:pt x="28384" y="47279"/>
                </a:lnTo>
                <a:lnTo>
                  <a:pt x="25286" y="47734"/>
                </a:lnTo>
                <a:lnTo>
                  <a:pt x="21133" y="48344"/>
                </a:lnTo>
                <a:lnTo>
                  <a:pt x="18819" y="44872"/>
                </a:lnTo>
                <a:lnTo>
                  <a:pt x="21585" y="42885"/>
                </a:lnTo>
                <a:lnTo>
                  <a:pt x="19482" y="39708"/>
                </a:lnTo>
                <a:lnTo>
                  <a:pt x="17852" y="40224"/>
                </a:lnTo>
                <a:lnTo>
                  <a:pt x="16404" y="38361"/>
                </a:lnTo>
                <a:lnTo>
                  <a:pt x="14019" y="39160"/>
                </a:lnTo>
                <a:lnTo>
                  <a:pt x="12829" y="39559"/>
                </a:lnTo>
                <a:lnTo>
                  <a:pt x="10816" y="37689"/>
                </a:lnTo>
                <a:lnTo>
                  <a:pt x="6352" y="40607"/>
                </a:lnTo>
                <a:lnTo>
                  <a:pt x="3736" y="40142"/>
                </a:lnTo>
                <a:lnTo>
                  <a:pt x="1664" y="26881"/>
                </a:lnTo>
                <a:lnTo>
                  <a:pt x="5161" y="25032"/>
                </a:lnTo>
                <a:lnTo>
                  <a:pt x="7076" y="18474"/>
                </a:lnTo>
                <a:lnTo>
                  <a:pt x="2873" y="17954"/>
                </a:lnTo>
                <a:lnTo>
                  <a:pt x="1773" y="14868"/>
                </a:lnTo>
                <a:lnTo>
                  <a:pt x="0" y="13688"/>
                </a:lnTo>
                <a:lnTo>
                  <a:pt x="887" y="9495"/>
                </a:lnTo>
                <a:lnTo>
                  <a:pt x="7661" y="4056"/>
                </a:lnTo>
                <a:lnTo>
                  <a:pt x="10204" y="4548"/>
                </a:lnTo>
                <a:lnTo>
                  <a:pt x="12774" y="8144"/>
                </a:lnTo>
                <a:lnTo>
                  <a:pt x="14019" y="7626"/>
                </a:lnTo>
                <a:lnTo>
                  <a:pt x="15891" y="6850"/>
                </a:lnTo>
                <a:lnTo>
                  <a:pt x="24820" y="2968"/>
                </a:lnTo>
                <a:lnTo>
                  <a:pt x="25286" y="1994"/>
                </a:lnTo>
                <a:lnTo>
                  <a:pt x="26242" y="0"/>
                </a:lnTo>
                <a:lnTo>
                  <a:pt x="29055" y="10"/>
                </a:lnTo>
                <a:close/>
              </a:path>
            </a:pathLst>
          </a:custGeom>
          <a:solidFill>
            <a:srgbClr val="4D1373">
              <a:alpha val="100000"/>
            </a:srgbClr>
          </a:solidFill>
          <a:ln w="13550" cap="flat">
            <a:solidFill>
              <a:srgbClr val="4D1373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909" name="pg2909"/>
          <p:cNvSpPr/>
          <p:nvPr/>
        </p:nvSpPr>
        <p:spPr>
          <a:xfrm>
            <a:off x="3535767" y="3344566"/>
            <a:ext cx="239781" cy="181238"/>
          </a:xfrm>
          <a:custGeom>
            <a:avLst/>
            <a:gdLst/>
            <a:ahLst/>
            <a:cxnLst/>
            <a:rect l="0" t="0" r="0" b="0"/>
            <a:pathLst>
              <a:path w="239781" h="181238">
                <a:moveTo>
                  <a:pt x="231321" y="41980"/>
                </a:moveTo>
                <a:lnTo>
                  <a:pt x="233932" y="46516"/>
                </a:lnTo>
                <a:lnTo>
                  <a:pt x="238377" y="61054"/>
                </a:lnTo>
                <a:lnTo>
                  <a:pt x="237429" y="73450"/>
                </a:lnTo>
                <a:lnTo>
                  <a:pt x="238249" y="78818"/>
                </a:lnTo>
                <a:lnTo>
                  <a:pt x="239781" y="88603"/>
                </a:lnTo>
                <a:lnTo>
                  <a:pt x="237747" y="94217"/>
                </a:lnTo>
                <a:lnTo>
                  <a:pt x="235837" y="104690"/>
                </a:lnTo>
                <a:lnTo>
                  <a:pt x="231543" y="115840"/>
                </a:lnTo>
                <a:lnTo>
                  <a:pt x="227177" y="123641"/>
                </a:lnTo>
                <a:lnTo>
                  <a:pt x="225335" y="138982"/>
                </a:lnTo>
                <a:lnTo>
                  <a:pt x="220467" y="156036"/>
                </a:lnTo>
                <a:lnTo>
                  <a:pt x="210341" y="162265"/>
                </a:lnTo>
                <a:lnTo>
                  <a:pt x="205036" y="170779"/>
                </a:lnTo>
                <a:lnTo>
                  <a:pt x="201144" y="173077"/>
                </a:lnTo>
                <a:lnTo>
                  <a:pt x="199329" y="176803"/>
                </a:lnTo>
                <a:lnTo>
                  <a:pt x="194564" y="181238"/>
                </a:lnTo>
                <a:lnTo>
                  <a:pt x="190760" y="178278"/>
                </a:lnTo>
                <a:lnTo>
                  <a:pt x="187901" y="173028"/>
                </a:lnTo>
                <a:lnTo>
                  <a:pt x="179751" y="169117"/>
                </a:lnTo>
                <a:lnTo>
                  <a:pt x="179997" y="170681"/>
                </a:lnTo>
                <a:lnTo>
                  <a:pt x="187408" y="174487"/>
                </a:lnTo>
                <a:lnTo>
                  <a:pt x="188331" y="178502"/>
                </a:lnTo>
                <a:lnTo>
                  <a:pt x="180599" y="179382"/>
                </a:lnTo>
                <a:lnTo>
                  <a:pt x="176114" y="178143"/>
                </a:lnTo>
                <a:lnTo>
                  <a:pt x="165393" y="180382"/>
                </a:lnTo>
                <a:lnTo>
                  <a:pt x="156965" y="178372"/>
                </a:lnTo>
                <a:lnTo>
                  <a:pt x="154982" y="176271"/>
                </a:lnTo>
                <a:lnTo>
                  <a:pt x="148664" y="176478"/>
                </a:lnTo>
                <a:lnTo>
                  <a:pt x="143300" y="178456"/>
                </a:lnTo>
                <a:lnTo>
                  <a:pt x="136449" y="177984"/>
                </a:lnTo>
                <a:lnTo>
                  <a:pt x="131996" y="170471"/>
                </a:lnTo>
                <a:lnTo>
                  <a:pt x="131544" y="166836"/>
                </a:lnTo>
                <a:lnTo>
                  <a:pt x="127481" y="164985"/>
                </a:lnTo>
                <a:lnTo>
                  <a:pt x="128279" y="159325"/>
                </a:lnTo>
                <a:lnTo>
                  <a:pt x="125868" y="157107"/>
                </a:lnTo>
                <a:lnTo>
                  <a:pt x="120589" y="157086"/>
                </a:lnTo>
                <a:lnTo>
                  <a:pt x="109556" y="161781"/>
                </a:lnTo>
                <a:lnTo>
                  <a:pt x="108242" y="161828"/>
                </a:lnTo>
                <a:lnTo>
                  <a:pt x="105942" y="161912"/>
                </a:lnTo>
                <a:lnTo>
                  <a:pt x="102721" y="158541"/>
                </a:lnTo>
                <a:lnTo>
                  <a:pt x="95996" y="160439"/>
                </a:lnTo>
                <a:lnTo>
                  <a:pt x="94454" y="161467"/>
                </a:lnTo>
                <a:lnTo>
                  <a:pt x="93439" y="163192"/>
                </a:lnTo>
                <a:lnTo>
                  <a:pt x="94178" y="164289"/>
                </a:lnTo>
                <a:lnTo>
                  <a:pt x="94404" y="165519"/>
                </a:lnTo>
                <a:lnTo>
                  <a:pt x="92843" y="164691"/>
                </a:lnTo>
                <a:lnTo>
                  <a:pt x="89991" y="163183"/>
                </a:lnTo>
                <a:lnTo>
                  <a:pt x="86857" y="158707"/>
                </a:lnTo>
                <a:lnTo>
                  <a:pt x="82646" y="155971"/>
                </a:lnTo>
                <a:lnTo>
                  <a:pt x="79703" y="157990"/>
                </a:lnTo>
                <a:lnTo>
                  <a:pt x="74991" y="155996"/>
                </a:lnTo>
                <a:lnTo>
                  <a:pt x="72484" y="161455"/>
                </a:lnTo>
                <a:lnTo>
                  <a:pt x="67564" y="162937"/>
                </a:lnTo>
                <a:lnTo>
                  <a:pt x="64917" y="161983"/>
                </a:lnTo>
                <a:lnTo>
                  <a:pt x="63958" y="163804"/>
                </a:lnTo>
                <a:lnTo>
                  <a:pt x="62064" y="169166"/>
                </a:lnTo>
                <a:lnTo>
                  <a:pt x="60160" y="170884"/>
                </a:lnTo>
                <a:lnTo>
                  <a:pt x="57339" y="163804"/>
                </a:lnTo>
                <a:lnTo>
                  <a:pt x="56803" y="163117"/>
                </a:lnTo>
                <a:lnTo>
                  <a:pt x="53758" y="162960"/>
                </a:lnTo>
                <a:lnTo>
                  <a:pt x="50860" y="161137"/>
                </a:lnTo>
                <a:lnTo>
                  <a:pt x="46587" y="163804"/>
                </a:lnTo>
                <a:lnTo>
                  <a:pt x="40217" y="167924"/>
                </a:lnTo>
                <a:lnTo>
                  <a:pt x="37652" y="163804"/>
                </a:lnTo>
                <a:lnTo>
                  <a:pt x="36790" y="162421"/>
                </a:lnTo>
                <a:lnTo>
                  <a:pt x="36157" y="157806"/>
                </a:lnTo>
                <a:lnTo>
                  <a:pt x="37098" y="154581"/>
                </a:lnTo>
                <a:lnTo>
                  <a:pt x="37191" y="147687"/>
                </a:lnTo>
                <a:lnTo>
                  <a:pt x="29276" y="146392"/>
                </a:lnTo>
                <a:lnTo>
                  <a:pt x="29306" y="143719"/>
                </a:lnTo>
                <a:lnTo>
                  <a:pt x="25739" y="141162"/>
                </a:lnTo>
                <a:lnTo>
                  <a:pt x="26306" y="139645"/>
                </a:lnTo>
                <a:lnTo>
                  <a:pt x="26735" y="138314"/>
                </a:lnTo>
                <a:lnTo>
                  <a:pt x="24744" y="135489"/>
                </a:lnTo>
                <a:lnTo>
                  <a:pt x="21506" y="134378"/>
                </a:lnTo>
                <a:lnTo>
                  <a:pt x="21924" y="130168"/>
                </a:lnTo>
                <a:lnTo>
                  <a:pt x="17721" y="129484"/>
                </a:lnTo>
                <a:lnTo>
                  <a:pt x="15973" y="131263"/>
                </a:lnTo>
                <a:lnTo>
                  <a:pt x="13652" y="130815"/>
                </a:lnTo>
                <a:lnTo>
                  <a:pt x="12466" y="123083"/>
                </a:lnTo>
                <a:lnTo>
                  <a:pt x="7866" y="121565"/>
                </a:lnTo>
                <a:lnTo>
                  <a:pt x="6259" y="117603"/>
                </a:lnTo>
                <a:lnTo>
                  <a:pt x="3350" y="115402"/>
                </a:lnTo>
                <a:lnTo>
                  <a:pt x="3093" y="113144"/>
                </a:lnTo>
                <a:lnTo>
                  <a:pt x="2071" y="112383"/>
                </a:lnTo>
                <a:lnTo>
                  <a:pt x="0" y="108599"/>
                </a:lnTo>
                <a:lnTo>
                  <a:pt x="402" y="106722"/>
                </a:lnTo>
                <a:lnTo>
                  <a:pt x="5611" y="104377"/>
                </a:lnTo>
                <a:lnTo>
                  <a:pt x="12789" y="97051"/>
                </a:lnTo>
                <a:lnTo>
                  <a:pt x="16187" y="90143"/>
                </a:lnTo>
                <a:lnTo>
                  <a:pt x="14864" y="83606"/>
                </a:lnTo>
                <a:lnTo>
                  <a:pt x="9441" y="80001"/>
                </a:lnTo>
                <a:lnTo>
                  <a:pt x="9854" y="76775"/>
                </a:lnTo>
                <a:lnTo>
                  <a:pt x="8633" y="74581"/>
                </a:lnTo>
                <a:lnTo>
                  <a:pt x="8668" y="70659"/>
                </a:lnTo>
                <a:lnTo>
                  <a:pt x="2282" y="71252"/>
                </a:lnTo>
                <a:lnTo>
                  <a:pt x="648" y="70024"/>
                </a:lnTo>
                <a:lnTo>
                  <a:pt x="283" y="68875"/>
                </a:lnTo>
                <a:lnTo>
                  <a:pt x="2513" y="63031"/>
                </a:lnTo>
                <a:lnTo>
                  <a:pt x="214" y="59889"/>
                </a:lnTo>
                <a:lnTo>
                  <a:pt x="5031" y="57818"/>
                </a:lnTo>
                <a:lnTo>
                  <a:pt x="9656" y="58350"/>
                </a:lnTo>
                <a:lnTo>
                  <a:pt x="18097" y="53996"/>
                </a:lnTo>
                <a:lnTo>
                  <a:pt x="25386" y="57557"/>
                </a:lnTo>
                <a:lnTo>
                  <a:pt x="30430" y="55387"/>
                </a:lnTo>
                <a:lnTo>
                  <a:pt x="32481" y="57248"/>
                </a:lnTo>
                <a:lnTo>
                  <a:pt x="37683" y="57603"/>
                </a:lnTo>
                <a:lnTo>
                  <a:pt x="41808" y="54661"/>
                </a:lnTo>
                <a:lnTo>
                  <a:pt x="46557" y="54183"/>
                </a:lnTo>
                <a:lnTo>
                  <a:pt x="49565" y="56179"/>
                </a:lnTo>
                <a:lnTo>
                  <a:pt x="52901" y="55831"/>
                </a:lnTo>
                <a:lnTo>
                  <a:pt x="55197" y="55589"/>
                </a:lnTo>
                <a:lnTo>
                  <a:pt x="58020" y="52763"/>
                </a:lnTo>
                <a:lnTo>
                  <a:pt x="58142" y="51591"/>
                </a:lnTo>
                <a:lnTo>
                  <a:pt x="57707" y="50728"/>
                </a:lnTo>
                <a:lnTo>
                  <a:pt x="57666" y="49252"/>
                </a:lnTo>
                <a:lnTo>
                  <a:pt x="57673" y="47004"/>
                </a:lnTo>
                <a:lnTo>
                  <a:pt x="58020" y="46252"/>
                </a:lnTo>
                <a:lnTo>
                  <a:pt x="59797" y="44732"/>
                </a:lnTo>
                <a:lnTo>
                  <a:pt x="62386" y="45314"/>
                </a:lnTo>
                <a:lnTo>
                  <a:pt x="62887" y="44758"/>
                </a:lnTo>
                <a:lnTo>
                  <a:pt x="63388" y="44204"/>
                </a:lnTo>
                <a:lnTo>
                  <a:pt x="63995" y="44219"/>
                </a:lnTo>
                <a:lnTo>
                  <a:pt x="71184" y="42794"/>
                </a:lnTo>
                <a:lnTo>
                  <a:pt x="72484" y="42753"/>
                </a:lnTo>
                <a:lnTo>
                  <a:pt x="73212" y="42732"/>
                </a:lnTo>
                <a:lnTo>
                  <a:pt x="80626" y="37229"/>
                </a:lnTo>
                <a:lnTo>
                  <a:pt x="79479" y="34472"/>
                </a:lnTo>
                <a:lnTo>
                  <a:pt x="81223" y="30185"/>
                </a:lnTo>
                <a:lnTo>
                  <a:pt x="86937" y="29560"/>
                </a:lnTo>
                <a:lnTo>
                  <a:pt x="92008" y="31953"/>
                </a:lnTo>
                <a:lnTo>
                  <a:pt x="95197" y="27215"/>
                </a:lnTo>
                <a:lnTo>
                  <a:pt x="99643" y="23664"/>
                </a:lnTo>
                <a:lnTo>
                  <a:pt x="104370" y="8462"/>
                </a:lnTo>
                <a:lnTo>
                  <a:pt x="108175" y="3346"/>
                </a:lnTo>
                <a:lnTo>
                  <a:pt x="111431" y="1667"/>
                </a:lnTo>
                <a:lnTo>
                  <a:pt x="123664" y="1737"/>
                </a:lnTo>
                <a:lnTo>
                  <a:pt x="127882" y="0"/>
                </a:lnTo>
                <a:lnTo>
                  <a:pt x="151204" y="3136"/>
                </a:lnTo>
                <a:lnTo>
                  <a:pt x="155381" y="2791"/>
                </a:lnTo>
                <a:lnTo>
                  <a:pt x="157081" y="965"/>
                </a:lnTo>
                <a:lnTo>
                  <a:pt x="158902" y="2587"/>
                </a:lnTo>
                <a:lnTo>
                  <a:pt x="164805" y="2814"/>
                </a:lnTo>
                <a:lnTo>
                  <a:pt x="191316" y="9061"/>
                </a:lnTo>
                <a:lnTo>
                  <a:pt x="205964" y="18225"/>
                </a:lnTo>
                <a:lnTo>
                  <a:pt x="216268" y="27215"/>
                </a:lnTo>
                <a:lnTo>
                  <a:pt x="224269" y="34241"/>
                </a:lnTo>
                <a:close/>
              </a:path>
            </a:pathLst>
          </a:custGeom>
          <a:solidFill>
            <a:srgbClr val="491273">
              <a:alpha val="100000"/>
            </a:srgbClr>
          </a:solidFill>
          <a:ln w="13550" cap="flat">
            <a:solidFill>
              <a:srgbClr val="491273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910" name="pg2910"/>
          <p:cNvSpPr/>
          <p:nvPr/>
        </p:nvSpPr>
        <p:spPr>
          <a:xfrm>
            <a:off x="3509638" y="3459969"/>
            <a:ext cx="99392" cy="126519"/>
          </a:xfrm>
          <a:custGeom>
            <a:avLst/>
            <a:gdLst/>
            <a:ahLst/>
            <a:cxnLst/>
            <a:rect l="0" t="0" r="0" b="0"/>
            <a:pathLst>
              <a:path w="99392" h="126519">
                <a:moveTo>
                  <a:pt x="52436" y="24243"/>
                </a:moveTo>
                <a:lnTo>
                  <a:pt x="51868" y="25759"/>
                </a:lnTo>
                <a:lnTo>
                  <a:pt x="55435" y="28317"/>
                </a:lnTo>
                <a:lnTo>
                  <a:pt x="55406" y="30990"/>
                </a:lnTo>
                <a:lnTo>
                  <a:pt x="63320" y="32284"/>
                </a:lnTo>
                <a:lnTo>
                  <a:pt x="63227" y="39178"/>
                </a:lnTo>
                <a:lnTo>
                  <a:pt x="62286" y="42404"/>
                </a:lnTo>
                <a:lnTo>
                  <a:pt x="62919" y="47018"/>
                </a:lnTo>
                <a:lnTo>
                  <a:pt x="63781" y="48402"/>
                </a:lnTo>
                <a:lnTo>
                  <a:pt x="66346" y="52521"/>
                </a:lnTo>
                <a:lnTo>
                  <a:pt x="72716" y="48402"/>
                </a:lnTo>
                <a:lnTo>
                  <a:pt x="76989" y="45734"/>
                </a:lnTo>
                <a:lnTo>
                  <a:pt x="79887" y="47557"/>
                </a:lnTo>
                <a:lnTo>
                  <a:pt x="82932" y="47714"/>
                </a:lnTo>
                <a:lnTo>
                  <a:pt x="83469" y="48402"/>
                </a:lnTo>
                <a:lnTo>
                  <a:pt x="86289" y="55481"/>
                </a:lnTo>
                <a:lnTo>
                  <a:pt x="86824" y="59328"/>
                </a:lnTo>
                <a:lnTo>
                  <a:pt x="90124" y="61112"/>
                </a:lnTo>
                <a:lnTo>
                  <a:pt x="92112" y="69545"/>
                </a:lnTo>
                <a:lnTo>
                  <a:pt x="92406" y="76054"/>
                </a:lnTo>
                <a:lnTo>
                  <a:pt x="98124" y="75113"/>
                </a:lnTo>
                <a:lnTo>
                  <a:pt x="98613" y="76738"/>
                </a:lnTo>
                <a:lnTo>
                  <a:pt x="99392" y="79318"/>
                </a:lnTo>
                <a:lnTo>
                  <a:pt x="98613" y="80013"/>
                </a:lnTo>
                <a:lnTo>
                  <a:pt x="97410" y="81085"/>
                </a:lnTo>
                <a:lnTo>
                  <a:pt x="96438" y="84781"/>
                </a:lnTo>
                <a:lnTo>
                  <a:pt x="96637" y="88523"/>
                </a:lnTo>
                <a:lnTo>
                  <a:pt x="95185" y="91185"/>
                </a:lnTo>
                <a:lnTo>
                  <a:pt x="90124" y="93909"/>
                </a:lnTo>
                <a:lnTo>
                  <a:pt x="82100" y="96150"/>
                </a:lnTo>
                <a:lnTo>
                  <a:pt x="80113" y="98438"/>
                </a:lnTo>
                <a:lnTo>
                  <a:pt x="77689" y="102694"/>
                </a:lnTo>
                <a:lnTo>
                  <a:pt x="77080" y="108459"/>
                </a:lnTo>
                <a:lnTo>
                  <a:pt x="77765" y="112317"/>
                </a:lnTo>
                <a:lnTo>
                  <a:pt x="67388" y="110511"/>
                </a:lnTo>
                <a:lnTo>
                  <a:pt x="61808" y="111402"/>
                </a:lnTo>
                <a:lnTo>
                  <a:pt x="59644" y="114465"/>
                </a:lnTo>
                <a:lnTo>
                  <a:pt x="46613" y="120106"/>
                </a:lnTo>
                <a:lnTo>
                  <a:pt x="45006" y="119704"/>
                </a:lnTo>
                <a:lnTo>
                  <a:pt x="36276" y="124028"/>
                </a:lnTo>
                <a:lnTo>
                  <a:pt x="30214" y="123989"/>
                </a:lnTo>
                <a:lnTo>
                  <a:pt x="26401" y="121409"/>
                </a:lnTo>
                <a:lnTo>
                  <a:pt x="25726" y="126519"/>
                </a:lnTo>
                <a:lnTo>
                  <a:pt x="23655" y="125716"/>
                </a:lnTo>
                <a:lnTo>
                  <a:pt x="21845" y="120368"/>
                </a:lnTo>
                <a:lnTo>
                  <a:pt x="22228" y="116359"/>
                </a:lnTo>
                <a:lnTo>
                  <a:pt x="24783" y="113170"/>
                </a:lnTo>
                <a:lnTo>
                  <a:pt x="21030" y="111662"/>
                </a:lnTo>
                <a:lnTo>
                  <a:pt x="19482" y="106735"/>
                </a:lnTo>
                <a:lnTo>
                  <a:pt x="19673" y="103170"/>
                </a:lnTo>
                <a:lnTo>
                  <a:pt x="16302" y="100044"/>
                </a:lnTo>
                <a:lnTo>
                  <a:pt x="10674" y="99340"/>
                </a:lnTo>
                <a:lnTo>
                  <a:pt x="7896" y="97392"/>
                </a:lnTo>
                <a:lnTo>
                  <a:pt x="5565" y="90919"/>
                </a:lnTo>
                <a:lnTo>
                  <a:pt x="3799" y="89461"/>
                </a:lnTo>
                <a:lnTo>
                  <a:pt x="1814" y="87822"/>
                </a:lnTo>
                <a:lnTo>
                  <a:pt x="0" y="84444"/>
                </a:lnTo>
                <a:lnTo>
                  <a:pt x="3799" y="81731"/>
                </a:lnTo>
                <a:lnTo>
                  <a:pt x="9327" y="88749"/>
                </a:lnTo>
                <a:lnTo>
                  <a:pt x="16736" y="89656"/>
                </a:lnTo>
                <a:lnTo>
                  <a:pt x="20078" y="86807"/>
                </a:lnTo>
                <a:lnTo>
                  <a:pt x="21189" y="85747"/>
                </a:lnTo>
                <a:lnTo>
                  <a:pt x="16886" y="79530"/>
                </a:lnTo>
                <a:lnTo>
                  <a:pt x="4680" y="72830"/>
                </a:lnTo>
                <a:lnTo>
                  <a:pt x="5272" y="69820"/>
                </a:lnTo>
                <a:lnTo>
                  <a:pt x="9498" y="61876"/>
                </a:lnTo>
                <a:lnTo>
                  <a:pt x="8852" y="57101"/>
                </a:lnTo>
                <a:lnTo>
                  <a:pt x="10574" y="51031"/>
                </a:lnTo>
                <a:lnTo>
                  <a:pt x="8677" y="48402"/>
                </a:lnTo>
                <a:lnTo>
                  <a:pt x="8181" y="47714"/>
                </a:lnTo>
                <a:lnTo>
                  <a:pt x="16013" y="37131"/>
                </a:lnTo>
                <a:lnTo>
                  <a:pt x="14457" y="33666"/>
                </a:lnTo>
                <a:lnTo>
                  <a:pt x="11371" y="31537"/>
                </a:lnTo>
                <a:lnTo>
                  <a:pt x="11751" y="24542"/>
                </a:lnTo>
                <a:lnTo>
                  <a:pt x="7885" y="22378"/>
                </a:lnTo>
                <a:lnTo>
                  <a:pt x="10822" y="16640"/>
                </a:lnTo>
                <a:lnTo>
                  <a:pt x="9811" y="9722"/>
                </a:lnTo>
                <a:lnTo>
                  <a:pt x="14390" y="7859"/>
                </a:lnTo>
                <a:lnTo>
                  <a:pt x="18721" y="11702"/>
                </a:lnTo>
                <a:lnTo>
                  <a:pt x="21123" y="11270"/>
                </a:lnTo>
                <a:lnTo>
                  <a:pt x="22168" y="9082"/>
                </a:lnTo>
                <a:lnTo>
                  <a:pt x="21748" y="5480"/>
                </a:lnTo>
                <a:lnTo>
                  <a:pt x="24360" y="1532"/>
                </a:lnTo>
                <a:lnTo>
                  <a:pt x="29479" y="0"/>
                </a:lnTo>
                <a:lnTo>
                  <a:pt x="32388" y="2200"/>
                </a:lnTo>
                <a:lnTo>
                  <a:pt x="33995" y="6162"/>
                </a:lnTo>
                <a:lnTo>
                  <a:pt x="38595" y="7681"/>
                </a:lnTo>
                <a:lnTo>
                  <a:pt x="39782" y="15412"/>
                </a:lnTo>
                <a:lnTo>
                  <a:pt x="42102" y="15860"/>
                </a:lnTo>
                <a:lnTo>
                  <a:pt x="43850" y="14081"/>
                </a:lnTo>
                <a:lnTo>
                  <a:pt x="48054" y="14765"/>
                </a:lnTo>
                <a:lnTo>
                  <a:pt x="47635" y="18976"/>
                </a:lnTo>
                <a:lnTo>
                  <a:pt x="50873" y="20086"/>
                </a:lnTo>
                <a:lnTo>
                  <a:pt x="52864" y="22911"/>
                </a:lnTo>
                <a:close/>
              </a:path>
            </a:pathLst>
          </a:custGeom>
          <a:solidFill>
            <a:srgbClr val="4D1373">
              <a:alpha val="100000"/>
            </a:srgbClr>
          </a:solidFill>
          <a:ln w="13550" cap="flat">
            <a:solidFill>
              <a:srgbClr val="4D1373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911" name="pg2911"/>
          <p:cNvSpPr/>
          <p:nvPr/>
        </p:nvSpPr>
        <p:spPr>
          <a:xfrm>
            <a:off x="3586719" y="3500538"/>
            <a:ext cx="139015" cy="111678"/>
          </a:xfrm>
          <a:custGeom>
            <a:avLst/>
            <a:gdLst/>
            <a:ahLst/>
            <a:cxnLst/>
            <a:rect l="0" t="0" r="0" b="0"/>
            <a:pathLst>
              <a:path w="139015" h="111678">
                <a:moveTo>
                  <a:pt x="43452" y="9547"/>
                </a:moveTo>
                <a:lnTo>
                  <a:pt x="43226" y="8317"/>
                </a:lnTo>
                <a:lnTo>
                  <a:pt x="42487" y="7220"/>
                </a:lnTo>
                <a:lnTo>
                  <a:pt x="43502" y="5496"/>
                </a:lnTo>
                <a:lnTo>
                  <a:pt x="45044" y="4467"/>
                </a:lnTo>
                <a:lnTo>
                  <a:pt x="51769" y="2569"/>
                </a:lnTo>
                <a:lnTo>
                  <a:pt x="54990" y="5940"/>
                </a:lnTo>
                <a:lnTo>
                  <a:pt x="57290" y="5856"/>
                </a:lnTo>
                <a:lnTo>
                  <a:pt x="58604" y="5809"/>
                </a:lnTo>
                <a:lnTo>
                  <a:pt x="69638" y="1114"/>
                </a:lnTo>
                <a:lnTo>
                  <a:pt x="74916" y="1135"/>
                </a:lnTo>
                <a:lnTo>
                  <a:pt x="77327" y="3353"/>
                </a:lnTo>
                <a:lnTo>
                  <a:pt x="76530" y="9013"/>
                </a:lnTo>
                <a:lnTo>
                  <a:pt x="80592" y="10864"/>
                </a:lnTo>
                <a:lnTo>
                  <a:pt x="81045" y="14499"/>
                </a:lnTo>
                <a:lnTo>
                  <a:pt x="85497" y="22012"/>
                </a:lnTo>
                <a:lnTo>
                  <a:pt x="92349" y="22485"/>
                </a:lnTo>
                <a:lnTo>
                  <a:pt x="97712" y="20506"/>
                </a:lnTo>
                <a:lnTo>
                  <a:pt x="104030" y="20300"/>
                </a:lnTo>
                <a:lnTo>
                  <a:pt x="106013" y="22401"/>
                </a:lnTo>
                <a:lnTo>
                  <a:pt x="114442" y="24411"/>
                </a:lnTo>
                <a:lnTo>
                  <a:pt x="120959" y="26240"/>
                </a:lnTo>
                <a:lnTo>
                  <a:pt x="139015" y="25598"/>
                </a:lnTo>
                <a:lnTo>
                  <a:pt x="134638" y="34943"/>
                </a:lnTo>
                <a:lnTo>
                  <a:pt x="138572" y="38148"/>
                </a:lnTo>
                <a:lnTo>
                  <a:pt x="138919" y="39885"/>
                </a:lnTo>
                <a:lnTo>
                  <a:pt x="132545" y="48127"/>
                </a:lnTo>
                <a:lnTo>
                  <a:pt x="121276" y="55056"/>
                </a:lnTo>
                <a:lnTo>
                  <a:pt x="113164" y="55485"/>
                </a:lnTo>
                <a:lnTo>
                  <a:pt x="111209" y="50796"/>
                </a:lnTo>
                <a:lnTo>
                  <a:pt x="108095" y="47966"/>
                </a:lnTo>
                <a:lnTo>
                  <a:pt x="106187" y="44216"/>
                </a:lnTo>
                <a:lnTo>
                  <a:pt x="105330" y="48920"/>
                </a:lnTo>
                <a:lnTo>
                  <a:pt x="107565" y="51538"/>
                </a:lnTo>
                <a:lnTo>
                  <a:pt x="106382" y="53128"/>
                </a:lnTo>
                <a:lnTo>
                  <a:pt x="101017" y="55262"/>
                </a:lnTo>
                <a:lnTo>
                  <a:pt x="97809" y="53392"/>
                </a:lnTo>
                <a:lnTo>
                  <a:pt x="91885" y="54167"/>
                </a:lnTo>
                <a:lnTo>
                  <a:pt x="93719" y="55346"/>
                </a:lnTo>
                <a:lnTo>
                  <a:pt x="94506" y="58500"/>
                </a:lnTo>
                <a:lnTo>
                  <a:pt x="92450" y="60753"/>
                </a:lnTo>
                <a:lnTo>
                  <a:pt x="79153" y="62335"/>
                </a:lnTo>
                <a:lnTo>
                  <a:pt x="78063" y="63650"/>
                </a:lnTo>
                <a:lnTo>
                  <a:pt x="83093" y="68796"/>
                </a:lnTo>
                <a:lnTo>
                  <a:pt x="87467" y="65447"/>
                </a:lnTo>
                <a:lnTo>
                  <a:pt x="92761" y="65092"/>
                </a:lnTo>
                <a:lnTo>
                  <a:pt x="97663" y="60960"/>
                </a:lnTo>
                <a:lnTo>
                  <a:pt x="101184" y="60941"/>
                </a:lnTo>
                <a:lnTo>
                  <a:pt x="102808" y="64070"/>
                </a:lnTo>
                <a:lnTo>
                  <a:pt x="102818" y="70612"/>
                </a:lnTo>
                <a:lnTo>
                  <a:pt x="100494" y="80604"/>
                </a:lnTo>
                <a:lnTo>
                  <a:pt x="93405" y="82051"/>
                </a:lnTo>
                <a:lnTo>
                  <a:pt x="81962" y="79038"/>
                </a:lnTo>
                <a:lnTo>
                  <a:pt x="70486" y="79182"/>
                </a:lnTo>
                <a:lnTo>
                  <a:pt x="66651" y="80636"/>
                </a:lnTo>
                <a:lnTo>
                  <a:pt x="82714" y="80077"/>
                </a:lnTo>
                <a:lnTo>
                  <a:pt x="93886" y="84288"/>
                </a:lnTo>
                <a:lnTo>
                  <a:pt x="100683" y="84629"/>
                </a:lnTo>
                <a:lnTo>
                  <a:pt x="98611" y="88932"/>
                </a:lnTo>
                <a:lnTo>
                  <a:pt x="89402" y="96267"/>
                </a:lnTo>
                <a:lnTo>
                  <a:pt x="85366" y="99424"/>
                </a:lnTo>
                <a:lnTo>
                  <a:pt x="71380" y="96510"/>
                </a:lnTo>
                <a:lnTo>
                  <a:pt x="68695" y="97761"/>
                </a:lnTo>
                <a:lnTo>
                  <a:pt x="69230" y="99430"/>
                </a:lnTo>
                <a:lnTo>
                  <a:pt x="68520" y="100339"/>
                </a:lnTo>
                <a:lnTo>
                  <a:pt x="62890" y="101870"/>
                </a:lnTo>
                <a:lnTo>
                  <a:pt x="57290" y="98336"/>
                </a:lnTo>
                <a:lnTo>
                  <a:pt x="57290" y="99354"/>
                </a:lnTo>
                <a:lnTo>
                  <a:pt x="58316" y="101637"/>
                </a:lnTo>
                <a:lnTo>
                  <a:pt x="57290" y="101800"/>
                </a:lnTo>
                <a:lnTo>
                  <a:pt x="50062" y="102951"/>
                </a:lnTo>
                <a:lnTo>
                  <a:pt x="48006" y="109792"/>
                </a:lnTo>
                <a:lnTo>
                  <a:pt x="45989" y="111061"/>
                </a:lnTo>
                <a:lnTo>
                  <a:pt x="41891" y="111421"/>
                </a:lnTo>
                <a:lnTo>
                  <a:pt x="38957" y="111678"/>
                </a:lnTo>
                <a:lnTo>
                  <a:pt x="35646" y="108192"/>
                </a:lnTo>
                <a:lnTo>
                  <a:pt x="31352" y="109682"/>
                </a:lnTo>
                <a:lnTo>
                  <a:pt x="24366" y="105131"/>
                </a:lnTo>
                <a:lnTo>
                  <a:pt x="28115" y="99269"/>
                </a:lnTo>
                <a:lnTo>
                  <a:pt x="29661" y="99874"/>
                </a:lnTo>
                <a:lnTo>
                  <a:pt x="30973" y="97715"/>
                </a:lnTo>
                <a:lnTo>
                  <a:pt x="36933" y="96120"/>
                </a:lnTo>
                <a:lnTo>
                  <a:pt x="35289" y="91876"/>
                </a:lnTo>
                <a:lnTo>
                  <a:pt x="32701" y="91149"/>
                </a:lnTo>
                <a:lnTo>
                  <a:pt x="29437" y="83910"/>
                </a:lnTo>
                <a:lnTo>
                  <a:pt x="26693" y="81150"/>
                </a:lnTo>
                <a:lnTo>
                  <a:pt x="23284" y="81535"/>
                </a:lnTo>
                <a:lnTo>
                  <a:pt x="21533" y="81599"/>
                </a:lnTo>
                <a:lnTo>
                  <a:pt x="16669" y="81778"/>
                </a:lnTo>
                <a:lnTo>
                  <a:pt x="13043" y="83618"/>
                </a:lnTo>
                <a:lnTo>
                  <a:pt x="8434" y="84468"/>
                </a:lnTo>
                <a:lnTo>
                  <a:pt x="5195" y="81883"/>
                </a:lnTo>
                <a:lnTo>
                  <a:pt x="3847" y="78918"/>
                </a:lnTo>
                <a:lnTo>
                  <a:pt x="648" y="77809"/>
                </a:lnTo>
                <a:lnTo>
                  <a:pt x="684" y="71747"/>
                </a:lnTo>
                <a:lnTo>
                  <a:pt x="0" y="67890"/>
                </a:lnTo>
                <a:lnTo>
                  <a:pt x="609" y="62125"/>
                </a:lnTo>
                <a:lnTo>
                  <a:pt x="3032" y="57869"/>
                </a:lnTo>
                <a:lnTo>
                  <a:pt x="5019" y="55581"/>
                </a:lnTo>
                <a:lnTo>
                  <a:pt x="13043" y="53340"/>
                </a:lnTo>
                <a:lnTo>
                  <a:pt x="18105" y="50616"/>
                </a:lnTo>
                <a:lnTo>
                  <a:pt x="19556" y="47954"/>
                </a:lnTo>
                <a:lnTo>
                  <a:pt x="19357" y="44212"/>
                </a:lnTo>
                <a:lnTo>
                  <a:pt x="20329" y="40516"/>
                </a:lnTo>
                <a:lnTo>
                  <a:pt x="21533" y="39444"/>
                </a:lnTo>
                <a:lnTo>
                  <a:pt x="22311" y="38749"/>
                </a:lnTo>
                <a:lnTo>
                  <a:pt x="21533" y="36169"/>
                </a:lnTo>
                <a:lnTo>
                  <a:pt x="21043" y="34544"/>
                </a:lnTo>
                <a:lnTo>
                  <a:pt x="15325" y="35485"/>
                </a:lnTo>
                <a:lnTo>
                  <a:pt x="15031" y="28976"/>
                </a:lnTo>
                <a:lnTo>
                  <a:pt x="13043" y="20543"/>
                </a:lnTo>
                <a:lnTo>
                  <a:pt x="9743" y="18759"/>
                </a:lnTo>
                <a:lnTo>
                  <a:pt x="9209" y="14912"/>
                </a:lnTo>
                <a:lnTo>
                  <a:pt x="11113" y="13194"/>
                </a:lnTo>
                <a:lnTo>
                  <a:pt x="13006" y="7833"/>
                </a:lnTo>
                <a:lnTo>
                  <a:pt x="13965" y="6012"/>
                </a:lnTo>
                <a:lnTo>
                  <a:pt x="16613" y="6965"/>
                </a:lnTo>
                <a:lnTo>
                  <a:pt x="21533" y="5483"/>
                </a:lnTo>
                <a:lnTo>
                  <a:pt x="24039" y="24"/>
                </a:lnTo>
                <a:lnTo>
                  <a:pt x="28751" y="2018"/>
                </a:lnTo>
                <a:lnTo>
                  <a:pt x="31695" y="0"/>
                </a:lnTo>
                <a:lnTo>
                  <a:pt x="35905" y="2735"/>
                </a:lnTo>
                <a:lnTo>
                  <a:pt x="39039" y="7212"/>
                </a:lnTo>
                <a:lnTo>
                  <a:pt x="41891" y="8720"/>
                </a:lnTo>
                <a:close/>
              </a:path>
            </a:pathLst>
          </a:custGeom>
          <a:solidFill>
            <a:srgbClr val="4C1373">
              <a:alpha val="100000"/>
            </a:srgbClr>
          </a:solidFill>
          <a:ln w="13550" cap="flat">
            <a:solidFill>
              <a:srgbClr val="4C1373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913" name="pg2913"/>
          <p:cNvSpPr/>
          <p:nvPr/>
        </p:nvSpPr>
        <p:spPr>
          <a:xfrm>
            <a:off x="3561725" y="3591256"/>
            <a:ext cx="18588" cy="18627"/>
          </a:xfrm>
          <a:custGeom>
            <a:avLst/>
            <a:gdLst/>
            <a:ahLst/>
            <a:cxnLst/>
            <a:rect l="0" t="0" r="0" b="0"/>
            <a:pathLst>
              <a:path w="18588" h="18627">
                <a:moveTo>
                  <a:pt x="17876" y="9113"/>
                </a:moveTo>
                <a:lnTo>
                  <a:pt x="18588" y="8905"/>
                </a:lnTo>
                <a:lnTo>
                  <a:pt x="18483" y="11305"/>
                </a:lnTo>
                <a:lnTo>
                  <a:pt x="15069" y="10789"/>
                </a:lnTo>
                <a:lnTo>
                  <a:pt x="13089" y="14653"/>
                </a:lnTo>
                <a:lnTo>
                  <a:pt x="10975" y="15202"/>
                </a:lnTo>
                <a:lnTo>
                  <a:pt x="8584" y="15879"/>
                </a:lnTo>
                <a:lnTo>
                  <a:pt x="7169" y="18160"/>
                </a:lnTo>
                <a:lnTo>
                  <a:pt x="5575" y="18627"/>
                </a:lnTo>
                <a:lnTo>
                  <a:pt x="3731" y="17679"/>
                </a:lnTo>
                <a:lnTo>
                  <a:pt x="2422" y="14854"/>
                </a:lnTo>
                <a:lnTo>
                  <a:pt x="977" y="14606"/>
                </a:lnTo>
                <a:lnTo>
                  <a:pt x="0" y="12425"/>
                </a:lnTo>
                <a:lnTo>
                  <a:pt x="712" y="6932"/>
                </a:lnTo>
                <a:lnTo>
                  <a:pt x="3945" y="7784"/>
                </a:lnTo>
                <a:lnTo>
                  <a:pt x="6559" y="6321"/>
                </a:lnTo>
                <a:lnTo>
                  <a:pt x="4219" y="3022"/>
                </a:lnTo>
                <a:lnTo>
                  <a:pt x="8710" y="0"/>
                </a:lnTo>
                <a:lnTo>
                  <a:pt x="11502" y="778"/>
                </a:lnTo>
                <a:lnTo>
                  <a:pt x="15452" y="8779"/>
                </a:lnTo>
                <a:close/>
              </a:path>
            </a:pathLst>
          </a:custGeom>
          <a:solidFill>
            <a:srgbClr val="1C0D2D">
              <a:alpha val="100000"/>
            </a:srgbClr>
          </a:solidFill>
          <a:ln w="13550" cap="flat">
            <a:solidFill>
              <a:srgbClr val="1C0D2D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914" name="pg2914"/>
          <p:cNvSpPr/>
          <p:nvPr/>
        </p:nvSpPr>
        <p:spPr>
          <a:xfrm>
            <a:off x="3561620" y="3606540"/>
            <a:ext cx="13378" cy="11511"/>
          </a:xfrm>
          <a:custGeom>
            <a:avLst/>
            <a:gdLst/>
            <a:ahLst/>
            <a:cxnLst/>
            <a:rect l="0" t="0" r="0" b="0"/>
            <a:pathLst>
              <a:path w="13378" h="11511">
                <a:moveTo>
                  <a:pt x="12103" y="11511"/>
                </a:moveTo>
                <a:lnTo>
                  <a:pt x="8072" y="10647"/>
                </a:lnTo>
                <a:lnTo>
                  <a:pt x="6402" y="7917"/>
                </a:lnTo>
                <a:lnTo>
                  <a:pt x="2" y="8364"/>
                </a:lnTo>
                <a:lnTo>
                  <a:pt x="849" y="7231"/>
                </a:lnTo>
                <a:lnTo>
                  <a:pt x="0" y="4175"/>
                </a:lnTo>
                <a:lnTo>
                  <a:pt x="3319" y="2316"/>
                </a:lnTo>
                <a:lnTo>
                  <a:pt x="4949" y="3648"/>
                </a:lnTo>
                <a:lnTo>
                  <a:pt x="6612" y="3802"/>
                </a:lnTo>
                <a:lnTo>
                  <a:pt x="7596" y="3211"/>
                </a:lnTo>
                <a:lnTo>
                  <a:pt x="8859" y="869"/>
                </a:lnTo>
                <a:lnTo>
                  <a:pt x="13378" y="0"/>
                </a:lnTo>
                <a:lnTo>
                  <a:pt x="11191" y="3689"/>
                </a:lnTo>
                <a:close/>
              </a:path>
            </a:pathLst>
          </a:custGeom>
          <a:solidFill>
            <a:srgbClr val="1C0D2D">
              <a:alpha val="100000"/>
            </a:srgbClr>
          </a:solidFill>
          <a:ln w="13550" cap="flat">
            <a:solidFill>
              <a:srgbClr val="1C0D2D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915" name="pg2915"/>
          <p:cNvSpPr/>
          <p:nvPr/>
        </p:nvSpPr>
        <p:spPr>
          <a:xfrm>
            <a:off x="3570435" y="3584651"/>
            <a:ext cx="28562" cy="21337"/>
          </a:xfrm>
          <a:custGeom>
            <a:avLst/>
            <a:gdLst/>
            <a:ahLst/>
            <a:cxnLst/>
            <a:rect l="0" t="0" r="0" b="0"/>
            <a:pathLst>
              <a:path w="28562" h="21337">
                <a:moveTo>
                  <a:pt x="11724" y="5667"/>
                </a:moveTo>
                <a:lnTo>
                  <a:pt x="16670" y="10114"/>
                </a:lnTo>
                <a:lnTo>
                  <a:pt x="23806" y="8665"/>
                </a:lnTo>
                <a:lnTo>
                  <a:pt x="25515" y="11506"/>
                </a:lnTo>
                <a:lnTo>
                  <a:pt x="28562" y="16534"/>
                </a:lnTo>
                <a:lnTo>
                  <a:pt x="24979" y="19448"/>
                </a:lnTo>
                <a:lnTo>
                  <a:pt x="21016" y="19376"/>
                </a:lnTo>
                <a:lnTo>
                  <a:pt x="19236" y="18033"/>
                </a:lnTo>
                <a:lnTo>
                  <a:pt x="17935" y="18477"/>
                </a:lnTo>
                <a:lnTo>
                  <a:pt x="16769" y="21337"/>
                </a:lnTo>
                <a:lnTo>
                  <a:pt x="14478" y="17970"/>
                </a:lnTo>
                <a:lnTo>
                  <a:pt x="9772" y="17910"/>
                </a:lnTo>
                <a:lnTo>
                  <a:pt x="9877" y="15510"/>
                </a:lnTo>
                <a:lnTo>
                  <a:pt x="9165" y="15718"/>
                </a:lnTo>
                <a:lnTo>
                  <a:pt x="6741" y="15384"/>
                </a:lnTo>
                <a:lnTo>
                  <a:pt x="2792" y="7383"/>
                </a:lnTo>
                <a:lnTo>
                  <a:pt x="0" y="6605"/>
                </a:lnTo>
                <a:lnTo>
                  <a:pt x="1368" y="1717"/>
                </a:lnTo>
                <a:lnTo>
                  <a:pt x="3460" y="0"/>
                </a:lnTo>
                <a:lnTo>
                  <a:pt x="13826" y="795"/>
                </a:lnTo>
                <a:close/>
              </a:path>
            </a:pathLst>
          </a:custGeom>
          <a:solidFill>
            <a:srgbClr val="2F1054">
              <a:alpha val="100000"/>
            </a:srgbClr>
          </a:solidFill>
          <a:ln w="13550" cap="flat">
            <a:solidFill>
              <a:srgbClr val="2F1054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916" name="pg2916"/>
          <p:cNvSpPr/>
          <p:nvPr/>
        </p:nvSpPr>
        <p:spPr>
          <a:xfrm>
            <a:off x="3572812" y="3602448"/>
            <a:ext cx="19551" cy="16815"/>
          </a:xfrm>
          <a:custGeom>
            <a:avLst/>
            <a:gdLst/>
            <a:ahLst/>
            <a:cxnLst/>
            <a:rect l="0" t="0" r="0" b="0"/>
            <a:pathLst>
              <a:path w="19551" h="16815">
                <a:moveTo>
                  <a:pt x="7485" y="15503"/>
                </a:moveTo>
                <a:lnTo>
                  <a:pt x="4191" y="15078"/>
                </a:lnTo>
                <a:lnTo>
                  <a:pt x="2253" y="16815"/>
                </a:lnTo>
                <a:lnTo>
                  <a:pt x="725" y="16584"/>
                </a:lnTo>
                <a:lnTo>
                  <a:pt x="911" y="15603"/>
                </a:lnTo>
                <a:lnTo>
                  <a:pt x="0" y="7780"/>
                </a:lnTo>
                <a:lnTo>
                  <a:pt x="2186" y="4091"/>
                </a:lnTo>
                <a:lnTo>
                  <a:pt x="4263" y="0"/>
                </a:lnTo>
                <a:lnTo>
                  <a:pt x="11680" y="554"/>
                </a:lnTo>
                <a:lnTo>
                  <a:pt x="13224" y="3988"/>
                </a:lnTo>
                <a:lnTo>
                  <a:pt x="13973" y="6024"/>
                </a:lnTo>
                <a:lnTo>
                  <a:pt x="16917" y="6566"/>
                </a:lnTo>
                <a:lnTo>
                  <a:pt x="18940" y="11690"/>
                </a:lnTo>
                <a:lnTo>
                  <a:pt x="19551" y="14494"/>
                </a:lnTo>
                <a:lnTo>
                  <a:pt x="16014" y="15860"/>
                </a:lnTo>
                <a:close/>
              </a:path>
            </a:pathLst>
          </a:custGeom>
          <a:solidFill>
            <a:srgbClr val="2F1054">
              <a:alpha val="100000"/>
            </a:srgbClr>
          </a:solidFill>
          <a:ln w="13550" cap="flat">
            <a:solidFill>
              <a:srgbClr val="2F1054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917" name="pg2917"/>
          <p:cNvSpPr/>
          <p:nvPr/>
        </p:nvSpPr>
        <p:spPr>
          <a:xfrm>
            <a:off x="3569282" y="3570480"/>
            <a:ext cx="54369" cy="35188"/>
          </a:xfrm>
          <a:custGeom>
            <a:avLst/>
            <a:gdLst/>
            <a:ahLst/>
            <a:cxnLst/>
            <a:rect l="0" t="0" r="0" b="0"/>
            <a:pathLst>
              <a:path w="54369" h="35188">
                <a:moveTo>
                  <a:pt x="34106" y="11835"/>
                </a:moveTo>
                <a:lnTo>
                  <a:pt x="38969" y="11657"/>
                </a:lnTo>
                <a:lnTo>
                  <a:pt x="40721" y="11592"/>
                </a:lnTo>
                <a:lnTo>
                  <a:pt x="44129" y="11207"/>
                </a:lnTo>
                <a:lnTo>
                  <a:pt x="46874" y="13967"/>
                </a:lnTo>
                <a:lnTo>
                  <a:pt x="50138" y="21206"/>
                </a:lnTo>
                <a:lnTo>
                  <a:pt x="52725" y="21934"/>
                </a:lnTo>
                <a:lnTo>
                  <a:pt x="54369" y="26177"/>
                </a:lnTo>
                <a:lnTo>
                  <a:pt x="48409" y="27773"/>
                </a:lnTo>
                <a:lnTo>
                  <a:pt x="47097" y="29931"/>
                </a:lnTo>
                <a:lnTo>
                  <a:pt x="45551" y="29326"/>
                </a:lnTo>
                <a:lnTo>
                  <a:pt x="41803" y="35188"/>
                </a:lnTo>
                <a:lnTo>
                  <a:pt x="39563" y="35165"/>
                </a:lnTo>
                <a:lnTo>
                  <a:pt x="38969" y="34453"/>
                </a:lnTo>
                <a:lnTo>
                  <a:pt x="36289" y="31238"/>
                </a:lnTo>
                <a:lnTo>
                  <a:pt x="30480" y="30872"/>
                </a:lnTo>
                <a:lnTo>
                  <a:pt x="29715" y="30704"/>
                </a:lnTo>
                <a:lnTo>
                  <a:pt x="26669" y="25677"/>
                </a:lnTo>
                <a:lnTo>
                  <a:pt x="24959" y="22836"/>
                </a:lnTo>
                <a:lnTo>
                  <a:pt x="17824" y="24285"/>
                </a:lnTo>
                <a:lnTo>
                  <a:pt x="12877" y="19838"/>
                </a:lnTo>
                <a:lnTo>
                  <a:pt x="14979" y="14966"/>
                </a:lnTo>
                <a:lnTo>
                  <a:pt x="4614" y="14170"/>
                </a:lnTo>
                <a:lnTo>
                  <a:pt x="5080" y="10019"/>
                </a:lnTo>
                <a:lnTo>
                  <a:pt x="0" y="3953"/>
                </a:lnTo>
                <a:lnTo>
                  <a:pt x="2163" y="890"/>
                </a:lnTo>
                <a:lnTo>
                  <a:pt x="7743" y="0"/>
                </a:lnTo>
                <a:lnTo>
                  <a:pt x="18121" y="1805"/>
                </a:lnTo>
                <a:lnTo>
                  <a:pt x="18084" y="7866"/>
                </a:lnTo>
                <a:lnTo>
                  <a:pt x="21283" y="8975"/>
                </a:lnTo>
                <a:lnTo>
                  <a:pt x="22632" y="11940"/>
                </a:lnTo>
                <a:lnTo>
                  <a:pt x="25871" y="14525"/>
                </a:lnTo>
                <a:lnTo>
                  <a:pt x="30480" y="13675"/>
                </a:lnTo>
                <a:close/>
              </a:path>
            </a:pathLst>
          </a:custGeom>
          <a:solidFill>
            <a:srgbClr val="561675">
              <a:alpha val="100000"/>
            </a:srgbClr>
          </a:solidFill>
          <a:ln w="13550" cap="flat">
            <a:solidFill>
              <a:srgbClr val="561675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918" name="pg2918"/>
          <p:cNvSpPr/>
          <p:nvPr/>
        </p:nvSpPr>
        <p:spPr>
          <a:xfrm>
            <a:off x="3586037" y="3602324"/>
            <a:ext cx="25786" cy="17608"/>
          </a:xfrm>
          <a:custGeom>
            <a:avLst/>
            <a:gdLst/>
            <a:ahLst/>
            <a:cxnLst/>
            <a:rect l="0" t="0" r="0" b="0"/>
            <a:pathLst>
              <a:path w="25786" h="17608">
                <a:moveTo>
                  <a:pt x="25786" y="5088"/>
                </a:moveTo>
                <a:lnTo>
                  <a:pt x="24317" y="9328"/>
                </a:lnTo>
                <a:lnTo>
                  <a:pt x="22214" y="11394"/>
                </a:lnTo>
                <a:lnTo>
                  <a:pt x="19235" y="14317"/>
                </a:lnTo>
                <a:lnTo>
                  <a:pt x="18920" y="17573"/>
                </a:lnTo>
                <a:lnTo>
                  <a:pt x="18484" y="17608"/>
                </a:lnTo>
                <a:lnTo>
                  <a:pt x="13725" y="16392"/>
                </a:lnTo>
                <a:lnTo>
                  <a:pt x="5715" y="11814"/>
                </a:lnTo>
                <a:lnTo>
                  <a:pt x="3693" y="6690"/>
                </a:lnTo>
                <a:lnTo>
                  <a:pt x="748" y="6148"/>
                </a:lnTo>
                <a:lnTo>
                  <a:pt x="0" y="4112"/>
                </a:lnTo>
                <a:lnTo>
                  <a:pt x="1997" y="3801"/>
                </a:lnTo>
                <a:lnTo>
                  <a:pt x="3236" y="1695"/>
                </a:lnTo>
                <a:lnTo>
                  <a:pt x="9538" y="2333"/>
                </a:lnTo>
                <a:lnTo>
                  <a:pt x="14424" y="0"/>
                </a:lnTo>
                <a:lnTo>
                  <a:pt x="18964" y="575"/>
                </a:lnTo>
                <a:lnTo>
                  <a:pt x="22214" y="4595"/>
                </a:lnTo>
                <a:close/>
              </a:path>
            </a:pathLst>
          </a:custGeom>
          <a:solidFill>
            <a:srgbClr val="561675">
              <a:alpha val="100000"/>
            </a:srgbClr>
          </a:solidFill>
          <a:ln w="13550" cap="flat">
            <a:solidFill>
              <a:srgbClr val="561675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919" name="pg2919"/>
          <p:cNvSpPr/>
          <p:nvPr/>
        </p:nvSpPr>
        <p:spPr>
          <a:xfrm>
            <a:off x="3553457" y="3614139"/>
            <a:ext cx="52045" cy="26707"/>
          </a:xfrm>
          <a:custGeom>
            <a:avLst/>
            <a:gdLst/>
            <a:ahLst/>
            <a:cxnLst/>
            <a:rect l="0" t="0" r="0" b="0"/>
            <a:pathLst>
              <a:path w="52045" h="26707">
                <a:moveTo>
                  <a:pt x="38295" y="0"/>
                </a:moveTo>
                <a:lnTo>
                  <a:pt x="46305" y="4577"/>
                </a:lnTo>
                <a:lnTo>
                  <a:pt x="51064" y="5793"/>
                </a:lnTo>
                <a:lnTo>
                  <a:pt x="52045" y="8177"/>
                </a:lnTo>
                <a:lnTo>
                  <a:pt x="50409" y="15381"/>
                </a:lnTo>
                <a:lnTo>
                  <a:pt x="49134" y="16857"/>
                </a:lnTo>
                <a:lnTo>
                  <a:pt x="46305" y="20132"/>
                </a:lnTo>
                <a:lnTo>
                  <a:pt x="44536" y="22210"/>
                </a:lnTo>
                <a:lnTo>
                  <a:pt x="44193" y="25854"/>
                </a:lnTo>
                <a:lnTo>
                  <a:pt x="39729" y="26055"/>
                </a:lnTo>
                <a:lnTo>
                  <a:pt x="38859" y="23982"/>
                </a:lnTo>
                <a:lnTo>
                  <a:pt x="36764" y="25306"/>
                </a:lnTo>
                <a:lnTo>
                  <a:pt x="35459" y="19677"/>
                </a:lnTo>
                <a:lnTo>
                  <a:pt x="31062" y="18278"/>
                </a:lnTo>
                <a:lnTo>
                  <a:pt x="22195" y="26707"/>
                </a:lnTo>
                <a:lnTo>
                  <a:pt x="18612" y="23730"/>
                </a:lnTo>
                <a:lnTo>
                  <a:pt x="18545" y="21010"/>
                </a:lnTo>
                <a:lnTo>
                  <a:pt x="14703" y="17574"/>
                </a:lnTo>
                <a:lnTo>
                  <a:pt x="11419" y="18965"/>
                </a:lnTo>
                <a:lnTo>
                  <a:pt x="11365" y="16857"/>
                </a:lnTo>
                <a:lnTo>
                  <a:pt x="11312" y="14816"/>
                </a:lnTo>
                <a:lnTo>
                  <a:pt x="8354" y="10859"/>
                </a:lnTo>
                <a:lnTo>
                  <a:pt x="5070" y="13378"/>
                </a:lnTo>
                <a:lnTo>
                  <a:pt x="3239" y="16857"/>
                </a:lnTo>
                <a:lnTo>
                  <a:pt x="2095" y="19030"/>
                </a:lnTo>
                <a:lnTo>
                  <a:pt x="0" y="19698"/>
                </a:lnTo>
                <a:lnTo>
                  <a:pt x="667" y="16857"/>
                </a:lnTo>
                <a:lnTo>
                  <a:pt x="2101" y="10761"/>
                </a:lnTo>
                <a:lnTo>
                  <a:pt x="1380" y="8387"/>
                </a:lnTo>
                <a:lnTo>
                  <a:pt x="2572" y="2062"/>
                </a:lnTo>
                <a:lnTo>
                  <a:pt x="5075" y="3272"/>
                </a:lnTo>
                <a:lnTo>
                  <a:pt x="8165" y="766"/>
                </a:lnTo>
                <a:lnTo>
                  <a:pt x="14565" y="318"/>
                </a:lnTo>
                <a:lnTo>
                  <a:pt x="16236" y="3048"/>
                </a:lnTo>
                <a:lnTo>
                  <a:pt x="20266" y="3913"/>
                </a:lnTo>
                <a:lnTo>
                  <a:pt x="20080" y="4894"/>
                </a:lnTo>
                <a:lnTo>
                  <a:pt x="21608" y="5125"/>
                </a:lnTo>
                <a:lnTo>
                  <a:pt x="23546" y="3388"/>
                </a:lnTo>
                <a:lnTo>
                  <a:pt x="26877" y="3692"/>
                </a:lnTo>
                <a:lnTo>
                  <a:pt x="35370" y="4170"/>
                </a:lnTo>
                <a:lnTo>
                  <a:pt x="38906" y="2804"/>
                </a:lnTo>
                <a:close/>
              </a:path>
            </a:pathLst>
          </a:custGeom>
          <a:solidFill>
            <a:srgbClr val="491273">
              <a:alpha val="100000"/>
            </a:srgbClr>
          </a:solidFill>
          <a:ln w="13550" cap="flat">
            <a:solidFill>
              <a:srgbClr val="491273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920" name="pg2920"/>
          <p:cNvSpPr/>
          <p:nvPr/>
        </p:nvSpPr>
        <p:spPr>
          <a:xfrm>
            <a:off x="3534394" y="3574434"/>
            <a:ext cx="39968" cy="48092"/>
          </a:xfrm>
          <a:custGeom>
            <a:avLst/>
            <a:gdLst/>
            <a:ahLst/>
            <a:cxnLst/>
            <a:rect l="0" t="0" r="0" b="0"/>
            <a:pathLst>
              <a:path w="39968" h="48092">
                <a:moveTo>
                  <a:pt x="34887" y="0"/>
                </a:moveTo>
                <a:lnTo>
                  <a:pt x="39968" y="6066"/>
                </a:lnTo>
                <a:lnTo>
                  <a:pt x="39501" y="10217"/>
                </a:lnTo>
                <a:lnTo>
                  <a:pt x="37409" y="11935"/>
                </a:lnTo>
                <a:lnTo>
                  <a:pt x="36041" y="16822"/>
                </a:lnTo>
                <a:lnTo>
                  <a:pt x="31549" y="19845"/>
                </a:lnTo>
                <a:lnTo>
                  <a:pt x="33890" y="23144"/>
                </a:lnTo>
                <a:lnTo>
                  <a:pt x="31275" y="24606"/>
                </a:lnTo>
                <a:lnTo>
                  <a:pt x="28042" y="23755"/>
                </a:lnTo>
                <a:lnTo>
                  <a:pt x="27330" y="29247"/>
                </a:lnTo>
                <a:lnTo>
                  <a:pt x="28307" y="31429"/>
                </a:lnTo>
                <a:lnTo>
                  <a:pt x="30545" y="34422"/>
                </a:lnTo>
                <a:lnTo>
                  <a:pt x="27225" y="36281"/>
                </a:lnTo>
                <a:lnTo>
                  <a:pt x="28075" y="39337"/>
                </a:lnTo>
                <a:lnTo>
                  <a:pt x="27228" y="40471"/>
                </a:lnTo>
                <a:lnTo>
                  <a:pt x="24137" y="42977"/>
                </a:lnTo>
                <a:lnTo>
                  <a:pt x="21635" y="41767"/>
                </a:lnTo>
                <a:lnTo>
                  <a:pt x="20442" y="48092"/>
                </a:lnTo>
                <a:lnTo>
                  <a:pt x="6394" y="40631"/>
                </a:lnTo>
                <a:lnTo>
                  <a:pt x="5437" y="37135"/>
                </a:lnTo>
                <a:lnTo>
                  <a:pt x="1928" y="36040"/>
                </a:lnTo>
                <a:lnTo>
                  <a:pt x="0" y="34885"/>
                </a:lnTo>
                <a:lnTo>
                  <a:pt x="2095" y="30411"/>
                </a:lnTo>
                <a:lnTo>
                  <a:pt x="1877" y="22796"/>
                </a:lnTo>
                <a:lnTo>
                  <a:pt x="3153" y="19220"/>
                </a:lnTo>
                <a:lnTo>
                  <a:pt x="970" y="12054"/>
                </a:lnTo>
                <a:lnTo>
                  <a:pt x="1645" y="6944"/>
                </a:lnTo>
                <a:lnTo>
                  <a:pt x="5457" y="9524"/>
                </a:lnTo>
                <a:lnTo>
                  <a:pt x="11519" y="9563"/>
                </a:lnTo>
                <a:lnTo>
                  <a:pt x="20249" y="5239"/>
                </a:lnTo>
                <a:lnTo>
                  <a:pt x="21856" y="5641"/>
                </a:lnTo>
                <a:close/>
              </a:path>
            </a:pathLst>
          </a:custGeom>
          <a:solidFill>
            <a:srgbClr val="491273">
              <a:alpha val="100000"/>
            </a:srgbClr>
          </a:solidFill>
          <a:ln w="13550" cap="flat">
            <a:solidFill>
              <a:srgbClr val="491273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921" name="pg2921"/>
          <p:cNvSpPr/>
          <p:nvPr/>
        </p:nvSpPr>
        <p:spPr>
          <a:xfrm>
            <a:off x="3405962" y="3482181"/>
            <a:ext cx="131585" cy="151591"/>
          </a:xfrm>
          <a:custGeom>
            <a:avLst/>
            <a:gdLst/>
            <a:ahLst/>
            <a:cxnLst/>
            <a:rect l="0" t="0" r="0" b="0"/>
            <a:pathLst>
              <a:path w="131585" h="151591">
                <a:moveTo>
                  <a:pt x="119690" y="14919"/>
                </a:moveTo>
                <a:lnTo>
                  <a:pt x="111857" y="25502"/>
                </a:lnTo>
                <a:lnTo>
                  <a:pt x="112354" y="26190"/>
                </a:lnTo>
                <a:lnTo>
                  <a:pt x="114250" y="28819"/>
                </a:lnTo>
                <a:lnTo>
                  <a:pt x="112528" y="34889"/>
                </a:lnTo>
                <a:lnTo>
                  <a:pt x="113175" y="39664"/>
                </a:lnTo>
                <a:lnTo>
                  <a:pt x="108948" y="47608"/>
                </a:lnTo>
                <a:lnTo>
                  <a:pt x="108356" y="50618"/>
                </a:lnTo>
                <a:lnTo>
                  <a:pt x="120563" y="57318"/>
                </a:lnTo>
                <a:lnTo>
                  <a:pt x="124865" y="63535"/>
                </a:lnTo>
                <a:lnTo>
                  <a:pt x="123754" y="64595"/>
                </a:lnTo>
                <a:lnTo>
                  <a:pt x="120413" y="67444"/>
                </a:lnTo>
                <a:lnTo>
                  <a:pt x="113003" y="66536"/>
                </a:lnTo>
                <a:lnTo>
                  <a:pt x="107475" y="59518"/>
                </a:lnTo>
                <a:lnTo>
                  <a:pt x="103676" y="62231"/>
                </a:lnTo>
                <a:lnTo>
                  <a:pt x="105490" y="65609"/>
                </a:lnTo>
                <a:lnTo>
                  <a:pt x="107475" y="67248"/>
                </a:lnTo>
                <a:lnTo>
                  <a:pt x="109241" y="68707"/>
                </a:lnTo>
                <a:lnTo>
                  <a:pt x="111572" y="75180"/>
                </a:lnTo>
                <a:lnTo>
                  <a:pt x="114350" y="77128"/>
                </a:lnTo>
                <a:lnTo>
                  <a:pt x="119978" y="77831"/>
                </a:lnTo>
                <a:lnTo>
                  <a:pt x="123350" y="80957"/>
                </a:lnTo>
                <a:lnTo>
                  <a:pt x="123158" y="84522"/>
                </a:lnTo>
                <a:lnTo>
                  <a:pt x="124706" y="89450"/>
                </a:lnTo>
                <a:lnTo>
                  <a:pt x="128459" y="90958"/>
                </a:lnTo>
                <a:lnTo>
                  <a:pt x="125904" y="94147"/>
                </a:lnTo>
                <a:lnTo>
                  <a:pt x="125521" y="98156"/>
                </a:lnTo>
                <a:lnTo>
                  <a:pt x="127331" y="103504"/>
                </a:lnTo>
                <a:lnTo>
                  <a:pt x="129402" y="104307"/>
                </a:lnTo>
                <a:lnTo>
                  <a:pt x="131585" y="111473"/>
                </a:lnTo>
                <a:lnTo>
                  <a:pt x="130310" y="115049"/>
                </a:lnTo>
                <a:lnTo>
                  <a:pt x="130528" y="122663"/>
                </a:lnTo>
                <a:lnTo>
                  <a:pt x="128432" y="127138"/>
                </a:lnTo>
                <a:lnTo>
                  <a:pt x="125761" y="128165"/>
                </a:lnTo>
                <a:lnTo>
                  <a:pt x="126055" y="132412"/>
                </a:lnTo>
                <a:lnTo>
                  <a:pt x="121785" y="130663"/>
                </a:lnTo>
                <a:lnTo>
                  <a:pt x="119258" y="132487"/>
                </a:lnTo>
                <a:lnTo>
                  <a:pt x="116583" y="141743"/>
                </a:lnTo>
                <a:lnTo>
                  <a:pt x="111725" y="141996"/>
                </a:lnTo>
                <a:lnTo>
                  <a:pt x="107475" y="143996"/>
                </a:lnTo>
                <a:lnTo>
                  <a:pt x="104938" y="145191"/>
                </a:lnTo>
                <a:lnTo>
                  <a:pt x="102009" y="148815"/>
                </a:lnTo>
                <a:lnTo>
                  <a:pt x="100131" y="151142"/>
                </a:lnTo>
                <a:lnTo>
                  <a:pt x="96240" y="148815"/>
                </a:lnTo>
                <a:lnTo>
                  <a:pt x="94195" y="147594"/>
                </a:lnTo>
                <a:lnTo>
                  <a:pt x="84145" y="145364"/>
                </a:lnTo>
                <a:lnTo>
                  <a:pt x="71444" y="146413"/>
                </a:lnTo>
                <a:lnTo>
                  <a:pt x="66609" y="142462"/>
                </a:lnTo>
                <a:lnTo>
                  <a:pt x="62488" y="146478"/>
                </a:lnTo>
                <a:lnTo>
                  <a:pt x="49320" y="144402"/>
                </a:lnTo>
                <a:lnTo>
                  <a:pt x="32666" y="144185"/>
                </a:lnTo>
                <a:lnTo>
                  <a:pt x="29210" y="147568"/>
                </a:lnTo>
                <a:lnTo>
                  <a:pt x="29774" y="148815"/>
                </a:lnTo>
                <a:lnTo>
                  <a:pt x="30463" y="150340"/>
                </a:lnTo>
                <a:lnTo>
                  <a:pt x="28195" y="150998"/>
                </a:lnTo>
                <a:lnTo>
                  <a:pt x="23157" y="151591"/>
                </a:lnTo>
                <a:lnTo>
                  <a:pt x="24041" y="148815"/>
                </a:lnTo>
                <a:lnTo>
                  <a:pt x="22903" y="144953"/>
                </a:lnTo>
                <a:lnTo>
                  <a:pt x="16328" y="137469"/>
                </a:lnTo>
                <a:lnTo>
                  <a:pt x="19290" y="134174"/>
                </a:lnTo>
                <a:lnTo>
                  <a:pt x="19961" y="131560"/>
                </a:lnTo>
                <a:lnTo>
                  <a:pt x="14675" y="122952"/>
                </a:lnTo>
                <a:lnTo>
                  <a:pt x="13955" y="117388"/>
                </a:lnTo>
                <a:lnTo>
                  <a:pt x="12027" y="118544"/>
                </a:lnTo>
                <a:lnTo>
                  <a:pt x="7022" y="109308"/>
                </a:lnTo>
                <a:lnTo>
                  <a:pt x="4277" y="109168"/>
                </a:lnTo>
                <a:lnTo>
                  <a:pt x="2980" y="107396"/>
                </a:lnTo>
                <a:lnTo>
                  <a:pt x="3016" y="103206"/>
                </a:lnTo>
                <a:lnTo>
                  <a:pt x="4673" y="101419"/>
                </a:lnTo>
                <a:lnTo>
                  <a:pt x="5522" y="98268"/>
                </a:lnTo>
                <a:lnTo>
                  <a:pt x="3015" y="95244"/>
                </a:lnTo>
                <a:lnTo>
                  <a:pt x="1981" y="91768"/>
                </a:lnTo>
                <a:lnTo>
                  <a:pt x="3480" y="88490"/>
                </a:lnTo>
                <a:lnTo>
                  <a:pt x="5297" y="89905"/>
                </a:lnTo>
                <a:lnTo>
                  <a:pt x="6838" y="89202"/>
                </a:lnTo>
                <a:lnTo>
                  <a:pt x="2833" y="84031"/>
                </a:lnTo>
                <a:lnTo>
                  <a:pt x="1930" y="76054"/>
                </a:lnTo>
                <a:lnTo>
                  <a:pt x="0" y="72267"/>
                </a:lnTo>
                <a:lnTo>
                  <a:pt x="3485" y="68525"/>
                </a:lnTo>
                <a:lnTo>
                  <a:pt x="3507" y="57664"/>
                </a:lnTo>
                <a:lnTo>
                  <a:pt x="6053" y="52939"/>
                </a:lnTo>
                <a:lnTo>
                  <a:pt x="8477" y="51734"/>
                </a:lnTo>
                <a:lnTo>
                  <a:pt x="7800" y="48069"/>
                </a:lnTo>
                <a:lnTo>
                  <a:pt x="10248" y="44812"/>
                </a:lnTo>
                <a:lnTo>
                  <a:pt x="6133" y="40777"/>
                </a:lnTo>
                <a:lnTo>
                  <a:pt x="5325" y="36470"/>
                </a:lnTo>
                <a:lnTo>
                  <a:pt x="11185" y="41191"/>
                </a:lnTo>
                <a:lnTo>
                  <a:pt x="19799" y="34906"/>
                </a:lnTo>
                <a:lnTo>
                  <a:pt x="22384" y="26190"/>
                </a:lnTo>
                <a:lnTo>
                  <a:pt x="24751" y="18215"/>
                </a:lnTo>
                <a:lnTo>
                  <a:pt x="29957" y="13981"/>
                </a:lnTo>
                <a:lnTo>
                  <a:pt x="35058" y="17097"/>
                </a:lnTo>
                <a:lnTo>
                  <a:pt x="36818" y="16738"/>
                </a:lnTo>
                <a:lnTo>
                  <a:pt x="35813" y="12561"/>
                </a:lnTo>
                <a:lnTo>
                  <a:pt x="39045" y="9862"/>
                </a:lnTo>
                <a:lnTo>
                  <a:pt x="40874" y="4810"/>
                </a:lnTo>
                <a:lnTo>
                  <a:pt x="48612" y="16203"/>
                </a:lnTo>
                <a:lnTo>
                  <a:pt x="43903" y="19693"/>
                </a:lnTo>
                <a:lnTo>
                  <a:pt x="43841" y="26190"/>
                </a:lnTo>
                <a:lnTo>
                  <a:pt x="46042" y="31553"/>
                </a:lnTo>
                <a:lnTo>
                  <a:pt x="46484" y="36825"/>
                </a:lnTo>
                <a:lnTo>
                  <a:pt x="56069" y="37684"/>
                </a:lnTo>
                <a:lnTo>
                  <a:pt x="61465" y="34577"/>
                </a:lnTo>
                <a:lnTo>
                  <a:pt x="63646" y="31583"/>
                </a:lnTo>
                <a:lnTo>
                  <a:pt x="61977" y="30202"/>
                </a:lnTo>
                <a:lnTo>
                  <a:pt x="63596" y="26422"/>
                </a:lnTo>
                <a:lnTo>
                  <a:pt x="64197" y="26190"/>
                </a:lnTo>
                <a:lnTo>
                  <a:pt x="72893" y="22836"/>
                </a:lnTo>
                <a:lnTo>
                  <a:pt x="73675" y="21344"/>
                </a:lnTo>
                <a:lnTo>
                  <a:pt x="78516" y="21895"/>
                </a:lnTo>
                <a:lnTo>
                  <a:pt x="81944" y="20662"/>
                </a:lnTo>
                <a:lnTo>
                  <a:pt x="83762" y="26190"/>
                </a:lnTo>
                <a:lnTo>
                  <a:pt x="84191" y="27489"/>
                </a:lnTo>
                <a:lnTo>
                  <a:pt x="86013" y="29961"/>
                </a:lnTo>
                <a:lnTo>
                  <a:pt x="89924" y="27241"/>
                </a:lnTo>
                <a:lnTo>
                  <a:pt x="90390" y="26190"/>
                </a:lnTo>
                <a:lnTo>
                  <a:pt x="91630" y="23401"/>
                </a:lnTo>
                <a:lnTo>
                  <a:pt x="93861" y="21477"/>
                </a:lnTo>
                <a:lnTo>
                  <a:pt x="88707" y="14172"/>
                </a:lnTo>
                <a:lnTo>
                  <a:pt x="89020" y="12451"/>
                </a:lnTo>
                <a:lnTo>
                  <a:pt x="93714" y="11242"/>
                </a:lnTo>
                <a:lnTo>
                  <a:pt x="100096" y="4862"/>
                </a:lnTo>
                <a:lnTo>
                  <a:pt x="102867" y="4882"/>
                </a:lnTo>
                <a:lnTo>
                  <a:pt x="107587" y="771"/>
                </a:lnTo>
                <a:lnTo>
                  <a:pt x="109553" y="0"/>
                </a:lnTo>
                <a:lnTo>
                  <a:pt x="111561" y="166"/>
                </a:lnTo>
                <a:lnTo>
                  <a:pt x="115427" y="2330"/>
                </a:lnTo>
                <a:lnTo>
                  <a:pt x="115048" y="9325"/>
                </a:lnTo>
                <a:lnTo>
                  <a:pt x="118134" y="11454"/>
                </a:lnTo>
                <a:close/>
              </a:path>
            </a:pathLst>
          </a:custGeom>
          <a:solidFill>
            <a:srgbClr val="491273">
              <a:alpha val="100000"/>
            </a:srgbClr>
          </a:solidFill>
          <a:ln w="13550" cap="flat">
            <a:solidFill>
              <a:srgbClr val="491273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922" name="pg2922"/>
          <p:cNvSpPr/>
          <p:nvPr/>
        </p:nvSpPr>
        <p:spPr>
          <a:xfrm>
            <a:off x="3487097" y="3609319"/>
            <a:ext cx="193567" cy="129877"/>
          </a:xfrm>
          <a:custGeom>
            <a:avLst/>
            <a:gdLst/>
            <a:ahLst/>
            <a:cxnLst/>
            <a:rect l="0" t="0" r="0" b="0"/>
            <a:pathLst>
              <a:path w="193567" h="129877">
                <a:moveTo>
                  <a:pt x="52734" y="2249"/>
                </a:moveTo>
                <a:lnTo>
                  <a:pt x="53691" y="5746"/>
                </a:lnTo>
                <a:lnTo>
                  <a:pt x="67739" y="13206"/>
                </a:lnTo>
                <a:lnTo>
                  <a:pt x="68460" y="15580"/>
                </a:lnTo>
                <a:lnTo>
                  <a:pt x="67027" y="21676"/>
                </a:lnTo>
                <a:lnTo>
                  <a:pt x="66359" y="24517"/>
                </a:lnTo>
                <a:lnTo>
                  <a:pt x="68455" y="23849"/>
                </a:lnTo>
                <a:lnTo>
                  <a:pt x="69598" y="21676"/>
                </a:lnTo>
                <a:lnTo>
                  <a:pt x="71430" y="18197"/>
                </a:lnTo>
                <a:lnTo>
                  <a:pt x="74713" y="15678"/>
                </a:lnTo>
                <a:lnTo>
                  <a:pt x="77671" y="19635"/>
                </a:lnTo>
                <a:lnTo>
                  <a:pt x="77725" y="21676"/>
                </a:lnTo>
                <a:lnTo>
                  <a:pt x="77779" y="23784"/>
                </a:lnTo>
                <a:lnTo>
                  <a:pt x="81063" y="22394"/>
                </a:lnTo>
                <a:lnTo>
                  <a:pt x="84904" y="25829"/>
                </a:lnTo>
                <a:lnTo>
                  <a:pt x="84971" y="28549"/>
                </a:lnTo>
                <a:lnTo>
                  <a:pt x="88554" y="31527"/>
                </a:lnTo>
                <a:lnTo>
                  <a:pt x="97422" y="23097"/>
                </a:lnTo>
                <a:lnTo>
                  <a:pt x="101819" y="24496"/>
                </a:lnTo>
                <a:lnTo>
                  <a:pt x="103123" y="30125"/>
                </a:lnTo>
                <a:lnTo>
                  <a:pt x="105219" y="28801"/>
                </a:lnTo>
                <a:lnTo>
                  <a:pt x="106089" y="30874"/>
                </a:lnTo>
                <a:lnTo>
                  <a:pt x="107472" y="38833"/>
                </a:lnTo>
                <a:lnTo>
                  <a:pt x="105392" y="45480"/>
                </a:lnTo>
                <a:lnTo>
                  <a:pt x="106848" y="50287"/>
                </a:lnTo>
                <a:lnTo>
                  <a:pt x="106900" y="57118"/>
                </a:lnTo>
                <a:lnTo>
                  <a:pt x="109678" y="57596"/>
                </a:lnTo>
                <a:lnTo>
                  <a:pt x="111557" y="57160"/>
                </a:lnTo>
                <a:lnTo>
                  <a:pt x="112665" y="56905"/>
                </a:lnTo>
                <a:lnTo>
                  <a:pt x="117263" y="56977"/>
                </a:lnTo>
                <a:lnTo>
                  <a:pt x="118101" y="60442"/>
                </a:lnTo>
                <a:lnTo>
                  <a:pt x="119517" y="61642"/>
                </a:lnTo>
                <a:lnTo>
                  <a:pt x="121154" y="61353"/>
                </a:lnTo>
                <a:lnTo>
                  <a:pt x="125531" y="60582"/>
                </a:lnTo>
                <a:lnTo>
                  <a:pt x="130262" y="62174"/>
                </a:lnTo>
                <a:lnTo>
                  <a:pt x="135798" y="60865"/>
                </a:lnTo>
                <a:lnTo>
                  <a:pt x="138738" y="64177"/>
                </a:lnTo>
                <a:lnTo>
                  <a:pt x="139405" y="67054"/>
                </a:lnTo>
                <a:lnTo>
                  <a:pt x="141512" y="67145"/>
                </a:lnTo>
                <a:lnTo>
                  <a:pt x="143014" y="67210"/>
                </a:lnTo>
                <a:lnTo>
                  <a:pt x="145761" y="70658"/>
                </a:lnTo>
                <a:lnTo>
                  <a:pt x="150751" y="72571"/>
                </a:lnTo>
                <a:lnTo>
                  <a:pt x="152197" y="76521"/>
                </a:lnTo>
                <a:lnTo>
                  <a:pt x="156912" y="77963"/>
                </a:lnTo>
                <a:lnTo>
                  <a:pt x="158236" y="78368"/>
                </a:lnTo>
                <a:lnTo>
                  <a:pt x="161968" y="81199"/>
                </a:lnTo>
                <a:lnTo>
                  <a:pt x="166042" y="79960"/>
                </a:lnTo>
                <a:lnTo>
                  <a:pt x="171906" y="79303"/>
                </a:lnTo>
                <a:lnTo>
                  <a:pt x="176364" y="82684"/>
                </a:lnTo>
                <a:lnTo>
                  <a:pt x="180282" y="82089"/>
                </a:lnTo>
                <a:lnTo>
                  <a:pt x="184525" y="83910"/>
                </a:lnTo>
                <a:lnTo>
                  <a:pt x="188455" y="91740"/>
                </a:lnTo>
                <a:lnTo>
                  <a:pt x="191298" y="89933"/>
                </a:lnTo>
                <a:lnTo>
                  <a:pt x="192570" y="90633"/>
                </a:lnTo>
                <a:lnTo>
                  <a:pt x="193567" y="93794"/>
                </a:lnTo>
                <a:lnTo>
                  <a:pt x="192595" y="95415"/>
                </a:lnTo>
                <a:lnTo>
                  <a:pt x="185018" y="93947"/>
                </a:lnTo>
                <a:lnTo>
                  <a:pt x="180403" y="96570"/>
                </a:lnTo>
                <a:lnTo>
                  <a:pt x="172740" y="104081"/>
                </a:lnTo>
                <a:lnTo>
                  <a:pt x="167622" y="106463"/>
                </a:lnTo>
                <a:lnTo>
                  <a:pt x="156912" y="109509"/>
                </a:lnTo>
                <a:lnTo>
                  <a:pt x="141512" y="113886"/>
                </a:lnTo>
                <a:lnTo>
                  <a:pt x="140571" y="114153"/>
                </a:lnTo>
                <a:lnTo>
                  <a:pt x="128272" y="128086"/>
                </a:lnTo>
                <a:lnTo>
                  <a:pt x="121154" y="126113"/>
                </a:lnTo>
                <a:lnTo>
                  <a:pt x="115169" y="124455"/>
                </a:lnTo>
                <a:lnTo>
                  <a:pt x="111069" y="121602"/>
                </a:lnTo>
                <a:lnTo>
                  <a:pt x="97505" y="117143"/>
                </a:lnTo>
                <a:lnTo>
                  <a:pt x="78568" y="112234"/>
                </a:lnTo>
                <a:lnTo>
                  <a:pt x="70419" y="112784"/>
                </a:lnTo>
                <a:lnTo>
                  <a:pt x="59111" y="115972"/>
                </a:lnTo>
                <a:lnTo>
                  <a:pt x="42482" y="117033"/>
                </a:lnTo>
                <a:lnTo>
                  <a:pt x="26339" y="121990"/>
                </a:lnTo>
                <a:lnTo>
                  <a:pt x="22223" y="123253"/>
                </a:lnTo>
                <a:lnTo>
                  <a:pt x="19486" y="122732"/>
                </a:lnTo>
                <a:lnTo>
                  <a:pt x="18736" y="123578"/>
                </a:lnTo>
                <a:lnTo>
                  <a:pt x="20082" y="126428"/>
                </a:lnTo>
                <a:lnTo>
                  <a:pt x="17226" y="129877"/>
                </a:lnTo>
                <a:lnTo>
                  <a:pt x="5293" y="121261"/>
                </a:lnTo>
                <a:lnTo>
                  <a:pt x="8857" y="115261"/>
                </a:lnTo>
                <a:lnTo>
                  <a:pt x="5144" y="110830"/>
                </a:lnTo>
                <a:lnTo>
                  <a:pt x="4188" y="115266"/>
                </a:lnTo>
                <a:lnTo>
                  <a:pt x="2400" y="114741"/>
                </a:lnTo>
                <a:lnTo>
                  <a:pt x="1588" y="112686"/>
                </a:lnTo>
                <a:lnTo>
                  <a:pt x="2235" y="109507"/>
                </a:lnTo>
                <a:lnTo>
                  <a:pt x="2243" y="107749"/>
                </a:lnTo>
                <a:lnTo>
                  <a:pt x="2787" y="105720"/>
                </a:lnTo>
                <a:lnTo>
                  <a:pt x="1622" y="104160"/>
                </a:lnTo>
                <a:lnTo>
                  <a:pt x="0" y="101090"/>
                </a:lnTo>
                <a:lnTo>
                  <a:pt x="1450" y="96570"/>
                </a:lnTo>
                <a:lnTo>
                  <a:pt x="2714" y="95289"/>
                </a:lnTo>
                <a:lnTo>
                  <a:pt x="2136" y="91750"/>
                </a:lnTo>
                <a:lnTo>
                  <a:pt x="6148" y="81440"/>
                </a:lnTo>
                <a:lnTo>
                  <a:pt x="6389" y="78368"/>
                </a:lnTo>
                <a:lnTo>
                  <a:pt x="10343" y="74408"/>
                </a:lnTo>
                <a:lnTo>
                  <a:pt x="12081" y="70526"/>
                </a:lnTo>
                <a:lnTo>
                  <a:pt x="16142" y="70978"/>
                </a:lnTo>
                <a:lnTo>
                  <a:pt x="21337" y="66947"/>
                </a:lnTo>
                <a:lnTo>
                  <a:pt x="21768" y="62539"/>
                </a:lnTo>
                <a:lnTo>
                  <a:pt x="19260" y="60818"/>
                </a:lnTo>
                <a:lnTo>
                  <a:pt x="16268" y="55513"/>
                </a:lnTo>
                <a:lnTo>
                  <a:pt x="13009" y="55866"/>
                </a:lnTo>
                <a:lnTo>
                  <a:pt x="13345" y="50134"/>
                </a:lnTo>
                <a:lnTo>
                  <a:pt x="11174" y="45211"/>
                </a:lnTo>
                <a:lnTo>
                  <a:pt x="15349" y="39647"/>
                </a:lnTo>
                <a:lnTo>
                  <a:pt x="21502" y="41412"/>
                </a:lnTo>
                <a:lnTo>
                  <a:pt x="23059" y="40229"/>
                </a:lnTo>
                <a:lnTo>
                  <a:pt x="23420" y="32099"/>
                </a:lnTo>
                <a:lnTo>
                  <a:pt x="22076" y="28025"/>
                </a:lnTo>
                <a:lnTo>
                  <a:pt x="18995" y="24003"/>
                </a:lnTo>
                <a:lnTo>
                  <a:pt x="20873" y="21676"/>
                </a:lnTo>
                <a:lnTo>
                  <a:pt x="23802" y="18052"/>
                </a:lnTo>
                <a:lnTo>
                  <a:pt x="26339" y="16857"/>
                </a:lnTo>
                <a:lnTo>
                  <a:pt x="30589" y="14858"/>
                </a:lnTo>
                <a:lnTo>
                  <a:pt x="35447" y="14604"/>
                </a:lnTo>
                <a:lnTo>
                  <a:pt x="38122" y="5349"/>
                </a:lnTo>
                <a:lnTo>
                  <a:pt x="40649" y="3524"/>
                </a:lnTo>
                <a:lnTo>
                  <a:pt x="44920" y="5274"/>
                </a:lnTo>
                <a:lnTo>
                  <a:pt x="44625" y="1026"/>
                </a:lnTo>
                <a:lnTo>
                  <a:pt x="47296" y="0"/>
                </a:lnTo>
                <a:lnTo>
                  <a:pt x="49225" y="1154"/>
                </a:lnTo>
                <a:close/>
              </a:path>
            </a:pathLst>
          </a:custGeom>
          <a:solidFill>
            <a:srgbClr val="3E1071">
              <a:alpha val="100000"/>
            </a:srgbClr>
          </a:solidFill>
          <a:ln w="13550" cap="flat">
            <a:solidFill>
              <a:srgbClr val="3E1071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923" name="pg2923"/>
          <p:cNvSpPr/>
          <p:nvPr/>
        </p:nvSpPr>
        <p:spPr>
          <a:xfrm>
            <a:off x="3380290" y="3624643"/>
            <a:ext cx="130227" cy="116025"/>
          </a:xfrm>
          <a:custGeom>
            <a:avLst/>
            <a:gdLst/>
            <a:ahLst/>
            <a:cxnLst/>
            <a:rect l="0" t="0" r="0" b="0"/>
            <a:pathLst>
              <a:path w="130227" h="116025">
                <a:moveTo>
                  <a:pt x="125802" y="8679"/>
                </a:moveTo>
                <a:lnTo>
                  <a:pt x="128883" y="12701"/>
                </a:lnTo>
                <a:lnTo>
                  <a:pt x="130227" y="16775"/>
                </a:lnTo>
                <a:lnTo>
                  <a:pt x="129866" y="24906"/>
                </a:lnTo>
                <a:lnTo>
                  <a:pt x="128309" y="26088"/>
                </a:lnTo>
                <a:lnTo>
                  <a:pt x="122156" y="24323"/>
                </a:lnTo>
                <a:lnTo>
                  <a:pt x="117982" y="29887"/>
                </a:lnTo>
                <a:lnTo>
                  <a:pt x="120152" y="34810"/>
                </a:lnTo>
                <a:lnTo>
                  <a:pt x="119816" y="40542"/>
                </a:lnTo>
                <a:lnTo>
                  <a:pt x="123075" y="40189"/>
                </a:lnTo>
                <a:lnTo>
                  <a:pt x="126067" y="45494"/>
                </a:lnTo>
                <a:lnTo>
                  <a:pt x="128575" y="47216"/>
                </a:lnTo>
                <a:lnTo>
                  <a:pt x="128144" y="51624"/>
                </a:lnTo>
                <a:lnTo>
                  <a:pt x="122949" y="55654"/>
                </a:lnTo>
                <a:lnTo>
                  <a:pt x="118888" y="55203"/>
                </a:lnTo>
                <a:lnTo>
                  <a:pt x="117150" y="59085"/>
                </a:lnTo>
                <a:lnTo>
                  <a:pt x="113196" y="63045"/>
                </a:lnTo>
                <a:lnTo>
                  <a:pt x="112955" y="66117"/>
                </a:lnTo>
                <a:lnTo>
                  <a:pt x="108943" y="76427"/>
                </a:lnTo>
                <a:lnTo>
                  <a:pt x="109521" y="79966"/>
                </a:lnTo>
                <a:lnTo>
                  <a:pt x="108257" y="81246"/>
                </a:lnTo>
                <a:lnTo>
                  <a:pt x="106807" y="85766"/>
                </a:lnTo>
                <a:lnTo>
                  <a:pt x="108429" y="88836"/>
                </a:lnTo>
                <a:lnTo>
                  <a:pt x="109594" y="90396"/>
                </a:lnTo>
                <a:lnTo>
                  <a:pt x="109050" y="92426"/>
                </a:lnTo>
                <a:lnTo>
                  <a:pt x="109042" y="94184"/>
                </a:lnTo>
                <a:lnTo>
                  <a:pt x="107087" y="94273"/>
                </a:lnTo>
                <a:lnTo>
                  <a:pt x="106557" y="94789"/>
                </a:lnTo>
                <a:lnTo>
                  <a:pt x="104821" y="94404"/>
                </a:lnTo>
                <a:lnTo>
                  <a:pt x="103954" y="95121"/>
                </a:lnTo>
                <a:lnTo>
                  <a:pt x="103051" y="95102"/>
                </a:lnTo>
                <a:lnTo>
                  <a:pt x="101698" y="94084"/>
                </a:lnTo>
                <a:lnTo>
                  <a:pt x="99952" y="94178"/>
                </a:lnTo>
                <a:lnTo>
                  <a:pt x="99931" y="95261"/>
                </a:lnTo>
                <a:lnTo>
                  <a:pt x="99336" y="95973"/>
                </a:lnTo>
                <a:lnTo>
                  <a:pt x="97356" y="96720"/>
                </a:lnTo>
                <a:lnTo>
                  <a:pt x="97404" y="104175"/>
                </a:lnTo>
                <a:lnTo>
                  <a:pt x="92640" y="105452"/>
                </a:lnTo>
                <a:lnTo>
                  <a:pt x="90422" y="102960"/>
                </a:lnTo>
                <a:lnTo>
                  <a:pt x="91596" y="96739"/>
                </a:lnTo>
                <a:lnTo>
                  <a:pt x="90543" y="94122"/>
                </a:lnTo>
                <a:lnTo>
                  <a:pt x="89474" y="94297"/>
                </a:lnTo>
                <a:lnTo>
                  <a:pt x="85568" y="94862"/>
                </a:lnTo>
                <a:lnTo>
                  <a:pt x="88865" y="102650"/>
                </a:lnTo>
                <a:lnTo>
                  <a:pt x="88148" y="104760"/>
                </a:lnTo>
                <a:lnTo>
                  <a:pt x="86220" y="105594"/>
                </a:lnTo>
                <a:lnTo>
                  <a:pt x="71117" y="95863"/>
                </a:lnTo>
                <a:lnTo>
                  <a:pt x="69003" y="91939"/>
                </a:lnTo>
                <a:lnTo>
                  <a:pt x="67055" y="91836"/>
                </a:lnTo>
                <a:lnTo>
                  <a:pt x="63004" y="87725"/>
                </a:lnTo>
                <a:lnTo>
                  <a:pt x="61009" y="85086"/>
                </a:lnTo>
                <a:lnTo>
                  <a:pt x="59042" y="85596"/>
                </a:lnTo>
                <a:lnTo>
                  <a:pt x="51303" y="81246"/>
                </a:lnTo>
                <a:lnTo>
                  <a:pt x="52120" y="83055"/>
                </a:lnTo>
                <a:lnTo>
                  <a:pt x="56462" y="85077"/>
                </a:lnTo>
                <a:lnTo>
                  <a:pt x="68682" y="99174"/>
                </a:lnTo>
                <a:lnTo>
                  <a:pt x="64812" y="104240"/>
                </a:lnTo>
                <a:lnTo>
                  <a:pt x="60099" y="104462"/>
                </a:lnTo>
                <a:lnTo>
                  <a:pt x="57149" y="107527"/>
                </a:lnTo>
                <a:lnTo>
                  <a:pt x="46166" y="109731"/>
                </a:lnTo>
                <a:lnTo>
                  <a:pt x="44159" y="113931"/>
                </a:lnTo>
                <a:lnTo>
                  <a:pt x="40807" y="116025"/>
                </a:lnTo>
                <a:lnTo>
                  <a:pt x="28193" y="112817"/>
                </a:lnTo>
                <a:lnTo>
                  <a:pt x="28822" y="110307"/>
                </a:lnTo>
                <a:lnTo>
                  <a:pt x="22967" y="110544"/>
                </a:lnTo>
                <a:lnTo>
                  <a:pt x="22054" y="105772"/>
                </a:lnTo>
                <a:lnTo>
                  <a:pt x="18083" y="106958"/>
                </a:lnTo>
                <a:lnTo>
                  <a:pt x="15839" y="100553"/>
                </a:lnTo>
                <a:lnTo>
                  <a:pt x="17184" y="95431"/>
                </a:lnTo>
                <a:lnTo>
                  <a:pt x="15983" y="91544"/>
                </a:lnTo>
                <a:lnTo>
                  <a:pt x="11493" y="90921"/>
                </a:lnTo>
                <a:lnTo>
                  <a:pt x="12252" y="85474"/>
                </a:lnTo>
                <a:lnTo>
                  <a:pt x="14397" y="84272"/>
                </a:lnTo>
                <a:lnTo>
                  <a:pt x="14889" y="81246"/>
                </a:lnTo>
                <a:lnTo>
                  <a:pt x="15084" y="79766"/>
                </a:lnTo>
                <a:lnTo>
                  <a:pt x="12715" y="79000"/>
                </a:lnTo>
                <a:lnTo>
                  <a:pt x="8572" y="80450"/>
                </a:lnTo>
                <a:lnTo>
                  <a:pt x="571" y="70764"/>
                </a:lnTo>
                <a:lnTo>
                  <a:pt x="0" y="68525"/>
                </a:lnTo>
                <a:lnTo>
                  <a:pt x="7922" y="66505"/>
                </a:lnTo>
                <a:lnTo>
                  <a:pt x="9378" y="68384"/>
                </a:lnTo>
                <a:lnTo>
                  <a:pt x="12572" y="65490"/>
                </a:lnTo>
                <a:lnTo>
                  <a:pt x="14938" y="68601"/>
                </a:lnTo>
                <a:lnTo>
                  <a:pt x="25023" y="70983"/>
                </a:lnTo>
                <a:lnTo>
                  <a:pt x="30872" y="75965"/>
                </a:lnTo>
                <a:lnTo>
                  <a:pt x="35706" y="73922"/>
                </a:lnTo>
                <a:lnTo>
                  <a:pt x="37134" y="70848"/>
                </a:lnTo>
                <a:lnTo>
                  <a:pt x="35252" y="67101"/>
                </a:lnTo>
                <a:lnTo>
                  <a:pt x="37808" y="65069"/>
                </a:lnTo>
                <a:lnTo>
                  <a:pt x="37777" y="62938"/>
                </a:lnTo>
                <a:lnTo>
                  <a:pt x="34584" y="60307"/>
                </a:lnTo>
                <a:lnTo>
                  <a:pt x="35034" y="46838"/>
                </a:lnTo>
                <a:lnTo>
                  <a:pt x="31586" y="44167"/>
                </a:lnTo>
                <a:lnTo>
                  <a:pt x="31946" y="39493"/>
                </a:lnTo>
                <a:lnTo>
                  <a:pt x="30274" y="33404"/>
                </a:lnTo>
                <a:lnTo>
                  <a:pt x="28331" y="30216"/>
                </a:lnTo>
                <a:lnTo>
                  <a:pt x="34141" y="28327"/>
                </a:lnTo>
                <a:lnTo>
                  <a:pt x="37865" y="22595"/>
                </a:lnTo>
                <a:lnTo>
                  <a:pt x="44609" y="23132"/>
                </a:lnTo>
                <a:lnTo>
                  <a:pt x="44534" y="17685"/>
                </a:lnTo>
                <a:lnTo>
                  <a:pt x="46268" y="15225"/>
                </a:lnTo>
                <a:lnTo>
                  <a:pt x="45309" y="11410"/>
                </a:lnTo>
                <a:lnTo>
                  <a:pt x="45617" y="8494"/>
                </a:lnTo>
                <a:lnTo>
                  <a:pt x="46683" y="7553"/>
                </a:lnTo>
                <a:lnTo>
                  <a:pt x="48828" y="9129"/>
                </a:lnTo>
                <a:lnTo>
                  <a:pt x="53866" y="8536"/>
                </a:lnTo>
                <a:lnTo>
                  <a:pt x="56134" y="7878"/>
                </a:lnTo>
                <a:lnTo>
                  <a:pt x="55445" y="6353"/>
                </a:lnTo>
                <a:lnTo>
                  <a:pt x="54882" y="5106"/>
                </a:lnTo>
                <a:lnTo>
                  <a:pt x="58337" y="1723"/>
                </a:lnTo>
                <a:lnTo>
                  <a:pt x="74991" y="1939"/>
                </a:lnTo>
                <a:lnTo>
                  <a:pt x="88159" y="4016"/>
                </a:lnTo>
                <a:lnTo>
                  <a:pt x="92280" y="0"/>
                </a:lnTo>
                <a:lnTo>
                  <a:pt x="97115" y="3951"/>
                </a:lnTo>
                <a:lnTo>
                  <a:pt x="109816" y="2902"/>
                </a:lnTo>
                <a:lnTo>
                  <a:pt x="119866" y="5132"/>
                </a:lnTo>
                <a:lnTo>
                  <a:pt x="121911" y="6353"/>
                </a:lnTo>
                <a:close/>
              </a:path>
            </a:pathLst>
          </a:custGeom>
          <a:solidFill>
            <a:srgbClr val="3E1071">
              <a:alpha val="100000"/>
            </a:srgbClr>
          </a:solidFill>
          <a:ln w="13550" cap="flat">
            <a:solidFill>
              <a:srgbClr val="3E1071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926" name="pg2926"/>
          <p:cNvSpPr/>
          <p:nvPr/>
        </p:nvSpPr>
        <p:spPr>
          <a:xfrm>
            <a:off x="3592490" y="3606375"/>
            <a:ext cx="150384" cy="100568"/>
          </a:xfrm>
          <a:custGeom>
            <a:avLst/>
            <a:gdLst/>
            <a:ahLst/>
            <a:cxnLst/>
            <a:rect l="0" t="0" r="0" b="0"/>
            <a:pathLst>
              <a:path w="150384" h="100568">
                <a:moveTo>
                  <a:pt x="62934" y="19380"/>
                </a:moveTo>
                <a:lnTo>
                  <a:pt x="65204" y="15984"/>
                </a:lnTo>
                <a:lnTo>
                  <a:pt x="67738" y="18762"/>
                </a:lnTo>
                <a:lnTo>
                  <a:pt x="69849" y="16556"/>
                </a:lnTo>
                <a:lnTo>
                  <a:pt x="70717" y="18132"/>
                </a:lnTo>
                <a:lnTo>
                  <a:pt x="72001" y="17667"/>
                </a:lnTo>
                <a:lnTo>
                  <a:pt x="70617" y="14511"/>
                </a:lnTo>
                <a:lnTo>
                  <a:pt x="70694" y="11985"/>
                </a:lnTo>
                <a:lnTo>
                  <a:pt x="73347" y="11251"/>
                </a:lnTo>
                <a:lnTo>
                  <a:pt x="72906" y="13236"/>
                </a:lnTo>
                <a:lnTo>
                  <a:pt x="74046" y="13418"/>
                </a:lnTo>
                <a:lnTo>
                  <a:pt x="76272" y="7194"/>
                </a:lnTo>
                <a:lnTo>
                  <a:pt x="91501" y="11980"/>
                </a:lnTo>
                <a:lnTo>
                  <a:pt x="96973" y="19402"/>
                </a:lnTo>
                <a:lnTo>
                  <a:pt x="92289" y="22749"/>
                </a:lnTo>
                <a:lnTo>
                  <a:pt x="80537" y="19955"/>
                </a:lnTo>
                <a:lnTo>
                  <a:pt x="77704" y="20099"/>
                </a:lnTo>
                <a:lnTo>
                  <a:pt x="78028" y="21563"/>
                </a:lnTo>
                <a:lnTo>
                  <a:pt x="88716" y="23114"/>
                </a:lnTo>
                <a:lnTo>
                  <a:pt x="91935" y="25070"/>
                </a:lnTo>
                <a:lnTo>
                  <a:pt x="97374" y="24533"/>
                </a:lnTo>
                <a:lnTo>
                  <a:pt x="102360" y="24139"/>
                </a:lnTo>
                <a:lnTo>
                  <a:pt x="105852" y="21390"/>
                </a:lnTo>
                <a:lnTo>
                  <a:pt x="114077" y="19887"/>
                </a:lnTo>
                <a:lnTo>
                  <a:pt x="131241" y="18923"/>
                </a:lnTo>
                <a:lnTo>
                  <a:pt x="147216" y="16252"/>
                </a:lnTo>
                <a:lnTo>
                  <a:pt x="149547" y="17321"/>
                </a:lnTo>
                <a:lnTo>
                  <a:pt x="150384" y="19434"/>
                </a:lnTo>
                <a:lnTo>
                  <a:pt x="149698" y="23557"/>
                </a:lnTo>
                <a:lnTo>
                  <a:pt x="147725" y="27274"/>
                </a:lnTo>
                <a:lnTo>
                  <a:pt x="142731" y="27683"/>
                </a:lnTo>
                <a:lnTo>
                  <a:pt x="141293" y="29622"/>
                </a:lnTo>
                <a:lnTo>
                  <a:pt x="145681" y="44499"/>
                </a:lnTo>
                <a:lnTo>
                  <a:pt x="145102" y="56450"/>
                </a:lnTo>
                <a:lnTo>
                  <a:pt x="142482" y="60417"/>
                </a:lnTo>
                <a:lnTo>
                  <a:pt x="131241" y="67163"/>
                </a:lnTo>
                <a:lnTo>
                  <a:pt x="126257" y="67939"/>
                </a:lnTo>
                <a:lnTo>
                  <a:pt x="122033" y="71650"/>
                </a:lnTo>
                <a:lnTo>
                  <a:pt x="110483" y="74074"/>
                </a:lnTo>
                <a:lnTo>
                  <a:pt x="103583" y="79357"/>
                </a:lnTo>
                <a:lnTo>
                  <a:pt x="100732" y="83469"/>
                </a:lnTo>
                <a:lnTo>
                  <a:pt x="99014" y="90048"/>
                </a:lnTo>
                <a:lnTo>
                  <a:pt x="100652" y="99514"/>
                </a:lnTo>
                <a:lnTo>
                  <a:pt x="99902" y="100456"/>
                </a:lnTo>
                <a:lnTo>
                  <a:pt x="98307" y="100568"/>
                </a:lnTo>
                <a:lnTo>
                  <a:pt x="91914" y="99514"/>
                </a:lnTo>
                <a:lnTo>
                  <a:pt x="91266" y="99375"/>
                </a:lnTo>
                <a:lnTo>
                  <a:pt x="90348" y="99146"/>
                </a:lnTo>
                <a:lnTo>
                  <a:pt x="88962" y="98800"/>
                </a:lnTo>
                <a:lnTo>
                  <a:pt x="87202" y="98359"/>
                </a:lnTo>
                <a:lnTo>
                  <a:pt x="88174" y="96738"/>
                </a:lnTo>
                <a:lnTo>
                  <a:pt x="87178" y="93577"/>
                </a:lnTo>
                <a:lnTo>
                  <a:pt x="85905" y="92877"/>
                </a:lnTo>
                <a:lnTo>
                  <a:pt x="83062" y="94684"/>
                </a:lnTo>
                <a:lnTo>
                  <a:pt x="79132" y="86854"/>
                </a:lnTo>
                <a:lnTo>
                  <a:pt x="74889" y="85033"/>
                </a:lnTo>
                <a:lnTo>
                  <a:pt x="70971" y="85628"/>
                </a:lnTo>
                <a:lnTo>
                  <a:pt x="66513" y="82247"/>
                </a:lnTo>
                <a:lnTo>
                  <a:pt x="60649" y="82904"/>
                </a:lnTo>
                <a:lnTo>
                  <a:pt x="56575" y="84143"/>
                </a:lnTo>
                <a:lnTo>
                  <a:pt x="52843" y="81312"/>
                </a:lnTo>
                <a:lnTo>
                  <a:pt x="51519" y="80907"/>
                </a:lnTo>
                <a:lnTo>
                  <a:pt x="46804" y="79465"/>
                </a:lnTo>
                <a:lnTo>
                  <a:pt x="45358" y="75515"/>
                </a:lnTo>
                <a:lnTo>
                  <a:pt x="40368" y="73602"/>
                </a:lnTo>
                <a:lnTo>
                  <a:pt x="37621" y="70154"/>
                </a:lnTo>
                <a:lnTo>
                  <a:pt x="36119" y="70089"/>
                </a:lnTo>
                <a:lnTo>
                  <a:pt x="34012" y="69998"/>
                </a:lnTo>
                <a:lnTo>
                  <a:pt x="33345" y="67121"/>
                </a:lnTo>
                <a:lnTo>
                  <a:pt x="30405" y="63809"/>
                </a:lnTo>
                <a:lnTo>
                  <a:pt x="24869" y="65118"/>
                </a:lnTo>
                <a:lnTo>
                  <a:pt x="20138" y="63526"/>
                </a:lnTo>
                <a:lnTo>
                  <a:pt x="15761" y="64297"/>
                </a:lnTo>
                <a:lnTo>
                  <a:pt x="14124" y="64586"/>
                </a:lnTo>
                <a:lnTo>
                  <a:pt x="12708" y="63386"/>
                </a:lnTo>
                <a:lnTo>
                  <a:pt x="11870" y="59921"/>
                </a:lnTo>
                <a:lnTo>
                  <a:pt x="7272" y="59849"/>
                </a:lnTo>
                <a:lnTo>
                  <a:pt x="6164" y="60104"/>
                </a:lnTo>
                <a:lnTo>
                  <a:pt x="4285" y="60540"/>
                </a:lnTo>
                <a:lnTo>
                  <a:pt x="1507" y="60062"/>
                </a:lnTo>
                <a:lnTo>
                  <a:pt x="1455" y="53231"/>
                </a:lnTo>
                <a:lnTo>
                  <a:pt x="0" y="48424"/>
                </a:lnTo>
                <a:lnTo>
                  <a:pt x="2079" y="41777"/>
                </a:lnTo>
                <a:lnTo>
                  <a:pt x="696" y="33818"/>
                </a:lnTo>
                <a:lnTo>
                  <a:pt x="5160" y="33617"/>
                </a:lnTo>
                <a:lnTo>
                  <a:pt x="5503" y="29973"/>
                </a:lnTo>
                <a:lnTo>
                  <a:pt x="7272" y="27895"/>
                </a:lnTo>
                <a:lnTo>
                  <a:pt x="10101" y="24620"/>
                </a:lnTo>
                <a:lnTo>
                  <a:pt x="11376" y="23144"/>
                </a:lnTo>
                <a:lnTo>
                  <a:pt x="13011" y="15941"/>
                </a:lnTo>
                <a:lnTo>
                  <a:pt x="12031" y="13556"/>
                </a:lnTo>
                <a:lnTo>
                  <a:pt x="12467" y="13521"/>
                </a:lnTo>
                <a:lnTo>
                  <a:pt x="12781" y="10266"/>
                </a:lnTo>
                <a:lnTo>
                  <a:pt x="15761" y="7343"/>
                </a:lnTo>
                <a:lnTo>
                  <a:pt x="17864" y="5277"/>
                </a:lnTo>
                <a:lnTo>
                  <a:pt x="19333" y="1037"/>
                </a:lnTo>
                <a:lnTo>
                  <a:pt x="25263" y="5354"/>
                </a:lnTo>
                <a:lnTo>
                  <a:pt x="29453" y="3795"/>
                </a:lnTo>
                <a:lnTo>
                  <a:pt x="34325" y="7023"/>
                </a:lnTo>
                <a:lnTo>
                  <a:pt x="36119" y="7133"/>
                </a:lnTo>
                <a:lnTo>
                  <a:pt x="39861" y="7364"/>
                </a:lnTo>
                <a:lnTo>
                  <a:pt x="45045" y="5433"/>
                </a:lnTo>
                <a:lnTo>
                  <a:pt x="46082" y="1530"/>
                </a:lnTo>
                <a:lnTo>
                  <a:pt x="48472" y="0"/>
                </a:lnTo>
                <a:lnTo>
                  <a:pt x="51519" y="307"/>
                </a:lnTo>
                <a:lnTo>
                  <a:pt x="68894" y="2062"/>
                </a:lnTo>
                <a:lnTo>
                  <a:pt x="72298" y="4478"/>
                </a:lnTo>
                <a:lnTo>
                  <a:pt x="72767" y="6605"/>
                </a:lnTo>
                <a:lnTo>
                  <a:pt x="71970" y="8275"/>
                </a:lnTo>
                <a:lnTo>
                  <a:pt x="63717" y="7616"/>
                </a:lnTo>
                <a:lnTo>
                  <a:pt x="61299" y="11455"/>
                </a:lnTo>
                <a:lnTo>
                  <a:pt x="57650" y="12690"/>
                </a:lnTo>
                <a:lnTo>
                  <a:pt x="56269" y="14879"/>
                </a:lnTo>
                <a:lnTo>
                  <a:pt x="60388" y="17816"/>
                </a:lnTo>
                <a:lnTo>
                  <a:pt x="62635" y="17702"/>
                </a:lnTo>
                <a:close/>
              </a:path>
            </a:pathLst>
          </a:custGeom>
          <a:solidFill>
            <a:srgbClr val="4B1373">
              <a:alpha val="100000"/>
            </a:srgbClr>
          </a:solidFill>
          <a:ln w="13550" cap="flat">
            <a:solidFill>
              <a:srgbClr val="4B1373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928" name="pg2928"/>
          <p:cNvSpPr/>
          <p:nvPr/>
        </p:nvSpPr>
        <p:spPr>
          <a:xfrm>
            <a:off x="3269953" y="3496768"/>
            <a:ext cx="160050" cy="203840"/>
          </a:xfrm>
          <a:custGeom>
            <a:avLst/>
            <a:gdLst/>
            <a:ahLst/>
            <a:cxnLst/>
            <a:rect l="0" t="0" r="0" b="0"/>
            <a:pathLst>
              <a:path w="160050" h="203840">
                <a:moveTo>
                  <a:pt x="141333" y="21883"/>
                </a:moveTo>
                <a:lnTo>
                  <a:pt x="142142" y="26190"/>
                </a:lnTo>
                <a:lnTo>
                  <a:pt x="146256" y="30225"/>
                </a:lnTo>
                <a:lnTo>
                  <a:pt x="143808" y="33482"/>
                </a:lnTo>
                <a:lnTo>
                  <a:pt x="144485" y="37147"/>
                </a:lnTo>
                <a:lnTo>
                  <a:pt x="142062" y="38352"/>
                </a:lnTo>
                <a:lnTo>
                  <a:pt x="139516" y="43077"/>
                </a:lnTo>
                <a:lnTo>
                  <a:pt x="139493" y="53938"/>
                </a:lnTo>
                <a:lnTo>
                  <a:pt x="136008" y="57680"/>
                </a:lnTo>
                <a:lnTo>
                  <a:pt x="137939" y="61467"/>
                </a:lnTo>
                <a:lnTo>
                  <a:pt x="138842" y="69444"/>
                </a:lnTo>
                <a:lnTo>
                  <a:pt x="142847" y="74615"/>
                </a:lnTo>
                <a:lnTo>
                  <a:pt x="141306" y="75318"/>
                </a:lnTo>
                <a:lnTo>
                  <a:pt x="139488" y="73903"/>
                </a:lnTo>
                <a:lnTo>
                  <a:pt x="137990" y="77181"/>
                </a:lnTo>
                <a:lnTo>
                  <a:pt x="139024" y="80657"/>
                </a:lnTo>
                <a:lnTo>
                  <a:pt x="141530" y="83681"/>
                </a:lnTo>
                <a:lnTo>
                  <a:pt x="140682" y="86831"/>
                </a:lnTo>
                <a:lnTo>
                  <a:pt x="139025" y="88619"/>
                </a:lnTo>
                <a:lnTo>
                  <a:pt x="138989" y="92809"/>
                </a:lnTo>
                <a:lnTo>
                  <a:pt x="140286" y="94581"/>
                </a:lnTo>
                <a:lnTo>
                  <a:pt x="143031" y="94721"/>
                </a:lnTo>
                <a:lnTo>
                  <a:pt x="148036" y="103957"/>
                </a:lnTo>
                <a:lnTo>
                  <a:pt x="149963" y="102800"/>
                </a:lnTo>
                <a:lnTo>
                  <a:pt x="150683" y="108365"/>
                </a:lnTo>
                <a:lnTo>
                  <a:pt x="155969" y="116973"/>
                </a:lnTo>
                <a:lnTo>
                  <a:pt x="155298" y="119586"/>
                </a:lnTo>
                <a:lnTo>
                  <a:pt x="152337" y="122882"/>
                </a:lnTo>
                <a:lnTo>
                  <a:pt x="158912" y="130365"/>
                </a:lnTo>
                <a:lnTo>
                  <a:pt x="160050" y="134228"/>
                </a:lnTo>
                <a:lnTo>
                  <a:pt x="159165" y="137004"/>
                </a:lnTo>
                <a:lnTo>
                  <a:pt x="157020" y="135428"/>
                </a:lnTo>
                <a:lnTo>
                  <a:pt x="155954" y="136369"/>
                </a:lnTo>
                <a:lnTo>
                  <a:pt x="155647" y="139285"/>
                </a:lnTo>
                <a:lnTo>
                  <a:pt x="156605" y="143100"/>
                </a:lnTo>
                <a:lnTo>
                  <a:pt x="154871" y="145560"/>
                </a:lnTo>
                <a:lnTo>
                  <a:pt x="154946" y="151007"/>
                </a:lnTo>
                <a:lnTo>
                  <a:pt x="148202" y="150470"/>
                </a:lnTo>
                <a:lnTo>
                  <a:pt x="144478" y="156202"/>
                </a:lnTo>
                <a:lnTo>
                  <a:pt x="138668" y="158091"/>
                </a:lnTo>
                <a:lnTo>
                  <a:pt x="140611" y="161279"/>
                </a:lnTo>
                <a:lnTo>
                  <a:pt x="142283" y="167368"/>
                </a:lnTo>
                <a:lnTo>
                  <a:pt x="141923" y="172042"/>
                </a:lnTo>
                <a:lnTo>
                  <a:pt x="145371" y="174713"/>
                </a:lnTo>
                <a:lnTo>
                  <a:pt x="144921" y="188182"/>
                </a:lnTo>
                <a:lnTo>
                  <a:pt x="148115" y="190813"/>
                </a:lnTo>
                <a:lnTo>
                  <a:pt x="148146" y="192944"/>
                </a:lnTo>
                <a:lnTo>
                  <a:pt x="145589" y="194976"/>
                </a:lnTo>
                <a:lnTo>
                  <a:pt x="147471" y="198723"/>
                </a:lnTo>
                <a:lnTo>
                  <a:pt x="146043" y="201797"/>
                </a:lnTo>
                <a:lnTo>
                  <a:pt x="141209" y="203840"/>
                </a:lnTo>
                <a:lnTo>
                  <a:pt x="135360" y="198858"/>
                </a:lnTo>
                <a:lnTo>
                  <a:pt x="125275" y="196476"/>
                </a:lnTo>
                <a:lnTo>
                  <a:pt x="122909" y="193365"/>
                </a:lnTo>
                <a:lnTo>
                  <a:pt x="119715" y="196259"/>
                </a:lnTo>
                <a:lnTo>
                  <a:pt x="118259" y="194380"/>
                </a:lnTo>
                <a:lnTo>
                  <a:pt x="110337" y="196400"/>
                </a:lnTo>
                <a:lnTo>
                  <a:pt x="109735" y="196684"/>
                </a:lnTo>
                <a:lnTo>
                  <a:pt x="98467" y="201987"/>
                </a:lnTo>
                <a:lnTo>
                  <a:pt x="94757" y="203733"/>
                </a:lnTo>
                <a:lnTo>
                  <a:pt x="92531" y="198515"/>
                </a:lnTo>
                <a:lnTo>
                  <a:pt x="87826" y="194749"/>
                </a:lnTo>
                <a:lnTo>
                  <a:pt x="83729" y="186806"/>
                </a:lnTo>
                <a:lnTo>
                  <a:pt x="82525" y="184969"/>
                </a:lnTo>
                <a:lnTo>
                  <a:pt x="81702" y="184497"/>
                </a:lnTo>
                <a:lnTo>
                  <a:pt x="79738" y="182070"/>
                </a:lnTo>
                <a:lnTo>
                  <a:pt x="77174" y="182541"/>
                </a:lnTo>
                <a:lnTo>
                  <a:pt x="74878" y="181208"/>
                </a:lnTo>
                <a:lnTo>
                  <a:pt x="72550" y="180632"/>
                </a:lnTo>
                <a:lnTo>
                  <a:pt x="71039" y="180683"/>
                </a:lnTo>
                <a:lnTo>
                  <a:pt x="67801" y="177650"/>
                </a:lnTo>
                <a:lnTo>
                  <a:pt x="67138" y="174298"/>
                </a:lnTo>
                <a:lnTo>
                  <a:pt x="73755" y="163992"/>
                </a:lnTo>
                <a:lnTo>
                  <a:pt x="79566" y="149343"/>
                </a:lnTo>
                <a:lnTo>
                  <a:pt x="78596" y="144174"/>
                </a:lnTo>
                <a:lnTo>
                  <a:pt x="76119" y="142658"/>
                </a:lnTo>
                <a:lnTo>
                  <a:pt x="76391" y="138503"/>
                </a:lnTo>
                <a:lnTo>
                  <a:pt x="74954" y="137721"/>
                </a:lnTo>
                <a:lnTo>
                  <a:pt x="64679" y="142549"/>
                </a:lnTo>
                <a:lnTo>
                  <a:pt x="62415" y="141867"/>
                </a:lnTo>
                <a:lnTo>
                  <a:pt x="57429" y="146336"/>
                </a:lnTo>
                <a:lnTo>
                  <a:pt x="54500" y="146592"/>
                </a:lnTo>
                <a:lnTo>
                  <a:pt x="52283" y="145806"/>
                </a:lnTo>
                <a:lnTo>
                  <a:pt x="52312" y="143823"/>
                </a:lnTo>
                <a:lnTo>
                  <a:pt x="46481" y="141935"/>
                </a:lnTo>
                <a:lnTo>
                  <a:pt x="39066" y="144916"/>
                </a:lnTo>
                <a:lnTo>
                  <a:pt x="32029" y="139465"/>
                </a:lnTo>
                <a:lnTo>
                  <a:pt x="20115" y="137700"/>
                </a:lnTo>
                <a:lnTo>
                  <a:pt x="18619" y="141601"/>
                </a:lnTo>
                <a:lnTo>
                  <a:pt x="12023" y="141648"/>
                </a:lnTo>
                <a:lnTo>
                  <a:pt x="9297" y="143270"/>
                </a:lnTo>
                <a:lnTo>
                  <a:pt x="1120" y="142093"/>
                </a:lnTo>
                <a:lnTo>
                  <a:pt x="0" y="138589"/>
                </a:lnTo>
                <a:lnTo>
                  <a:pt x="283" y="134228"/>
                </a:lnTo>
                <a:lnTo>
                  <a:pt x="419" y="132116"/>
                </a:lnTo>
                <a:lnTo>
                  <a:pt x="2890" y="129645"/>
                </a:lnTo>
                <a:lnTo>
                  <a:pt x="2582" y="126445"/>
                </a:lnTo>
                <a:lnTo>
                  <a:pt x="8764" y="125011"/>
                </a:lnTo>
                <a:lnTo>
                  <a:pt x="15223" y="115220"/>
                </a:lnTo>
                <a:lnTo>
                  <a:pt x="20261" y="110144"/>
                </a:lnTo>
                <a:lnTo>
                  <a:pt x="29140" y="107238"/>
                </a:lnTo>
                <a:lnTo>
                  <a:pt x="32029" y="109549"/>
                </a:lnTo>
                <a:lnTo>
                  <a:pt x="33367" y="110620"/>
                </a:lnTo>
                <a:lnTo>
                  <a:pt x="32029" y="108788"/>
                </a:lnTo>
                <a:lnTo>
                  <a:pt x="29988" y="105995"/>
                </a:lnTo>
                <a:lnTo>
                  <a:pt x="32029" y="102619"/>
                </a:lnTo>
                <a:lnTo>
                  <a:pt x="33984" y="99386"/>
                </a:lnTo>
                <a:lnTo>
                  <a:pt x="35405" y="94098"/>
                </a:lnTo>
                <a:lnTo>
                  <a:pt x="42901" y="85350"/>
                </a:lnTo>
                <a:lnTo>
                  <a:pt x="45981" y="78697"/>
                </a:lnTo>
                <a:lnTo>
                  <a:pt x="48799" y="76149"/>
                </a:lnTo>
                <a:lnTo>
                  <a:pt x="53043" y="72738"/>
                </a:lnTo>
                <a:lnTo>
                  <a:pt x="54768" y="67931"/>
                </a:lnTo>
                <a:lnTo>
                  <a:pt x="64326" y="62303"/>
                </a:lnTo>
                <a:lnTo>
                  <a:pt x="64943" y="59643"/>
                </a:lnTo>
                <a:lnTo>
                  <a:pt x="63005" y="58360"/>
                </a:lnTo>
                <a:lnTo>
                  <a:pt x="55702" y="64523"/>
                </a:lnTo>
                <a:lnTo>
                  <a:pt x="51372" y="70610"/>
                </a:lnTo>
                <a:lnTo>
                  <a:pt x="40916" y="77084"/>
                </a:lnTo>
                <a:lnTo>
                  <a:pt x="36360" y="86886"/>
                </a:lnTo>
                <a:lnTo>
                  <a:pt x="34806" y="82773"/>
                </a:lnTo>
                <a:lnTo>
                  <a:pt x="33309" y="78104"/>
                </a:lnTo>
                <a:lnTo>
                  <a:pt x="35163" y="76511"/>
                </a:lnTo>
                <a:lnTo>
                  <a:pt x="32926" y="67287"/>
                </a:lnTo>
                <a:lnTo>
                  <a:pt x="34765" y="63426"/>
                </a:lnTo>
                <a:lnTo>
                  <a:pt x="33633" y="60118"/>
                </a:lnTo>
                <a:lnTo>
                  <a:pt x="33931" y="54260"/>
                </a:lnTo>
                <a:lnTo>
                  <a:pt x="36497" y="50106"/>
                </a:lnTo>
                <a:lnTo>
                  <a:pt x="41779" y="45395"/>
                </a:lnTo>
                <a:lnTo>
                  <a:pt x="49109" y="43820"/>
                </a:lnTo>
                <a:lnTo>
                  <a:pt x="51696" y="40219"/>
                </a:lnTo>
                <a:lnTo>
                  <a:pt x="54172" y="40255"/>
                </a:lnTo>
                <a:lnTo>
                  <a:pt x="58476" y="37429"/>
                </a:lnTo>
                <a:lnTo>
                  <a:pt x="55941" y="28297"/>
                </a:lnTo>
                <a:lnTo>
                  <a:pt x="52872" y="26524"/>
                </a:lnTo>
                <a:lnTo>
                  <a:pt x="53280" y="23193"/>
                </a:lnTo>
                <a:lnTo>
                  <a:pt x="55045" y="20697"/>
                </a:lnTo>
                <a:lnTo>
                  <a:pt x="53711" y="18187"/>
                </a:lnTo>
                <a:lnTo>
                  <a:pt x="54577" y="16275"/>
                </a:lnTo>
                <a:lnTo>
                  <a:pt x="58897" y="17406"/>
                </a:lnTo>
                <a:lnTo>
                  <a:pt x="59630" y="20006"/>
                </a:lnTo>
                <a:lnTo>
                  <a:pt x="61348" y="20602"/>
                </a:lnTo>
                <a:lnTo>
                  <a:pt x="62952" y="20092"/>
                </a:lnTo>
                <a:lnTo>
                  <a:pt x="64479" y="17406"/>
                </a:lnTo>
                <a:lnTo>
                  <a:pt x="68322" y="15956"/>
                </a:lnTo>
                <a:lnTo>
                  <a:pt x="71140" y="19651"/>
                </a:lnTo>
                <a:lnTo>
                  <a:pt x="71404" y="23587"/>
                </a:lnTo>
                <a:lnTo>
                  <a:pt x="73753" y="25145"/>
                </a:lnTo>
                <a:lnTo>
                  <a:pt x="78740" y="25185"/>
                </a:lnTo>
                <a:lnTo>
                  <a:pt x="81776" y="21162"/>
                </a:lnTo>
                <a:lnTo>
                  <a:pt x="83729" y="20452"/>
                </a:lnTo>
                <a:lnTo>
                  <a:pt x="88022" y="19834"/>
                </a:lnTo>
                <a:lnTo>
                  <a:pt x="86100" y="16576"/>
                </a:lnTo>
                <a:lnTo>
                  <a:pt x="86891" y="12454"/>
                </a:lnTo>
                <a:lnTo>
                  <a:pt x="88142" y="11602"/>
                </a:lnTo>
                <a:lnTo>
                  <a:pt x="88876" y="11106"/>
                </a:lnTo>
                <a:lnTo>
                  <a:pt x="90060" y="11602"/>
                </a:lnTo>
                <a:lnTo>
                  <a:pt x="93011" y="12844"/>
                </a:lnTo>
                <a:lnTo>
                  <a:pt x="90186" y="17074"/>
                </a:lnTo>
                <a:lnTo>
                  <a:pt x="90047" y="18475"/>
                </a:lnTo>
                <a:lnTo>
                  <a:pt x="91046" y="19257"/>
                </a:lnTo>
                <a:lnTo>
                  <a:pt x="93796" y="17354"/>
                </a:lnTo>
                <a:lnTo>
                  <a:pt x="98467" y="18264"/>
                </a:lnTo>
                <a:lnTo>
                  <a:pt x="101202" y="18797"/>
                </a:lnTo>
                <a:lnTo>
                  <a:pt x="107407" y="13581"/>
                </a:lnTo>
                <a:lnTo>
                  <a:pt x="109735" y="13833"/>
                </a:lnTo>
                <a:lnTo>
                  <a:pt x="112693" y="14153"/>
                </a:lnTo>
                <a:lnTo>
                  <a:pt x="115095" y="12307"/>
                </a:lnTo>
                <a:lnTo>
                  <a:pt x="122553" y="18162"/>
                </a:lnTo>
                <a:lnTo>
                  <a:pt x="123926" y="13871"/>
                </a:lnTo>
                <a:lnTo>
                  <a:pt x="121859" y="11602"/>
                </a:lnTo>
                <a:lnTo>
                  <a:pt x="120684" y="10315"/>
                </a:lnTo>
                <a:lnTo>
                  <a:pt x="119730" y="7320"/>
                </a:lnTo>
                <a:lnTo>
                  <a:pt x="125677" y="5211"/>
                </a:lnTo>
                <a:lnTo>
                  <a:pt x="127661" y="1824"/>
                </a:lnTo>
                <a:lnTo>
                  <a:pt x="130482" y="0"/>
                </a:lnTo>
                <a:lnTo>
                  <a:pt x="132344" y="2895"/>
                </a:lnTo>
                <a:lnTo>
                  <a:pt x="134272" y="3517"/>
                </a:lnTo>
                <a:lnTo>
                  <a:pt x="134977" y="6997"/>
                </a:lnTo>
                <a:lnTo>
                  <a:pt x="137144" y="7646"/>
                </a:lnTo>
                <a:lnTo>
                  <a:pt x="138462" y="11602"/>
                </a:lnTo>
                <a:lnTo>
                  <a:pt x="138788" y="12582"/>
                </a:lnTo>
                <a:lnTo>
                  <a:pt x="145984" y="13681"/>
                </a:lnTo>
                <a:close/>
              </a:path>
            </a:pathLst>
          </a:custGeom>
          <a:solidFill>
            <a:srgbClr val="3D0F70">
              <a:alpha val="100000"/>
            </a:srgbClr>
          </a:solidFill>
          <a:ln w="13550" cap="flat">
            <a:solidFill>
              <a:srgbClr val="3D0F70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929" name="pg2929"/>
          <p:cNvSpPr/>
          <p:nvPr/>
        </p:nvSpPr>
        <p:spPr>
          <a:xfrm>
            <a:off x="3180067" y="3634469"/>
            <a:ext cx="229045" cy="130157"/>
          </a:xfrm>
          <a:custGeom>
            <a:avLst/>
            <a:gdLst/>
            <a:ahLst/>
            <a:cxnLst/>
            <a:rect l="0" t="0" r="0" b="0"/>
            <a:pathLst>
              <a:path w="229045" h="130157">
                <a:moveTo>
                  <a:pt x="164840" y="20"/>
                </a:moveTo>
                <a:lnTo>
                  <a:pt x="166277" y="802"/>
                </a:lnTo>
                <a:lnTo>
                  <a:pt x="166005" y="4957"/>
                </a:lnTo>
                <a:lnTo>
                  <a:pt x="168482" y="6474"/>
                </a:lnTo>
                <a:lnTo>
                  <a:pt x="169452" y="11643"/>
                </a:lnTo>
                <a:lnTo>
                  <a:pt x="163641" y="26291"/>
                </a:lnTo>
                <a:lnTo>
                  <a:pt x="157025" y="36598"/>
                </a:lnTo>
                <a:lnTo>
                  <a:pt x="157687" y="39949"/>
                </a:lnTo>
                <a:lnTo>
                  <a:pt x="160925" y="42983"/>
                </a:lnTo>
                <a:lnTo>
                  <a:pt x="162436" y="42932"/>
                </a:lnTo>
                <a:lnTo>
                  <a:pt x="164764" y="43507"/>
                </a:lnTo>
                <a:lnTo>
                  <a:pt x="167060" y="44840"/>
                </a:lnTo>
                <a:lnTo>
                  <a:pt x="169624" y="44370"/>
                </a:lnTo>
                <a:lnTo>
                  <a:pt x="171588" y="46796"/>
                </a:lnTo>
                <a:lnTo>
                  <a:pt x="172411" y="47268"/>
                </a:lnTo>
                <a:lnTo>
                  <a:pt x="173615" y="49105"/>
                </a:lnTo>
                <a:lnTo>
                  <a:pt x="177712" y="57048"/>
                </a:lnTo>
                <a:lnTo>
                  <a:pt x="182417" y="60815"/>
                </a:lnTo>
                <a:lnTo>
                  <a:pt x="184643" y="66033"/>
                </a:lnTo>
                <a:lnTo>
                  <a:pt x="188354" y="64287"/>
                </a:lnTo>
                <a:lnTo>
                  <a:pt x="199621" y="58983"/>
                </a:lnTo>
                <a:lnTo>
                  <a:pt x="200223" y="58700"/>
                </a:lnTo>
                <a:lnTo>
                  <a:pt x="200795" y="60939"/>
                </a:lnTo>
                <a:lnTo>
                  <a:pt x="208795" y="70624"/>
                </a:lnTo>
                <a:lnTo>
                  <a:pt x="212939" y="69174"/>
                </a:lnTo>
                <a:lnTo>
                  <a:pt x="215307" y="69940"/>
                </a:lnTo>
                <a:lnTo>
                  <a:pt x="215112" y="71420"/>
                </a:lnTo>
                <a:lnTo>
                  <a:pt x="214620" y="74447"/>
                </a:lnTo>
                <a:lnTo>
                  <a:pt x="212475" y="75648"/>
                </a:lnTo>
                <a:lnTo>
                  <a:pt x="211716" y="81096"/>
                </a:lnTo>
                <a:lnTo>
                  <a:pt x="216207" y="81718"/>
                </a:lnTo>
                <a:lnTo>
                  <a:pt x="217407" y="85605"/>
                </a:lnTo>
                <a:lnTo>
                  <a:pt x="216062" y="90727"/>
                </a:lnTo>
                <a:lnTo>
                  <a:pt x="218307" y="97133"/>
                </a:lnTo>
                <a:lnTo>
                  <a:pt x="222278" y="95947"/>
                </a:lnTo>
                <a:lnTo>
                  <a:pt x="223190" y="100719"/>
                </a:lnTo>
                <a:lnTo>
                  <a:pt x="229045" y="100481"/>
                </a:lnTo>
                <a:lnTo>
                  <a:pt x="228417" y="102991"/>
                </a:lnTo>
                <a:lnTo>
                  <a:pt x="225393" y="103502"/>
                </a:lnTo>
                <a:lnTo>
                  <a:pt x="223233" y="105631"/>
                </a:lnTo>
                <a:lnTo>
                  <a:pt x="221956" y="107046"/>
                </a:lnTo>
                <a:lnTo>
                  <a:pt x="209823" y="106462"/>
                </a:lnTo>
                <a:lnTo>
                  <a:pt x="203099" y="110161"/>
                </a:lnTo>
                <a:lnTo>
                  <a:pt x="199621" y="107303"/>
                </a:lnTo>
                <a:lnTo>
                  <a:pt x="195741" y="107733"/>
                </a:lnTo>
                <a:lnTo>
                  <a:pt x="191300" y="105907"/>
                </a:lnTo>
                <a:lnTo>
                  <a:pt x="189084" y="107497"/>
                </a:lnTo>
                <a:lnTo>
                  <a:pt x="188672" y="109724"/>
                </a:lnTo>
                <a:lnTo>
                  <a:pt x="191548" y="109392"/>
                </a:lnTo>
                <a:lnTo>
                  <a:pt x="194124" y="113480"/>
                </a:lnTo>
                <a:lnTo>
                  <a:pt x="201208" y="116301"/>
                </a:lnTo>
                <a:lnTo>
                  <a:pt x="202175" y="120739"/>
                </a:lnTo>
                <a:lnTo>
                  <a:pt x="199428" y="127637"/>
                </a:lnTo>
                <a:lnTo>
                  <a:pt x="190471" y="130157"/>
                </a:lnTo>
                <a:lnTo>
                  <a:pt x="187031" y="127721"/>
                </a:lnTo>
                <a:lnTo>
                  <a:pt x="174483" y="123458"/>
                </a:lnTo>
                <a:lnTo>
                  <a:pt x="151632" y="121080"/>
                </a:lnTo>
                <a:lnTo>
                  <a:pt x="148875" y="122837"/>
                </a:lnTo>
                <a:lnTo>
                  <a:pt x="147134" y="127182"/>
                </a:lnTo>
                <a:lnTo>
                  <a:pt x="144636" y="129902"/>
                </a:lnTo>
                <a:lnTo>
                  <a:pt x="131116" y="118353"/>
                </a:lnTo>
                <a:lnTo>
                  <a:pt x="113399" y="107368"/>
                </a:lnTo>
                <a:lnTo>
                  <a:pt x="100757" y="104041"/>
                </a:lnTo>
                <a:lnTo>
                  <a:pt x="94692" y="106196"/>
                </a:lnTo>
                <a:lnTo>
                  <a:pt x="95603" y="100831"/>
                </a:lnTo>
                <a:lnTo>
                  <a:pt x="94653" y="97616"/>
                </a:lnTo>
                <a:lnTo>
                  <a:pt x="99921" y="92688"/>
                </a:lnTo>
                <a:lnTo>
                  <a:pt x="93999" y="88203"/>
                </a:lnTo>
                <a:lnTo>
                  <a:pt x="91552" y="82364"/>
                </a:lnTo>
                <a:lnTo>
                  <a:pt x="85583" y="82348"/>
                </a:lnTo>
                <a:lnTo>
                  <a:pt x="83545" y="78451"/>
                </a:lnTo>
                <a:lnTo>
                  <a:pt x="83196" y="73236"/>
                </a:lnTo>
                <a:lnTo>
                  <a:pt x="73660" y="75570"/>
                </a:lnTo>
                <a:lnTo>
                  <a:pt x="69654" y="71420"/>
                </a:lnTo>
                <a:lnTo>
                  <a:pt x="71168" y="66405"/>
                </a:lnTo>
                <a:lnTo>
                  <a:pt x="62209" y="66911"/>
                </a:lnTo>
                <a:lnTo>
                  <a:pt x="53563" y="60293"/>
                </a:lnTo>
                <a:lnTo>
                  <a:pt x="49303" y="60624"/>
                </a:lnTo>
                <a:lnTo>
                  <a:pt x="48377" y="54090"/>
                </a:lnTo>
                <a:lnTo>
                  <a:pt x="43990" y="51732"/>
                </a:lnTo>
                <a:lnTo>
                  <a:pt x="36621" y="51484"/>
                </a:lnTo>
                <a:lnTo>
                  <a:pt x="34287" y="52579"/>
                </a:lnTo>
                <a:lnTo>
                  <a:pt x="32141" y="56013"/>
                </a:lnTo>
                <a:lnTo>
                  <a:pt x="24939" y="55460"/>
                </a:lnTo>
                <a:lnTo>
                  <a:pt x="23959" y="53849"/>
                </a:lnTo>
                <a:lnTo>
                  <a:pt x="25351" y="47340"/>
                </a:lnTo>
                <a:lnTo>
                  <a:pt x="20383" y="46635"/>
                </a:lnTo>
                <a:lnTo>
                  <a:pt x="11815" y="42227"/>
                </a:lnTo>
                <a:lnTo>
                  <a:pt x="5111" y="36927"/>
                </a:lnTo>
                <a:lnTo>
                  <a:pt x="908" y="33605"/>
                </a:lnTo>
                <a:lnTo>
                  <a:pt x="0" y="26321"/>
                </a:lnTo>
                <a:lnTo>
                  <a:pt x="5111" y="25913"/>
                </a:lnTo>
                <a:lnTo>
                  <a:pt x="11514" y="25401"/>
                </a:lnTo>
                <a:lnTo>
                  <a:pt x="11354" y="18447"/>
                </a:lnTo>
                <a:lnTo>
                  <a:pt x="12380" y="16147"/>
                </a:lnTo>
                <a:lnTo>
                  <a:pt x="23178" y="18578"/>
                </a:lnTo>
                <a:lnTo>
                  <a:pt x="31567" y="16523"/>
                </a:lnTo>
                <a:lnTo>
                  <a:pt x="40808" y="20524"/>
                </a:lnTo>
                <a:lnTo>
                  <a:pt x="46653" y="24832"/>
                </a:lnTo>
                <a:lnTo>
                  <a:pt x="59651" y="25217"/>
                </a:lnTo>
                <a:lnTo>
                  <a:pt x="74067" y="20354"/>
                </a:lnTo>
                <a:lnTo>
                  <a:pt x="81294" y="21327"/>
                </a:lnTo>
                <a:lnTo>
                  <a:pt x="85620" y="19689"/>
                </a:lnTo>
                <a:lnTo>
                  <a:pt x="86152" y="22332"/>
                </a:lnTo>
                <a:lnTo>
                  <a:pt x="88881" y="16126"/>
                </a:lnTo>
                <a:lnTo>
                  <a:pt x="87175" y="9129"/>
                </a:lnTo>
                <a:lnTo>
                  <a:pt x="87512" y="1444"/>
                </a:lnTo>
                <a:lnTo>
                  <a:pt x="89886" y="888"/>
                </a:lnTo>
                <a:lnTo>
                  <a:pt x="91006" y="4392"/>
                </a:lnTo>
                <a:lnTo>
                  <a:pt x="99183" y="5569"/>
                </a:lnTo>
                <a:lnTo>
                  <a:pt x="101909" y="3948"/>
                </a:lnTo>
                <a:lnTo>
                  <a:pt x="108505" y="3900"/>
                </a:lnTo>
                <a:lnTo>
                  <a:pt x="110001" y="0"/>
                </a:lnTo>
                <a:lnTo>
                  <a:pt x="121915" y="1765"/>
                </a:lnTo>
                <a:lnTo>
                  <a:pt x="128952" y="7215"/>
                </a:lnTo>
                <a:lnTo>
                  <a:pt x="136367" y="4234"/>
                </a:lnTo>
                <a:lnTo>
                  <a:pt x="142198" y="6122"/>
                </a:lnTo>
                <a:lnTo>
                  <a:pt x="142169" y="8106"/>
                </a:lnTo>
                <a:lnTo>
                  <a:pt x="144386" y="8891"/>
                </a:lnTo>
                <a:lnTo>
                  <a:pt x="147315" y="8636"/>
                </a:lnTo>
                <a:lnTo>
                  <a:pt x="152301" y="4166"/>
                </a:lnTo>
                <a:lnTo>
                  <a:pt x="154565" y="4848"/>
                </a:lnTo>
                <a:close/>
              </a:path>
            </a:pathLst>
          </a:custGeom>
          <a:solidFill>
            <a:srgbClr val="441172">
              <a:alpha val="100000"/>
            </a:srgbClr>
          </a:solidFill>
          <a:ln w="13550" cap="flat">
            <a:solidFill>
              <a:srgbClr val="441172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937" name="pg2937"/>
          <p:cNvSpPr/>
          <p:nvPr/>
        </p:nvSpPr>
        <p:spPr>
          <a:xfrm>
            <a:off x="3104575" y="3648923"/>
            <a:ext cx="175413" cy="181306"/>
          </a:xfrm>
          <a:custGeom>
            <a:avLst/>
            <a:gdLst/>
            <a:ahLst/>
            <a:cxnLst/>
            <a:rect l="0" t="0" r="0" b="0"/>
            <a:pathLst>
              <a:path w="175413" h="181306">
                <a:moveTo>
                  <a:pt x="169491" y="73749"/>
                </a:moveTo>
                <a:lnTo>
                  <a:pt x="175413" y="78234"/>
                </a:lnTo>
                <a:lnTo>
                  <a:pt x="170145" y="83161"/>
                </a:lnTo>
                <a:lnTo>
                  <a:pt x="171095" y="86377"/>
                </a:lnTo>
                <a:lnTo>
                  <a:pt x="170184" y="91742"/>
                </a:lnTo>
                <a:lnTo>
                  <a:pt x="162453" y="94994"/>
                </a:lnTo>
                <a:lnTo>
                  <a:pt x="156389" y="94628"/>
                </a:lnTo>
                <a:lnTo>
                  <a:pt x="153700" y="97364"/>
                </a:lnTo>
                <a:lnTo>
                  <a:pt x="137583" y="99566"/>
                </a:lnTo>
                <a:lnTo>
                  <a:pt x="132704" y="106565"/>
                </a:lnTo>
                <a:lnTo>
                  <a:pt x="125504" y="111111"/>
                </a:lnTo>
                <a:lnTo>
                  <a:pt x="120518" y="109913"/>
                </a:lnTo>
                <a:lnTo>
                  <a:pt x="116911" y="99680"/>
                </a:lnTo>
                <a:lnTo>
                  <a:pt x="115227" y="98858"/>
                </a:lnTo>
                <a:lnTo>
                  <a:pt x="114963" y="100784"/>
                </a:lnTo>
                <a:lnTo>
                  <a:pt x="117863" y="112462"/>
                </a:lnTo>
                <a:lnTo>
                  <a:pt x="111834" y="122621"/>
                </a:lnTo>
                <a:lnTo>
                  <a:pt x="110421" y="127042"/>
                </a:lnTo>
                <a:lnTo>
                  <a:pt x="110213" y="132388"/>
                </a:lnTo>
                <a:lnTo>
                  <a:pt x="111606" y="136131"/>
                </a:lnTo>
                <a:lnTo>
                  <a:pt x="106944" y="137681"/>
                </a:lnTo>
                <a:lnTo>
                  <a:pt x="105332" y="142556"/>
                </a:lnTo>
                <a:lnTo>
                  <a:pt x="106520" y="146378"/>
                </a:lnTo>
                <a:lnTo>
                  <a:pt x="111749" y="147744"/>
                </a:lnTo>
                <a:lnTo>
                  <a:pt x="110590" y="151098"/>
                </a:lnTo>
                <a:lnTo>
                  <a:pt x="108519" y="156970"/>
                </a:lnTo>
                <a:lnTo>
                  <a:pt x="104493" y="158261"/>
                </a:lnTo>
                <a:lnTo>
                  <a:pt x="97258" y="165169"/>
                </a:lnTo>
                <a:lnTo>
                  <a:pt x="96394" y="169542"/>
                </a:lnTo>
                <a:lnTo>
                  <a:pt x="94551" y="178866"/>
                </a:lnTo>
                <a:lnTo>
                  <a:pt x="88108" y="181306"/>
                </a:lnTo>
                <a:lnTo>
                  <a:pt x="82622" y="177255"/>
                </a:lnTo>
                <a:lnTo>
                  <a:pt x="80603" y="179299"/>
                </a:lnTo>
                <a:lnTo>
                  <a:pt x="80013" y="179896"/>
                </a:lnTo>
                <a:lnTo>
                  <a:pt x="74105" y="176707"/>
                </a:lnTo>
                <a:lnTo>
                  <a:pt x="72841" y="175675"/>
                </a:lnTo>
                <a:lnTo>
                  <a:pt x="72994" y="172353"/>
                </a:lnTo>
                <a:lnTo>
                  <a:pt x="71497" y="169542"/>
                </a:lnTo>
                <a:lnTo>
                  <a:pt x="70710" y="168066"/>
                </a:lnTo>
                <a:lnTo>
                  <a:pt x="64413" y="165354"/>
                </a:lnTo>
                <a:lnTo>
                  <a:pt x="63454" y="163402"/>
                </a:lnTo>
                <a:lnTo>
                  <a:pt x="55026" y="165797"/>
                </a:lnTo>
                <a:lnTo>
                  <a:pt x="52038" y="165293"/>
                </a:lnTo>
                <a:lnTo>
                  <a:pt x="49940" y="162438"/>
                </a:lnTo>
                <a:lnTo>
                  <a:pt x="45795" y="161258"/>
                </a:lnTo>
                <a:lnTo>
                  <a:pt x="45010" y="156727"/>
                </a:lnTo>
                <a:lnTo>
                  <a:pt x="44335" y="154002"/>
                </a:lnTo>
                <a:lnTo>
                  <a:pt x="40694" y="154211"/>
                </a:lnTo>
                <a:lnTo>
                  <a:pt x="38670" y="152767"/>
                </a:lnTo>
                <a:lnTo>
                  <a:pt x="36647" y="147475"/>
                </a:lnTo>
                <a:lnTo>
                  <a:pt x="38220" y="143154"/>
                </a:lnTo>
                <a:lnTo>
                  <a:pt x="34856" y="134268"/>
                </a:lnTo>
                <a:lnTo>
                  <a:pt x="34961" y="131189"/>
                </a:lnTo>
                <a:lnTo>
                  <a:pt x="37873" y="129386"/>
                </a:lnTo>
                <a:lnTo>
                  <a:pt x="34913" y="124456"/>
                </a:lnTo>
                <a:lnTo>
                  <a:pt x="30257" y="122550"/>
                </a:lnTo>
                <a:lnTo>
                  <a:pt x="28563" y="116014"/>
                </a:lnTo>
                <a:lnTo>
                  <a:pt x="25540" y="114890"/>
                </a:lnTo>
                <a:lnTo>
                  <a:pt x="25614" y="107273"/>
                </a:lnTo>
                <a:lnTo>
                  <a:pt x="22503" y="103855"/>
                </a:lnTo>
                <a:lnTo>
                  <a:pt x="19113" y="93905"/>
                </a:lnTo>
                <a:lnTo>
                  <a:pt x="16888" y="82689"/>
                </a:lnTo>
                <a:lnTo>
                  <a:pt x="12859" y="82997"/>
                </a:lnTo>
                <a:lnTo>
                  <a:pt x="7567" y="78725"/>
                </a:lnTo>
                <a:lnTo>
                  <a:pt x="10473" y="75225"/>
                </a:lnTo>
                <a:lnTo>
                  <a:pt x="12548" y="65650"/>
                </a:lnTo>
                <a:lnTo>
                  <a:pt x="8482" y="55315"/>
                </a:lnTo>
                <a:lnTo>
                  <a:pt x="0" y="55000"/>
                </a:lnTo>
                <a:lnTo>
                  <a:pt x="1502" y="42362"/>
                </a:lnTo>
                <a:lnTo>
                  <a:pt x="3280" y="39064"/>
                </a:lnTo>
                <a:lnTo>
                  <a:pt x="8385" y="39150"/>
                </a:lnTo>
                <a:lnTo>
                  <a:pt x="17164" y="43521"/>
                </a:lnTo>
                <a:lnTo>
                  <a:pt x="21338" y="44093"/>
                </a:lnTo>
                <a:lnTo>
                  <a:pt x="26295" y="41945"/>
                </a:lnTo>
                <a:lnTo>
                  <a:pt x="34121" y="32538"/>
                </a:lnTo>
                <a:lnTo>
                  <a:pt x="38349" y="33867"/>
                </a:lnTo>
                <a:lnTo>
                  <a:pt x="39824" y="29849"/>
                </a:lnTo>
                <a:lnTo>
                  <a:pt x="36048" y="29197"/>
                </a:lnTo>
                <a:lnTo>
                  <a:pt x="31691" y="18061"/>
                </a:lnTo>
                <a:lnTo>
                  <a:pt x="34646" y="15164"/>
                </a:lnTo>
                <a:lnTo>
                  <a:pt x="35440" y="9916"/>
                </a:lnTo>
                <a:lnTo>
                  <a:pt x="36828" y="8018"/>
                </a:lnTo>
                <a:lnTo>
                  <a:pt x="48319" y="4913"/>
                </a:lnTo>
                <a:lnTo>
                  <a:pt x="53834" y="5455"/>
                </a:lnTo>
                <a:lnTo>
                  <a:pt x="65729" y="2321"/>
                </a:lnTo>
                <a:lnTo>
                  <a:pt x="77380" y="1829"/>
                </a:lnTo>
                <a:lnTo>
                  <a:pt x="80603" y="0"/>
                </a:lnTo>
                <a:lnTo>
                  <a:pt x="87872" y="1693"/>
                </a:lnTo>
                <a:lnTo>
                  <a:pt x="86846" y="3993"/>
                </a:lnTo>
                <a:lnTo>
                  <a:pt x="87006" y="10946"/>
                </a:lnTo>
                <a:lnTo>
                  <a:pt x="80603" y="11459"/>
                </a:lnTo>
                <a:lnTo>
                  <a:pt x="75491" y="11867"/>
                </a:lnTo>
                <a:lnTo>
                  <a:pt x="76400" y="19150"/>
                </a:lnTo>
                <a:lnTo>
                  <a:pt x="80603" y="22472"/>
                </a:lnTo>
                <a:lnTo>
                  <a:pt x="87307" y="27773"/>
                </a:lnTo>
                <a:lnTo>
                  <a:pt x="95874" y="32181"/>
                </a:lnTo>
                <a:lnTo>
                  <a:pt x="100843" y="32886"/>
                </a:lnTo>
                <a:lnTo>
                  <a:pt x="99451" y="39395"/>
                </a:lnTo>
                <a:lnTo>
                  <a:pt x="100431" y="41006"/>
                </a:lnTo>
                <a:lnTo>
                  <a:pt x="107633" y="41559"/>
                </a:lnTo>
                <a:lnTo>
                  <a:pt x="109779" y="38125"/>
                </a:lnTo>
                <a:lnTo>
                  <a:pt x="112113" y="37030"/>
                </a:lnTo>
                <a:lnTo>
                  <a:pt x="119482" y="37278"/>
                </a:lnTo>
                <a:lnTo>
                  <a:pt x="123869" y="39636"/>
                </a:lnTo>
                <a:lnTo>
                  <a:pt x="124795" y="46170"/>
                </a:lnTo>
                <a:lnTo>
                  <a:pt x="129055" y="45839"/>
                </a:lnTo>
                <a:lnTo>
                  <a:pt x="137701" y="52457"/>
                </a:lnTo>
                <a:lnTo>
                  <a:pt x="146660" y="51951"/>
                </a:lnTo>
                <a:lnTo>
                  <a:pt x="145146" y="56966"/>
                </a:lnTo>
                <a:lnTo>
                  <a:pt x="149152" y="61115"/>
                </a:lnTo>
                <a:lnTo>
                  <a:pt x="158688" y="58782"/>
                </a:lnTo>
                <a:lnTo>
                  <a:pt x="159037" y="63996"/>
                </a:lnTo>
                <a:lnTo>
                  <a:pt x="161075" y="67894"/>
                </a:lnTo>
                <a:lnTo>
                  <a:pt x="167044" y="67910"/>
                </a:lnTo>
                <a:close/>
              </a:path>
            </a:pathLst>
          </a:custGeom>
          <a:solidFill>
            <a:srgbClr val="3D0F70">
              <a:alpha val="100000"/>
            </a:srgbClr>
          </a:solidFill>
          <a:ln w="13550" cap="flat">
            <a:solidFill>
              <a:srgbClr val="3D0F70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940" name="pg2940"/>
          <p:cNvSpPr/>
          <p:nvPr/>
        </p:nvSpPr>
        <p:spPr>
          <a:xfrm>
            <a:off x="3023277" y="3279957"/>
            <a:ext cx="249448" cy="329245"/>
          </a:xfrm>
          <a:custGeom>
            <a:avLst/>
            <a:gdLst/>
            <a:ahLst/>
            <a:cxnLst/>
            <a:rect l="0" t="0" r="0" b="0"/>
            <a:pathLst>
              <a:path w="249448" h="329245">
                <a:moveTo>
                  <a:pt x="205990" y="80389"/>
                </a:moveTo>
                <a:lnTo>
                  <a:pt x="203684" y="83494"/>
                </a:lnTo>
                <a:lnTo>
                  <a:pt x="194483" y="85100"/>
                </a:lnTo>
                <a:lnTo>
                  <a:pt x="191241" y="89501"/>
                </a:lnTo>
                <a:lnTo>
                  <a:pt x="182785" y="93627"/>
                </a:lnTo>
                <a:lnTo>
                  <a:pt x="181574" y="98368"/>
                </a:lnTo>
                <a:lnTo>
                  <a:pt x="183158" y="107569"/>
                </a:lnTo>
                <a:lnTo>
                  <a:pt x="181242" y="113083"/>
                </a:lnTo>
                <a:lnTo>
                  <a:pt x="173256" y="115521"/>
                </a:lnTo>
                <a:lnTo>
                  <a:pt x="169932" y="118339"/>
                </a:lnTo>
                <a:lnTo>
                  <a:pt x="161901" y="118698"/>
                </a:lnTo>
                <a:lnTo>
                  <a:pt x="159493" y="118805"/>
                </a:lnTo>
                <a:lnTo>
                  <a:pt x="156583" y="123083"/>
                </a:lnTo>
                <a:lnTo>
                  <a:pt x="155403" y="131293"/>
                </a:lnTo>
                <a:lnTo>
                  <a:pt x="151853" y="134989"/>
                </a:lnTo>
                <a:lnTo>
                  <a:pt x="147823" y="136128"/>
                </a:lnTo>
                <a:lnTo>
                  <a:pt x="147251" y="138410"/>
                </a:lnTo>
                <a:lnTo>
                  <a:pt x="155403" y="139635"/>
                </a:lnTo>
                <a:lnTo>
                  <a:pt x="156506" y="142888"/>
                </a:lnTo>
                <a:lnTo>
                  <a:pt x="156714" y="148351"/>
                </a:lnTo>
                <a:lnTo>
                  <a:pt x="158803" y="151752"/>
                </a:lnTo>
                <a:lnTo>
                  <a:pt x="161901" y="150667"/>
                </a:lnTo>
                <a:lnTo>
                  <a:pt x="167398" y="148742"/>
                </a:lnTo>
                <a:lnTo>
                  <a:pt x="166705" y="152401"/>
                </a:lnTo>
                <a:lnTo>
                  <a:pt x="164555" y="155599"/>
                </a:lnTo>
                <a:lnTo>
                  <a:pt x="164362" y="158691"/>
                </a:lnTo>
                <a:lnTo>
                  <a:pt x="169519" y="164252"/>
                </a:lnTo>
                <a:lnTo>
                  <a:pt x="171727" y="171391"/>
                </a:lnTo>
                <a:lnTo>
                  <a:pt x="174753" y="174750"/>
                </a:lnTo>
                <a:lnTo>
                  <a:pt x="167409" y="180846"/>
                </a:lnTo>
                <a:lnTo>
                  <a:pt x="169499" y="188163"/>
                </a:lnTo>
                <a:lnTo>
                  <a:pt x="166176" y="192739"/>
                </a:lnTo>
                <a:lnTo>
                  <a:pt x="166240" y="213183"/>
                </a:lnTo>
                <a:lnTo>
                  <a:pt x="169064" y="216739"/>
                </a:lnTo>
                <a:lnTo>
                  <a:pt x="169410" y="221095"/>
                </a:lnTo>
                <a:lnTo>
                  <a:pt x="173897" y="223689"/>
                </a:lnTo>
                <a:lnTo>
                  <a:pt x="175697" y="228414"/>
                </a:lnTo>
                <a:lnTo>
                  <a:pt x="176309" y="230020"/>
                </a:lnTo>
                <a:lnTo>
                  <a:pt x="169326" y="248012"/>
                </a:lnTo>
                <a:lnTo>
                  <a:pt x="169137" y="256925"/>
                </a:lnTo>
                <a:lnTo>
                  <a:pt x="163629" y="263996"/>
                </a:lnTo>
                <a:lnTo>
                  <a:pt x="161901" y="268605"/>
                </a:lnTo>
                <a:lnTo>
                  <a:pt x="160025" y="273603"/>
                </a:lnTo>
                <a:lnTo>
                  <a:pt x="161901" y="276211"/>
                </a:lnTo>
                <a:lnTo>
                  <a:pt x="164171" y="279370"/>
                </a:lnTo>
                <a:lnTo>
                  <a:pt x="166763" y="279186"/>
                </a:lnTo>
                <a:lnTo>
                  <a:pt x="168704" y="275712"/>
                </a:lnTo>
                <a:lnTo>
                  <a:pt x="175021" y="273959"/>
                </a:lnTo>
                <a:lnTo>
                  <a:pt x="181630" y="276410"/>
                </a:lnTo>
                <a:lnTo>
                  <a:pt x="182959" y="279429"/>
                </a:lnTo>
                <a:lnTo>
                  <a:pt x="194699" y="269978"/>
                </a:lnTo>
                <a:lnTo>
                  <a:pt x="196380" y="266583"/>
                </a:lnTo>
                <a:lnTo>
                  <a:pt x="198895" y="268213"/>
                </a:lnTo>
                <a:lnTo>
                  <a:pt x="201831" y="265857"/>
                </a:lnTo>
                <a:lnTo>
                  <a:pt x="203511" y="268715"/>
                </a:lnTo>
                <a:lnTo>
                  <a:pt x="207667" y="270686"/>
                </a:lnTo>
                <a:lnTo>
                  <a:pt x="208255" y="272940"/>
                </a:lnTo>
                <a:lnTo>
                  <a:pt x="210308" y="273169"/>
                </a:lnTo>
                <a:lnTo>
                  <a:pt x="212531" y="272397"/>
                </a:lnTo>
                <a:lnTo>
                  <a:pt x="215824" y="267352"/>
                </a:lnTo>
                <a:lnTo>
                  <a:pt x="220958" y="269250"/>
                </a:lnTo>
                <a:lnTo>
                  <a:pt x="229170" y="268682"/>
                </a:lnTo>
                <a:lnTo>
                  <a:pt x="230801" y="272067"/>
                </a:lnTo>
                <a:lnTo>
                  <a:pt x="234915" y="272625"/>
                </a:lnTo>
                <a:lnTo>
                  <a:pt x="240736" y="276253"/>
                </a:lnTo>
                <a:lnTo>
                  <a:pt x="243145" y="284880"/>
                </a:lnTo>
                <a:lnTo>
                  <a:pt x="246982" y="286612"/>
                </a:lnTo>
                <a:lnTo>
                  <a:pt x="246465" y="289764"/>
                </a:lnTo>
                <a:lnTo>
                  <a:pt x="247829" y="291512"/>
                </a:lnTo>
                <a:lnTo>
                  <a:pt x="246227" y="294578"/>
                </a:lnTo>
                <a:lnTo>
                  <a:pt x="249448" y="300877"/>
                </a:lnTo>
                <a:lnTo>
                  <a:pt x="240436" y="304591"/>
                </a:lnTo>
                <a:lnTo>
                  <a:pt x="238647" y="304155"/>
                </a:lnTo>
                <a:lnTo>
                  <a:pt x="237895" y="306127"/>
                </a:lnTo>
                <a:lnTo>
                  <a:pt x="233804" y="308310"/>
                </a:lnTo>
                <a:lnTo>
                  <a:pt x="233560" y="309690"/>
                </a:lnTo>
                <a:lnTo>
                  <a:pt x="235539" y="312121"/>
                </a:lnTo>
                <a:lnTo>
                  <a:pt x="233266" y="315973"/>
                </a:lnTo>
                <a:lnTo>
                  <a:pt x="228126" y="313664"/>
                </a:lnTo>
                <a:lnTo>
                  <a:pt x="220632" y="314763"/>
                </a:lnTo>
                <a:lnTo>
                  <a:pt x="218245" y="316916"/>
                </a:lnTo>
                <a:lnTo>
                  <a:pt x="216094" y="315139"/>
                </a:lnTo>
                <a:lnTo>
                  <a:pt x="212944" y="315730"/>
                </a:lnTo>
                <a:lnTo>
                  <a:pt x="209916" y="318022"/>
                </a:lnTo>
                <a:lnTo>
                  <a:pt x="209258" y="322050"/>
                </a:lnTo>
                <a:lnTo>
                  <a:pt x="202986" y="323387"/>
                </a:lnTo>
                <a:lnTo>
                  <a:pt x="192945" y="321756"/>
                </a:lnTo>
                <a:lnTo>
                  <a:pt x="188494" y="325990"/>
                </a:lnTo>
                <a:lnTo>
                  <a:pt x="181856" y="326932"/>
                </a:lnTo>
                <a:lnTo>
                  <a:pt x="178000" y="329245"/>
                </a:lnTo>
                <a:lnTo>
                  <a:pt x="175581" y="327585"/>
                </a:lnTo>
                <a:lnTo>
                  <a:pt x="169561" y="327482"/>
                </a:lnTo>
                <a:lnTo>
                  <a:pt x="161901" y="313040"/>
                </a:lnTo>
                <a:lnTo>
                  <a:pt x="159524" y="308562"/>
                </a:lnTo>
                <a:lnTo>
                  <a:pt x="155403" y="303833"/>
                </a:lnTo>
                <a:lnTo>
                  <a:pt x="151551" y="303435"/>
                </a:lnTo>
                <a:lnTo>
                  <a:pt x="141555" y="305537"/>
                </a:lnTo>
                <a:lnTo>
                  <a:pt x="139713" y="308763"/>
                </a:lnTo>
                <a:lnTo>
                  <a:pt x="140997" y="311922"/>
                </a:lnTo>
                <a:lnTo>
                  <a:pt x="140166" y="312608"/>
                </a:lnTo>
                <a:lnTo>
                  <a:pt x="135569" y="311967"/>
                </a:lnTo>
                <a:lnTo>
                  <a:pt x="132294" y="313512"/>
                </a:lnTo>
                <a:lnTo>
                  <a:pt x="125181" y="312008"/>
                </a:lnTo>
                <a:lnTo>
                  <a:pt x="123032" y="313538"/>
                </a:lnTo>
                <a:lnTo>
                  <a:pt x="123153" y="316265"/>
                </a:lnTo>
                <a:lnTo>
                  <a:pt x="116428" y="317067"/>
                </a:lnTo>
                <a:lnTo>
                  <a:pt x="107102" y="313113"/>
                </a:lnTo>
                <a:lnTo>
                  <a:pt x="108384" y="310309"/>
                </a:lnTo>
                <a:lnTo>
                  <a:pt x="107188" y="304757"/>
                </a:lnTo>
                <a:lnTo>
                  <a:pt x="113321" y="298774"/>
                </a:lnTo>
                <a:lnTo>
                  <a:pt x="114923" y="301052"/>
                </a:lnTo>
                <a:lnTo>
                  <a:pt x="121235" y="301858"/>
                </a:lnTo>
                <a:lnTo>
                  <a:pt x="130800" y="296243"/>
                </a:lnTo>
                <a:lnTo>
                  <a:pt x="133840" y="288410"/>
                </a:lnTo>
                <a:lnTo>
                  <a:pt x="130083" y="294588"/>
                </a:lnTo>
                <a:lnTo>
                  <a:pt x="127596" y="295825"/>
                </a:lnTo>
                <a:lnTo>
                  <a:pt x="123419" y="296019"/>
                </a:lnTo>
                <a:lnTo>
                  <a:pt x="117022" y="292056"/>
                </a:lnTo>
                <a:lnTo>
                  <a:pt x="107185" y="293647"/>
                </a:lnTo>
                <a:lnTo>
                  <a:pt x="100016" y="285774"/>
                </a:lnTo>
                <a:lnTo>
                  <a:pt x="100040" y="284161"/>
                </a:lnTo>
                <a:lnTo>
                  <a:pt x="101690" y="282585"/>
                </a:lnTo>
                <a:lnTo>
                  <a:pt x="100271" y="280367"/>
                </a:lnTo>
                <a:lnTo>
                  <a:pt x="99851" y="275609"/>
                </a:lnTo>
                <a:lnTo>
                  <a:pt x="95831" y="278182"/>
                </a:lnTo>
                <a:lnTo>
                  <a:pt x="91919" y="276515"/>
                </a:lnTo>
                <a:lnTo>
                  <a:pt x="91640" y="277862"/>
                </a:lnTo>
                <a:lnTo>
                  <a:pt x="93648" y="280850"/>
                </a:lnTo>
                <a:lnTo>
                  <a:pt x="92600" y="282249"/>
                </a:lnTo>
                <a:lnTo>
                  <a:pt x="68582" y="284096"/>
                </a:lnTo>
                <a:lnTo>
                  <a:pt x="66332" y="286180"/>
                </a:lnTo>
                <a:lnTo>
                  <a:pt x="65560" y="291678"/>
                </a:lnTo>
                <a:lnTo>
                  <a:pt x="62573" y="296784"/>
                </a:lnTo>
                <a:lnTo>
                  <a:pt x="55564" y="299770"/>
                </a:lnTo>
                <a:lnTo>
                  <a:pt x="48176" y="299044"/>
                </a:lnTo>
                <a:lnTo>
                  <a:pt x="41275" y="305640"/>
                </a:lnTo>
                <a:lnTo>
                  <a:pt x="38479" y="306337"/>
                </a:lnTo>
                <a:lnTo>
                  <a:pt x="28050" y="302761"/>
                </a:lnTo>
                <a:lnTo>
                  <a:pt x="25920" y="296535"/>
                </a:lnTo>
                <a:lnTo>
                  <a:pt x="21493" y="292304"/>
                </a:lnTo>
                <a:lnTo>
                  <a:pt x="23014" y="291099"/>
                </a:lnTo>
                <a:lnTo>
                  <a:pt x="27086" y="292202"/>
                </a:lnTo>
                <a:lnTo>
                  <a:pt x="30025" y="290479"/>
                </a:lnTo>
                <a:lnTo>
                  <a:pt x="36675" y="292589"/>
                </a:lnTo>
                <a:lnTo>
                  <a:pt x="37710" y="288494"/>
                </a:lnTo>
                <a:lnTo>
                  <a:pt x="25796" y="287621"/>
                </a:lnTo>
                <a:lnTo>
                  <a:pt x="21045" y="285643"/>
                </a:lnTo>
                <a:lnTo>
                  <a:pt x="16031" y="286650"/>
                </a:lnTo>
                <a:lnTo>
                  <a:pt x="15528" y="289853"/>
                </a:lnTo>
                <a:lnTo>
                  <a:pt x="14358" y="290847"/>
                </a:lnTo>
                <a:lnTo>
                  <a:pt x="8563" y="284261"/>
                </a:lnTo>
                <a:lnTo>
                  <a:pt x="14761" y="277577"/>
                </a:lnTo>
                <a:lnTo>
                  <a:pt x="20945" y="275226"/>
                </a:lnTo>
                <a:lnTo>
                  <a:pt x="21298" y="268479"/>
                </a:lnTo>
                <a:lnTo>
                  <a:pt x="18259" y="261429"/>
                </a:lnTo>
                <a:lnTo>
                  <a:pt x="9400" y="259014"/>
                </a:lnTo>
                <a:lnTo>
                  <a:pt x="0" y="259248"/>
                </a:lnTo>
                <a:lnTo>
                  <a:pt x="1801" y="252517"/>
                </a:lnTo>
                <a:lnTo>
                  <a:pt x="12736" y="245569"/>
                </a:lnTo>
                <a:lnTo>
                  <a:pt x="22721" y="241566"/>
                </a:lnTo>
                <a:lnTo>
                  <a:pt x="24291" y="233931"/>
                </a:lnTo>
                <a:lnTo>
                  <a:pt x="25653" y="232050"/>
                </a:lnTo>
                <a:lnTo>
                  <a:pt x="32826" y="232598"/>
                </a:lnTo>
                <a:lnTo>
                  <a:pt x="35833" y="236044"/>
                </a:lnTo>
                <a:lnTo>
                  <a:pt x="40091" y="234512"/>
                </a:lnTo>
                <a:lnTo>
                  <a:pt x="43069" y="231456"/>
                </a:lnTo>
                <a:lnTo>
                  <a:pt x="48675" y="232182"/>
                </a:lnTo>
                <a:lnTo>
                  <a:pt x="50412" y="228414"/>
                </a:lnTo>
                <a:lnTo>
                  <a:pt x="55753" y="225029"/>
                </a:lnTo>
                <a:lnTo>
                  <a:pt x="61212" y="217390"/>
                </a:lnTo>
                <a:lnTo>
                  <a:pt x="65688" y="218857"/>
                </a:lnTo>
                <a:lnTo>
                  <a:pt x="66642" y="215121"/>
                </a:lnTo>
                <a:lnTo>
                  <a:pt x="68049" y="213804"/>
                </a:lnTo>
                <a:lnTo>
                  <a:pt x="78097" y="211687"/>
                </a:lnTo>
                <a:lnTo>
                  <a:pt x="84345" y="212254"/>
                </a:lnTo>
                <a:lnTo>
                  <a:pt x="99248" y="199507"/>
                </a:lnTo>
                <a:lnTo>
                  <a:pt x="105468" y="198400"/>
                </a:lnTo>
                <a:lnTo>
                  <a:pt x="116048" y="191140"/>
                </a:lnTo>
                <a:lnTo>
                  <a:pt x="125276" y="177515"/>
                </a:lnTo>
                <a:lnTo>
                  <a:pt x="128636" y="169507"/>
                </a:lnTo>
                <a:lnTo>
                  <a:pt x="133384" y="152146"/>
                </a:lnTo>
                <a:lnTo>
                  <a:pt x="134019" y="144701"/>
                </a:lnTo>
                <a:lnTo>
                  <a:pt x="146782" y="139665"/>
                </a:lnTo>
                <a:lnTo>
                  <a:pt x="133118" y="140406"/>
                </a:lnTo>
                <a:lnTo>
                  <a:pt x="127258" y="130922"/>
                </a:lnTo>
                <a:lnTo>
                  <a:pt x="128705" y="122195"/>
                </a:lnTo>
                <a:lnTo>
                  <a:pt x="136479" y="110595"/>
                </a:lnTo>
                <a:lnTo>
                  <a:pt x="132542" y="108451"/>
                </a:lnTo>
                <a:lnTo>
                  <a:pt x="124924" y="95882"/>
                </a:lnTo>
                <a:lnTo>
                  <a:pt x="125844" y="88435"/>
                </a:lnTo>
                <a:lnTo>
                  <a:pt x="125077" y="81267"/>
                </a:lnTo>
                <a:lnTo>
                  <a:pt x="128549" y="78452"/>
                </a:lnTo>
                <a:lnTo>
                  <a:pt x="128518" y="76596"/>
                </a:lnTo>
                <a:lnTo>
                  <a:pt x="113172" y="76491"/>
                </a:lnTo>
                <a:lnTo>
                  <a:pt x="96781" y="81131"/>
                </a:lnTo>
                <a:lnTo>
                  <a:pt x="89060" y="87232"/>
                </a:lnTo>
                <a:lnTo>
                  <a:pt x="87043" y="91327"/>
                </a:lnTo>
                <a:lnTo>
                  <a:pt x="86374" y="96620"/>
                </a:lnTo>
                <a:lnTo>
                  <a:pt x="84177" y="98681"/>
                </a:lnTo>
                <a:lnTo>
                  <a:pt x="75949" y="93430"/>
                </a:lnTo>
                <a:lnTo>
                  <a:pt x="61722" y="98039"/>
                </a:lnTo>
                <a:lnTo>
                  <a:pt x="59574" y="96811"/>
                </a:lnTo>
                <a:lnTo>
                  <a:pt x="63153" y="87290"/>
                </a:lnTo>
                <a:lnTo>
                  <a:pt x="70598" y="78500"/>
                </a:lnTo>
                <a:lnTo>
                  <a:pt x="78079" y="72923"/>
                </a:lnTo>
                <a:lnTo>
                  <a:pt x="84973" y="70528"/>
                </a:lnTo>
                <a:lnTo>
                  <a:pt x="100190" y="56686"/>
                </a:lnTo>
                <a:lnTo>
                  <a:pt x="102889" y="50718"/>
                </a:lnTo>
                <a:lnTo>
                  <a:pt x="103679" y="43670"/>
                </a:lnTo>
                <a:lnTo>
                  <a:pt x="119799" y="24596"/>
                </a:lnTo>
                <a:lnTo>
                  <a:pt x="125755" y="21215"/>
                </a:lnTo>
                <a:lnTo>
                  <a:pt x="138650" y="18384"/>
                </a:lnTo>
                <a:lnTo>
                  <a:pt x="155634" y="10012"/>
                </a:lnTo>
                <a:lnTo>
                  <a:pt x="155822" y="6636"/>
                </a:lnTo>
                <a:lnTo>
                  <a:pt x="153248" y="3468"/>
                </a:lnTo>
                <a:lnTo>
                  <a:pt x="153557" y="2130"/>
                </a:lnTo>
                <a:lnTo>
                  <a:pt x="156304" y="2482"/>
                </a:lnTo>
                <a:lnTo>
                  <a:pt x="158936" y="4754"/>
                </a:lnTo>
                <a:lnTo>
                  <a:pt x="161901" y="4618"/>
                </a:lnTo>
                <a:lnTo>
                  <a:pt x="163265" y="4471"/>
                </a:lnTo>
                <a:lnTo>
                  <a:pt x="169120" y="9615"/>
                </a:lnTo>
                <a:lnTo>
                  <a:pt x="180466" y="10658"/>
                </a:lnTo>
                <a:lnTo>
                  <a:pt x="207228" y="0"/>
                </a:lnTo>
                <a:lnTo>
                  <a:pt x="206150" y="3255"/>
                </a:lnTo>
                <a:lnTo>
                  <a:pt x="204041" y="5462"/>
                </a:lnTo>
                <a:lnTo>
                  <a:pt x="204068" y="7269"/>
                </a:lnTo>
                <a:lnTo>
                  <a:pt x="209879" y="13130"/>
                </a:lnTo>
                <a:lnTo>
                  <a:pt x="208929" y="17464"/>
                </a:lnTo>
                <a:lnTo>
                  <a:pt x="212631" y="21001"/>
                </a:lnTo>
                <a:lnTo>
                  <a:pt x="212712" y="25110"/>
                </a:lnTo>
                <a:lnTo>
                  <a:pt x="217396" y="33496"/>
                </a:lnTo>
                <a:lnTo>
                  <a:pt x="225956" y="35216"/>
                </a:lnTo>
                <a:lnTo>
                  <a:pt x="227541" y="41287"/>
                </a:lnTo>
                <a:lnTo>
                  <a:pt x="229948" y="43670"/>
                </a:lnTo>
                <a:lnTo>
                  <a:pt x="231997" y="49376"/>
                </a:lnTo>
                <a:lnTo>
                  <a:pt x="230631" y="53755"/>
                </a:lnTo>
                <a:lnTo>
                  <a:pt x="231692" y="57370"/>
                </a:lnTo>
                <a:lnTo>
                  <a:pt x="230373" y="61932"/>
                </a:lnTo>
                <a:lnTo>
                  <a:pt x="235785" y="67110"/>
                </a:lnTo>
                <a:lnTo>
                  <a:pt x="234394" y="69139"/>
                </a:lnTo>
                <a:lnTo>
                  <a:pt x="227613" y="70840"/>
                </a:lnTo>
                <a:lnTo>
                  <a:pt x="212616" y="71231"/>
                </a:lnTo>
                <a:lnTo>
                  <a:pt x="208739" y="75148"/>
                </a:lnTo>
                <a:close/>
              </a:path>
            </a:pathLst>
          </a:custGeom>
          <a:solidFill>
            <a:srgbClr val="3A0F6E">
              <a:alpha val="100000"/>
            </a:srgbClr>
          </a:solidFill>
          <a:ln w="13550" cap="flat">
            <a:solidFill>
              <a:srgbClr val="3A0F6E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941" name="pg2941"/>
          <p:cNvSpPr/>
          <p:nvPr/>
        </p:nvSpPr>
        <p:spPr>
          <a:xfrm>
            <a:off x="3089018" y="3266613"/>
            <a:ext cx="68897" cy="51507"/>
          </a:xfrm>
          <a:custGeom>
            <a:avLst/>
            <a:gdLst/>
            <a:ahLst/>
            <a:cxnLst/>
            <a:rect l="0" t="0" r="0" b="0"/>
            <a:pathLst>
              <a:path w="68897" h="51507">
                <a:moveTo>
                  <a:pt x="51575" y="20253"/>
                </a:moveTo>
                <a:lnTo>
                  <a:pt x="51644" y="22911"/>
                </a:lnTo>
                <a:lnTo>
                  <a:pt x="57758" y="21552"/>
                </a:lnTo>
                <a:lnTo>
                  <a:pt x="61340" y="19187"/>
                </a:lnTo>
                <a:lnTo>
                  <a:pt x="68897" y="20688"/>
                </a:lnTo>
                <a:lnTo>
                  <a:pt x="63766" y="29286"/>
                </a:lnTo>
                <a:lnTo>
                  <a:pt x="52110" y="37579"/>
                </a:lnTo>
                <a:lnTo>
                  <a:pt x="50004" y="42388"/>
                </a:lnTo>
                <a:lnTo>
                  <a:pt x="41988" y="48689"/>
                </a:lnTo>
                <a:lnTo>
                  <a:pt x="37964" y="49401"/>
                </a:lnTo>
                <a:lnTo>
                  <a:pt x="35637" y="51507"/>
                </a:lnTo>
                <a:lnTo>
                  <a:pt x="30609" y="49429"/>
                </a:lnTo>
                <a:lnTo>
                  <a:pt x="28677" y="46423"/>
                </a:lnTo>
                <a:lnTo>
                  <a:pt x="26572" y="46978"/>
                </a:lnTo>
                <a:lnTo>
                  <a:pt x="24381" y="43499"/>
                </a:lnTo>
                <a:lnTo>
                  <a:pt x="20313" y="42033"/>
                </a:lnTo>
                <a:lnTo>
                  <a:pt x="20217" y="37981"/>
                </a:lnTo>
                <a:lnTo>
                  <a:pt x="18257" y="35751"/>
                </a:lnTo>
                <a:lnTo>
                  <a:pt x="14808" y="31817"/>
                </a:lnTo>
                <a:lnTo>
                  <a:pt x="9146" y="32011"/>
                </a:lnTo>
                <a:lnTo>
                  <a:pt x="7396" y="26314"/>
                </a:lnTo>
                <a:lnTo>
                  <a:pt x="1293" y="25338"/>
                </a:lnTo>
                <a:lnTo>
                  <a:pt x="0" y="21124"/>
                </a:lnTo>
                <a:lnTo>
                  <a:pt x="1501" y="18780"/>
                </a:lnTo>
                <a:lnTo>
                  <a:pt x="4560" y="18703"/>
                </a:lnTo>
                <a:lnTo>
                  <a:pt x="11928" y="23989"/>
                </a:lnTo>
                <a:lnTo>
                  <a:pt x="13251" y="23650"/>
                </a:lnTo>
                <a:lnTo>
                  <a:pt x="13581" y="19812"/>
                </a:lnTo>
                <a:lnTo>
                  <a:pt x="11959" y="17018"/>
                </a:lnTo>
                <a:lnTo>
                  <a:pt x="14271" y="9797"/>
                </a:lnTo>
                <a:lnTo>
                  <a:pt x="12774" y="4859"/>
                </a:lnTo>
                <a:lnTo>
                  <a:pt x="18257" y="2667"/>
                </a:lnTo>
                <a:lnTo>
                  <a:pt x="25047" y="2090"/>
                </a:lnTo>
                <a:lnTo>
                  <a:pt x="28575" y="0"/>
                </a:lnTo>
                <a:lnTo>
                  <a:pt x="42728" y="2531"/>
                </a:lnTo>
                <a:lnTo>
                  <a:pt x="44427" y="5392"/>
                </a:lnTo>
                <a:lnTo>
                  <a:pt x="44272" y="9314"/>
                </a:lnTo>
                <a:lnTo>
                  <a:pt x="45939" y="11678"/>
                </a:lnTo>
                <a:lnTo>
                  <a:pt x="48795" y="12675"/>
                </a:lnTo>
                <a:close/>
              </a:path>
            </a:pathLst>
          </a:custGeom>
          <a:solidFill>
            <a:srgbClr val="3A0F6E">
              <a:alpha val="100000"/>
            </a:srgbClr>
          </a:solidFill>
          <a:ln w="13550" cap="flat">
            <a:solidFill>
              <a:srgbClr val="3A0F6E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947" name="pg2947"/>
          <p:cNvSpPr/>
          <p:nvPr/>
        </p:nvSpPr>
        <p:spPr>
          <a:xfrm>
            <a:off x="3170529" y="3279867"/>
            <a:ext cx="135922" cy="344642"/>
          </a:xfrm>
          <a:custGeom>
            <a:avLst/>
            <a:gdLst/>
            <a:ahLst/>
            <a:cxnLst/>
            <a:rect l="0" t="0" r="0" b="0"/>
            <a:pathLst>
              <a:path w="135922" h="344642">
                <a:moveTo>
                  <a:pt x="87880" y="14973"/>
                </a:moveTo>
                <a:lnTo>
                  <a:pt x="98647" y="20324"/>
                </a:lnTo>
                <a:lnTo>
                  <a:pt x="102328" y="24075"/>
                </a:lnTo>
                <a:lnTo>
                  <a:pt x="106640" y="28467"/>
                </a:lnTo>
                <a:lnTo>
                  <a:pt x="106309" y="31509"/>
                </a:lnTo>
                <a:lnTo>
                  <a:pt x="102328" y="33437"/>
                </a:lnTo>
                <a:lnTo>
                  <a:pt x="99998" y="34565"/>
                </a:lnTo>
                <a:lnTo>
                  <a:pt x="102328" y="37320"/>
                </a:lnTo>
                <a:lnTo>
                  <a:pt x="104870" y="40324"/>
                </a:lnTo>
                <a:lnTo>
                  <a:pt x="108576" y="41732"/>
                </a:lnTo>
                <a:lnTo>
                  <a:pt x="110945" y="40920"/>
                </a:lnTo>
                <a:lnTo>
                  <a:pt x="110431" y="42787"/>
                </a:lnTo>
                <a:lnTo>
                  <a:pt x="110164" y="43759"/>
                </a:lnTo>
                <a:lnTo>
                  <a:pt x="109618" y="45745"/>
                </a:lnTo>
                <a:lnTo>
                  <a:pt x="112882" y="51073"/>
                </a:lnTo>
                <a:lnTo>
                  <a:pt x="113901" y="57676"/>
                </a:lnTo>
                <a:lnTo>
                  <a:pt x="116494" y="62002"/>
                </a:lnTo>
                <a:lnTo>
                  <a:pt x="127764" y="64589"/>
                </a:lnTo>
                <a:lnTo>
                  <a:pt x="127410" y="74340"/>
                </a:lnTo>
                <a:lnTo>
                  <a:pt x="124456" y="75291"/>
                </a:lnTo>
                <a:lnTo>
                  <a:pt x="120271" y="79416"/>
                </a:lnTo>
                <a:lnTo>
                  <a:pt x="114894" y="71578"/>
                </a:lnTo>
                <a:lnTo>
                  <a:pt x="110185" y="70357"/>
                </a:lnTo>
                <a:lnTo>
                  <a:pt x="105941" y="72013"/>
                </a:lnTo>
                <a:lnTo>
                  <a:pt x="101219" y="67740"/>
                </a:lnTo>
                <a:lnTo>
                  <a:pt x="97761" y="69568"/>
                </a:lnTo>
                <a:lnTo>
                  <a:pt x="94299" y="74074"/>
                </a:lnTo>
                <a:lnTo>
                  <a:pt x="88350" y="74272"/>
                </a:lnTo>
                <a:lnTo>
                  <a:pt x="86163" y="79665"/>
                </a:lnTo>
                <a:lnTo>
                  <a:pt x="82968" y="80882"/>
                </a:lnTo>
                <a:lnTo>
                  <a:pt x="83884" y="84872"/>
                </a:lnTo>
                <a:lnTo>
                  <a:pt x="81412" y="92578"/>
                </a:lnTo>
                <a:lnTo>
                  <a:pt x="82021" y="96802"/>
                </a:lnTo>
                <a:lnTo>
                  <a:pt x="88385" y="98436"/>
                </a:lnTo>
                <a:lnTo>
                  <a:pt x="91222" y="101322"/>
                </a:lnTo>
                <a:lnTo>
                  <a:pt x="96068" y="102886"/>
                </a:lnTo>
                <a:lnTo>
                  <a:pt x="101320" y="109467"/>
                </a:lnTo>
                <a:lnTo>
                  <a:pt x="96213" y="111561"/>
                </a:lnTo>
                <a:lnTo>
                  <a:pt x="89447" y="129800"/>
                </a:lnTo>
                <a:lnTo>
                  <a:pt x="84850" y="134480"/>
                </a:lnTo>
                <a:lnTo>
                  <a:pt x="85886" y="142846"/>
                </a:lnTo>
                <a:lnTo>
                  <a:pt x="88153" y="143046"/>
                </a:lnTo>
                <a:lnTo>
                  <a:pt x="90629" y="139922"/>
                </a:lnTo>
                <a:lnTo>
                  <a:pt x="96249" y="137065"/>
                </a:lnTo>
                <a:lnTo>
                  <a:pt x="98606" y="141493"/>
                </a:lnTo>
                <a:lnTo>
                  <a:pt x="97803" y="144451"/>
                </a:lnTo>
                <a:lnTo>
                  <a:pt x="94106" y="148665"/>
                </a:lnTo>
                <a:lnTo>
                  <a:pt x="87098" y="149585"/>
                </a:lnTo>
                <a:lnTo>
                  <a:pt x="77880" y="153687"/>
                </a:lnTo>
                <a:lnTo>
                  <a:pt x="74883" y="156888"/>
                </a:lnTo>
                <a:lnTo>
                  <a:pt x="74422" y="160185"/>
                </a:lnTo>
                <a:lnTo>
                  <a:pt x="76549" y="163546"/>
                </a:lnTo>
                <a:lnTo>
                  <a:pt x="91678" y="174905"/>
                </a:lnTo>
                <a:lnTo>
                  <a:pt x="103495" y="175500"/>
                </a:lnTo>
                <a:lnTo>
                  <a:pt x="99603" y="180043"/>
                </a:lnTo>
                <a:lnTo>
                  <a:pt x="98543" y="182903"/>
                </a:lnTo>
                <a:lnTo>
                  <a:pt x="98129" y="186720"/>
                </a:lnTo>
                <a:lnTo>
                  <a:pt x="99845" y="189912"/>
                </a:lnTo>
                <a:lnTo>
                  <a:pt x="95045" y="192202"/>
                </a:lnTo>
                <a:lnTo>
                  <a:pt x="91813" y="195520"/>
                </a:lnTo>
                <a:lnTo>
                  <a:pt x="86871" y="206543"/>
                </a:lnTo>
                <a:lnTo>
                  <a:pt x="88924" y="210057"/>
                </a:lnTo>
                <a:lnTo>
                  <a:pt x="85145" y="213890"/>
                </a:lnTo>
                <a:lnTo>
                  <a:pt x="86738" y="217029"/>
                </a:lnTo>
                <a:lnTo>
                  <a:pt x="86096" y="223458"/>
                </a:lnTo>
                <a:lnTo>
                  <a:pt x="88689" y="228503"/>
                </a:lnTo>
                <a:lnTo>
                  <a:pt x="88745" y="233180"/>
                </a:lnTo>
                <a:lnTo>
                  <a:pt x="91500" y="239543"/>
                </a:lnTo>
                <a:lnTo>
                  <a:pt x="96123" y="244552"/>
                </a:lnTo>
                <a:lnTo>
                  <a:pt x="98248" y="249386"/>
                </a:lnTo>
                <a:lnTo>
                  <a:pt x="101121" y="249947"/>
                </a:lnTo>
                <a:lnTo>
                  <a:pt x="102180" y="252923"/>
                </a:lnTo>
                <a:lnTo>
                  <a:pt x="111715" y="248499"/>
                </a:lnTo>
                <a:lnTo>
                  <a:pt x="122514" y="257308"/>
                </a:lnTo>
                <a:lnTo>
                  <a:pt x="122683" y="260154"/>
                </a:lnTo>
                <a:lnTo>
                  <a:pt x="126229" y="264571"/>
                </a:lnTo>
                <a:lnTo>
                  <a:pt x="128614" y="263584"/>
                </a:lnTo>
                <a:lnTo>
                  <a:pt x="131453" y="264914"/>
                </a:lnTo>
                <a:lnTo>
                  <a:pt x="135922" y="267006"/>
                </a:lnTo>
                <a:lnTo>
                  <a:pt x="133355" y="271161"/>
                </a:lnTo>
                <a:lnTo>
                  <a:pt x="133057" y="277019"/>
                </a:lnTo>
                <a:lnTo>
                  <a:pt x="134189" y="280327"/>
                </a:lnTo>
                <a:lnTo>
                  <a:pt x="132350" y="284187"/>
                </a:lnTo>
                <a:lnTo>
                  <a:pt x="134587" y="293411"/>
                </a:lnTo>
                <a:lnTo>
                  <a:pt x="132733" y="295005"/>
                </a:lnTo>
                <a:lnTo>
                  <a:pt x="134231" y="299674"/>
                </a:lnTo>
                <a:lnTo>
                  <a:pt x="134226" y="304197"/>
                </a:lnTo>
                <a:lnTo>
                  <a:pt x="131453" y="307008"/>
                </a:lnTo>
                <a:lnTo>
                  <a:pt x="129009" y="309487"/>
                </a:lnTo>
                <a:lnTo>
                  <a:pt x="124115" y="310615"/>
                </a:lnTo>
                <a:lnTo>
                  <a:pt x="108989" y="318151"/>
                </a:lnTo>
                <a:lnTo>
                  <a:pt x="102937" y="317523"/>
                </a:lnTo>
                <a:lnTo>
                  <a:pt x="100187" y="315314"/>
                </a:lnTo>
                <a:lnTo>
                  <a:pt x="97876" y="318776"/>
                </a:lnTo>
                <a:lnTo>
                  <a:pt x="89867" y="323724"/>
                </a:lnTo>
                <a:lnTo>
                  <a:pt x="85761" y="325934"/>
                </a:lnTo>
                <a:lnTo>
                  <a:pt x="82534" y="331725"/>
                </a:lnTo>
                <a:lnTo>
                  <a:pt x="80109" y="331641"/>
                </a:lnTo>
                <a:lnTo>
                  <a:pt x="80865" y="334851"/>
                </a:lnTo>
                <a:lnTo>
                  <a:pt x="79786" y="340759"/>
                </a:lnTo>
                <a:lnTo>
                  <a:pt x="62202" y="344642"/>
                </a:lnTo>
                <a:lnTo>
                  <a:pt x="39828" y="341444"/>
                </a:lnTo>
                <a:lnTo>
                  <a:pt x="35012" y="334510"/>
                </a:lnTo>
                <a:lnTo>
                  <a:pt x="30979" y="331076"/>
                </a:lnTo>
                <a:lnTo>
                  <a:pt x="30748" y="329334"/>
                </a:lnTo>
                <a:lnTo>
                  <a:pt x="34604" y="327022"/>
                </a:lnTo>
                <a:lnTo>
                  <a:pt x="41243" y="326079"/>
                </a:lnTo>
                <a:lnTo>
                  <a:pt x="45694" y="321846"/>
                </a:lnTo>
                <a:lnTo>
                  <a:pt x="55735" y="323476"/>
                </a:lnTo>
                <a:lnTo>
                  <a:pt x="62007" y="322139"/>
                </a:lnTo>
                <a:lnTo>
                  <a:pt x="62665" y="318111"/>
                </a:lnTo>
                <a:lnTo>
                  <a:pt x="65692" y="315819"/>
                </a:lnTo>
                <a:lnTo>
                  <a:pt x="68842" y="315228"/>
                </a:lnTo>
                <a:lnTo>
                  <a:pt x="70993" y="317005"/>
                </a:lnTo>
                <a:lnTo>
                  <a:pt x="73381" y="314852"/>
                </a:lnTo>
                <a:lnTo>
                  <a:pt x="80874" y="313753"/>
                </a:lnTo>
                <a:lnTo>
                  <a:pt x="86015" y="316063"/>
                </a:lnTo>
                <a:lnTo>
                  <a:pt x="88287" y="312211"/>
                </a:lnTo>
                <a:lnTo>
                  <a:pt x="86309" y="309779"/>
                </a:lnTo>
                <a:lnTo>
                  <a:pt x="86552" y="308399"/>
                </a:lnTo>
                <a:lnTo>
                  <a:pt x="90644" y="306216"/>
                </a:lnTo>
                <a:lnTo>
                  <a:pt x="91396" y="304244"/>
                </a:lnTo>
                <a:lnTo>
                  <a:pt x="93185" y="304680"/>
                </a:lnTo>
                <a:lnTo>
                  <a:pt x="102197" y="300966"/>
                </a:lnTo>
                <a:lnTo>
                  <a:pt x="98975" y="294667"/>
                </a:lnTo>
                <a:lnTo>
                  <a:pt x="100577" y="291601"/>
                </a:lnTo>
                <a:lnTo>
                  <a:pt x="99214" y="289853"/>
                </a:lnTo>
                <a:lnTo>
                  <a:pt x="99730" y="286701"/>
                </a:lnTo>
                <a:lnTo>
                  <a:pt x="95894" y="284969"/>
                </a:lnTo>
                <a:lnTo>
                  <a:pt x="93485" y="276342"/>
                </a:lnTo>
                <a:lnTo>
                  <a:pt x="87663" y="272714"/>
                </a:lnTo>
                <a:lnTo>
                  <a:pt x="83549" y="272156"/>
                </a:lnTo>
                <a:lnTo>
                  <a:pt x="81918" y="268771"/>
                </a:lnTo>
                <a:lnTo>
                  <a:pt x="73707" y="269340"/>
                </a:lnTo>
                <a:lnTo>
                  <a:pt x="68573" y="267442"/>
                </a:lnTo>
                <a:lnTo>
                  <a:pt x="65279" y="272486"/>
                </a:lnTo>
                <a:lnTo>
                  <a:pt x="63057" y="273258"/>
                </a:lnTo>
                <a:lnTo>
                  <a:pt x="61004" y="273029"/>
                </a:lnTo>
                <a:lnTo>
                  <a:pt x="60416" y="270776"/>
                </a:lnTo>
                <a:lnTo>
                  <a:pt x="56260" y="268804"/>
                </a:lnTo>
                <a:lnTo>
                  <a:pt x="54579" y="265946"/>
                </a:lnTo>
                <a:lnTo>
                  <a:pt x="51643" y="268302"/>
                </a:lnTo>
                <a:lnTo>
                  <a:pt x="49128" y="266672"/>
                </a:lnTo>
                <a:lnTo>
                  <a:pt x="47448" y="270067"/>
                </a:lnTo>
                <a:lnTo>
                  <a:pt x="35707" y="279519"/>
                </a:lnTo>
                <a:lnTo>
                  <a:pt x="34378" y="276499"/>
                </a:lnTo>
                <a:lnTo>
                  <a:pt x="27770" y="274049"/>
                </a:lnTo>
                <a:lnTo>
                  <a:pt x="21453" y="275801"/>
                </a:lnTo>
                <a:lnTo>
                  <a:pt x="19511" y="279275"/>
                </a:lnTo>
                <a:lnTo>
                  <a:pt x="16919" y="279459"/>
                </a:lnTo>
                <a:lnTo>
                  <a:pt x="14649" y="276300"/>
                </a:lnTo>
                <a:lnTo>
                  <a:pt x="12774" y="273692"/>
                </a:lnTo>
                <a:lnTo>
                  <a:pt x="14649" y="268694"/>
                </a:lnTo>
                <a:lnTo>
                  <a:pt x="16377" y="264085"/>
                </a:lnTo>
                <a:lnTo>
                  <a:pt x="21885" y="257014"/>
                </a:lnTo>
                <a:lnTo>
                  <a:pt x="22075" y="248102"/>
                </a:lnTo>
                <a:lnTo>
                  <a:pt x="29057" y="230109"/>
                </a:lnTo>
                <a:lnTo>
                  <a:pt x="28446" y="228503"/>
                </a:lnTo>
                <a:lnTo>
                  <a:pt x="26645" y="223778"/>
                </a:lnTo>
                <a:lnTo>
                  <a:pt x="22159" y="221184"/>
                </a:lnTo>
                <a:lnTo>
                  <a:pt x="21813" y="216828"/>
                </a:lnTo>
                <a:lnTo>
                  <a:pt x="18989" y="213272"/>
                </a:lnTo>
                <a:lnTo>
                  <a:pt x="18925" y="192828"/>
                </a:lnTo>
                <a:lnTo>
                  <a:pt x="22247" y="188252"/>
                </a:lnTo>
                <a:lnTo>
                  <a:pt x="20158" y="180935"/>
                </a:lnTo>
                <a:lnTo>
                  <a:pt x="27501" y="174839"/>
                </a:lnTo>
                <a:lnTo>
                  <a:pt x="24476" y="171480"/>
                </a:lnTo>
                <a:lnTo>
                  <a:pt x="22267" y="164341"/>
                </a:lnTo>
                <a:lnTo>
                  <a:pt x="17110" y="158781"/>
                </a:lnTo>
                <a:lnTo>
                  <a:pt x="17304" y="155688"/>
                </a:lnTo>
                <a:lnTo>
                  <a:pt x="19454" y="152490"/>
                </a:lnTo>
                <a:lnTo>
                  <a:pt x="20146" y="148831"/>
                </a:lnTo>
                <a:lnTo>
                  <a:pt x="14649" y="150757"/>
                </a:lnTo>
                <a:lnTo>
                  <a:pt x="11551" y="151841"/>
                </a:lnTo>
                <a:lnTo>
                  <a:pt x="9462" y="148441"/>
                </a:lnTo>
                <a:lnTo>
                  <a:pt x="9254" y="142978"/>
                </a:lnTo>
                <a:lnTo>
                  <a:pt x="8151" y="139724"/>
                </a:lnTo>
                <a:lnTo>
                  <a:pt x="0" y="138500"/>
                </a:lnTo>
                <a:lnTo>
                  <a:pt x="571" y="136217"/>
                </a:lnTo>
                <a:lnTo>
                  <a:pt x="4602" y="135078"/>
                </a:lnTo>
                <a:lnTo>
                  <a:pt x="8151" y="131382"/>
                </a:lnTo>
                <a:lnTo>
                  <a:pt x="9331" y="123172"/>
                </a:lnTo>
                <a:lnTo>
                  <a:pt x="12241" y="118894"/>
                </a:lnTo>
                <a:lnTo>
                  <a:pt x="14649" y="118787"/>
                </a:lnTo>
                <a:lnTo>
                  <a:pt x="22681" y="118428"/>
                </a:lnTo>
                <a:lnTo>
                  <a:pt x="26004" y="115610"/>
                </a:lnTo>
                <a:lnTo>
                  <a:pt x="33991" y="113172"/>
                </a:lnTo>
                <a:lnTo>
                  <a:pt x="35906" y="107658"/>
                </a:lnTo>
                <a:lnTo>
                  <a:pt x="34323" y="98457"/>
                </a:lnTo>
                <a:lnTo>
                  <a:pt x="35534" y="93717"/>
                </a:lnTo>
                <a:lnTo>
                  <a:pt x="43990" y="89590"/>
                </a:lnTo>
                <a:lnTo>
                  <a:pt x="47231" y="85189"/>
                </a:lnTo>
                <a:lnTo>
                  <a:pt x="56432" y="83583"/>
                </a:lnTo>
                <a:lnTo>
                  <a:pt x="58739" y="80478"/>
                </a:lnTo>
                <a:lnTo>
                  <a:pt x="61487" y="75237"/>
                </a:lnTo>
                <a:lnTo>
                  <a:pt x="65364" y="71321"/>
                </a:lnTo>
                <a:lnTo>
                  <a:pt x="80361" y="70929"/>
                </a:lnTo>
                <a:lnTo>
                  <a:pt x="87142" y="69229"/>
                </a:lnTo>
                <a:lnTo>
                  <a:pt x="88533" y="67199"/>
                </a:lnTo>
                <a:lnTo>
                  <a:pt x="83121" y="62022"/>
                </a:lnTo>
                <a:lnTo>
                  <a:pt x="84441" y="57459"/>
                </a:lnTo>
                <a:lnTo>
                  <a:pt x="83379" y="53844"/>
                </a:lnTo>
                <a:lnTo>
                  <a:pt x="84745" y="49465"/>
                </a:lnTo>
                <a:lnTo>
                  <a:pt x="82696" y="43759"/>
                </a:lnTo>
                <a:lnTo>
                  <a:pt x="80290" y="41377"/>
                </a:lnTo>
                <a:lnTo>
                  <a:pt x="78704" y="35305"/>
                </a:lnTo>
                <a:lnTo>
                  <a:pt x="70145" y="33585"/>
                </a:lnTo>
                <a:lnTo>
                  <a:pt x="65460" y="25199"/>
                </a:lnTo>
                <a:lnTo>
                  <a:pt x="65379" y="21090"/>
                </a:lnTo>
                <a:lnTo>
                  <a:pt x="61678" y="17553"/>
                </a:lnTo>
                <a:lnTo>
                  <a:pt x="62628" y="13219"/>
                </a:lnTo>
                <a:lnTo>
                  <a:pt x="56817" y="7359"/>
                </a:lnTo>
                <a:lnTo>
                  <a:pt x="56790" y="5552"/>
                </a:lnTo>
                <a:lnTo>
                  <a:pt x="58898" y="3344"/>
                </a:lnTo>
                <a:lnTo>
                  <a:pt x="59976" y="89"/>
                </a:lnTo>
                <a:lnTo>
                  <a:pt x="64828" y="0"/>
                </a:lnTo>
                <a:lnTo>
                  <a:pt x="68231" y="4355"/>
                </a:lnTo>
                <a:lnTo>
                  <a:pt x="87229" y="17641"/>
                </a:lnTo>
                <a:lnTo>
                  <a:pt x="88138" y="17454"/>
                </a:lnTo>
                <a:close/>
              </a:path>
            </a:pathLst>
          </a:custGeom>
          <a:solidFill>
            <a:srgbClr val="390F6B">
              <a:alpha val="100000"/>
            </a:srgbClr>
          </a:solidFill>
          <a:ln w="13550" cap="flat">
            <a:solidFill>
              <a:srgbClr val="390F6B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948" name="pg2948"/>
          <p:cNvSpPr/>
          <p:nvPr/>
        </p:nvSpPr>
        <p:spPr>
          <a:xfrm>
            <a:off x="3183838" y="2519835"/>
            <a:ext cx="215405" cy="165813"/>
          </a:xfrm>
          <a:custGeom>
            <a:avLst/>
            <a:gdLst/>
            <a:ahLst/>
            <a:cxnLst/>
            <a:rect l="0" t="0" r="0" b="0"/>
            <a:pathLst>
              <a:path w="215405" h="165813">
                <a:moveTo>
                  <a:pt x="0" y="133187"/>
                </a:moveTo>
                <a:lnTo>
                  <a:pt x="5085" y="122889"/>
                </a:lnTo>
                <a:lnTo>
                  <a:pt x="5938" y="110102"/>
                </a:lnTo>
                <a:lnTo>
                  <a:pt x="7077" y="108377"/>
                </a:lnTo>
                <a:lnTo>
                  <a:pt x="11283" y="106484"/>
                </a:lnTo>
                <a:lnTo>
                  <a:pt x="15364" y="108503"/>
                </a:lnTo>
                <a:lnTo>
                  <a:pt x="23237" y="106052"/>
                </a:lnTo>
                <a:lnTo>
                  <a:pt x="28088" y="106568"/>
                </a:lnTo>
                <a:lnTo>
                  <a:pt x="29135" y="106680"/>
                </a:lnTo>
                <a:lnTo>
                  <a:pt x="46239" y="103696"/>
                </a:lnTo>
                <a:lnTo>
                  <a:pt x="49753" y="99960"/>
                </a:lnTo>
                <a:lnTo>
                  <a:pt x="48302" y="93932"/>
                </a:lnTo>
                <a:lnTo>
                  <a:pt x="48632" y="91486"/>
                </a:lnTo>
                <a:lnTo>
                  <a:pt x="58154" y="86406"/>
                </a:lnTo>
                <a:lnTo>
                  <a:pt x="63574" y="77760"/>
                </a:lnTo>
                <a:lnTo>
                  <a:pt x="72749" y="73439"/>
                </a:lnTo>
                <a:lnTo>
                  <a:pt x="76933" y="72970"/>
                </a:lnTo>
                <a:lnTo>
                  <a:pt x="82921" y="74688"/>
                </a:lnTo>
                <a:lnTo>
                  <a:pt x="87107" y="71894"/>
                </a:lnTo>
                <a:lnTo>
                  <a:pt x="88944" y="66982"/>
                </a:lnTo>
                <a:lnTo>
                  <a:pt x="88444" y="55913"/>
                </a:lnTo>
                <a:lnTo>
                  <a:pt x="84495" y="50737"/>
                </a:lnTo>
                <a:lnTo>
                  <a:pt x="87061" y="46754"/>
                </a:lnTo>
                <a:lnTo>
                  <a:pt x="84702" y="42781"/>
                </a:lnTo>
                <a:lnTo>
                  <a:pt x="87517" y="37317"/>
                </a:lnTo>
                <a:lnTo>
                  <a:pt x="92989" y="34925"/>
                </a:lnTo>
                <a:lnTo>
                  <a:pt x="93947" y="33900"/>
                </a:lnTo>
                <a:lnTo>
                  <a:pt x="97614" y="29984"/>
                </a:lnTo>
                <a:lnTo>
                  <a:pt x="100547" y="28749"/>
                </a:lnTo>
                <a:lnTo>
                  <a:pt x="114336" y="33267"/>
                </a:lnTo>
                <a:lnTo>
                  <a:pt x="119523" y="29807"/>
                </a:lnTo>
                <a:lnTo>
                  <a:pt x="107452" y="16060"/>
                </a:lnTo>
                <a:lnTo>
                  <a:pt x="108372" y="8945"/>
                </a:lnTo>
                <a:lnTo>
                  <a:pt x="106501" y="376"/>
                </a:lnTo>
                <a:lnTo>
                  <a:pt x="113248" y="2158"/>
                </a:lnTo>
                <a:lnTo>
                  <a:pt x="122225" y="1703"/>
                </a:lnTo>
                <a:lnTo>
                  <a:pt x="137369" y="5226"/>
                </a:lnTo>
                <a:lnTo>
                  <a:pt x="154191" y="4371"/>
                </a:lnTo>
                <a:lnTo>
                  <a:pt x="160108" y="1070"/>
                </a:lnTo>
                <a:lnTo>
                  <a:pt x="171602" y="3951"/>
                </a:lnTo>
                <a:lnTo>
                  <a:pt x="179420" y="0"/>
                </a:lnTo>
                <a:lnTo>
                  <a:pt x="190486" y="155"/>
                </a:lnTo>
                <a:lnTo>
                  <a:pt x="193826" y="2984"/>
                </a:lnTo>
                <a:lnTo>
                  <a:pt x="199832" y="4416"/>
                </a:lnTo>
                <a:lnTo>
                  <a:pt x="204615" y="10590"/>
                </a:lnTo>
                <a:lnTo>
                  <a:pt x="209547" y="14588"/>
                </a:lnTo>
                <a:lnTo>
                  <a:pt x="212924" y="29083"/>
                </a:lnTo>
                <a:lnTo>
                  <a:pt x="215405" y="33900"/>
                </a:lnTo>
                <a:lnTo>
                  <a:pt x="214211" y="35825"/>
                </a:lnTo>
                <a:lnTo>
                  <a:pt x="215068" y="40852"/>
                </a:lnTo>
                <a:lnTo>
                  <a:pt x="210488" y="48237"/>
                </a:lnTo>
                <a:lnTo>
                  <a:pt x="207343" y="51006"/>
                </a:lnTo>
                <a:lnTo>
                  <a:pt x="205264" y="55150"/>
                </a:lnTo>
                <a:lnTo>
                  <a:pt x="192776" y="66092"/>
                </a:lnTo>
                <a:lnTo>
                  <a:pt x="192290" y="69382"/>
                </a:lnTo>
                <a:lnTo>
                  <a:pt x="187285" y="79663"/>
                </a:lnTo>
                <a:lnTo>
                  <a:pt x="184583" y="88236"/>
                </a:lnTo>
                <a:lnTo>
                  <a:pt x="183949" y="90246"/>
                </a:lnTo>
                <a:lnTo>
                  <a:pt x="183814" y="94184"/>
                </a:lnTo>
                <a:lnTo>
                  <a:pt x="184583" y="95735"/>
                </a:lnTo>
                <a:lnTo>
                  <a:pt x="185775" y="98139"/>
                </a:lnTo>
                <a:lnTo>
                  <a:pt x="185727" y="100983"/>
                </a:lnTo>
                <a:lnTo>
                  <a:pt x="184583" y="103449"/>
                </a:lnTo>
                <a:lnTo>
                  <a:pt x="181335" y="110447"/>
                </a:lnTo>
                <a:lnTo>
                  <a:pt x="175424" y="118404"/>
                </a:lnTo>
                <a:lnTo>
                  <a:pt x="173049" y="122889"/>
                </a:lnTo>
                <a:lnTo>
                  <a:pt x="170630" y="127456"/>
                </a:lnTo>
                <a:lnTo>
                  <a:pt x="170582" y="137494"/>
                </a:lnTo>
                <a:lnTo>
                  <a:pt x="168439" y="143315"/>
                </a:lnTo>
                <a:lnTo>
                  <a:pt x="157870" y="156757"/>
                </a:lnTo>
                <a:lnTo>
                  <a:pt x="148717" y="162235"/>
                </a:lnTo>
                <a:lnTo>
                  <a:pt x="146558" y="164817"/>
                </a:lnTo>
                <a:lnTo>
                  <a:pt x="142677" y="165813"/>
                </a:lnTo>
                <a:lnTo>
                  <a:pt x="138290" y="162235"/>
                </a:lnTo>
                <a:lnTo>
                  <a:pt x="135348" y="159835"/>
                </a:lnTo>
                <a:lnTo>
                  <a:pt x="126718" y="159655"/>
                </a:lnTo>
                <a:lnTo>
                  <a:pt x="124737" y="155903"/>
                </a:lnTo>
                <a:lnTo>
                  <a:pt x="122760" y="154794"/>
                </a:lnTo>
                <a:lnTo>
                  <a:pt x="122209" y="153454"/>
                </a:lnTo>
                <a:lnTo>
                  <a:pt x="121064" y="150664"/>
                </a:lnTo>
                <a:lnTo>
                  <a:pt x="120561" y="147134"/>
                </a:lnTo>
                <a:lnTo>
                  <a:pt x="121248" y="142337"/>
                </a:lnTo>
                <a:lnTo>
                  <a:pt x="119620" y="141045"/>
                </a:lnTo>
                <a:lnTo>
                  <a:pt x="118718" y="137181"/>
                </a:lnTo>
                <a:lnTo>
                  <a:pt x="118144" y="136813"/>
                </a:lnTo>
                <a:lnTo>
                  <a:pt x="114903" y="134735"/>
                </a:lnTo>
                <a:lnTo>
                  <a:pt x="111185" y="129753"/>
                </a:lnTo>
                <a:lnTo>
                  <a:pt x="104812" y="128658"/>
                </a:lnTo>
                <a:lnTo>
                  <a:pt x="102882" y="126290"/>
                </a:lnTo>
                <a:lnTo>
                  <a:pt x="96536" y="124553"/>
                </a:lnTo>
                <a:lnTo>
                  <a:pt x="90294" y="127453"/>
                </a:lnTo>
                <a:lnTo>
                  <a:pt x="89019" y="127406"/>
                </a:lnTo>
                <a:lnTo>
                  <a:pt x="82541" y="127161"/>
                </a:lnTo>
                <a:lnTo>
                  <a:pt x="77380" y="129083"/>
                </a:lnTo>
                <a:lnTo>
                  <a:pt x="75235" y="131739"/>
                </a:lnTo>
                <a:lnTo>
                  <a:pt x="73518" y="140296"/>
                </a:lnTo>
                <a:lnTo>
                  <a:pt x="71511" y="141496"/>
                </a:lnTo>
                <a:lnTo>
                  <a:pt x="68623" y="138564"/>
                </a:lnTo>
                <a:lnTo>
                  <a:pt x="55200" y="134921"/>
                </a:lnTo>
                <a:lnTo>
                  <a:pt x="54347" y="138458"/>
                </a:lnTo>
                <a:lnTo>
                  <a:pt x="49433" y="140511"/>
                </a:lnTo>
                <a:lnTo>
                  <a:pt x="45739" y="143905"/>
                </a:lnTo>
                <a:lnTo>
                  <a:pt x="39396" y="142264"/>
                </a:lnTo>
                <a:lnTo>
                  <a:pt x="35145" y="144020"/>
                </a:lnTo>
                <a:lnTo>
                  <a:pt x="31669" y="141932"/>
                </a:lnTo>
                <a:lnTo>
                  <a:pt x="28088" y="141851"/>
                </a:lnTo>
                <a:lnTo>
                  <a:pt x="25697" y="141797"/>
                </a:lnTo>
                <a:lnTo>
                  <a:pt x="25328" y="138870"/>
                </a:lnTo>
                <a:lnTo>
                  <a:pt x="22745" y="134170"/>
                </a:lnTo>
                <a:lnTo>
                  <a:pt x="16929" y="135115"/>
                </a:lnTo>
                <a:lnTo>
                  <a:pt x="14321" y="133838"/>
                </a:lnTo>
                <a:lnTo>
                  <a:pt x="12284" y="136381"/>
                </a:lnTo>
                <a:lnTo>
                  <a:pt x="10261" y="136735"/>
                </a:lnTo>
                <a:lnTo>
                  <a:pt x="6601" y="133852"/>
                </a:lnTo>
                <a:lnTo>
                  <a:pt x="2003" y="135046"/>
                </a:lnTo>
                <a:close/>
              </a:path>
            </a:pathLst>
          </a:custGeom>
          <a:solidFill>
            <a:srgbClr val="2D1051">
              <a:alpha val="100000"/>
            </a:srgbClr>
          </a:solidFill>
          <a:ln w="13550" cap="flat">
            <a:solidFill>
              <a:srgbClr val="2D1051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949" name="pg2949"/>
          <p:cNvSpPr/>
          <p:nvPr/>
        </p:nvSpPr>
        <p:spPr>
          <a:xfrm>
            <a:off x="2927915" y="2350758"/>
            <a:ext cx="375447" cy="588863"/>
          </a:xfrm>
          <a:custGeom>
            <a:avLst/>
            <a:gdLst/>
            <a:ahLst/>
            <a:cxnLst/>
            <a:rect l="0" t="0" r="0" b="0"/>
            <a:pathLst>
              <a:path w="375447" h="588863">
                <a:moveTo>
                  <a:pt x="188790" y="204596"/>
                </a:moveTo>
                <a:lnTo>
                  <a:pt x="195733" y="206962"/>
                </a:lnTo>
                <a:lnTo>
                  <a:pt x="203762" y="206754"/>
                </a:lnTo>
                <a:lnTo>
                  <a:pt x="211105" y="204702"/>
                </a:lnTo>
                <a:lnTo>
                  <a:pt x="215759" y="205689"/>
                </a:lnTo>
                <a:lnTo>
                  <a:pt x="218032" y="202978"/>
                </a:lnTo>
                <a:lnTo>
                  <a:pt x="219570" y="201144"/>
                </a:lnTo>
                <a:lnTo>
                  <a:pt x="222285" y="200214"/>
                </a:lnTo>
                <a:lnTo>
                  <a:pt x="229487" y="193581"/>
                </a:lnTo>
                <a:lnTo>
                  <a:pt x="229992" y="191445"/>
                </a:lnTo>
                <a:lnTo>
                  <a:pt x="228531" y="189085"/>
                </a:lnTo>
                <a:lnTo>
                  <a:pt x="229629" y="187719"/>
                </a:lnTo>
                <a:lnTo>
                  <a:pt x="234487" y="186130"/>
                </a:lnTo>
                <a:lnTo>
                  <a:pt x="242587" y="188231"/>
                </a:lnTo>
                <a:lnTo>
                  <a:pt x="250012" y="187227"/>
                </a:lnTo>
                <a:lnTo>
                  <a:pt x="258193" y="181535"/>
                </a:lnTo>
                <a:lnTo>
                  <a:pt x="270850" y="175462"/>
                </a:lnTo>
                <a:lnTo>
                  <a:pt x="274018" y="175806"/>
                </a:lnTo>
                <a:lnTo>
                  <a:pt x="274713" y="179422"/>
                </a:lnTo>
                <a:lnTo>
                  <a:pt x="277926" y="180088"/>
                </a:lnTo>
                <a:lnTo>
                  <a:pt x="278690" y="178747"/>
                </a:lnTo>
                <a:lnTo>
                  <a:pt x="277873" y="175414"/>
                </a:lnTo>
                <a:lnTo>
                  <a:pt x="284011" y="174597"/>
                </a:lnTo>
                <a:lnTo>
                  <a:pt x="285379" y="174416"/>
                </a:lnTo>
                <a:lnTo>
                  <a:pt x="287785" y="172642"/>
                </a:lnTo>
                <a:lnTo>
                  <a:pt x="290138" y="168447"/>
                </a:lnTo>
                <a:lnTo>
                  <a:pt x="300836" y="165169"/>
                </a:lnTo>
                <a:lnTo>
                  <a:pt x="310381" y="164702"/>
                </a:lnTo>
                <a:lnTo>
                  <a:pt x="327376" y="172173"/>
                </a:lnTo>
                <a:lnTo>
                  <a:pt x="338545" y="174727"/>
                </a:lnTo>
                <a:lnTo>
                  <a:pt x="344942" y="172000"/>
                </a:lnTo>
                <a:lnTo>
                  <a:pt x="354245" y="168036"/>
                </a:lnTo>
                <a:lnTo>
                  <a:pt x="362424" y="169453"/>
                </a:lnTo>
                <a:lnTo>
                  <a:pt x="364295" y="178023"/>
                </a:lnTo>
                <a:lnTo>
                  <a:pt x="363375" y="185137"/>
                </a:lnTo>
                <a:lnTo>
                  <a:pt x="375447" y="198884"/>
                </a:lnTo>
                <a:lnTo>
                  <a:pt x="370260" y="202344"/>
                </a:lnTo>
                <a:lnTo>
                  <a:pt x="356470" y="197826"/>
                </a:lnTo>
                <a:lnTo>
                  <a:pt x="353538" y="199061"/>
                </a:lnTo>
                <a:lnTo>
                  <a:pt x="349870" y="202978"/>
                </a:lnTo>
                <a:lnTo>
                  <a:pt x="348912" y="204003"/>
                </a:lnTo>
                <a:lnTo>
                  <a:pt x="343440" y="206394"/>
                </a:lnTo>
                <a:lnTo>
                  <a:pt x="340625" y="211859"/>
                </a:lnTo>
                <a:lnTo>
                  <a:pt x="342985" y="215831"/>
                </a:lnTo>
                <a:lnTo>
                  <a:pt x="340418" y="219814"/>
                </a:lnTo>
                <a:lnTo>
                  <a:pt x="344367" y="224990"/>
                </a:lnTo>
                <a:lnTo>
                  <a:pt x="344867" y="236060"/>
                </a:lnTo>
                <a:lnTo>
                  <a:pt x="343030" y="240972"/>
                </a:lnTo>
                <a:lnTo>
                  <a:pt x="338844" y="243765"/>
                </a:lnTo>
                <a:lnTo>
                  <a:pt x="332857" y="242047"/>
                </a:lnTo>
                <a:lnTo>
                  <a:pt x="328673" y="242516"/>
                </a:lnTo>
                <a:lnTo>
                  <a:pt x="319498" y="246837"/>
                </a:lnTo>
                <a:lnTo>
                  <a:pt x="314077" y="255484"/>
                </a:lnTo>
                <a:lnTo>
                  <a:pt x="304555" y="260563"/>
                </a:lnTo>
                <a:lnTo>
                  <a:pt x="304225" y="263009"/>
                </a:lnTo>
                <a:lnTo>
                  <a:pt x="305676" y="269037"/>
                </a:lnTo>
                <a:lnTo>
                  <a:pt x="302162" y="272773"/>
                </a:lnTo>
                <a:lnTo>
                  <a:pt x="285058" y="275758"/>
                </a:lnTo>
                <a:lnTo>
                  <a:pt x="284011" y="275646"/>
                </a:lnTo>
                <a:lnTo>
                  <a:pt x="279161" y="275130"/>
                </a:lnTo>
                <a:lnTo>
                  <a:pt x="271287" y="277580"/>
                </a:lnTo>
                <a:lnTo>
                  <a:pt x="267206" y="275562"/>
                </a:lnTo>
                <a:lnTo>
                  <a:pt x="263000" y="277454"/>
                </a:lnTo>
                <a:lnTo>
                  <a:pt x="261862" y="279179"/>
                </a:lnTo>
                <a:lnTo>
                  <a:pt x="261009" y="291966"/>
                </a:lnTo>
                <a:lnTo>
                  <a:pt x="255923" y="302264"/>
                </a:lnTo>
                <a:lnTo>
                  <a:pt x="254474" y="302395"/>
                </a:lnTo>
                <a:lnTo>
                  <a:pt x="253321" y="302054"/>
                </a:lnTo>
                <a:lnTo>
                  <a:pt x="251546" y="303707"/>
                </a:lnTo>
                <a:lnTo>
                  <a:pt x="250518" y="304272"/>
                </a:lnTo>
                <a:lnTo>
                  <a:pt x="248219" y="304372"/>
                </a:lnTo>
                <a:lnTo>
                  <a:pt x="246950" y="304075"/>
                </a:lnTo>
                <a:lnTo>
                  <a:pt x="245906" y="304313"/>
                </a:lnTo>
                <a:lnTo>
                  <a:pt x="244984" y="303078"/>
                </a:lnTo>
                <a:lnTo>
                  <a:pt x="241779" y="302135"/>
                </a:lnTo>
                <a:lnTo>
                  <a:pt x="241157" y="300473"/>
                </a:lnTo>
                <a:lnTo>
                  <a:pt x="240233" y="300526"/>
                </a:lnTo>
                <a:lnTo>
                  <a:pt x="238426" y="302906"/>
                </a:lnTo>
                <a:lnTo>
                  <a:pt x="238054" y="305105"/>
                </a:lnTo>
                <a:lnTo>
                  <a:pt x="238647" y="307042"/>
                </a:lnTo>
                <a:lnTo>
                  <a:pt x="238204" y="308402"/>
                </a:lnTo>
                <a:lnTo>
                  <a:pt x="236576" y="309644"/>
                </a:lnTo>
                <a:lnTo>
                  <a:pt x="235259" y="310029"/>
                </a:lnTo>
                <a:lnTo>
                  <a:pt x="233903" y="309027"/>
                </a:lnTo>
                <a:lnTo>
                  <a:pt x="233129" y="309956"/>
                </a:lnTo>
                <a:lnTo>
                  <a:pt x="232392" y="310232"/>
                </a:lnTo>
                <a:lnTo>
                  <a:pt x="231038" y="308716"/>
                </a:lnTo>
                <a:lnTo>
                  <a:pt x="230315" y="309027"/>
                </a:lnTo>
                <a:lnTo>
                  <a:pt x="227835" y="309387"/>
                </a:lnTo>
                <a:lnTo>
                  <a:pt x="226518" y="309279"/>
                </a:lnTo>
                <a:lnTo>
                  <a:pt x="225317" y="309613"/>
                </a:lnTo>
                <a:lnTo>
                  <a:pt x="222846" y="309414"/>
                </a:lnTo>
                <a:lnTo>
                  <a:pt x="221430" y="308810"/>
                </a:lnTo>
                <a:lnTo>
                  <a:pt x="220226" y="308891"/>
                </a:lnTo>
                <a:lnTo>
                  <a:pt x="218133" y="307809"/>
                </a:lnTo>
                <a:lnTo>
                  <a:pt x="216914" y="307535"/>
                </a:lnTo>
                <a:lnTo>
                  <a:pt x="216121" y="306933"/>
                </a:lnTo>
                <a:lnTo>
                  <a:pt x="215360" y="307192"/>
                </a:lnTo>
                <a:lnTo>
                  <a:pt x="213540" y="309854"/>
                </a:lnTo>
                <a:lnTo>
                  <a:pt x="213326" y="310963"/>
                </a:lnTo>
                <a:lnTo>
                  <a:pt x="214019" y="312588"/>
                </a:lnTo>
                <a:lnTo>
                  <a:pt x="213357" y="313586"/>
                </a:lnTo>
                <a:lnTo>
                  <a:pt x="211623" y="314212"/>
                </a:lnTo>
                <a:lnTo>
                  <a:pt x="209997" y="316047"/>
                </a:lnTo>
                <a:lnTo>
                  <a:pt x="207924" y="316577"/>
                </a:lnTo>
                <a:lnTo>
                  <a:pt x="206799" y="316250"/>
                </a:lnTo>
                <a:lnTo>
                  <a:pt x="205183" y="317147"/>
                </a:lnTo>
                <a:lnTo>
                  <a:pt x="203449" y="316869"/>
                </a:lnTo>
                <a:lnTo>
                  <a:pt x="202556" y="317098"/>
                </a:lnTo>
                <a:lnTo>
                  <a:pt x="201353" y="318485"/>
                </a:lnTo>
                <a:lnTo>
                  <a:pt x="199945" y="319440"/>
                </a:lnTo>
                <a:lnTo>
                  <a:pt x="199510" y="321546"/>
                </a:lnTo>
                <a:lnTo>
                  <a:pt x="198798" y="322049"/>
                </a:lnTo>
                <a:lnTo>
                  <a:pt x="198140" y="322066"/>
                </a:lnTo>
                <a:lnTo>
                  <a:pt x="196785" y="321153"/>
                </a:lnTo>
                <a:lnTo>
                  <a:pt x="194823" y="320738"/>
                </a:lnTo>
                <a:lnTo>
                  <a:pt x="193479" y="322531"/>
                </a:lnTo>
                <a:lnTo>
                  <a:pt x="190706" y="326233"/>
                </a:lnTo>
                <a:lnTo>
                  <a:pt x="188589" y="329702"/>
                </a:lnTo>
                <a:lnTo>
                  <a:pt x="187890" y="330331"/>
                </a:lnTo>
                <a:lnTo>
                  <a:pt x="184980" y="329719"/>
                </a:lnTo>
                <a:lnTo>
                  <a:pt x="183078" y="327441"/>
                </a:lnTo>
                <a:lnTo>
                  <a:pt x="180647" y="325678"/>
                </a:lnTo>
                <a:lnTo>
                  <a:pt x="179385" y="325108"/>
                </a:lnTo>
                <a:lnTo>
                  <a:pt x="176067" y="330599"/>
                </a:lnTo>
                <a:lnTo>
                  <a:pt x="175144" y="331313"/>
                </a:lnTo>
                <a:lnTo>
                  <a:pt x="172783" y="333139"/>
                </a:lnTo>
                <a:lnTo>
                  <a:pt x="172889" y="337076"/>
                </a:lnTo>
                <a:lnTo>
                  <a:pt x="171061" y="341199"/>
                </a:lnTo>
                <a:lnTo>
                  <a:pt x="170873" y="344632"/>
                </a:lnTo>
                <a:lnTo>
                  <a:pt x="158555" y="349005"/>
                </a:lnTo>
                <a:lnTo>
                  <a:pt x="158491" y="351805"/>
                </a:lnTo>
                <a:lnTo>
                  <a:pt x="159685" y="353378"/>
                </a:lnTo>
                <a:lnTo>
                  <a:pt x="167598" y="352557"/>
                </a:lnTo>
                <a:lnTo>
                  <a:pt x="168318" y="354331"/>
                </a:lnTo>
                <a:lnTo>
                  <a:pt x="167967" y="357413"/>
                </a:lnTo>
                <a:lnTo>
                  <a:pt x="171869" y="360849"/>
                </a:lnTo>
                <a:lnTo>
                  <a:pt x="173700" y="364683"/>
                </a:lnTo>
                <a:lnTo>
                  <a:pt x="164388" y="367913"/>
                </a:lnTo>
                <a:lnTo>
                  <a:pt x="161879" y="370064"/>
                </a:lnTo>
                <a:lnTo>
                  <a:pt x="161580" y="371555"/>
                </a:lnTo>
                <a:lnTo>
                  <a:pt x="164684" y="374229"/>
                </a:lnTo>
                <a:lnTo>
                  <a:pt x="162593" y="380086"/>
                </a:lnTo>
                <a:lnTo>
                  <a:pt x="164680" y="382122"/>
                </a:lnTo>
                <a:lnTo>
                  <a:pt x="164490" y="383443"/>
                </a:lnTo>
                <a:lnTo>
                  <a:pt x="162991" y="385062"/>
                </a:lnTo>
                <a:lnTo>
                  <a:pt x="157937" y="385956"/>
                </a:lnTo>
                <a:lnTo>
                  <a:pt x="156455" y="389353"/>
                </a:lnTo>
                <a:lnTo>
                  <a:pt x="152788" y="390445"/>
                </a:lnTo>
                <a:lnTo>
                  <a:pt x="147988" y="394633"/>
                </a:lnTo>
                <a:lnTo>
                  <a:pt x="145403" y="400641"/>
                </a:lnTo>
                <a:lnTo>
                  <a:pt x="150611" y="405644"/>
                </a:lnTo>
                <a:lnTo>
                  <a:pt x="151119" y="409347"/>
                </a:lnTo>
                <a:lnTo>
                  <a:pt x="151181" y="410959"/>
                </a:lnTo>
                <a:lnTo>
                  <a:pt x="146147" y="415108"/>
                </a:lnTo>
                <a:lnTo>
                  <a:pt x="150735" y="419780"/>
                </a:lnTo>
                <a:lnTo>
                  <a:pt x="151241" y="423452"/>
                </a:lnTo>
                <a:lnTo>
                  <a:pt x="156326" y="425224"/>
                </a:lnTo>
                <a:lnTo>
                  <a:pt x="156550" y="427228"/>
                </a:lnTo>
                <a:lnTo>
                  <a:pt x="155076" y="430430"/>
                </a:lnTo>
                <a:lnTo>
                  <a:pt x="151286" y="434061"/>
                </a:lnTo>
                <a:lnTo>
                  <a:pt x="146326" y="443178"/>
                </a:lnTo>
                <a:lnTo>
                  <a:pt x="143221" y="446703"/>
                </a:lnTo>
                <a:lnTo>
                  <a:pt x="141215" y="445981"/>
                </a:lnTo>
                <a:lnTo>
                  <a:pt x="139898" y="440365"/>
                </a:lnTo>
                <a:lnTo>
                  <a:pt x="138244" y="439066"/>
                </a:lnTo>
                <a:lnTo>
                  <a:pt x="138600" y="445262"/>
                </a:lnTo>
                <a:lnTo>
                  <a:pt x="140537" y="450391"/>
                </a:lnTo>
                <a:lnTo>
                  <a:pt x="138305" y="457676"/>
                </a:lnTo>
                <a:lnTo>
                  <a:pt x="138690" y="466001"/>
                </a:lnTo>
                <a:lnTo>
                  <a:pt x="136002" y="468560"/>
                </a:lnTo>
                <a:lnTo>
                  <a:pt x="136426" y="474474"/>
                </a:lnTo>
                <a:lnTo>
                  <a:pt x="129808" y="488281"/>
                </a:lnTo>
                <a:lnTo>
                  <a:pt x="124757" y="486401"/>
                </a:lnTo>
                <a:lnTo>
                  <a:pt x="119595" y="474994"/>
                </a:lnTo>
                <a:lnTo>
                  <a:pt x="118548" y="480259"/>
                </a:lnTo>
                <a:lnTo>
                  <a:pt x="116798" y="481508"/>
                </a:lnTo>
                <a:lnTo>
                  <a:pt x="107685" y="475402"/>
                </a:lnTo>
                <a:lnTo>
                  <a:pt x="104550" y="483240"/>
                </a:lnTo>
                <a:lnTo>
                  <a:pt x="105729" y="492261"/>
                </a:lnTo>
                <a:lnTo>
                  <a:pt x="104920" y="494176"/>
                </a:lnTo>
                <a:lnTo>
                  <a:pt x="96067" y="490830"/>
                </a:lnTo>
                <a:lnTo>
                  <a:pt x="92394" y="482941"/>
                </a:lnTo>
                <a:lnTo>
                  <a:pt x="92431" y="470379"/>
                </a:lnTo>
                <a:lnTo>
                  <a:pt x="93898" y="466001"/>
                </a:lnTo>
                <a:lnTo>
                  <a:pt x="96763" y="459384"/>
                </a:lnTo>
                <a:lnTo>
                  <a:pt x="107003" y="444751"/>
                </a:lnTo>
                <a:lnTo>
                  <a:pt x="116960" y="437628"/>
                </a:lnTo>
                <a:lnTo>
                  <a:pt x="126344" y="425770"/>
                </a:lnTo>
                <a:lnTo>
                  <a:pt x="126621" y="424657"/>
                </a:lnTo>
                <a:lnTo>
                  <a:pt x="125762" y="424410"/>
                </a:lnTo>
                <a:lnTo>
                  <a:pt x="121681" y="425565"/>
                </a:lnTo>
                <a:lnTo>
                  <a:pt x="115838" y="434063"/>
                </a:lnTo>
                <a:lnTo>
                  <a:pt x="104406" y="443556"/>
                </a:lnTo>
                <a:lnTo>
                  <a:pt x="94129" y="455051"/>
                </a:lnTo>
                <a:lnTo>
                  <a:pt x="89071" y="462655"/>
                </a:lnTo>
                <a:lnTo>
                  <a:pt x="81756" y="464194"/>
                </a:lnTo>
                <a:lnTo>
                  <a:pt x="81656" y="466001"/>
                </a:lnTo>
                <a:lnTo>
                  <a:pt x="81438" y="472232"/>
                </a:lnTo>
                <a:lnTo>
                  <a:pt x="83214" y="480161"/>
                </a:lnTo>
                <a:lnTo>
                  <a:pt x="91652" y="496755"/>
                </a:lnTo>
                <a:lnTo>
                  <a:pt x="93106" y="504536"/>
                </a:lnTo>
                <a:lnTo>
                  <a:pt x="91635" y="507219"/>
                </a:lnTo>
                <a:lnTo>
                  <a:pt x="83212" y="514533"/>
                </a:lnTo>
                <a:lnTo>
                  <a:pt x="78601" y="526401"/>
                </a:lnTo>
                <a:lnTo>
                  <a:pt x="77522" y="540546"/>
                </a:lnTo>
                <a:lnTo>
                  <a:pt x="73462" y="553713"/>
                </a:lnTo>
                <a:lnTo>
                  <a:pt x="67701" y="565659"/>
                </a:lnTo>
                <a:lnTo>
                  <a:pt x="70687" y="572131"/>
                </a:lnTo>
                <a:lnTo>
                  <a:pt x="70395" y="579878"/>
                </a:lnTo>
                <a:lnTo>
                  <a:pt x="67815" y="583538"/>
                </a:lnTo>
                <a:lnTo>
                  <a:pt x="63752" y="586232"/>
                </a:lnTo>
                <a:lnTo>
                  <a:pt x="48000" y="588863"/>
                </a:lnTo>
                <a:lnTo>
                  <a:pt x="44509" y="586328"/>
                </a:lnTo>
                <a:lnTo>
                  <a:pt x="44007" y="575014"/>
                </a:lnTo>
                <a:lnTo>
                  <a:pt x="51288" y="561661"/>
                </a:lnTo>
                <a:lnTo>
                  <a:pt x="52822" y="542096"/>
                </a:lnTo>
                <a:lnTo>
                  <a:pt x="57757" y="522768"/>
                </a:lnTo>
                <a:lnTo>
                  <a:pt x="68346" y="506416"/>
                </a:lnTo>
                <a:lnTo>
                  <a:pt x="63834" y="504628"/>
                </a:lnTo>
                <a:lnTo>
                  <a:pt x="59046" y="498480"/>
                </a:lnTo>
                <a:lnTo>
                  <a:pt x="59350" y="491383"/>
                </a:lnTo>
                <a:lnTo>
                  <a:pt x="62505" y="482124"/>
                </a:lnTo>
                <a:lnTo>
                  <a:pt x="57930" y="482458"/>
                </a:lnTo>
                <a:lnTo>
                  <a:pt x="56906" y="480251"/>
                </a:lnTo>
                <a:lnTo>
                  <a:pt x="63255" y="466001"/>
                </a:lnTo>
                <a:lnTo>
                  <a:pt x="63697" y="464773"/>
                </a:lnTo>
                <a:lnTo>
                  <a:pt x="63328" y="464175"/>
                </a:lnTo>
                <a:lnTo>
                  <a:pt x="61786" y="464722"/>
                </a:lnTo>
                <a:lnTo>
                  <a:pt x="60862" y="466001"/>
                </a:lnTo>
                <a:lnTo>
                  <a:pt x="56197" y="473149"/>
                </a:lnTo>
                <a:lnTo>
                  <a:pt x="55215" y="471880"/>
                </a:lnTo>
                <a:lnTo>
                  <a:pt x="58089" y="466001"/>
                </a:lnTo>
                <a:lnTo>
                  <a:pt x="63842" y="454412"/>
                </a:lnTo>
                <a:lnTo>
                  <a:pt x="69934" y="449206"/>
                </a:lnTo>
                <a:lnTo>
                  <a:pt x="69494" y="444070"/>
                </a:lnTo>
                <a:lnTo>
                  <a:pt x="70369" y="438712"/>
                </a:lnTo>
                <a:lnTo>
                  <a:pt x="66647" y="436552"/>
                </a:lnTo>
                <a:lnTo>
                  <a:pt x="70080" y="423177"/>
                </a:lnTo>
                <a:lnTo>
                  <a:pt x="64059" y="417942"/>
                </a:lnTo>
                <a:lnTo>
                  <a:pt x="61306" y="427433"/>
                </a:lnTo>
                <a:lnTo>
                  <a:pt x="59943" y="428465"/>
                </a:lnTo>
                <a:lnTo>
                  <a:pt x="58959" y="424208"/>
                </a:lnTo>
                <a:lnTo>
                  <a:pt x="60503" y="414583"/>
                </a:lnTo>
                <a:lnTo>
                  <a:pt x="63041" y="410420"/>
                </a:lnTo>
                <a:lnTo>
                  <a:pt x="70494" y="404808"/>
                </a:lnTo>
                <a:lnTo>
                  <a:pt x="77772" y="391129"/>
                </a:lnTo>
                <a:lnTo>
                  <a:pt x="83554" y="385871"/>
                </a:lnTo>
                <a:lnTo>
                  <a:pt x="83729" y="382617"/>
                </a:lnTo>
                <a:lnTo>
                  <a:pt x="81317" y="379491"/>
                </a:lnTo>
                <a:lnTo>
                  <a:pt x="81910" y="376146"/>
                </a:lnTo>
                <a:lnTo>
                  <a:pt x="96048" y="352316"/>
                </a:lnTo>
                <a:lnTo>
                  <a:pt x="106225" y="345595"/>
                </a:lnTo>
                <a:lnTo>
                  <a:pt x="104115" y="340215"/>
                </a:lnTo>
                <a:lnTo>
                  <a:pt x="114823" y="324665"/>
                </a:lnTo>
                <a:lnTo>
                  <a:pt x="115645" y="321447"/>
                </a:lnTo>
                <a:lnTo>
                  <a:pt x="114162" y="321471"/>
                </a:lnTo>
                <a:lnTo>
                  <a:pt x="105031" y="331227"/>
                </a:lnTo>
                <a:lnTo>
                  <a:pt x="100279" y="340468"/>
                </a:lnTo>
                <a:lnTo>
                  <a:pt x="94851" y="343390"/>
                </a:lnTo>
                <a:lnTo>
                  <a:pt x="85570" y="352157"/>
                </a:lnTo>
                <a:lnTo>
                  <a:pt x="75841" y="358699"/>
                </a:lnTo>
                <a:lnTo>
                  <a:pt x="66475" y="371539"/>
                </a:lnTo>
                <a:lnTo>
                  <a:pt x="55754" y="377135"/>
                </a:lnTo>
                <a:lnTo>
                  <a:pt x="49655" y="374778"/>
                </a:lnTo>
                <a:lnTo>
                  <a:pt x="46320" y="371392"/>
                </a:lnTo>
                <a:lnTo>
                  <a:pt x="32374" y="368555"/>
                </a:lnTo>
                <a:lnTo>
                  <a:pt x="26271" y="362761"/>
                </a:lnTo>
                <a:lnTo>
                  <a:pt x="23278" y="357657"/>
                </a:lnTo>
                <a:lnTo>
                  <a:pt x="23679" y="353630"/>
                </a:lnTo>
                <a:lnTo>
                  <a:pt x="30325" y="350019"/>
                </a:lnTo>
                <a:lnTo>
                  <a:pt x="30502" y="348312"/>
                </a:lnTo>
                <a:lnTo>
                  <a:pt x="15585" y="345247"/>
                </a:lnTo>
                <a:lnTo>
                  <a:pt x="4124" y="345016"/>
                </a:lnTo>
                <a:lnTo>
                  <a:pt x="0" y="341089"/>
                </a:lnTo>
                <a:lnTo>
                  <a:pt x="2692" y="335486"/>
                </a:lnTo>
                <a:lnTo>
                  <a:pt x="8153" y="332831"/>
                </a:lnTo>
                <a:lnTo>
                  <a:pt x="25107" y="330373"/>
                </a:lnTo>
                <a:lnTo>
                  <a:pt x="35231" y="332992"/>
                </a:lnTo>
                <a:lnTo>
                  <a:pt x="37863" y="328565"/>
                </a:lnTo>
                <a:lnTo>
                  <a:pt x="37128" y="325458"/>
                </a:lnTo>
                <a:lnTo>
                  <a:pt x="37914" y="322816"/>
                </a:lnTo>
                <a:lnTo>
                  <a:pt x="45965" y="315160"/>
                </a:lnTo>
                <a:lnTo>
                  <a:pt x="44889" y="312431"/>
                </a:lnTo>
                <a:lnTo>
                  <a:pt x="35938" y="312335"/>
                </a:lnTo>
                <a:lnTo>
                  <a:pt x="33706" y="310988"/>
                </a:lnTo>
                <a:lnTo>
                  <a:pt x="40089" y="292421"/>
                </a:lnTo>
                <a:lnTo>
                  <a:pt x="48898" y="289276"/>
                </a:lnTo>
                <a:lnTo>
                  <a:pt x="55668" y="293383"/>
                </a:lnTo>
                <a:lnTo>
                  <a:pt x="58530" y="293082"/>
                </a:lnTo>
                <a:lnTo>
                  <a:pt x="54770" y="286101"/>
                </a:lnTo>
                <a:lnTo>
                  <a:pt x="46607" y="282240"/>
                </a:lnTo>
                <a:lnTo>
                  <a:pt x="46652" y="277171"/>
                </a:lnTo>
                <a:lnTo>
                  <a:pt x="52309" y="271428"/>
                </a:lnTo>
                <a:lnTo>
                  <a:pt x="57749" y="269836"/>
                </a:lnTo>
                <a:lnTo>
                  <a:pt x="71437" y="273777"/>
                </a:lnTo>
                <a:lnTo>
                  <a:pt x="66160" y="267678"/>
                </a:lnTo>
                <a:lnTo>
                  <a:pt x="56932" y="263266"/>
                </a:lnTo>
                <a:lnTo>
                  <a:pt x="56770" y="259977"/>
                </a:lnTo>
                <a:lnTo>
                  <a:pt x="59528" y="254896"/>
                </a:lnTo>
                <a:lnTo>
                  <a:pt x="60595" y="249010"/>
                </a:lnTo>
                <a:lnTo>
                  <a:pt x="63121" y="244295"/>
                </a:lnTo>
                <a:lnTo>
                  <a:pt x="59525" y="241796"/>
                </a:lnTo>
                <a:lnTo>
                  <a:pt x="52950" y="240695"/>
                </a:lnTo>
                <a:lnTo>
                  <a:pt x="52431" y="237527"/>
                </a:lnTo>
                <a:lnTo>
                  <a:pt x="57157" y="232010"/>
                </a:lnTo>
                <a:lnTo>
                  <a:pt x="63798" y="231092"/>
                </a:lnTo>
                <a:lnTo>
                  <a:pt x="74593" y="226883"/>
                </a:lnTo>
                <a:lnTo>
                  <a:pt x="78292" y="223035"/>
                </a:lnTo>
                <a:lnTo>
                  <a:pt x="79401" y="219237"/>
                </a:lnTo>
                <a:lnTo>
                  <a:pt x="76890" y="219956"/>
                </a:lnTo>
                <a:lnTo>
                  <a:pt x="67383" y="227836"/>
                </a:lnTo>
                <a:lnTo>
                  <a:pt x="62655" y="226379"/>
                </a:lnTo>
                <a:lnTo>
                  <a:pt x="63139" y="222468"/>
                </a:lnTo>
                <a:lnTo>
                  <a:pt x="62181" y="220825"/>
                </a:lnTo>
                <a:lnTo>
                  <a:pt x="48834" y="228872"/>
                </a:lnTo>
                <a:lnTo>
                  <a:pt x="44096" y="228795"/>
                </a:lnTo>
                <a:lnTo>
                  <a:pt x="41208" y="225545"/>
                </a:lnTo>
                <a:lnTo>
                  <a:pt x="41076" y="215504"/>
                </a:lnTo>
                <a:lnTo>
                  <a:pt x="37465" y="211643"/>
                </a:lnTo>
                <a:lnTo>
                  <a:pt x="36356" y="204144"/>
                </a:lnTo>
                <a:lnTo>
                  <a:pt x="36555" y="202978"/>
                </a:lnTo>
                <a:lnTo>
                  <a:pt x="37962" y="195368"/>
                </a:lnTo>
                <a:lnTo>
                  <a:pt x="41024" y="191086"/>
                </a:lnTo>
                <a:lnTo>
                  <a:pt x="52154" y="195258"/>
                </a:lnTo>
                <a:lnTo>
                  <a:pt x="57566" y="199026"/>
                </a:lnTo>
                <a:lnTo>
                  <a:pt x="68513" y="197983"/>
                </a:lnTo>
                <a:lnTo>
                  <a:pt x="70297" y="196664"/>
                </a:lnTo>
                <a:lnTo>
                  <a:pt x="67860" y="194553"/>
                </a:lnTo>
                <a:lnTo>
                  <a:pt x="56461" y="193241"/>
                </a:lnTo>
                <a:lnTo>
                  <a:pt x="43587" y="178720"/>
                </a:lnTo>
                <a:lnTo>
                  <a:pt x="43332" y="174694"/>
                </a:lnTo>
                <a:lnTo>
                  <a:pt x="45680" y="170329"/>
                </a:lnTo>
                <a:lnTo>
                  <a:pt x="53870" y="166971"/>
                </a:lnTo>
                <a:lnTo>
                  <a:pt x="52218" y="164154"/>
                </a:lnTo>
                <a:lnTo>
                  <a:pt x="43821" y="158677"/>
                </a:lnTo>
                <a:lnTo>
                  <a:pt x="43535" y="144171"/>
                </a:lnTo>
                <a:lnTo>
                  <a:pt x="44265" y="142191"/>
                </a:lnTo>
                <a:lnTo>
                  <a:pt x="48215" y="140016"/>
                </a:lnTo>
                <a:lnTo>
                  <a:pt x="52730" y="140704"/>
                </a:lnTo>
                <a:lnTo>
                  <a:pt x="58405" y="150695"/>
                </a:lnTo>
                <a:lnTo>
                  <a:pt x="62480" y="153715"/>
                </a:lnTo>
                <a:lnTo>
                  <a:pt x="64446" y="151721"/>
                </a:lnTo>
                <a:lnTo>
                  <a:pt x="65010" y="148908"/>
                </a:lnTo>
                <a:lnTo>
                  <a:pt x="64363" y="146940"/>
                </a:lnTo>
                <a:lnTo>
                  <a:pt x="61309" y="144846"/>
                </a:lnTo>
                <a:lnTo>
                  <a:pt x="61859" y="142075"/>
                </a:lnTo>
                <a:lnTo>
                  <a:pt x="60440" y="135925"/>
                </a:lnTo>
                <a:lnTo>
                  <a:pt x="62733" y="131949"/>
                </a:lnTo>
                <a:lnTo>
                  <a:pt x="67251" y="132300"/>
                </a:lnTo>
                <a:lnTo>
                  <a:pt x="72023" y="137926"/>
                </a:lnTo>
                <a:lnTo>
                  <a:pt x="76578" y="140153"/>
                </a:lnTo>
                <a:lnTo>
                  <a:pt x="79174" y="139567"/>
                </a:lnTo>
                <a:lnTo>
                  <a:pt x="82351" y="135669"/>
                </a:lnTo>
                <a:lnTo>
                  <a:pt x="85066" y="134363"/>
                </a:lnTo>
                <a:lnTo>
                  <a:pt x="95047" y="137499"/>
                </a:lnTo>
                <a:lnTo>
                  <a:pt x="88771" y="130558"/>
                </a:lnTo>
                <a:lnTo>
                  <a:pt x="91011" y="129006"/>
                </a:lnTo>
                <a:lnTo>
                  <a:pt x="105884" y="133323"/>
                </a:lnTo>
                <a:lnTo>
                  <a:pt x="115037" y="138652"/>
                </a:lnTo>
                <a:lnTo>
                  <a:pt x="114489" y="136876"/>
                </a:lnTo>
                <a:lnTo>
                  <a:pt x="108176" y="131046"/>
                </a:lnTo>
                <a:lnTo>
                  <a:pt x="105887" y="125922"/>
                </a:lnTo>
                <a:lnTo>
                  <a:pt x="84713" y="109140"/>
                </a:lnTo>
                <a:lnTo>
                  <a:pt x="81311" y="102055"/>
                </a:lnTo>
                <a:lnTo>
                  <a:pt x="83719" y="99750"/>
                </a:lnTo>
                <a:lnTo>
                  <a:pt x="91499" y="103621"/>
                </a:lnTo>
                <a:lnTo>
                  <a:pt x="96349" y="102017"/>
                </a:lnTo>
                <a:lnTo>
                  <a:pt x="97786" y="99442"/>
                </a:lnTo>
                <a:lnTo>
                  <a:pt x="97949" y="89973"/>
                </a:lnTo>
                <a:lnTo>
                  <a:pt x="88232" y="76950"/>
                </a:lnTo>
                <a:lnTo>
                  <a:pt x="87933" y="73119"/>
                </a:lnTo>
                <a:lnTo>
                  <a:pt x="95640" y="74756"/>
                </a:lnTo>
                <a:lnTo>
                  <a:pt x="101100" y="71258"/>
                </a:lnTo>
                <a:lnTo>
                  <a:pt x="108879" y="72312"/>
                </a:lnTo>
                <a:lnTo>
                  <a:pt x="116536" y="69613"/>
                </a:lnTo>
                <a:lnTo>
                  <a:pt x="111011" y="57872"/>
                </a:lnTo>
                <a:lnTo>
                  <a:pt x="109196" y="50266"/>
                </a:lnTo>
                <a:lnTo>
                  <a:pt x="113841" y="46126"/>
                </a:lnTo>
                <a:lnTo>
                  <a:pt x="118668" y="45055"/>
                </a:lnTo>
                <a:lnTo>
                  <a:pt x="117979" y="41218"/>
                </a:lnTo>
                <a:lnTo>
                  <a:pt x="118984" y="35776"/>
                </a:lnTo>
                <a:lnTo>
                  <a:pt x="116930" y="31133"/>
                </a:lnTo>
                <a:lnTo>
                  <a:pt x="116684" y="27311"/>
                </a:lnTo>
                <a:lnTo>
                  <a:pt x="118497" y="23805"/>
                </a:lnTo>
                <a:lnTo>
                  <a:pt x="124111" y="17870"/>
                </a:lnTo>
                <a:lnTo>
                  <a:pt x="129217" y="8335"/>
                </a:lnTo>
                <a:lnTo>
                  <a:pt x="143559" y="10785"/>
                </a:lnTo>
                <a:lnTo>
                  <a:pt x="149151" y="18432"/>
                </a:lnTo>
                <a:lnTo>
                  <a:pt x="153682" y="13901"/>
                </a:lnTo>
                <a:lnTo>
                  <a:pt x="162519" y="19525"/>
                </a:lnTo>
                <a:lnTo>
                  <a:pt x="163174" y="24281"/>
                </a:lnTo>
                <a:lnTo>
                  <a:pt x="157298" y="33089"/>
                </a:lnTo>
                <a:lnTo>
                  <a:pt x="157298" y="35457"/>
                </a:lnTo>
                <a:lnTo>
                  <a:pt x="163108" y="31156"/>
                </a:lnTo>
                <a:lnTo>
                  <a:pt x="169538" y="23258"/>
                </a:lnTo>
                <a:lnTo>
                  <a:pt x="172583" y="16922"/>
                </a:lnTo>
                <a:lnTo>
                  <a:pt x="175436" y="15414"/>
                </a:lnTo>
                <a:lnTo>
                  <a:pt x="181700" y="16152"/>
                </a:lnTo>
                <a:lnTo>
                  <a:pt x="188301" y="20963"/>
                </a:lnTo>
                <a:lnTo>
                  <a:pt x="189277" y="24699"/>
                </a:lnTo>
                <a:lnTo>
                  <a:pt x="187283" y="30113"/>
                </a:lnTo>
                <a:lnTo>
                  <a:pt x="187700" y="32501"/>
                </a:lnTo>
                <a:lnTo>
                  <a:pt x="199416" y="21850"/>
                </a:lnTo>
                <a:lnTo>
                  <a:pt x="203388" y="21134"/>
                </a:lnTo>
                <a:lnTo>
                  <a:pt x="209963" y="22703"/>
                </a:lnTo>
                <a:lnTo>
                  <a:pt x="219327" y="18290"/>
                </a:lnTo>
                <a:lnTo>
                  <a:pt x="226558" y="17814"/>
                </a:lnTo>
                <a:lnTo>
                  <a:pt x="231738" y="13985"/>
                </a:lnTo>
                <a:lnTo>
                  <a:pt x="236741" y="16476"/>
                </a:lnTo>
                <a:lnTo>
                  <a:pt x="247037" y="17592"/>
                </a:lnTo>
                <a:lnTo>
                  <a:pt x="258481" y="16306"/>
                </a:lnTo>
                <a:lnTo>
                  <a:pt x="273715" y="8001"/>
                </a:lnTo>
                <a:lnTo>
                  <a:pt x="281349" y="7630"/>
                </a:lnTo>
                <a:lnTo>
                  <a:pt x="284011" y="9199"/>
                </a:lnTo>
                <a:lnTo>
                  <a:pt x="286026" y="10677"/>
                </a:lnTo>
                <a:lnTo>
                  <a:pt x="292865" y="9650"/>
                </a:lnTo>
                <a:lnTo>
                  <a:pt x="300628" y="10890"/>
                </a:lnTo>
                <a:lnTo>
                  <a:pt x="301742" y="9188"/>
                </a:lnTo>
                <a:lnTo>
                  <a:pt x="302325" y="8295"/>
                </a:lnTo>
                <a:lnTo>
                  <a:pt x="298885" y="2368"/>
                </a:lnTo>
                <a:lnTo>
                  <a:pt x="301077" y="0"/>
                </a:lnTo>
                <a:lnTo>
                  <a:pt x="308270" y="2840"/>
                </a:lnTo>
                <a:lnTo>
                  <a:pt x="319708" y="1619"/>
                </a:lnTo>
                <a:lnTo>
                  <a:pt x="325445" y="3904"/>
                </a:lnTo>
                <a:lnTo>
                  <a:pt x="337029" y="5148"/>
                </a:lnTo>
                <a:lnTo>
                  <a:pt x="336701" y="9188"/>
                </a:lnTo>
                <a:lnTo>
                  <a:pt x="328120" y="26924"/>
                </a:lnTo>
                <a:lnTo>
                  <a:pt x="329707" y="31471"/>
                </a:lnTo>
                <a:lnTo>
                  <a:pt x="334362" y="34250"/>
                </a:lnTo>
                <a:lnTo>
                  <a:pt x="334337" y="38538"/>
                </a:lnTo>
                <a:lnTo>
                  <a:pt x="329222" y="50245"/>
                </a:lnTo>
                <a:lnTo>
                  <a:pt x="322470" y="57759"/>
                </a:lnTo>
                <a:lnTo>
                  <a:pt x="300742" y="69662"/>
                </a:lnTo>
                <a:lnTo>
                  <a:pt x="284953" y="87262"/>
                </a:lnTo>
                <a:lnTo>
                  <a:pt x="284011" y="87895"/>
                </a:lnTo>
                <a:lnTo>
                  <a:pt x="257171" y="105947"/>
                </a:lnTo>
                <a:lnTo>
                  <a:pt x="248657" y="115491"/>
                </a:lnTo>
                <a:lnTo>
                  <a:pt x="238583" y="121362"/>
                </a:lnTo>
                <a:lnTo>
                  <a:pt x="235825" y="125616"/>
                </a:lnTo>
                <a:lnTo>
                  <a:pt x="233997" y="133764"/>
                </a:lnTo>
                <a:lnTo>
                  <a:pt x="230740" y="139273"/>
                </a:lnTo>
                <a:lnTo>
                  <a:pt x="222806" y="140957"/>
                </a:lnTo>
                <a:lnTo>
                  <a:pt x="211977" y="138974"/>
                </a:lnTo>
                <a:lnTo>
                  <a:pt x="204730" y="139591"/>
                </a:lnTo>
                <a:lnTo>
                  <a:pt x="228436" y="146990"/>
                </a:lnTo>
                <a:lnTo>
                  <a:pt x="238845" y="144741"/>
                </a:lnTo>
                <a:lnTo>
                  <a:pt x="246771" y="146515"/>
                </a:lnTo>
                <a:lnTo>
                  <a:pt x="254190" y="142512"/>
                </a:lnTo>
                <a:lnTo>
                  <a:pt x="255924" y="143165"/>
                </a:lnTo>
                <a:lnTo>
                  <a:pt x="252777" y="149326"/>
                </a:lnTo>
                <a:lnTo>
                  <a:pt x="237008" y="167560"/>
                </a:lnTo>
                <a:lnTo>
                  <a:pt x="234045" y="167658"/>
                </a:lnTo>
                <a:lnTo>
                  <a:pt x="231553" y="164543"/>
                </a:lnTo>
                <a:lnTo>
                  <a:pt x="228975" y="163799"/>
                </a:lnTo>
                <a:lnTo>
                  <a:pt x="218234" y="169376"/>
                </a:lnTo>
                <a:lnTo>
                  <a:pt x="209898" y="171109"/>
                </a:lnTo>
                <a:lnTo>
                  <a:pt x="200840" y="176058"/>
                </a:lnTo>
                <a:lnTo>
                  <a:pt x="196161" y="181913"/>
                </a:lnTo>
                <a:lnTo>
                  <a:pt x="211599" y="174381"/>
                </a:lnTo>
                <a:lnTo>
                  <a:pt x="220375" y="174949"/>
                </a:lnTo>
                <a:lnTo>
                  <a:pt x="228895" y="173107"/>
                </a:lnTo>
                <a:lnTo>
                  <a:pt x="231160" y="174520"/>
                </a:lnTo>
                <a:lnTo>
                  <a:pt x="222895" y="188301"/>
                </a:lnTo>
                <a:lnTo>
                  <a:pt x="214317" y="195162"/>
                </a:lnTo>
                <a:lnTo>
                  <a:pt x="210017" y="200794"/>
                </a:lnTo>
                <a:lnTo>
                  <a:pt x="193327" y="202978"/>
                </a:lnTo>
                <a:close/>
              </a:path>
            </a:pathLst>
          </a:custGeom>
          <a:solidFill>
            <a:srgbClr val="380F6A">
              <a:alpha val="100000"/>
            </a:srgbClr>
          </a:solidFill>
          <a:ln w="13550" cap="flat">
            <a:solidFill>
              <a:srgbClr val="380F6A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950" name="pg2950"/>
          <p:cNvSpPr/>
          <p:nvPr/>
        </p:nvSpPr>
        <p:spPr>
          <a:xfrm>
            <a:off x="2830487" y="2377667"/>
            <a:ext cx="100392" cy="134186"/>
          </a:xfrm>
          <a:custGeom>
            <a:avLst/>
            <a:gdLst/>
            <a:ahLst/>
            <a:cxnLst/>
            <a:rect l="0" t="0" r="0" b="0"/>
            <a:pathLst>
              <a:path w="100392" h="134186">
                <a:moveTo>
                  <a:pt x="85187" y="53377"/>
                </a:moveTo>
                <a:lnTo>
                  <a:pt x="82919" y="55170"/>
                </a:lnTo>
                <a:lnTo>
                  <a:pt x="79308" y="55054"/>
                </a:lnTo>
                <a:lnTo>
                  <a:pt x="78389" y="64586"/>
                </a:lnTo>
                <a:lnTo>
                  <a:pt x="72238" y="69048"/>
                </a:lnTo>
                <a:lnTo>
                  <a:pt x="77392" y="72911"/>
                </a:lnTo>
                <a:lnTo>
                  <a:pt x="78677" y="76672"/>
                </a:lnTo>
                <a:lnTo>
                  <a:pt x="79294" y="84459"/>
                </a:lnTo>
                <a:lnTo>
                  <a:pt x="76515" y="87914"/>
                </a:lnTo>
                <a:lnTo>
                  <a:pt x="70616" y="88380"/>
                </a:lnTo>
                <a:lnTo>
                  <a:pt x="68167" y="89095"/>
                </a:lnTo>
                <a:lnTo>
                  <a:pt x="70184" y="93047"/>
                </a:lnTo>
                <a:lnTo>
                  <a:pt x="68697" y="98027"/>
                </a:lnTo>
                <a:lnTo>
                  <a:pt x="59324" y="102921"/>
                </a:lnTo>
                <a:lnTo>
                  <a:pt x="53870" y="99671"/>
                </a:lnTo>
                <a:lnTo>
                  <a:pt x="52386" y="102291"/>
                </a:lnTo>
                <a:lnTo>
                  <a:pt x="50050" y="102001"/>
                </a:lnTo>
                <a:lnTo>
                  <a:pt x="44993" y="94908"/>
                </a:lnTo>
                <a:lnTo>
                  <a:pt x="43080" y="89016"/>
                </a:lnTo>
                <a:lnTo>
                  <a:pt x="41193" y="89635"/>
                </a:lnTo>
                <a:lnTo>
                  <a:pt x="40720" y="90930"/>
                </a:lnTo>
                <a:lnTo>
                  <a:pt x="42188" y="95567"/>
                </a:lnTo>
                <a:lnTo>
                  <a:pt x="45793" y="101440"/>
                </a:lnTo>
                <a:lnTo>
                  <a:pt x="48194" y="113461"/>
                </a:lnTo>
                <a:lnTo>
                  <a:pt x="46080" y="113688"/>
                </a:lnTo>
                <a:lnTo>
                  <a:pt x="41453" y="109598"/>
                </a:lnTo>
                <a:lnTo>
                  <a:pt x="39660" y="111900"/>
                </a:lnTo>
                <a:lnTo>
                  <a:pt x="38939" y="109187"/>
                </a:lnTo>
                <a:lnTo>
                  <a:pt x="35755" y="108832"/>
                </a:lnTo>
                <a:lnTo>
                  <a:pt x="35077" y="111344"/>
                </a:lnTo>
                <a:lnTo>
                  <a:pt x="38241" y="115442"/>
                </a:lnTo>
                <a:lnTo>
                  <a:pt x="38627" y="118654"/>
                </a:lnTo>
                <a:lnTo>
                  <a:pt x="33714" y="121757"/>
                </a:lnTo>
                <a:lnTo>
                  <a:pt x="29443" y="121878"/>
                </a:lnTo>
                <a:lnTo>
                  <a:pt x="24708" y="128112"/>
                </a:lnTo>
                <a:lnTo>
                  <a:pt x="16326" y="134186"/>
                </a:lnTo>
                <a:lnTo>
                  <a:pt x="2367" y="122613"/>
                </a:lnTo>
                <a:lnTo>
                  <a:pt x="946" y="119628"/>
                </a:lnTo>
                <a:lnTo>
                  <a:pt x="6836" y="119609"/>
                </a:lnTo>
                <a:lnTo>
                  <a:pt x="13912" y="113441"/>
                </a:lnTo>
                <a:lnTo>
                  <a:pt x="18649" y="111652"/>
                </a:lnTo>
                <a:lnTo>
                  <a:pt x="19830" y="106654"/>
                </a:lnTo>
                <a:lnTo>
                  <a:pt x="26739" y="103308"/>
                </a:lnTo>
                <a:lnTo>
                  <a:pt x="23840" y="100215"/>
                </a:lnTo>
                <a:lnTo>
                  <a:pt x="8040" y="95903"/>
                </a:lnTo>
                <a:lnTo>
                  <a:pt x="3172" y="91383"/>
                </a:lnTo>
                <a:lnTo>
                  <a:pt x="3441" y="88836"/>
                </a:lnTo>
                <a:lnTo>
                  <a:pt x="8910" y="83328"/>
                </a:lnTo>
                <a:lnTo>
                  <a:pt x="6904" y="77915"/>
                </a:lnTo>
                <a:lnTo>
                  <a:pt x="2590" y="75769"/>
                </a:lnTo>
                <a:lnTo>
                  <a:pt x="0" y="67479"/>
                </a:lnTo>
                <a:lnTo>
                  <a:pt x="2442" y="58771"/>
                </a:lnTo>
                <a:lnTo>
                  <a:pt x="7314" y="56380"/>
                </a:lnTo>
                <a:lnTo>
                  <a:pt x="7490" y="52532"/>
                </a:lnTo>
                <a:lnTo>
                  <a:pt x="8836" y="49224"/>
                </a:lnTo>
                <a:lnTo>
                  <a:pt x="18114" y="49719"/>
                </a:lnTo>
                <a:lnTo>
                  <a:pt x="20402" y="51745"/>
                </a:lnTo>
                <a:lnTo>
                  <a:pt x="21518" y="55479"/>
                </a:lnTo>
                <a:lnTo>
                  <a:pt x="25890" y="56863"/>
                </a:lnTo>
                <a:lnTo>
                  <a:pt x="28078" y="54001"/>
                </a:lnTo>
                <a:lnTo>
                  <a:pt x="25532" y="46509"/>
                </a:lnTo>
                <a:lnTo>
                  <a:pt x="27034" y="43332"/>
                </a:lnTo>
                <a:lnTo>
                  <a:pt x="34159" y="49799"/>
                </a:lnTo>
                <a:lnTo>
                  <a:pt x="36641" y="54377"/>
                </a:lnTo>
                <a:lnTo>
                  <a:pt x="39751" y="55808"/>
                </a:lnTo>
                <a:lnTo>
                  <a:pt x="38973" y="52422"/>
                </a:lnTo>
                <a:lnTo>
                  <a:pt x="36638" y="51603"/>
                </a:lnTo>
                <a:lnTo>
                  <a:pt x="36912" y="49269"/>
                </a:lnTo>
                <a:lnTo>
                  <a:pt x="33435" y="43752"/>
                </a:lnTo>
                <a:lnTo>
                  <a:pt x="32680" y="39689"/>
                </a:lnTo>
                <a:lnTo>
                  <a:pt x="33726" y="37458"/>
                </a:lnTo>
                <a:lnTo>
                  <a:pt x="48337" y="28343"/>
                </a:lnTo>
                <a:lnTo>
                  <a:pt x="53641" y="28089"/>
                </a:lnTo>
                <a:lnTo>
                  <a:pt x="59725" y="25378"/>
                </a:lnTo>
                <a:lnTo>
                  <a:pt x="64734" y="19724"/>
                </a:lnTo>
                <a:lnTo>
                  <a:pt x="70616" y="15757"/>
                </a:lnTo>
                <a:lnTo>
                  <a:pt x="86345" y="5319"/>
                </a:lnTo>
                <a:lnTo>
                  <a:pt x="91276" y="0"/>
                </a:lnTo>
                <a:lnTo>
                  <a:pt x="93246" y="704"/>
                </a:lnTo>
                <a:lnTo>
                  <a:pt x="98640" y="7149"/>
                </a:lnTo>
                <a:lnTo>
                  <a:pt x="100392" y="15543"/>
                </a:lnTo>
                <a:lnTo>
                  <a:pt x="97199" y="24110"/>
                </a:lnTo>
                <a:lnTo>
                  <a:pt x="98913" y="29959"/>
                </a:lnTo>
                <a:lnTo>
                  <a:pt x="85617" y="43394"/>
                </a:lnTo>
                <a:lnTo>
                  <a:pt x="84262" y="48006"/>
                </a:lnTo>
                <a:close/>
              </a:path>
            </a:pathLst>
          </a:custGeom>
          <a:solidFill>
            <a:srgbClr val="380F6A">
              <a:alpha val="100000"/>
            </a:srgbClr>
          </a:solidFill>
          <a:ln w="13550" cap="flat">
            <a:solidFill>
              <a:srgbClr val="380F6A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2951" name="pg2951"/>
          <p:cNvSpPr/>
          <p:nvPr/>
        </p:nvSpPr>
        <p:spPr>
          <a:xfrm>
            <a:off x="2867374" y="2519035"/>
            <a:ext cx="118412" cy="117479"/>
          </a:xfrm>
          <a:custGeom>
            <a:avLst/>
            <a:gdLst/>
            <a:ahLst/>
            <a:cxnLst/>
            <a:rect l="0" t="0" r="0" b="0"/>
            <a:pathLst>
              <a:path w="118412" h="117479">
                <a:moveTo>
                  <a:pt x="66635" y="34700"/>
                </a:moveTo>
                <a:lnTo>
                  <a:pt x="67054" y="42951"/>
                </a:lnTo>
                <a:lnTo>
                  <a:pt x="63921" y="51484"/>
                </a:lnTo>
                <a:lnTo>
                  <a:pt x="67496" y="54040"/>
                </a:lnTo>
                <a:lnTo>
                  <a:pt x="70774" y="67700"/>
                </a:lnTo>
                <a:lnTo>
                  <a:pt x="75586" y="69673"/>
                </a:lnTo>
                <a:lnTo>
                  <a:pt x="77071" y="73976"/>
                </a:lnTo>
                <a:lnTo>
                  <a:pt x="80642" y="74247"/>
                </a:lnTo>
                <a:lnTo>
                  <a:pt x="82080" y="72837"/>
                </a:lnTo>
                <a:lnTo>
                  <a:pt x="80770" y="69619"/>
                </a:lnTo>
                <a:lnTo>
                  <a:pt x="81010" y="67647"/>
                </a:lnTo>
                <a:lnTo>
                  <a:pt x="85492" y="66582"/>
                </a:lnTo>
                <a:lnTo>
                  <a:pt x="90214" y="70526"/>
                </a:lnTo>
                <a:lnTo>
                  <a:pt x="87842" y="76121"/>
                </a:lnTo>
                <a:lnTo>
                  <a:pt x="93259" y="79519"/>
                </a:lnTo>
                <a:lnTo>
                  <a:pt x="109800" y="75400"/>
                </a:lnTo>
                <a:lnTo>
                  <a:pt x="117513" y="77363"/>
                </a:lnTo>
                <a:lnTo>
                  <a:pt x="118412" y="78932"/>
                </a:lnTo>
                <a:lnTo>
                  <a:pt x="117968" y="81813"/>
                </a:lnTo>
                <a:lnTo>
                  <a:pt x="115005" y="87822"/>
                </a:lnTo>
                <a:lnTo>
                  <a:pt x="104628" y="93370"/>
                </a:lnTo>
                <a:lnTo>
                  <a:pt x="104391" y="97250"/>
                </a:lnTo>
                <a:lnTo>
                  <a:pt x="102535" y="100742"/>
                </a:lnTo>
                <a:lnTo>
                  <a:pt x="97340" y="105321"/>
                </a:lnTo>
                <a:lnTo>
                  <a:pt x="91093" y="113581"/>
                </a:lnTo>
                <a:lnTo>
                  <a:pt x="81932" y="117479"/>
                </a:lnTo>
                <a:lnTo>
                  <a:pt x="79917" y="113534"/>
                </a:lnTo>
                <a:lnTo>
                  <a:pt x="80270" y="110810"/>
                </a:lnTo>
                <a:lnTo>
                  <a:pt x="82985" y="102902"/>
                </a:lnTo>
                <a:lnTo>
                  <a:pt x="89820" y="94425"/>
                </a:lnTo>
                <a:lnTo>
                  <a:pt x="89884" y="93029"/>
                </a:lnTo>
                <a:lnTo>
                  <a:pt x="84678" y="92104"/>
                </a:lnTo>
                <a:lnTo>
                  <a:pt x="79899" y="87503"/>
                </a:lnTo>
                <a:lnTo>
                  <a:pt x="72707" y="97992"/>
                </a:lnTo>
                <a:lnTo>
                  <a:pt x="71388" y="96849"/>
                </a:lnTo>
                <a:lnTo>
                  <a:pt x="69689" y="91759"/>
                </a:lnTo>
                <a:lnTo>
                  <a:pt x="67117" y="89991"/>
                </a:lnTo>
                <a:lnTo>
                  <a:pt x="51333" y="93473"/>
                </a:lnTo>
                <a:lnTo>
                  <a:pt x="49545" y="89628"/>
                </a:lnTo>
                <a:lnTo>
                  <a:pt x="43913" y="87349"/>
                </a:lnTo>
                <a:lnTo>
                  <a:pt x="42501" y="81813"/>
                </a:lnTo>
                <a:lnTo>
                  <a:pt x="36691" y="78563"/>
                </a:lnTo>
                <a:lnTo>
                  <a:pt x="33730" y="73708"/>
                </a:lnTo>
                <a:lnTo>
                  <a:pt x="32992" y="72500"/>
                </a:lnTo>
                <a:lnTo>
                  <a:pt x="33278" y="68692"/>
                </a:lnTo>
                <a:lnTo>
                  <a:pt x="33730" y="68149"/>
                </a:lnTo>
                <a:lnTo>
                  <a:pt x="34896" y="66746"/>
                </a:lnTo>
                <a:lnTo>
                  <a:pt x="41126" y="65740"/>
                </a:lnTo>
                <a:lnTo>
                  <a:pt x="39821" y="62894"/>
                </a:lnTo>
                <a:lnTo>
                  <a:pt x="34279" y="61014"/>
                </a:lnTo>
                <a:lnTo>
                  <a:pt x="33730" y="60356"/>
                </a:lnTo>
                <a:lnTo>
                  <a:pt x="29854" y="55721"/>
                </a:lnTo>
                <a:lnTo>
                  <a:pt x="25117" y="55378"/>
                </a:lnTo>
                <a:lnTo>
                  <a:pt x="23588" y="55848"/>
                </a:lnTo>
                <a:lnTo>
                  <a:pt x="21304" y="61705"/>
                </a:lnTo>
                <a:lnTo>
                  <a:pt x="18493" y="62359"/>
                </a:lnTo>
                <a:lnTo>
                  <a:pt x="8188" y="57671"/>
                </a:lnTo>
                <a:lnTo>
                  <a:pt x="652" y="48563"/>
                </a:lnTo>
                <a:lnTo>
                  <a:pt x="0" y="46010"/>
                </a:lnTo>
                <a:lnTo>
                  <a:pt x="900" y="43497"/>
                </a:lnTo>
                <a:lnTo>
                  <a:pt x="3205" y="41999"/>
                </a:lnTo>
                <a:lnTo>
                  <a:pt x="3564" y="37124"/>
                </a:lnTo>
                <a:lnTo>
                  <a:pt x="5553" y="34752"/>
                </a:lnTo>
                <a:lnTo>
                  <a:pt x="13985" y="43943"/>
                </a:lnTo>
                <a:lnTo>
                  <a:pt x="17407" y="44422"/>
                </a:lnTo>
                <a:lnTo>
                  <a:pt x="16232" y="37035"/>
                </a:lnTo>
                <a:lnTo>
                  <a:pt x="19944" y="33598"/>
                </a:lnTo>
                <a:lnTo>
                  <a:pt x="14365" y="26163"/>
                </a:lnTo>
                <a:lnTo>
                  <a:pt x="16169" y="18288"/>
                </a:lnTo>
                <a:lnTo>
                  <a:pt x="19797" y="20546"/>
                </a:lnTo>
                <a:lnTo>
                  <a:pt x="24269" y="27293"/>
                </a:lnTo>
                <a:lnTo>
                  <a:pt x="33730" y="34245"/>
                </a:lnTo>
                <a:lnTo>
                  <a:pt x="33730" y="34700"/>
                </a:lnTo>
                <a:lnTo>
                  <a:pt x="34350" y="34700"/>
                </a:lnTo>
                <a:lnTo>
                  <a:pt x="35611" y="35627"/>
                </a:lnTo>
                <a:lnTo>
                  <a:pt x="37495" y="34700"/>
                </a:lnTo>
                <a:lnTo>
                  <a:pt x="40958" y="32998"/>
                </a:lnTo>
                <a:lnTo>
                  <a:pt x="43175" y="34700"/>
                </a:lnTo>
                <a:lnTo>
                  <a:pt x="46707" y="37413"/>
                </a:lnTo>
                <a:lnTo>
                  <a:pt x="46633" y="35457"/>
                </a:lnTo>
                <a:lnTo>
                  <a:pt x="46188" y="34700"/>
                </a:lnTo>
                <a:lnTo>
                  <a:pt x="41503" y="26728"/>
                </a:lnTo>
                <a:lnTo>
                  <a:pt x="42001" y="20720"/>
                </a:lnTo>
                <a:lnTo>
                  <a:pt x="38815" y="11197"/>
                </a:lnTo>
                <a:lnTo>
                  <a:pt x="43882" y="4941"/>
                </a:lnTo>
                <a:lnTo>
                  <a:pt x="45821" y="788"/>
                </a:lnTo>
                <a:lnTo>
                  <a:pt x="47559" y="0"/>
                </a:lnTo>
                <a:lnTo>
                  <a:pt x="54219" y="4492"/>
                </a:lnTo>
                <a:lnTo>
                  <a:pt x="58160" y="10385"/>
                </a:lnTo>
                <a:lnTo>
                  <a:pt x="63054" y="14566"/>
                </a:lnTo>
                <a:lnTo>
                  <a:pt x="65869" y="19612"/>
                </a:lnTo>
                <a:close/>
              </a:path>
            </a:pathLst>
          </a:custGeom>
          <a:solidFill>
            <a:srgbClr val="380F6A">
              <a:alpha val="100000"/>
            </a:srgbClr>
          </a:solidFill>
          <a:ln w="13550" cap="flat">
            <a:solidFill>
              <a:srgbClr val="380F6A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952" name="pg2952"/>
          <p:cNvSpPr/>
          <p:nvPr/>
        </p:nvSpPr>
        <p:spPr>
          <a:xfrm>
            <a:off x="3408384" y="2007415"/>
            <a:ext cx="67878" cy="134539"/>
          </a:xfrm>
          <a:custGeom>
            <a:avLst/>
            <a:gdLst/>
            <a:ahLst/>
            <a:cxnLst/>
            <a:rect l="0" t="0" r="0" b="0"/>
            <a:pathLst>
              <a:path w="67878" h="134539">
                <a:moveTo>
                  <a:pt x="41163" y="2744"/>
                </a:moveTo>
                <a:lnTo>
                  <a:pt x="39316" y="7817"/>
                </a:lnTo>
                <a:lnTo>
                  <a:pt x="39908" y="13089"/>
                </a:lnTo>
                <a:lnTo>
                  <a:pt x="36637" y="16453"/>
                </a:lnTo>
                <a:lnTo>
                  <a:pt x="38113" y="20114"/>
                </a:lnTo>
                <a:lnTo>
                  <a:pt x="37407" y="24643"/>
                </a:lnTo>
                <a:lnTo>
                  <a:pt x="38767" y="29697"/>
                </a:lnTo>
                <a:lnTo>
                  <a:pt x="35888" y="34324"/>
                </a:lnTo>
                <a:lnTo>
                  <a:pt x="34617" y="38984"/>
                </a:lnTo>
                <a:lnTo>
                  <a:pt x="36768" y="38338"/>
                </a:lnTo>
                <a:lnTo>
                  <a:pt x="39091" y="33652"/>
                </a:lnTo>
                <a:lnTo>
                  <a:pt x="44320" y="31658"/>
                </a:lnTo>
                <a:lnTo>
                  <a:pt x="42626" y="28117"/>
                </a:lnTo>
                <a:lnTo>
                  <a:pt x="43545" y="25841"/>
                </a:lnTo>
                <a:lnTo>
                  <a:pt x="48328" y="23989"/>
                </a:lnTo>
                <a:lnTo>
                  <a:pt x="50983" y="25164"/>
                </a:lnTo>
                <a:lnTo>
                  <a:pt x="55129" y="32263"/>
                </a:lnTo>
                <a:lnTo>
                  <a:pt x="54747" y="35071"/>
                </a:lnTo>
                <a:lnTo>
                  <a:pt x="52079" y="35312"/>
                </a:lnTo>
                <a:lnTo>
                  <a:pt x="50829" y="37182"/>
                </a:lnTo>
                <a:lnTo>
                  <a:pt x="54890" y="38176"/>
                </a:lnTo>
                <a:lnTo>
                  <a:pt x="56608" y="40876"/>
                </a:lnTo>
                <a:lnTo>
                  <a:pt x="59235" y="39031"/>
                </a:lnTo>
                <a:lnTo>
                  <a:pt x="61082" y="35746"/>
                </a:lnTo>
                <a:lnTo>
                  <a:pt x="63045" y="35634"/>
                </a:lnTo>
                <a:lnTo>
                  <a:pt x="66359" y="32128"/>
                </a:lnTo>
                <a:lnTo>
                  <a:pt x="67878" y="32443"/>
                </a:lnTo>
                <a:lnTo>
                  <a:pt x="66655" y="35104"/>
                </a:lnTo>
                <a:lnTo>
                  <a:pt x="59555" y="41971"/>
                </a:lnTo>
                <a:lnTo>
                  <a:pt x="60375" y="43528"/>
                </a:lnTo>
                <a:lnTo>
                  <a:pt x="62635" y="41324"/>
                </a:lnTo>
                <a:lnTo>
                  <a:pt x="64913" y="41977"/>
                </a:lnTo>
                <a:lnTo>
                  <a:pt x="64725" y="46908"/>
                </a:lnTo>
                <a:lnTo>
                  <a:pt x="54868" y="48654"/>
                </a:lnTo>
                <a:lnTo>
                  <a:pt x="55726" y="51724"/>
                </a:lnTo>
                <a:lnTo>
                  <a:pt x="63694" y="53564"/>
                </a:lnTo>
                <a:lnTo>
                  <a:pt x="64377" y="55201"/>
                </a:lnTo>
                <a:lnTo>
                  <a:pt x="58286" y="60313"/>
                </a:lnTo>
                <a:lnTo>
                  <a:pt x="58852" y="61735"/>
                </a:lnTo>
                <a:lnTo>
                  <a:pt x="62144" y="62146"/>
                </a:lnTo>
                <a:lnTo>
                  <a:pt x="62514" y="63788"/>
                </a:lnTo>
                <a:lnTo>
                  <a:pt x="56026" y="67091"/>
                </a:lnTo>
                <a:lnTo>
                  <a:pt x="54822" y="64315"/>
                </a:lnTo>
                <a:lnTo>
                  <a:pt x="52628" y="63664"/>
                </a:lnTo>
                <a:lnTo>
                  <a:pt x="51124" y="68553"/>
                </a:lnTo>
                <a:lnTo>
                  <a:pt x="52611" y="69837"/>
                </a:lnTo>
                <a:lnTo>
                  <a:pt x="52774" y="72328"/>
                </a:lnTo>
                <a:lnTo>
                  <a:pt x="54431" y="72563"/>
                </a:lnTo>
                <a:lnTo>
                  <a:pt x="53968" y="75902"/>
                </a:lnTo>
                <a:lnTo>
                  <a:pt x="56840" y="76168"/>
                </a:lnTo>
                <a:lnTo>
                  <a:pt x="57028" y="80459"/>
                </a:lnTo>
                <a:lnTo>
                  <a:pt x="58239" y="82642"/>
                </a:lnTo>
                <a:lnTo>
                  <a:pt x="56989" y="85847"/>
                </a:lnTo>
                <a:lnTo>
                  <a:pt x="52616" y="87795"/>
                </a:lnTo>
                <a:lnTo>
                  <a:pt x="50926" y="94507"/>
                </a:lnTo>
                <a:lnTo>
                  <a:pt x="51295" y="97596"/>
                </a:lnTo>
                <a:lnTo>
                  <a:pt x="53821" y="102759"/>
                </a:lnTo>
                <a:lnTo>
                  <a:pt x="49747" y="103965"/>
                </a:lnTo>
                <a:lnTo>
                  <a:pt x="49725" y="106484"/>
                </a:lnTo>
                <a:lnTo>
                  <a:pt x="51990" y="110725"/>
                </a:lnTo>
                <a:lnTo>
                  <a:pt x="51787" y="113536"/>
                </a:lnTo>
                <a:lnTo>
                  <a:pt x="50103" y="111193"/>
                </a:lnTo>
                <a:lnTo>
                  <a:pt x="44899" y="111769"/>
                </a:lnTo>
                <a:lnTo>
                  <a:pt x="46252" y="114270"/>
                </a:lnTo>
                <a:lnTo>
                  <a:pt x="46348" y="116884"/>
                </a:lnTo>
                <a:lnTo>
                  <a:pt x="45833" y="120641"/>
                </a:lnTo>
                <a:lnTo>
                  <a:pt x="43692" y="123818"/>
                </a:lnTo>
                <a:lnTo>
                  <a:pt x="44741" y="125996"/>
                </a:lnTo>
                <a:lnTo>
                  <a:pt x="43768" y="130584"/>
                </a:lnTo>
                <a:lnTo>
                  <a:pt x="44896" y="132531"/>
                </a:lnTo>
                <a:lnTo>
                  <a:pt x="44402" y="134539"/>
                </a:lnTo>
                <a:lnTo>
                  <a:pt x="42028" y="132185"/>
                </a:lnTo>
                <a:lnTo>
                  <a:pt x="40573" y="133483"/>
                </a:lnTo>
                <a:lnTo>
                  <a:pt x="40671" y="130093"/>
                </a:lnTo>
                <a:lnTo>
                  <a:pt x="39412" y="127759"/>
                </a:lnTo>
                <a:lnTo>
                  <a:pt x="33841" y="128676"/>
                </a:lnTo>
                <a:lnTo>
                  <a:pt x="32512" y="125901"/>
                </a:lnTo>
                <a:lnTo>
                  <a:pt x="34560" y="123325"/>
                </a:lnTo>
                <a:lnTo>
                  <a:pt x="35502" y="118107"/>
                </a:lnTo>
                <a:lnTo>
                  <a:pt x="37911" y="118616"/>
                </a:lnTo>
                <a:lnTo>
                  <a:pt x="38372" y="113807"/>
                </a:lnTo>
                <a:lnTo>
                  <a:pt x="37338" y="109997"/>
                </a:lnTo>
                <a:lnTo>
                  <a:pt x="39595" y="106484"/>
                </a:lnTo>
                <a:lnTo>
                  <a:pt x="44692" y="88469"/>
                </a:lnTo>
                <a:lnTo>
                  <a:pt x="44153" y="86644"/>
                </a:lnTo>
                <a:lnTo>
                  <a:pt x="41521" y="95492"/>
                </a:lnTo>
                <a:lnTo>
                  <a:pt x="38864" y="100278"/>
                </a:lnTo>
                <a:lnTo>
                  <a:pt x="38370" y="99870"/>
                </a:lnTo>
                <a:lnTo>
                  <a:pt x="38695" y="97107"/>
                </a:lnTo>
                <a:lnTo>
                  <a:pt x="36799" y="98588"/>
                </a:lnTo>
                <a:lnTo>
                  <a:pt x="36145" y="96199"/>
                </a:lnTo>
                <a:lnTo>
                  <a:pt x="37469" y="94507"/>
                </a:lnTo>
                <a:lnTo>
                  <a:pt x="38195" y="91320"/>
                </a:lnTo>
                <a:lnTo>
                  <a:pt x="41253" y="90566"/>
                </a:lnTo>
                <a:lnTo>
                  <a:pt x="42055" y="87773"/>
                </a:lnTo>
                <a:lnTo>
                  <a:pt x="42577" y="78598"/>
                </a:lnTo>
                <a:lnTo>
                  <a:pt x="39882" y="78654"/>
                </a:lnTo>
                <a:lnTo>
                  <a:pt x="40757" y="70227"/>
                </a:lnTo>
                <a:lnTo>
                  <a:pt x="36939" y="72146"/>
                </a:lnTo>
                <a:lnTo>
                  <a:pt x="34801" y="67476"/>
                </a:lnTo>
                <a:lnTo>
                  <a:pt x="32959" y="67038"/>
                </a:lnTo>
                <a:lnTo>
                  <a:pt x="34666" y="74137"/>
                </a:lnTo>
                <a:lnTo>
                  <a:pt x="31773" y="73987"/>
                </a:lnTo>
                <a:lnTo>
                  <a:pt x="29760" y="78811"/>
                </a:lnTo>
                <a:lnTo>
                  <a:pt x="26698" y="78806"/>
                </a:lnTo>
                <a:lnTo>
                  <a:pt x="24316" y="82367"/>
                </a:lnTo>
                <a:lnTo>
                  <a:pt x="16498" y="76617"/>
                </a:lnTo>
                <a:lnTo>
                  <a:pt x="17109" y="74137"/>
                </a:lnTo>
                <a:lnTo>
                  <a:pt x="20413" y="72146"/>
                </a:lnTo>
                <a:lnTo>
                  <a:pt x="19036" y="68956"/>
                </a:lnTo>
                <a:lnTo>
                  <a:pt x="15276" y="73026"/>
                </a:lnTo>
                <a:lnTo>
                  <a:pt x="11791" y="71338"/>
                </a:lnTo>
                <a:lnTo>
                  <a:pt x="7528" y="72510"/>
                </a:lnTo>
                <a:lnTo>
                  <a:pt x="1385" y="68368"/>
                </a:lnTo>
                <a:lnTo>
                  <a:pt x="0" y="64656"/>
                </a:lnTo>
                <a:lnTo>
                  <a:pt x="373" y="58376"/>
                </a:lnTo>
                <a:lnTo>
                  <a:pt x="2634" y="56650"/>
                </a:lnTo>
                <a:lnTo>
                  <a:pt x="8285" y="56121"/>
                </a:lnTo>
                <a:lnTo>
                  <a:pt x="13022" y="58052"/>
                </a:lnTo>
                <a:lnTo>
                  <a:pt x="15172" y="57372"/>
                </a:lnTo>
                <a:lnTo>
                  <a:pt x="16187" y="55052"/>
                </a:lnTo>
                <a:lnTo>
                  <a:pt x="19162" y="54426"/>
                </a:lnTo>
                <a:lnTo>
                  <a:pt x="22347" y="57732"/>
                </a:lnTo>
                <a:lnTo>
                  <a:pt x="24149" y="55394"/>
                </a:lnTo>
                <a:lnTo>
                  <a:pt x="22786" y="52938"/>
                </a:lnTo>
                <a:lnTo>
                  <a:pt x="23362" y="50812"/>
                </a:lnTo>
                <a:lnTo>
                  <a:pt x="31305" y="54676"/>
                </a:lnTo>
                <a:lnTo>
                  <a:pt x="34116" y="58110"/>
                </a:lnTo>
                <a:lnTo>
                  <a:pt x="35074" y="57521"/>
                </a:lnTo>
                <a:lnTo>
                  <a:pt x="35062" y="51003"/>
                </a:lnTo>
                <a:lnTo>
                  <a:pt x="40501" y="46556"/>
                </a:lnTo>
                <a:lnTo>
                  <a:pt x="40417" y="45668"/>
                </a:lnTo>
                <a:lnTo>
                  <a:pt x="36893" y="44776"/>
                </a:lnTo>
                <a:lnTo>
                  <a:pt x="35576" y="41525"/>
                </a:lnTo>
                <a:lnTo>
                  <a:pt x="33960" y="42666"/>
                </a:lnTo>
                <a:lnTo>
                  <a:pt x="31831" y="47641"/>
                </a:lnTo>
                <a:lnTo>
                  <a:pt x="29079" y="48683"/>
                </a:lnTo>
                <a:lnTo>
                  <a:pt x="25202" y="47214"/>
                </a:lnTo>
                <a:lnTo>
                  <a:pt x="24169" y="44623"/>
                </a:lnTo>
                <a:lnTo>
                  <a:pt x="26331" y="42048"/>
                </a:lnTo>
                <a:lnTo>
                  <a:pt x="31142" y="41908"/>
                </a:lnTo>
                <a:lnTo>
                  <a:pt x="29610" y="37598"/>
                </a:lnTo>
                <a:lnTo>
                  <a:pt x="26227" y="35567"/>
                </a:lnTo>
                <a:lnTo>
                  <a:pt x="26178" y="31715"/>
                </a:lnTo>
                <a:lnTo>
                  <a:pt x="24295" y="25717"/>
                </a:lnTo>
                <a:lnTo>
                  <a:pt x="21112" y="28626"/>
                </a:lnTo>
                <a:lnTo>
                  <a:pt x="19024" y="25502"/>
                </a:lnTo>
                <a:lnTo>
                  <a:pt x="9586" y="25936"/>
                </a:lnTo>
                <a:lnTo>
                  <a:pt x="7734" y="23966"/>
                </a:lnTo>
                <a:lnTo>
                  <a:pt x="9183" y="21624"/>
                </a:lnTo>
                <a:lnTo>
                  <a:pt x="12580" y="20609"/>
                </a:lnTo>
                <a:lnTo>
                  <a:pt x="14144" y="15502"/>
                </a:lnTo>
                <a:lnTo>
                  <a:pt x="16201" y="13572"/>
                </a:lnTo>
                <a:lnTo>
                  <a:pt x="22392" y="18125"/>
                </a:lnTo>
                <a:lnTo>
                  <a:pt x="22772" y="17506"/>
                </a:lnTo>
                <a:lnTo>
                  <a:pt x="22021" y="14681"/>
                </a:lnTo>
                <a:lnTo>
                  <a:pt x="26610" y="8877"/>
                </a:lnTo>
                <a:lnTo>
                  <a:pt x="29183" y="2490"/>
                </a:lnTo>
                <a:lnTo>
                  <a:pt x="36592" y="3267"/>
                </a:lnTo>
                <a:lnTo>
                  <a:pt x="37870" y="715"/>
                </a:lnTo>
                <a:lnTo>
                  <a:pt x="39618" y="0"/>
                </a:lnTo>
                <a:close/>
              </a:path>
            </a:pathLst>
          </a:custGeom>
          <a:solidFill>
            <a:srgbClr val="380F6A">
              <a:alpha val="100000"/>
            </a:srgbClr>
          </a:solidFill>
          <a:ln w="13550" cap="flat">
            <a:solidFill>
              <a:srgbClr val="380F6A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953" name="pg2953"/>
          <p:cNvSpPr/>
          <p:nvPr/>
        </p:nvSpPr>
        <p:spPr>
          <a:xfrm>
            <a:off x="2910230" y="2702926"/>
            <a:ext cx="76788" cy="66757"/>
          </a:xfrm>
          <a:custGeom>
            <a:avLst/>
            <a:gdLst/>
            <a:ahLst/>
            <a:cxnLst/>
            <a:rect l="0" t="0" r="0" b="0"/>
            <a:pathLst>
              <a:path w="76788" h="66757">
                <a:moveTo>
                  <a:pt x="61856" y="24951"/>
                </a:moveTo>
                <a:lnTo>
                  <a:pt x="65050" y="28271"/>
                </a:lnTo>
                <a:lnTo>
                  <a:pt x="69381" y="29389"/>
                </a:lnTo>
                <a:lnTo>
                  <a:pt x="73762" y="34371"/>
                </a:lnTo>
                <a:lnTo>
                  <a:pt x="76179" y="35030"/>
                </a:lnTo>
                <a:lnTo>
                  <a:pt x="76788" y="37018"/>
                </a:lnTo>
                <a:lnTo>
                  <a:pt x="74952" y="39353"/>
                </a:lnTo>
                <a:lnTo>
                  <a:pt x="75539" y="42472"/>
                </a:lnTo>
                <a:lnTo>
                  <a:pt x="71019" y="49889"/>
                </a:lnTo>
                <a:lnTo>
                  <a:pt x="61856" y="56768"/>
                </a:lnTo>
                <a:lnTo>
                  <a:pt x="56661" y="59072"/>
                </a:lnTo>
                <a:lnTo>
                  <a:pt x="53657" y="58694"/>
                </a:lnTo>
                <a:lnTo>
                  <a:pt x="52744" y="56877"/>
                </a:lnTo>
                <a:lnTo>
                  <a:pt x="54898" y="53030"/>
                </a:lnTo>
                <a:lnTo>
                  <a:pt x="52727" y="51963"/>
                </a:lnTo>
                <a:lnTo>
                  <a:pt x="46308" y="57220"/>
                </a:lnTo>
                <a:lnTo>
                  <a:pt x="40838" y="58021"/>
                </a:lnTo>
                <a:lnTo>
                  <a:pt x="34512" y="62247"/>
                </a:lnTo>
                <a:lnTo>
                  <a:pt x="30779" y="61499"/>
                </a:lnTo>
                <a:lnTo>
                  <a:pt x="24022" y="63571"/>
                </a:lnTo>
                <a:lnTo>
                  <a:pt x="14088" y="63923"/>
                </a:lnTo>
                <a:lnTo>
                  <a:pt x="10025" y="66757"/>
                </a:lnTo>
                <a:lnTo>
                  <a:pt x="5856" y="66285"/>
                </a:lnTo>
                <a:lnTo>
                  <a:pt x="0" y="62107"/>
                </a:lnTo>
                <a:lnTo>
                  <a:pt x="657" y="56079"/>
                </a:lnTo>
                <a:lnTo>
                  <a:pt x="2836" y="53468"/>
                </a:lnTo>
                <a:lnTo>
                  <a:pt x="7933" y="54043"/>
                </a:lnTo>
                <a:lnTo>
                  <a:pt x="13041" y="57855"/>
                </a:lnTo>
                <a:lnTo>
                  <a:pt x="13911" y="54321"/>
                </a:lnTo>
                <a:lnTo>
                  <a:pt x="23859" y="54508"/>
                </a:lnTo>
                <a:lnTo>
                  <a:pt x="36763" y="49992"/>
                </a:lnTo>
                <a:lnTo>
                  <a:pt x="38285" y="47779"/>
                </a:lnTo>
                <a:lnTo>
                  <a:pt x="36626" y="45164"/>
                </a:lnTo>
                <a:lnTo>
                  <a:pt x="27947" y="49565"/>
                </a:lnTo>
                <a:lnTo>
                  <a:pt x="18452" y="50303"/>
                </a:lnTo>
                <a:lnTo>
                  <a:pt x="17562" y="48255"/>
                </a:lnTo>
                <a:lnTo>
                  <a:pt x="18088" y="46149"/>
                </a:lnTo>
                <a:lnTo>
                  <a:pt x="23162" y="41382"/>
                </a:lnTo>
                <a:lnTo>
                  <a:pt x="25921" y="35676"/>
                </a:lnTo>
                <a:lnTo>
                  <a:pt x="33210" y="34805"/>
                </a:lnTo>
                <a:lnTo>
                  <a:pt x="37622" y="31485"/>
                </a:lnTo>
                <a:lnTo>
                  <a:pt x="39216" y="28140"/>
                </a:lnTo>
                <a:lnTo>
                  <a:pt x="37591" y="27031"/>
                </a:lnTo>
                <a:lnTo>
                  <a:pt x="26164" y="30458"/>
                </a:lnTo>
                <a:lnTo>
                  <a:pt x="22841" y="26160"/>
                </a:lnTo>
                <a:lnTo>
                  <a:pt x="16397" y="22268"/>
                </a:lnTo>
                <a:lnTo>
                  <a:pt x="8987" y="21853"/>
                </a:lnTo>
                <a:lnTo>
                  <a:pt x="4439" y="19539"/>
                </a:lnTo>
                <a:lnTo>
                  <a:pt x="4191" y="17329"/>
                </a:lnTo>
                <a:lnTo>
                  <a:pt x="7957" y="13402"/>
                </a:lnTo>
                <a:lnTo>
                  <a:pt x="6220" y="11506"/>
                </a:lnTo>
                <a:lnTo>
                  <a:pt x="6160" y="8448"/>
                </a:lnTo>
                <a:lnTo>
                  <a:pt x="14883" y="7535"/>
                </a:lnTo>
                <a:lnTo>
                  <a:pt x="16400" y="3465"/>
                </a:lnTo>
                <a:lnTo>
                  <a:pt x="26011" y="0"/>
                </a:lnTo>
                <a:lnTo>
                  <a:pt x="35573" y="5765"/>
                </a:lnTo>
                <a:lnTo>
                  <a:pt x="44502" y="22143"/>
                </a:lnTo>
                <a:close/>
              </a:path>
            </a:pathLst>
          </a:custGeom>
          <a:solidFill>
            <a:srgbClr val="380F6A">
              <a:alpha val="100000"/>
            </a:srgbClr>
          </a:solidFill>
          <a:ln w="13550" cap="flat">
            <a:solidFill>
              <a:srgbClr val="380F6A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954" name="pg2954"/>
          <p:cNvSpPr/>
          <p:nvPr/>
        </p:nvSpPr>
        <p:spPr>
          <a:xfrm>
            <a:off x="2894471" y="2828143"/>
            <a:ext cx="52527" cy="62067"/>
          </a:xfrm>
          <a:custGeom>
            <a:avLst/>
            <a:gdLst/>
            <a:ahLst/>
            <a:cxnLst/>
            <a:rect l="0" t="0" r="0" b="0"/>
            <a:pathLst>
              <a:path w="52527" h="62067">
                <a:moveTo>
                  <a:pt x="44220" y="16432"/>
                </a:moveTo>
                <a:lnTo>
                  <a:pt x="45657" y="24722"/>
                </a:lnTo>
                <a:lnTo>
                  <a:pt x="49893" y="30171"/>
                </a:lnTo>
                <a:lnTo>
                  <a:pt x="52527" y="44230"/>
                </a:lnTo>
                <a:lnTo>
                  <a:pt x="47730" y="48300"/>
                </a:lnTo>
                <a:lnTo>
                  <a:pt x="47162" y="49736"/>
                </a:lnTo>
                <a:lnTo>
                  <a:pt x="46741" y="50803"/>
                </a:lnTo>
                <a:lnTo>
                  <a:pt x="40170" y="53517"/>
                </a:lnTo>
                <a:lnTo>
                  <a:pt x="40780" y="55429"/>
                </a:lnTo>
                <a:lnTo>
                  <a:pt x="40336" y="57556"/>
                </a:lnTo>
                <a:lnTo>
                  <a:pt x="38801" y="55530"/>
                </a:lnTo>
                <a:lnTo>
                  <a:pt x="39492" y="53655"/>
                </a:lnTo>
                <a:lnTo>
                  <a:pt x="33096" y="53282"/>
                </a:lnTo>
                <a:lnTo>
                  <a:pt x="29723" y="59438"/>
                </a:lnTo>
                <a:lnTo>
                  <a:pt x="25189" y="62067"/>
                </a:lnTo>
                <a:lnTo>
                  <a:pt x="19603" y="59174"/>
                </a:lnTo>
                <a:lnTo>
                  <a:pt x="20989" y="53051"/>
                </a:lnTo>
                <a:lnTo>
                  <a:pt x="23007" y="50272"/>
                </a:lnTo>
                <a:lnTo>
                  <a:pt x="24618" y="49736"/>
                </a:lnTo>
                <a:lnTo>
                  <a:pt x="26810" y="49007"/>
                </a:lnTo>
                <a:lnTo>
                  <a:pt x="26999" y="46168"/>
                </a:lnTo>
                <a:lnTo>
                  <a:pt x="23924" y="39946"/>
                </a:lnTo>
                <a:lnTo>
                  <a:pt x="19675" y="38282"/>
                </a:lnTo>
                <a:lnTo>
                  <a:pt x="19129" y="36885"/>
                </a:lnTo>
                <a:lnTo>
                  <a:pt x="20337" y="33717"/>
                </a:lnTo>
                <a:lnTo>
                  <a:pt x="27387" y="29413"/>
                </a:lnTo>
                <a:lnTo>
                  <a:pt x="28015" y="28046"/>
                </a:lnTo>
                <a:lnTo>
                  <a:pt x="27191" y="26949"/>
                </a:lnTo>
                <a:lnTo>
                  <a:pt x="18737" y="26534"/>
                </a:lnTo>
                <a:lnTo>
                  <a:pt x="14744" y="34651"/>
                </a:lnTo>
                <a:lnTo>
                  <a:pt x="9671" y="41258"/>
                </a:lnTo>
                <a:lnTo>
                  <a:pt x="6633" y="43432"/>
                </a:lnTo>
                <a:lnTo>
                  <a:pt x="3612" y="45594"/>
                </a:lnTo>
                <a:lnTo>
                  <a:pt x="0" y="43240"/>
                </a:lnTo>
                <a:lnTo>
                  <a:pt x="2163" y="39227"/>
                </a:lnTo>
                <a:lnTo>
                  <a:pt x="2335" y="35347"/>
                </a:lnTo>
                <a:lnTo>
                  <a:pt x="6353" y="28427"/>
                </a:lnTo>
                <a:lnTo>
                  <a:pt x="6130" y="26644"/>
                </a:lnTo>
                <a:lnTo>
                  <a:pt x="4087" y="24570"/>
                </a:lnTo>
                <a:lnTo>
                  <a:pt x="6281" y="21495"/>
                </a:lnTo>
                <a:lnTo>
                  <a:pt x="6633" y="18685"/>
                </a:lnTo>
                <a:lnTo>
                  <a:pt x="6914" y="16432"/>
                </a:lnTo>
                <a:lnTo>
                  <a:pt x="7775" y="14034"/>
                </a:lnTo>
                <a:lnTo>
                  <a:pt x="12246" y="13768"/>
                </a:lnTo>
                <a:lnTo>
                  <a:pt x="17041" y="10385"/>
                </a:lnTo>
                <a:lnTo>
                  <a:pt x="19871" y="8504"/>
                </a:lnTo>
                <a:lnTo>
                  <a:pt x="20363" y="9076"/>
                </a:lnTo>
                <a:lnTo>
                  <a:pt x="20219" y="10385"/>
                </a:lnTo>
                <a:lnTo>
                  <a:pt x="18519" y="17450"/>
                </a:lnTo>
                <a:lnTo>
                  <a:pt x="19315" y="19007"/>
                </a:lnTo>
                <a:lnTo>
                  <a:pt x="20735" y="18974"/>
                </a:lnTo>
                <a:lnTo>
                  <a:pt x="20392" y="17599"/>
                </a:lnTo>
                <a:lnTo>
                  <a:pt x="20963" y="16432"/>
                </a:lnTo>
                <a:lnTo>
                  <a:pt x="22273" y="10857"/>
                </a:lnTo>
                <a:lnTo>
                  <a:pt x="23754" y="10385"/>
                </a:lnTo>
                <a:lnTo>
                  <a:pt x="34380" y="1983"/>
                </a:lnTo>
                <a:lnTo>
                  <a:pt x="40547" y="0"/>
                </a:lnTo>
                <a:lnTo>
                  <a:pt x="41976" y="1177"/>
                </a:lnTo>
                <a:lnTo>
                  <a:pt x="41649" y="7220"/>
                </a:lnTo>
                <a:lnTo>
                  <a:pt x="42396" y="10385"/>
                </a:lnTo>
                <a:close/>
              </a:path>
            </a:pathLst>
          </a:custGeom>
          <a:solidFill>
            <a:srgbClr val="380F6A">
              <a:alpha val="100000"/>
            </a:srgbClr>
          </a:solidFill>
          <a:ln w="13550" cap="flat">
            <a:solidFill>
              <a:srgbClr val="380F6A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957" name="pg2957"/>
          <p:cNvSpPr/>
          <p:nvPr/>
        </p:nvSpPr>
        <p:spPr>
          <a:xfrm>
            <a:off x="2787198" y="2521115"/>
            <a:ext cx="43741" cy="52192"/>
          </a:xfrm>
          <a:custGeom>
            <a:avLst/>
            <a:gdLst/>
            <a:ahLst/>
            <a:cxnLst/>
            <a:rect l="0" t="0" r="0" b="0"/>
            <a:pathLst>
              <a:path w="43741" h="52192">
                <a:moveTo>
                  <a:pt x="38412" y="3648"/>
                </a:moveTo>
                <a:lnTo>
                  <a:pt x="35522" y="8377"/>
                </a:lnTo>
                <a:lnTo>
                  <a:pt x="35608" y="11398"/>
                </a:lnTo>
                <a:lnTo>
                  <a:pt x="40426" y="16833"/>
                </a:lnTo>
                <a:lnTo>
                  <a:pt x="43741" y="18573"/>
                </a:lnTo>
                <a:lnTo>
                  <a:pt x="39952" y="30113"/>
                </a:lnTo>
                <a:lnTo>
                  <a:pt x="33229" y="32952"/>
                </a:lnTo>
                <a:lnTo>
                  <a:pt x="33927" y="34675"/>
                </a:lnTo>
                <a:lnTo>
                  <a:pt x="37947" y="33507"/>
                </a:lnTo>
                <a:lnTo>
                  <a:pt x="38658" y="35128"/>
                </a:lnTo>
                <a:lnTo>
                  <a:pt x="37036" y="37359"/>
                </a:lnTo>
                <a:lnTo>
                  <a:pt x="32759" y="37210"/>
                </a:lnTo>
                <a:lnTo>
                  <a:pt x="31863" y="41078"/>
                </a:lnTo>
                <a:lnTo>
                  <a:pt x="29926" y="43213"/>
                </a:lnTo>
                <a:lnTo>
                  <a:pt x="33482" y="45360"/>
                </a:lnTo>
                <a:lnTo>
                  <a:pt x="35146" y="48671"/>
                </a:lnTo>
                <a:lnTo>
                  <a:pt x="34980" y="51517"/>
                </a:lnTo>
                <a:lnTo>
                  <a:pt x="32898" y="52192"/>
                </a:lnTo>
                <a:lnTo>
                  <a:pt x="31693" y="49605"/>
                </a:lnTo>
                <a:lnTo>
                  <a:pt x="29677" y="51377"/>
                </a:lnTo>
                <a:lnTo>
                  <a:pt x="26377" y="49072"/>
                </a:lnTo>
                <a:lnTo>
                  <a:pt x="22137" y="49834"/>
                </a:lnTo>
                <a:lnTo>
                  <a:pt x="15141" y="46236"/>
                </a:lnTo>
                <a:lnTo>
                  <a:pt x="13086" y="42363"/>
                </a:lnTo>
                <a:lnTo>
                  <a:pt x="13627" y="38483"/>
                </a:lnTo>
                <a:lnTo>
                  <a:pt x="17914" y="35314"/>
                </a:lnTo>
                <a:lnTo>
                  <a:pt x="27766" y="37983"/>
                </a:lnTo>
                <a:lnTo>
                  <a:pt x="28477" y="37161"/>
                </a:lnTo>
                <a:lnTo>
                  <a:pt x="27733" y="34782"/>
                </a:lnTo>
                <a:lnTo>
                  <a:pt x="28414" y="32279"/>
                </a:lnTo>
                <a:lnTo>
                  <a:pt x="22835" y="30795"/>
                </a:lnTo>
                <a:lnTo>
                  <a:pt x="18028" y="23977"/>
                </a:lnTo>
                <a:lnTo>
                  <a:pt x="11454" y="19742"/>
                </a:lnTo>
                <a:lnTo>
                  <a:pt x="5164" y="20464"/>
                </a:lnTo>
                <a:lnTo>
                  <a:pt x="0" y="15899"/>
                </a:lnTo>
                <a:lnTo>
                  <a:pt x="310" y="13854"/>
                </a:lnTo>
                <a:lnTo>
                  <a:pt x="5344" y="5562"/>
                </a:lnTo>
                <a:lnTo>
                  <a:pt x="9501" y="5695"/>
                </a:lnTo>
                <a:lnTo>
                  <a:pt x="14822" y="8672"/>
                </a:lnTo>
                <a:lnTo>
                  <a:pt x="21124" y="1831"/>
                </a:lnTo>
                <a:lnTo>
                  <a:pt x="21804" y="5121"/>
                </a:lnTo>
                <a:lnTo>
                  <a:pt x="23620" y="5938"/>
                </a:lnTo>
                <a:lnTo>
                  <a:pt x="25021" y="3428"/>
                </a:lnTo>
                <a:lnTo>
                  <a:pt x="25851" y="3568"/>
                </a:lnTo>
                <a:lnTo>
                  <a:pt x="26099" y="7051"/>
                </a:lnTo>
                <a:lnTo>
                  <a:pt x="29231" y="3236"/>
                </a:lnTo>
                <a:lnTo>
                  <a:pt x="35307" y="0"/>
                </a:lnTo>
                <a:close/>
              </a:path>
            </a:pathLst>
          </a:custGeom>
          <a:solidFill>
            <a:srgbClr val="380F6A">
              <a:alpha val="100000"/>
            </a:srgbClr>
          </a:solidFill>
          <a:ln w="13550" cap="flat">
            <a:solidFill>
              <a:srgbClr val="380F6A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2959" name="pg2959"/>
          <p:cNvSpPr/>
          <p:nvPr/>
        </p:nvSpPr>
        <p:spPr>
          <a:xfrm>
            <a:off x="2796855" y="2572056"/>
            <a:ext cx="24685" cy="51836"/>
          </a:xfrm>
          <a:custGeom>
            <a:avLst/>
            <a:gdLst/>
            <a:ahLst/>
            <a:cxnLst/>
            <a:rect l="0" t="0" r="0" b="0"/>
            <a:pathLst>
              <a:path w="24685" h="51836">
                <a:moveTo>
                  <a:pt x="22504" y="49318"/>
                </a:moveTo>
                <a:lnTo>
                  <a:pt x="20980" y="51836"/>
                </a:lnTo>
                <a:lnTo>
                  <a:pt x="8007" y="51278"/>
                </a:lnTo>
                <a:lnTo>
                  <a:pt x="5831" y="49569"/>
                </a:lnTo>
                <a:lnTo>
                  <a:pt x="4251" y="47046"/>
                </a:lnTo>
                <a:lnTo>
                  <a:pt x="0" y="28792"/>
                </a:lnTo>
                <a:lnTo>
                  <a:pt x="1599" y="19728"/>
                </a:lnTo>
                <a:lnTo>
                  <a:pt x="3794" y="16885"/>
                </a:lnTo>
                <a:lnTo>
                  <a:pt x="4021" y="12369"/>
                </a:lnTo>
                <a:lnTo>
                  <a:pt x="1415" y="2532"/>
                </a:lnTo>
                <a:lnTo>
                  <a:pt x="4317" y="281"/>
                </a:lnTo>
                <a:lnTo>
                  <a:pt x="10040" y="0"/>
                </a:lnTo>
                <a:lnTo>
                  <a:pt x="17012" y="3850"/>
                </a:lnTo>
                <a:lnTo>
                  <a:pt x="20938" y="9797"/>
                </a:lnTo>
                <a:lnTo>
                  <a:pt x="19334" y="12517"/>
                </a:lnTo>
                <a:lnTo>
                  <a:pt x="24444" y="16709"/>
                </a:lnTo>
                <a:lnTo>
                  <a:pt x="24685" y="19728"/>
                </a:lnTo>
                <a:lnTo>
                  <a:pt x="20978" y="22764"/>
                </a:lnTo>
                <a:lnTo>
                  <a:pt x="18537" y="28792"/>
                </a:lnTo>
                <a:lnTo>
                  <a:pt x="16117" y="31192"/>
                </a:lnTo>
                <a:lnTo>
                  <a:pt x="19500" y="36538"/>
                </a:lnTo>
                <a:lnTo>
                  <a:pt x="19354" y="40854"/>
                </a:lnTo>
                <a:lnTo>
                  <a:pt x="13204" y="44048"/>
                </a:lnTo>
                <a:lnTo>
                  <a:pt x="13249" y="44964"/>
                </a:lnTo>
                <a:lnTo>
                  <a:pt x="19776" y="46537"/>
                </a:lnTo>
                <a:close/>
              </a:path>
            </a:pathLst>
          </a:custGeom>
          <a:solidFill>
            <a:srgbClr val="380F6A">
              <a:alpha val="100000"/>
            </a:srgbClr>
          </a:solidFill>
          <a:ln w="13550" cap="flat">
            <a:solidFill>
              <a:srgbClr val="380F6A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2964" name="pg2964"/>
          <p:cNvSpPr/>
          <p:nvPr/>
        </p:nvSpPr>
        <p:spPr>
          <a:xfrm>
            <a:off x="2901597" y="2631636"/>
            <a:ext cx="21980" cy="21391"/>
          </a:xfrm>
          <a:custGeom>
            <a:avLst/>
            <a:gdLst/>
            <a:ahLst/>
            <a:cxnLst/>
            <a:rect l="0" t="0" r="0" b="0"/>
            <a:pathLst>
              <a:path w="21980" h="21391">
                <a:moveTo>
                  <a:pt x="20056" y="16777"/>
                </a:moveTo>
                <a:lnTo>
                  <a:pt x="13890" y="21391"/>
                </a:lnTo>
                <a:lnTo>
                  <a:pt x="9187" y="18458"/>
                </a:lnTo>
                <a:lnTo>
                  <a:pt x="7669" y="14984"/>
                </a:lnTo>
                <a:lnTo>
                  <a:pt x="1938" y="11088"/>
                </a:lnTo>
                <a:lnTo>
                  <a:pt x="0" y="8851"/>
                </a:lnTo>
                <a:lnTo>
                  <a:pt x="6539" y="2351"/>
                </a:lnTo>
                <a:lnTo>
                  <a:pt x="12595" y="0"/>
                </a:lnTo>
                <a:lnTo>
                  <a:pt x="20322" y="4142"/>
                </a:lnTo>
                <a:lnTo>
                  <a:pt x="21054" y="5949"/>
                </a:lnTo>
                <a:lnTo>
                  <a:pt x="20203" y="8069"/>
                </a:lnTo>
                <a:lnTo>
                  <a:pt x="21941" y="9601"/>
                </a:lnTo>
                <a:lnTo>
                  <a:pt x="21980" y="11088"/>
                </a:lnTo>
                <a:close/>
              </a:path>
            </a:pathLst>
          </a:custGeom>
          <a:solidFill>
            <a:srgbClr val="380F6A">
              <a:alpha val="100000"/>
            </a:srgbClr>
          </a:solidFill>
          <a:ln w="13550" cap="flat">
            <a:solidFill>
              <a:srgbClr val="380F6A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2966" name="pg2966"/>
          <p:cNvSpPr/>
          <p:nvPr/>
        </p:nvSpPr>
        <p:spPr>
          <a:xfrm>
            <a:off x="2874688" y="2696326"/>
            <a:ext cx="26856" cy="21267"/>
          </a:xfrm>
          <a:custGeom>
            <a:avLst/>
            <a:gdLst/>
            <a:ahLst/>
            <a:cxnLst/>
            <a:rect l="0" t="0" r="0" b="0"/>
            <a:pathLst>
              <a:path w="26856" h="21267">
                <a:moveTo>
                  <a:pt x="16387" y="16014"/>
                </a:moveTo>
                <a:lnTo>
                  <a:pt x="9842" y="18640"/>
                </a:lnTo>
                <a:lnTo>
                  <a:pt x="8393" y="17763"/>
                </a:lnTo>
                <a:lnTo>
                  <a:pt x="7006" y="19640"/>
                </a:lnTo>
                <a:lnTo>
                  <a:pt x="3767" y="18592"/>
                </a:lnTo>
                <a:lnTo>
                  <a:pt x="1678" y="21267"/>
                </a:lnTo>
                <a:lnTo>
                  <a:pt x="0" y="19780"/>
                </a:lnTo>
                <a:lnTo>
                  <a:pt x="2172" y="17079"/>
                </a:lnTo>
                <a:lnTo>
                  <a:pt x="5413" y="15797"/>
                </a:lnTo>
                <a:lnTo>
                  <a:pt x="10504" y="8777"/>
                </a:lnTo>
                <a:lnTo>
                  <a:pt x="18872" y="2156"/>
                </a:lnTo>
                <a:lnTo>
                  <a:pt x="23031" y="0"/>
                </a:lnTo>
                <a:lnTo>
                  <a:pt x="26510" y="234"/>
                </a:lnTo>
                <a:lnTo>
                  <a:pt x="26856" y="1388"/>
                </a:lnTo>
                <a:lnTo>
                  <a:pt x="26415" y="3045"/>
                </a:lnTo>
                <a:lnTo>
                  <a:pt x="21986" y="11216"/>
                </a:lnTo>
                <a:lnTo>
                  <a:pt x="19449" y="11529"/>
                </a:lnTo>
                <a:close/>
              </a:path>
            </a:pathLst>
          </a:custGeom>
          <a:solidFill>
            <a:srgbClr val="380F6A">
              <a:alpha val="100000"/>
            </a:srgbClr>
          </a:solidFill>
          <a:ln w="13550" cap="flat">
            <a:solidFill>
              <a:srgbClr val="380F6A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  <p:sp>
        <p:nvSpPr>
          <p:cNvPr id="2967" name="pg2967"/>
          <p:cNvSpPr/>
          <p:nvPr/>
        </p:nvSpPr>
        <p:spPr>
          <a:xfrm>
            <a:off x="2782695" y="2632483"/>
            <a:ext cx="20312" cy="24818"/>
          </a:xfrm>
          <a:custGeom>
            <a:avLst/>
            <a:gdLst/>
            <a:ahLst/>
            <a:cxnLst/>
            <a:rect l="0" t="0" r="0" b="0"/>
            <a:pathLst>
              <a:path w="20312" h="24818">
                <a:moveTo>
                  <a:pt x="20312" y="11672"/>
                </a:moveTo>
                <a:lnTo>
                  <a:pt x="19711" y="12610"/>
                </a:lnTo>
                <a:lnTo>
                  <a:pt x="18181" y="12468"/>
                </a:lnTo>
                <a:lnTo>
                  <a:pt x="12436" y="18641"/>
                </a:lnTo>
                <a:lnTo>
                  <a:pt x="7983" y="17725"/>
                </a:lnTo>
                <a:lnTo>
                  <a:pt x="4302" y="18829"/>
                </a:lnTo>
                <a:lnTo>
                  <a:pt x="5020" y="20856"/>
                </a:lnTo>
                <a:lnTo>
                  <a:pt x="4038" y="22667"/>
                </a:lnTo>
                <a:lnTo>
                  <a:pt x="5837" y="23242"/>
                </a:lnTo>
                <a:lnTo>
                  <a:pt x="5684" y="24444"/>
                </a:lnTo>
                <a:lnTo>
                  <a:pt x="2156" y="24818"/>
                </a:lnTo>
                <a:lnTo>
                  <a:pt x="1555" y="23804"/>
                </a:lnTo>
                <a:lnTo>
                  <a:pt x="2196" y="22147"/>
                </a:lnTo>
                <a:lnTo>
                  <a:pt x="0" y="20545"/>
                </a:lnTo>
                <a:lnTo>
                  <a:pt x="1419" y="15103"/>
                </a:lnTo>
                <a:lnTo>
                  <a:pt x="5469" y="13018"/>
                </a:lnTo>
                <a:lnTo>
                  <a:pt x="5873" y="10241"/>
                </a:lnTo>
                <a:lnTo>
                  <a:pt x="6717" y="7067"/>
                </a:lnTo>
                <a:lnTo>
                  <a:pt x="11645" y="4394"/>
                </a:lnTo>
                <a:lnTo>
                  <a:pt x="12792" y="0"/>
                </a:lnTo>
                <a:lnTo>
                  <a:pt x="14980" y="1966"/>
                </a:lnTo>
                <a:lnTo>
                  <a:pt x="13789" y="5648"/>
                </a:lnTo>
                <a:lnTo>
                  <a:pt x="18410" y="10241"/>
                </a:lnTo>
                <a:close/>
              </a:path>
            </a:pathLst>
          </a:custGeom>
          <a:solidFill>
            <a:srgbClr val="380F6A">
              <a:alpha val="100000"/>
            </a:srgbClr>
          </a:solidFill>
          <a:ln w="13550" cap="flat">
            <a:solidFill>
              <a:srgbClr val="380F6A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2968" name="pg2968"/>
          <p:cNvSpPr/>
          <p:nvPr/>
        </p:nvSpPr>
        <p:spPr>
          <a:xfrm>
            <a:off x="2940778" y="2554157"/>
            <a:ext cx="10751" cy="30034"/>
          </a:xfrm>
          <a:custGeom>
            <a:avLst/>
            <a:gdLst/>
            <a:ahLst/>
            <a:cxnLst/>
            <a:rect l="0" t="0" r="0" b="0"/>
            <a:pathLst>
              <a:path w="10751" h="30034">
                <a:moveTo>
                  <a:pt x="10116" y="0"/>
                </a:moveTo>
                <a:lnTo>
                  <a:pt x="10751" y="3071"/>
                </a:lnTo>
                <a:lnTo>
                  <a:pt x="8808" y="8039"/>
                </a:lnTo>
                <a:lnTo>
                  <a:pt x="5847" y="12150"/>
                </a:lnTo>
                <a:lnTo>
                  <a:pt x="7161" y="19432"/>
                </a:lnTo>
                <a:lnTo>
                  <a:pt x="9360" y="23244"/>
                </a:lnTo>
                <a:lnTo>
                  <a:pt x="9363" y="25067"/>
                </a:lnTo>
                <a:lnTo>
                  <a:pt x="6973" y="28829"/>
                </a:lnTo>
                <a:lnTo>
                  <a:pt x="3864" y="30034"/>
                </a:lnTo>
                <a:lnTo>
                  <a:pt x="2309" y="29347"/>
                </a:lnTo>
                <a:lnTo>
                  <a:pt x="0" y="25240"/>
                </a:lnTo>
                <a:lnTo>
                  <a:pt x="772" y="20718"/>
                </a:lnTo>
                <a:lnTo>
                  <a:pt x="163" y="13730"/>
                </a:lnTo>
                <a:lnTo>
                  <a:pt x="2340" y="8039"/>
                </a:lnTo>
                <a:lnTo>
                  <a:pt x="6749" y="7350"/>
                </a:lnTo>
                <a:lnTo>
                  <a:pt x="5771" y="2104"/>
                </a:lnTo>
                <a:lnTo>
                  <a:pt x="7956" y="2242"/>
                </a:lnTo>
                <a:close/>
              </a:path>
            </a:pathLst>
          </a:custGeom>
          <a:solidFill>
            <a:srgbClr val="380F6A">
              <a:alpha val="100000"/>
            </a:srgbClr>
          </a:solidFill>
          <a:ln w="13550" cap="flat">
            <a:solidFill>
              <a:srgbClr val="380F6A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2979" name="pg2979"/>
          <p:cNvSpPr/>
          <p:nvPr/>
        </p:nvSpPr>
        <p:spPr>
          <a:xfrm>
            <a:off x="2927349" y="2651504"/>
            <a:ext cx="10471" cy="12830"/>
          </a:xfrm>
          <a:custGeom>
            <a:avLst/>
            <a:gdLst/>
            <a:ahLst/>
            <a:cxnLst/>
            <a:rect l="0" t="0" r="0" b="0"/>
            <a:pathLst>
              <a:path w="10471" h="12830">
                <a:moveTo>
                  <a:pt x="10471" y="3587"/>
                </a:moveTo>
                <a:lnTo>
                  <a:pt x="9805" y="8457"/>
                </a:lnTo>
                <a:lnTo>
                  <a:pt x="9934" y="9997"/>
                </a:lnTo>
                <a:lnTo>
                  <a:pt x="7420" y="12830"/>
                </a:lnTo>
                <a:lnTo>
                  <a:pt x="5249" y="12790"/>
                </a:lnTo>
                <a:lnTo>
                  <a:pt x="2663" y="11559"/>
                </a:lnTo>
                <a:lnTo>
                  <a:pt x="0" y="9802"/>
                </a:lnTo>
                <a:lnTo>
                  <a:pt x="222" y="6545"/>
                </a:lnTo>
                <a:lnTo>
                  <a:pt x="2585" y="5106"/>
                </a:lnTo>
                <a:lnTo>
                  <a:pt x="5309" y="5267"/>
                </a:lnTo>
                <a:lnTo>
                  <a:pt x="5778" y="4493"/>
                </a:lnTo>
                <a:lnTo>
                  <a:pt x="5056" y="1684"/>
                </a:lnTo>
                <a:lnTo>
                  <a:pt x="6296" y="430"/>
                </a:lnTo>
                <a:lnTo>
                  <a:pt x="7679" y="0"/>
                </a:lnTo>
                <a:lnTo>
                  <a:pt x="9821" y="1668"/>
                </a:lnTo>
                <a:close/>
              </a:path>
            </a:pathLst>
          </a:custGeom>
          <a:solidFill>
            <a:srgbClr val="380F6A">
              <a:alpha val="100000"/>
            </a:srgbClr>
          </a:solidFill>
          <a:ln w="13550" cap="flat">
            <a:solidFill>
              <a:srgbClr val="380F6A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2982" name="pg2982"/>
          <p:cNvSpPr/>
          <p:nvPr/>
        </p:nvSpPr>
        <p:spPr>
          <a:xfrm>
            <a:off x="2824606" y="2524997"/>
            <a:ext cx="11715" cy="10562"/>
          </a:xfrm>
          <a:custGeom>
            <a:avLst/>
            <a:gdLst/>
            <a:ahLst/>
            <a:cxnLst/>
            <a:rect l="0" t="0" r="0" b="0"/>
            <a:pathLst>
              <a:path w="11715" h="10562">
                <a:moveTo>
                  <a:pt x="11006" y="3682"/>
                </a:moveTo>
                <a:lnTo>
                  <a:pt x="11715" y="4625"/>
                </a:lnTo>
                <a:lnTo>
                  <a:pt x="8745" y="9365"/>
                </a:lnTo>
                <a:lnTo>
                  <a:pt x="7776" y="10088"/>
                </a:lnTo>
                <a:lnTo>
                  <a:pt x="6293" y="9120"/>
                </a:lnTo>
                <a:lnTo>
                  <a:pt x="5529" y="10437"/>
                </a:lnTo>
                <a:lnTo>
                  <a:pt x="4360" y="10562"/>
                </a:lnTo>
                <a:lnTo>
                  <a:pt x="2692" y="8902"/>
                </a:lnTo>
                <a:lnTo>
                  <a:pt x="3681" y="7682"/>
                </a:lnTo>
                <a:lnTo>
                  <a:pt x="4916" y="8296"/>
                </a:lnTo>
                <a:lnTo>
                  <a:pt x="5539" y="6619"/>
                </a:lnTo>
                <a:lnTo>
                  <a:pt x="1917" y="6402"/>
                </a:lnTo>
                <a:lnTo>
                  <a:pt x="1094" y="6904"/>
                </a:lnTo>
                <a:lnTo>
                  <a:pt x="791" y="4689"/>
                </a:lnTo>
                <a:lnTo>
                  <a:pt x="0" y="4016"/>
                </a:lnTo>
                <a:lnTo>
                  <a:pt x="924" y="2636"/>
                </a:lnTo>
                <a:lnTo>
                  <a:pt x="3221" y="2965"/>
                </a:lnTo>
                <a:lnTo>
                  <a:pt x="4021" y="2323"/>
                </a:lnTo>
                <a:lnTo>
                  <a:pt x="4077" y="3748"/>
                </a:lnTo>
                <a:lnTo>
                  <a:pt x="7281" y="3059"/>
                </a:lnTo>
                <a:lnTo>
                  <a:pt x="7109" y="1565"/>
                </a:lnTo>
                <a:lnTo>
                  <a:pt x="8510" y="0"/>
                </a:lnTo>
                <a:lnTo>
                  <a:pt x="9360" y="899"/>
                </a:lnTo>
                <a:lnTo>
                  <a:pt x="8230" y="2148"/>
                </a:lnTo>
                <a:close/>
              </a:path>
            </a:pathLst>
          </a:custGeom>
          <a:solidFill>
            <a:srgbClr val="380F6A">
              <a:alpha val="100000"/>
            </a:srgbClr>
          </a:solidFill>
          <a:ln w="13550" cap="flat">
            <a:solidFill>
              <a:srgbClr val="380F6A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2987" name="pg2987"/>
          <p:cNvSpPr/>
          <p:nvPr/>
        </p:nvSpPr>
        <p:spPr>
          <a:xfrm>
            <a:off x="2884733" y="2629379"/>
            <a:ext cx="15476" cy="5060"/>
          </a:xfrm>
          <a:custGeom>
            <a:avLst/>
            <a:gdLst/>
            <a:ahLst/>
            <a:cxnLst/>
            <a:rect l="0" t="0" r="0" b="0"/>
            <a:pathLst>
              <a:path w="15476" h="5060">
                <a:moveTo>
                  <a:pt x="11031" y="0"/>
                </a:moveTo>
                <a:lnTo>
                  <a:pt x="13308" y="955"/>
                </a:lnTo>
                <a:lnTo>
                  <a:pt x="13106" y="3486"/>
                </a:lnTo>
                <a:lnTo>
                  <a:pt x="15216" y="3514"/>
                </a:lnTo>
                <a:lnTo>
                  <a:pt x="15476" y="5060"/>
                </a:lnTo>
                <a:lnTo>
                  <a:pt x="10475" y="4576"/>
                </a:lnTo>
                <a:lnTo>
                  <a:pt x="10110" y="2583"/>
                </a:lnTo>
                <a:lnTo>
                  <a:pt x="6766" y="2417"/>
                </a:lnTo>
                <a:lnTo>
                  <a:pt x="4171" y="4544"/>
                </a:lnTo>
                <a:lnTo>
                  <a:pt x="1397" y="4969"/>
                </a:lnTo>
                <a:lnTo>
                  <a:pt x="0" y="3446"/>
                </a:lnTo>
                <a:lnTo>
                  <a:pt x="2228" y="1820"/>
                </a:lnTo>
                <a:lnTo>
                  <a:pt x="5540" y="1147"/>
                </a:lnTo>
                <a:lnTo>
                  <a:pt x="5763" y="229"/>
                </a:lnTo>
                <a:lnTo>
                  <a:pt x="8637" y="617"/>
                </a:lnTo>
                <a:close/>
              </a:path>
            </a:pathLst>
          </a:custGeom>
          <a:solidFill>
            <a:srgbClr val="380F6A">
              <a:alpha val="100000"/>
            </a:srgbClr>
          </a:solidFill>
          <a:ln w="13550" cap="flat">
            <a:solidFill>
              <a:srgbClr val="380F6A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2988" name="pg2988"/>
          <p:cNvSpPr/>
          <p:nvPr/>
        </p:nvSpPr>
        <p:spPr>
          <a:xfrm>
            <a:off x="2834459" y="2480658"/>
            <a:ext cx="10051" cy="7995"/>
          </a:xfrm>
          <a:custGeom>
            <a:avLst/>
            <a:gdLst/>
            <a:ahLst/>
            <a:cxnLst/>
            <a:rect l="0" t="0" r="0" b="0"/>
            <a:pathLst>
              <a:path w="10051" h="7995">
                <a:moveTo>
                  <a:pt x="10051" y="3015"/>
                </a:moveTo>
                <a:lnTo>
                  <a:pt x="9017" y="5734"/>
                </a:lnTo>
                <a:lnTo>
                  <a:pt x="7295" y="6834"/>
                </a:lnTo>
                <a:lnTo>
                  <a:pt x="4429" y="4798"/>
                </a:lnTo>
                <a:lnTo>
                  <a:pt x="3406" y="5043"/>
                </a:lnTo>
                <a:lnTo>
                  <a:pt x="3137" y="6713"/>
                </a:lnTo>
                <a:lnTo>
                  <a:pt x="513" y="7995"/>
                </a:lnTo>
                <a:lnTo>
                  <a:pt x="0" y="6592"/>
                </a:lnTo>
                <a:lnTo>
                  <a:pt x="1028" y="4506"/>
                </a:lnTo>
                <a:lnTo>
                  <a:pt x="3589" y="4065"/>
                </a:lnTo>
                <a:lnTo>
                  <a:pt x="4354" y="1486"/>
                </a:lnTo>
                <a:lnTo>
                  <a:pt x="5532" y="425"/>
                </a:lnTo>
                <a:lnTo>
                  <a:pt x="9017" y="0"/>
                </a:lnTo>
                <a:close/>
              </a:path>
            </a:pathLst>
          </a:custGeom>
          <a:solidFill>
            <a:srgbClr val="380F6A">
              <a:alpha val="100000"/>
            </a:srgbClr>
          </a:solidFill>
          <a:ln w="13550" cap="flat">
            <a:solidFill>
              <a:srgbClr val="380F6A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2992" name="pg2992"/>
          <p:cNvSpPr/>
          <p:nvPr/>
        </p:nvSpPr>
        <p:spPr>
          <a:xfrm>
            <a:off x="2819333" y="2512568"/>
            <a:ext cx="8283" cy="6260"/>
          </a:xfrm>
          <a:custGeom>
            <a:avLst/>
            <a:gdLst/>
            <a:ahLst/>
            <a:cxnLst/>
            <a:rect l="0" t="0" r="0" b="0"/>
            <a:pathLst>
              <a:path w="8283" h="6260">
                <a:moveTo>
                  <a:pt x="8283" y="969"/>
                </a:moveTo>
                <a:lnTo>
                  <a:pt x="7552" y="3731"/>
                </a:lnTo>
                <a:lnTo>
                  <a:pt x="6183" y="3579"/>
                </a:lnTo>
                <a:lnTo>
                  <a:pt x="6048" y="4572"/>
                </a:lnTo>
                <a:lnTo>
                  <a:pt x="4415" y="6213"/>
                </a:lnTo>
                <a:lnTo>
                  <a:pt x="3033" y="5137"/>
                </a:lnTo>
                <a:lnTo>
                  <a:pt x="2148" y="6260"/>
                </a:lnTo>
                <a:lnTo>
                  <a:pt x="0" y="5478"/>
                </a:lnTo>
                <a:lnTo>
                  <a:pt x="1268" y="3764"/>
                </a:lnTo>
                <a:lnTo>
                  <a:pt x="2651" y="801"/>
                </a:lnTo>
                <a:lnTo>
                  <a:pt x="6607" y="0"/>
                </a:lnTo>
                <a:close/>
              </a:path>
            </a:pathLst>
          </a:custGeom>
          <a:solidFill>
            <a:srgbClr val="380F6A">
              <a:alpha val="100000"/>
            </a:srgbClr>
          </a:solidFill>
          <a:ln w="13550" cap="flat">
            <a:solidFill>
              <a:srgbClr val="380F6A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2994" name="pg2994"/>
          <p:cNvSpPr/>
          <p:nvPr/>
        </p:nvSpPr>
        <p:spPr>
          <a:xfrm>
            <a:off x="2825130" y="2459802"/>
            <a:ext cx="7455" cy="6493"/>
          </a:xfrm>
          <a:custGeom>
            <a:avLst/>
            <a:gdLst/>
            <a:ahLst/>
            <a:cxnLst/>
            <a:rect l="0" t="0" r="0" b="0"/>
            <a:pathLst>
              <a:path w="7455" h="6493">
                <a:moveTo>
                  <a:pt x="7455" y="6041"/>
                </a:moveTo>
                <a:lnTo>
                  <a:pt x="5835" y="6493"/>
                </a:lnTo>
                <a:lnTo>
                  <a:pt x="4821" y="5464"/>
                </a:lnTo>
                <a:lnTo>
                  <a:pt x="2073" y="5415"/>
                </a:lnTo>
                <a:lnTo>
                  <a:pt x="621" y="3729"/>
                </a:lnTo>
                <a:lnTo>
                  <a:pt x="0" y="2015"/>
                </a:lnTo>
                <a:lnTo>
                  <a:pt x="1938" y="899"/>
                </a:lnTo>
                <a:lnTo>
                  <a:pt x="2448" y="0"/>
                </a:lnTo>
                <a:lnTo>
                  <a:pt x="4348" y="582"/>
                </a:lnTo>
                <a:lnTo>
                  <a:pt x="6587" y="2015"/>
                </a:lnTo>
                <a:close/>
              </a:path>
            </a:pathLst>
          </a:custGeom>
          <a:solidFill>
            <a:srgbClr val="380F6A">
              <a:alpha val="100000"/>
            </a:srgbClr>
          </a:solidFill>
          <a:ln w="13550" cap="flat">
            <a:solidFill>
              <a:srgbClr val="380F6A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2996" name="pg2996"/>
          <p:cNvSpPr/>
          <p:nvPr/>
        </p:nvSpPr>
        <p:spPr>
          <a:xfrm>
            <a:off x="2922382" y="2612763"/>
            <a:ext cx="8193" cy="6328"/>
          </a:xfrm>
          <a:custGeom>
            <a:avLst/>
            <a:gdLst/>
            <a:ahLst/>
            <a:cxnLst/>
            <a:rect l="0" t="0" r="0" b="0"/>
            <a:pathLst>
              <a:path w="8193" h="6328">
                <a:moveTo>
                  <a:pt x="8193" y="1269"/>
                </a:moveTo>
                <a:lnTo>
                  <a:pt x="7314" y="2977"/>
                </a:lnTo>
                <a:lnTo>
                  <a:pt x="5280" y="2639"/>
                </a:lnTo>
                <a:lnTo>
                  <a:pt x="4814" y="3592"/>
                </a:lnTo>
                <a:lnTo>
                  <a:pt x="5675" y="5046"/>
                </a:lnTo>
                <a:lnTo>
                  <a:pt x="4188" y="6292"/>
                </a:lnTo>
                <a:lnTo>
                  <a:pt x="2660" y="6328"/>
                </a:lnTo>
                <a:lnTo>
                  <a:pt x="873" y="5002"/>
                </a:lnTo>
                <a:lnTo>
                  <a:pt x="0" y="3055"/>
                </a:lnTo>
                <a:lnTo>
                  <a:pt x="2622" y="1502"/>
                </a:lnTo>
                <a:lnTo>
                  <a:pt x="4094" y="1130"/>
                </a:lnTo>
                <a:lnTo>
                  <a:pt x="5100" y="0"/>
                </a:lnTo>
                <a:lnTo>
                  <a:pt x="7429" y="348"/>
                </a:lnTo>
                <a:close/>
              </a:path>
            </a:pathLst>
          </a:custGeom>
          <a:solidFill>
            <a:srgbClr val="380F6A">
              <a:alpha val="100000"/>
            </a:srgbClr>
          </a:solidFill>
          <a:ln w="13550" cap="flat">
            <a:solidFill>
              <a:srgbClr val="380F6A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2997" name="pg2997"/>
          <p:cNvSpPr/>
          <p:nvPr/>
        </p:nvSpPr>
        <p:spPr>
          <a:xfrm>
            <a:off x="2949892" y="2540441"/>
            <a:ext cx="4556" cy="10915"/>
          </a:xfrm>
          <a:custGeom>
            <a:avLst/>
            <a:gdLst/>
            <a:ahLst/>
            <a:cxnLst/>
            <a:rect l="0" t="0" r="0" b="0"/>
            <a:pathLst>
              <a:path w="4556" h="10915">
                <a:moveTo>
                  <a:pt x="2996" y="8854"/>
                </a:moveTo>
                <a:lnTo>
                  <a:pt x="2551" y="10915"/>
                </a:lnTo>
                <a:lnTo>
                  <a:pt x="1089" y="10544"/>
                </a:lnTo>
                <a:lnTo>
                  <a:pt x="597" y="8854"/>
                </a:lnTo>
                <a:lnTo>
                  <a:pt x="0" y="6801"/>
                </a:lnTo>
                <a:lnTo>
                  <a:pt x="1533" y="5581"/>
                </a:lnTo>
                <a:lnTo>
                  <a:pt x="1226" y="1911"/>
                </a:lnTo>
                <a:lnTo>
                  <a:pt x="2551" y="850"/>
                </a:lnTo>
                <a:lnTo>
                  <a:pt x="3919" y="0"/>
                </a:lnTo>
                <a:lnTo>
                  <a:pt x="4556" y="1625"/>
                </a:lnTo>
                <a:close/>
              </a:path>
            </a:pathLst>
          </a:custGeom>
          <a:solidFill>
            <a:srgbClr val="380F6A">
              <a:alpha val="100000"/>
            </a:srgbClr>
          </a:solidFill>
          <a:ln w="13550" cap="flat">
            <a:solidFill>
              <a:srgbClr val="380F6A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3002" name="pg3002"/>
          <p:cNvSpPr/>
          <p:nvPr/>
        </p:nvSpPr>
        <p:spPr>
          <a:xfrm>
            <a:off x="2814859" y="2504485"/>
            <a:ext cx="7058" cy="4359"/>
          </a:xfrm>
          <a:custGeom>
            <a:avLst/>
            <a:gdLst/>
            <a:ahLst/>
            <a:cxnLst/>
            <a:rect l="0" t="0" r="0" b="0"/>
            <a:pathLst>
              <a:path w="7058" h="4359">
                <a:moveTo>
                  <a:pt x="6069" y="3533"/>
                </a:moveTo>
                <a:lnTo>
                  <a:pt x="4670" y="4359"/>
                </a:lnTo>
                <a:lnTo>
                  <a:pt x="2019" y="4147"/>
                </a:lnTo>
                <a:lnTo>
                  <a:pt x="0" y="1960"/>
                </a:lnTo>
                <a:lnTo>
                  <a:pt x="830" y="748"/>
                </a:lnTo>
                <a:lnTo>
                  <a:pt x="2597" y="661"/>
                </a:lnTo>
                <a:lnTo>
                  <a:pt x="2880" y="0"/>
                </a:lnTo>
                <a:lnTo>
                  <a:pt x="5546" y="13"/>
                </a:lnTo>
                <a:lnTo>
                  <a:pt x="7058" y="1843"/>
                </a:lnTo>
                <a:close/>
              </a:path>
            </a:pathLst>
          </a:custGeom>
          <a:solidFill>
            <a:srgbClr val="380F6A">
              <a:alpha val="100000"/>
            </a:srgbClr>
          </a:solidFill>
          <a:ln w="13550" cap="flat">
            <a:solidFill>
              <a:srgbClr val="380F6A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3003" name="pg3003"/>
          <p:cNvSpPr/>
          <p:nvPr/>
        </p:nvSpPr>
        <p:spPr>
          <a:xfrm>
            <a:off x="2801851" y="2545948"/>
            <a:ext cx="4302" cy="8653"/>
          </a:xfrm>
          <a:custGeom>
            <a:avLst/>
            <a:gdLst/>
            <a:ahLst/>
            <a:cxnLst/>
            <a:rect l="0" t="0" r="0" b="0"/>
            <a:pathLst>
              <a:path w="4302" h="8653">
                <a:moveTo>
                  <a:pt x="3426" y="7471"/>
                </a:moveTo>
                <a:lnTo>
                  <a:pt x="3613" y="8653"/>
                </a:lnTo>
                <a:lnTo>
                  <a:pt x="2191" y="8130"/>
                </a:lnTo>
                <a:lnTo>
                  <a:pt x="1626" y="5520"/>
                </a:lnTo>
                <a:lnTo>
                  <a:pt x="165" y="3348"/>
                </a:lnTo>
                <a:lnTo>
                  <a:pt x="0" y="1618"/>
                </a:lnTo>
                <a:lnTo>
                  <a:pt x="1907" y="0"/>
                </a:lnTo>
                <a:lnTo>
                  <a:pt x="3772" y="1341"/>
                </a:lnTo>
                <a:lnTo>
                  <a:pt x="4229" y="3348"/>
                </a:lnTo>
                <a:lnTo>
                  <a:pt x="3290" y="4014"/>
                </a:lnTo>
                <a:lnTo>
                  <a:pt x="4302" y="5910"/>
                </a:lnTo>
                <a:close/>
              </a:path>
            </a:pathLst>
          </a:custGeom>
          <a:solidFill>
            <a:srgbClr val="380F6A">
              <a:alpha val="100000"/>
            </a:srgbClr>
          </a:solidFill>
          <a:ln w="13550" cap="flat">
            <a:solidFill>
              <a:srgbClr val="380F6A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3004" name="pg3004"/>
          <p:cNvSpPr/>
          <p:nvPr/>
        </p:nvSpPr>
        <p:spPr>
          <a:xfrm>
            <a:off x="2810084" y="2625951"/>
            <a:ext cx="4466" cy="6353"/>
          </a:xfrm>
          <a:custGeom>
            <a:avLst/>
            <a:gdLst/>
            <a:ahLst/>
            <a:cxnLst/>
            <a:rect l="0" t="0" r="0" b="0"/>
            <a:pathLst>
              <a:path w="4466" h="6353">
                <a:moveTo>
                  <a:pt x="3323" y="4999"/>
                </a:moveTo>
                <a:lnTo>
                  <a:pt x="2044" y="6353"/>
                </a:lnTo>
                <a:lnTo>
                  <a:pt x="395" y="4985"/>
                </a:lnTo>
                <a:lnTo>
                  <a:pt x="0" y="1067"/>
                </a:lnTo>
                <a:lnTo>
                  <a:pt x="1944" y="50"/>
                </a:lnTo>
                <a:lnTo>
                  <a:pt x="4466" y="0"/>
                </a:lnTo>
                <a:close/>
              </a:path>
            </a:pathLst>
          </a:custGeom>
          <a:solidFill>
            <a:srgbClr val="380F6A">
              <a:alpha val="100000"/>
            </a:srgbClr>
          </a:solidFill>
          <a:ln w="13550" cap="flat">
            <a:solidFill>
              <a:srgbClr val="380F6A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3007" name="pg3007"/>
          <p:cNvSpPr/>
          <p:nvPr/>
        </p:nvSpPr>
        <p:spPr>
          <a:xfrm>
            <a:off x="2671537" y="2497308"/>
            <a:ext cx="6802" cy="4268"/>
          </a:xfrm>
          <a:custGeom>
            <a:avLst/>
            <a:gdLst/>
            <a:ahLst/>
            <a:cxnLst/>
            <a:rect l="0" t="0" r="0" b="0"/>
            <a:pathLst>
              <a:path w="6802" h="4268">
                <a:moveTo>
                  <a:pt x="6802" y="2347"/>
                </a:moveTo>
                <a:lnTo>
                  <a:pt x="5980" y="3045"/>
                </a:lnTo>
                <a:lnTo>
                  <a:pt x="4754" y="2660"/>
                </a:lnTo>
                <a:lnTo>
                  <a:pt x="4055" y="4268"/>
                </a:lnTo>
                <a:lnTo>
                  <a:pt x="415" y="2753"/>
                </a:lnTo>
                <a:lnTo>
                  <a:pt x="0" y="1103"/>
                </a:lnTo>
                <a:lnTo>
                  <a:pt x="2333" y="0"/>
                </a:lnTo>
                <a:lnTo>
                  <a:pt x="4055" y="489"/>
                </a:lnTo>
                <a:lnTo>
                  <a:pt x="5102" y="867"/>
                </a:lnTo>
                <a:close/>
              </a:path>
            </a:pathLst>
          </a:custGeom>
          <a:solidFill>
            <a:srgbClr val="380F6A">
              <a:alpha val="100000"/>
            </a:srgbClr>
          </a:solidFill>
          <a:ln w="13550" cap="flat">
            <a:solidFill>
              <a:srgbClr val="380F6A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3008" name="pg3008"/>
          <p:cNvSpPr/>
          <p:nvPr/>
        </p:nvSpPr>
        <p:spPr>
          <a:xfrm>
            <a:off x="2773174" y="2671764"/>
            <a:ext cx="4144" cy="5634"/>
          </a:xfrm>
          <a:custGeom>
            <a:avLst/>
            <a:gdLst/>
            <a:ahLst/>
            <a:cxnLst/>
            <a:rect l="0" t="0" r="0" b="0"/>
            <a:pathLst>
              <a:path w="4144" h="5634">
                <a:moveTo>
                  <a:pt x="3562" y="4408"/>
                </a:moveTo>
                <a:lnTo>
                  <a:pt x="1236" y="5634"/>
                </a:lnTo>
                <a:lnTo>
                  <a:pt x="177" y="4165"/>
                </a:lnTo>
                <a:lnTo>
                  <a:pt x="0" y="1513"/>
                </a:lnTo>
                <a:lnTo>
                  <a:pt x="401" y="897"/>
                </a:lnTo>
                <a:lnTo>
                  <a:pt x="4144" y="0"/>
                </a:lnTo>
                <a:close/>
              </a:path>
            </a:pathLst>
          </a:custGeom>
          <a:solidFill>
            <a:srgbClr val="380F6A">
              <a:alpha val="100000"/>
            </a:srgbClr>
          </a:solidFill>
          <a:ln w="13550" cap="flat">
            <a:solidFill>
              <a:srgbClr val="380F6A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3009" name="pg3009"/>
          <p:cNvSpPr/>
          <p:nvPr/>
        </p:nvSpPr>
        <p:spPr>
          <a:xfrm>
            <a:off x="2920155" y="2668932"/>
            <a:ext cx="6691" cy="3545"/>
          </a:xfrm>
          <a:custGeom>
            <a:avLst/>
            <a:gdLst/>
            <a:ahLst/>
            <a:cxnLst/>
            <a:rect l="0" t="0" r="0" b="0"/>
            <a:pathLst>
              <a:path w="6691" h="3545">
                <a:moveTo>
                  <a:pt x="5698" y="0"/>
                </a:moveTo>
                <a:lnTo>
                  <a:pt x="6691" y="1509"/>
                </a:lnTo>
                <a:lnTo>
                  <a:pt x="4631" y="3545"/>
                </a:lnTo>
                <a:lnTo>
                  <a:pt x="3002" y="2247"/>
                </a:lnTo>
                <a:lnTo>
                  <a:pt x="904" y="3043"/>
                </a:lnTo>
                <a:lnTo>
                  <a:pt x="0" y="1784"/>
                </a:lnTo>
                <a:lnTo>
                  <a:pt x="1478" y="34"/>
                </a:lnTo>
                <a:lnTo>
                  <a:pt x="2532" y="643"/>
                </a:lnTo>
                <a:close/>
              </a:path>
            </a:pathLst>
          </a:custGeom>
          <a:solidFill>
            <a:srgbClr val="380F6A">
              <a:alpha val="100000"/>
            </a:srgbClr>
          </a:solidFill>
          <a:ln w="13550" cap="flat">
            <a:solidFill>
              <a:srgbClr val="380F6A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3012" name="pg3012"/>
          <p:cNvSpPr/>
          <p:nvPr/>
        </p:nvSpPr>
        <p:spPr>
          <a:xfrm>
            <a:off x="2785867" y="2658965"/>
            <a:ext cx="4112" cy="3638"/>
          </a:xfrm>
          <a:custGeom>
            <a:avLst/>
            <a:gdLst/>
            <a:ahLst/>
            <a:cxnLst/>
            <a:rect l="0" t="0" r="0" b="0"/>
            <a:pathLst>
              <a:path w="4112" h="3638">
                <a:moveTo>
                  <a:pt x="4112" y="3617"/>
                </a:moveTo>
                <a:lnTo>
                  <a:pt x="2319" y="3638"/>
                </a:lnTo>
                <a:lnTo>
                  <a:pt x="803" y="2450"/>
                </a:lnTo>
                <a:lnTo>
                  <a:pt x="0" y="816"/>
                </a:lnTo>
                <a:lnTo>
                  <a:pt x="894" y="45"/>
                </a:lnTo>
                <a:lnTo>
                  <a:pt x="2979" y="0"/>
                </a:lnTo>
                <a:lnTo>
                  <a:pt x="4111" y="586"/>
                </a:lnTo>
                <a:close/>
              </a:path>
            </a:pathLst>
          </a:custGeom>
          <a:solidFill>
            <a:srgbClr val="380F6A">
              <a:alpha val="100000"/>
            </a:srgbClr>
          </a:solidFill>
          <a:ln w="13550" cap="flat">
            <a:solidFill>
              <a:srgbClr val="380F6A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3021" name="pg3021"/>
          <p:cNvSpPr/>
          <p:nvPr/>
        </p:nvSpPr>
        <p:spPr>
          <a:xfrm>
            <a:off x="2965235" y="2580335"/>
            <a:ext cx="3947" cy="3307"/>
          </a:xfrm>
          <a:custGeom>
            <a:avLst/>
            <a:gdLst/>
            <a:ahLst/>
            <a:cxnLst/>
            <a:rect l="0" t="0" r="0" b="0"/>
            <a:pathLst>
              <a:path w="3947" h="3307">
                <a:moveTo>
                  <a:pt x="3947" y="2394"/>
                </a:moveTo>
                <a:lnTo>
                  <a:pt x="3031" y="3307"/>
                </a:lnTo>
                <a:lnTo>
                  <a:pt x="972" y="2987"/>
                </a:lnTo>
                <a:lnTo>
                  <a:pt x="0" y="608"/>
                </a:lnTo>
                <a:lnTo>
                  <a:pt x="2213" y="0"/>
                </a:lnTo>
                <a:close/>
              </a:path>
            </a:pathLst>
          </a:custGeom>
          <a:solidFill>
            <a:srgbClr val="380F6A">
              <a:alpha val="100000"/>
            </a:srgbClr>
          </a:solidFill>
          <a:ln w="13550" cap="flat">
            <a:solidFill>
              <a:srgbClr val="380F6A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3026" name="pg3026"/>
          <p:cNvSpPr/>
          <p:nvPr/>
        </p:nvSpPr>
        <p:spPr>
          <a:xfrm>
            <a:off x="2834854" y="2524946"/>
            <a:ext cx="3797" cy="3370"/>
          </a:xfrm>
          <a:custGeom>
            <a:avLst/>
            <a:gdLst/>
            <a:ahLst/>
            <a:cxnLst/>
            <a:rect l="0" t="0" r="0" b="0"/>
            <a:pathLst>
              <a:path w="3797" h="3370">
                <a:moveTo>
                  <a:pt x="3797" y="1640"/>
                </a:moveTo>
                <a:lnTo>
                  <a:pt x="3391" y="3145"/>
                </a:lnTo>
                <a:lnTo>
                  <a:pt x="2434" y="3370"/>
                </a:lnTo>
                <a:lnTo>
                  <a:pt x="2070" y="1969"/>
                </a:lnTo>
                <a:lnTo>
                  <a:pt x="810" y="2865"/>
                </a:lnTo>
                <a:lnTo>
                  <a:pt x="0" y="718"/>
                </a:lnTo>
                <a:lnTo>
                  <a:pt x="274" y="0"/>
                </a:lnTo>
                <a:lnTo>
                  <a:pt x="2223" y="496"/>
                </a:lnTo>
                <a:close/>
              </a:path>
            </a:pathLst>
          </a:custGeom>
          <a:solidFill>
            <a:srgbClr val="380F6A">
              <a:alpha val="100000"/>
            </a:srgbClr>
          </a:solidFill>
          <a:ln w="13550" cap="flat">
            <a:solidFill>
              <a:srgbClr val="380F6A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3027" name="pg3027"/>
          <p:cNvSpPr/>
          <p:nvPr/>
        </p:nvSpPr>
        <p:spPr>
          <a:xfrm>
            <a:off x="2775172" y="2548512"/>
            <a:ext cx="4078" cy="3575"/>
          </a:xfrm>
          <a:custGeom>
            <a:avLst/>
            <a:gdLst/>
            <a:ahLst/>
            <a:cxnLst/>
            <a:rect l="0" t="0" r="0" b="0"/>
            <a:pathLst>
              <a:path w="4078" h="3575">
                <a:moveTo>
                  <a:pt x="4078" y="752"/>
                </a:moveTo>
                <a:lnTo>
                  <a:pt x="2338" y="3575"/>
                </a:lnTo>
                <a:lnTo>
                  <a:pt x="0" y="2695"/>
                </a:lnTo>
                <a:lnTo>
                  <a:pt x="175" y="752"/>
                </a:lnTo>
                <a:lnTo>
                  <a:pt x="1503" y="1747"/>
                </a:lnTo>
                <a:lnTo>
                  <a:pt x="3546" y="0"/>
                </a:lnTo>
                <a:close/>
              </a:path>
            </a:pathLst>
          </a:custGeom>
          <a:solidFill>
            <a:srgbClr val="380F6A">
              <a:alpha val="100000"/>
            </a:srgbClr>
          </a:solidFill>
          <a:ln w="13550" cap="flat">
            <a:solidFill>
              <a:srgbClr val="380F6A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3028" name="pg3028"/>
          <p:cNvSpPr/>
          <p:nvPr/>
        </p:nvSpPr>
        <p:spPr>
          <a:xfrm>
            <a:off x="2804945" y="2636663"/>
            <a:ext cx="4490" cy="3942"/>
          </a:xfrm>
          <a:custGeom>
            <a:avLst/>
            <a:gdLst/>
            <a:ahLst/>
            <a:cxnLst/>
            <a:rect l="0" t="0" r="0" b="0"/>
            <a:pathLst>
              <a:path w="4490" h="3942">
                <a:moveTo>
                  <a:pt x="3497" y="0"/>
                </a:moveTo>
                <a:lnTo>
                  <a:pt x="4490" y="2585"/>
                </a:lnTo>
                <a:lnTo>
                  <a:pt x="2955" y="2309"/>
                </a:lnTo>
                <a:lnTo>
                  <a:pt x="2514" y="3942"/>
                </a:lnTo>
                <a:lnTo>
                  <a:pt x="0" y="2667"/>
                </a:lnTo>
                <a:lnTo>
                  <a:pt x="616" y="1642"/>
                </a:lnTo>
                <a:lnTo>
                  <a:pt x="1552" y="2053"/>
                </a:lnTo>
                <a:close/>
              </a:path>
            </a:pathLst>
          </a:custGeom>
          <a:solidFill>
            <a:srgbClr val="380F6A">
              <a:alpha val="100000"/>
            </a:srgbClr>
          </a:solidFill>
          <a:ln w="13550" cap="flat">
            <a:solidFill>
              <a:srgbClr val="380F6A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3033" name="pg3033"/>
          <p:cNvSpPr/>
          <p:nvPr/>
        </p:nvSpPr>
        <p:spPr>
          <a:xfrm>
            <a:off x="2779435" y="2665932"/>
            <a:ext cx="3912" cy="2305"/>
          </a:xfrm>
          <a:custGeom>
            <a:avLst/>
            <a:gdLst/>
            <a:ahLst/>
            <a:cxnLst/>
            <a:rect l="0" t="0" r="0" b="0"/>
            <a:pathLst>
              <a:path w="3912" h="2305">
                <a:moveTo>
                  <a:pt x="3246" y="2228"/>
                </a:moveTo>
                <a:lnTo>
                  <a:pt x="0" y="2305"/>
                </a:lnTo>
                <a:lnTo>
                  <a:pt x="758" y="668"/>
                </a:lnTo>
                <a:lnTo>
                  <a:pt x="2534" y="0"/>
                </a:lnTo>
                <a:lnTo>
                  <a:pt x="3912" y="895"/>
                </a:lnTo>
                <a:close/>
              </a:path>
            </a:pathLst>
          </a:custGeom>
          <a:solidFill>
            <a:srgbClr val="380F6A">
              <a:alpha val="100000"/>
            </a:srgbClr>
          </a:solidFill>
          <a:ln w="13550" cap="flat">
            <a:solidFill>
              <a:srgbClr val="380F6A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3035" name="pg3035"/>
          <p:cNvSpPr/>
          <p:nvPr/>
        </p:nvSpPr>
        <p:spPr>
          <a:xfrm>
            <a:off x="2796382" y="2541912"/>
            <a:ext cx="3910" cy="3755"/>
          </a:xfrm>
          <a:custGeom>
            <a:avLst/>
            <a:gdLst/>
            <a:ahLst/>
            <a:cxnLst/>
            <a:rect l="0" t="0" r="0" b="0"/>
            <a:pathLst>
              <a:path w="3910" h="3755">
                <a:moveTo>
                  <a:pt x="440" y="0"/>
                </a:moveTo>
                <a:lnTo>
                  <a:pt x="1938" y="1896"/>
                </a:lnTo>
                <a:lnTo>
                  <a:pt x="3910" y="1719"/>
                </a:lnTo>
                <a:lnTo>
                  <a:pt x="3069" y="3755"/>
                </a:lnTo>
                <a:lnTo>
                  <a:pt x="1600" y="3342"/>
                </a:lnTo>
                <a:lnTo>
                  <a:pt x="0" y="918"/>
                </a:lnTo>
                <a:close/>
              </a:path>
            </a:pathLst>
          </a:custGeom>
          <a:solidFill>
            <a:srgbClr val="380F6A">
              <a:alpha val="100000"/>
            </a:srgbClr>
          </a:solidFill>
          <a:ln w="13550" cap="flat">
            <a:solidFill>
              <a:srgbClr val="380F6A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3036" name="pg3036"/>
          <p:cNvSpPr/>
          <p:nvPr/>
        </p:nvSpPr>
        <p:spPr>
          <a:xfrm>
            <a:off x="2811221" y="2515936"/>
            <a:ext cx="2485" cy="3055"/>
          </a:xfrm>
          <a:custGeom>
            <a:avLst/>
            <a:gdLst/>
            <a:ahLst/>
            <a:cxnLst/>
            <a:rect l="0" t="0" r="0" b="0"/>
            <a:pathLst>
              <a:path w="2485" h="3055">
                <a:moveTo>
                  <a:pt x="2485" y="759"/>
                </a:moveTo>
                <a:lnTo>
                  <a:pt x="2473" y="3055"/>
                </a:lnTo>
                <a:lnTo>
                  <a:pt x="548" y="2732"/>
                </a:lnTo>
                <a:lnTo>
                  <a:pt x="0" y="474"/>
                </a:lnTo>
                <a:lnTo>
                  <a:pt x="1167" y="0"/>
                </a:lnTo>
                <a:close/>
              </a:path>
            </a:pathLst>
          </a:custGeom>
          <a:solidFill>
            <a:srgbClr val="380F6A">
              <a:alpha val="100000"/>
            </a:srgbClr>
          </a:solidFill>
          <a:ln w="13550" cap="flat">
            <a:solidFill>
              <a:srgbClr val="380F6A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3038" name="pg3038"/>
          <p:cNvSpPr/>
          <p:nvPr/>
        </p:nvSpPr>
        <p:spPr>
          <a:xfrm>
            <a:off x="2832904" y="2506416"/>
            <a:ext cx="2814" cy="3694"/>
          </a:xfrm>
          <a:custGeom>
            <a:avLst/>
            <a:gdLst/>
            <a:ahLst/>
            <a:cxnLst/>
            <a:rect l="0" t="0" r="0" b="0"/>
            <a:pathLst>
              <a:path w="2814" h="3694">
                <a:moveTo>
                  <a:pt x="2814" y="2487"/>
                </a:moveTo>
                <a:lnTo>
                  <a:pt x="2584" y="3694"/>
                </a:lnTo>
                <a:lnTo>
                  <a:pt x="208" y="1801"/>
                </a:lnTo>
                <a:lnTo>
                  <a:pt x="0" y="1110"/>
                </a:lnTo>
                <a:lnTo>
                  <a:pt x="1734" y="0"/>
                </a:lnTo>
                <a:close/>
              </a:path>
            </a:pathLst>
          </a:custGeom>
          <a:solidFill>
            <a:srgbClr val="380F6A">
              <a:alpha val="100000"/>
            </a:srgbClr>
          </a:solidFill>
          <a:ln w="13550" cap="flat">
            <a:solidFill>
              <a:srgbClr val="380F6A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3040" name="pg3040"/>
          <p:cNvSpPr/>
          <p:nvPr/>
        </p:nvSpPr>
        <p:spPr>
          <a:xfrm>
            <a:off x="2895394" y="2581222"/>
            <a:ext cx="2844" cy="3101"/>
          </a:xfrm>
          <a:custGeom>
            <a:avLst/>
            <a:gdLst/>
            <a:ahLst/>
            <a:cxnLst/>
            <a:rect l="0" t="0" r="0" b="0"/>
            <a:pathLst>
              <a:path w="2844" h="3101">
                <a:moveTo>
                  <a:pt x="2174" y="2632"/>
                </a:moveTo>
                <a:lnTo>
                  <a:pt x="1201" y="3101"/>
                </a:lnTo>
                <a:lnTo>
                  <a:pt x="0" y="2034"/>
                </a:lnTo>
                <a:lnTo>
                  <a:pt x="1803" y="0"/>
                </a:lnTo>
                <a:lnTo>
                  <a:pt x="2844" y="746"/>
                </a:lnTo>
                <a:close/>
              </a:path>
            </a:pathLst>
          </a:custGeom>
          <a:solidFill>
            <a:srgbClr val="380F6A">
              <a:alpha val="100000"/>
            </a:srgbClr>
          </a:solidFill>
          <a:ln w="13550" cap="flat">
            <a:solidFill>
              <a:srgbClr val="380F6A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3041" name="pg3041"/>
          <p:cNvSpPr/>
          <p:nvPr/>
        </p:nvSpPr>
        <p:spPr>
          <a:xfrm>
            <a:off x="2773790" y="2678508"/>
            <a:ext cx="3491" cy="2120"/>
          </a:xfrm>
          <a:custGeom>
            <a:avLst/>
            <a:gdLst/>
            <a:ahLst/>
            <a:cxnLst/>
            <a:rect l="0" t="0" r="0" b="0"/>
            <a:pathLst>
              <a:path w="3491" h="2120">
                <a:moveTo>
                  <a:pt x="3491" y="1346"/>
                </a:moveTo>
                <a:lnTo>
                  <a:pt x="1893" y="2120"/>
                </a:lnTo>
                <a:lnTo>
                  <a:pt x="0" y="748"/>
                </a:lnTo>
                <a:lnTo>
                  <a:pt x="697" y="0"/>
                </a:lnTo>
                <a:lnTo>
                  <a:pt x="3420" y="293"/>
                </a:lnTo>
                <a:close/>
              </a:path>
            </a:pathLst>
          </a:custGeom>
          <a:solidFill>
            <a:srgbClr val="380F6A">
              <a:alpha val="100000"/>
            </a:srgbClr>
          </a:solidFill>
          <a:ln w="13550" cap="flat">
            <a:solidFill>
              <a:srgbClr val="380F6A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3044" name="pg3044"/>
          <p:cNvSpPr/>
          <p:nvPr/>
        </p:nvSpPr>
        <p:spPr>
          <a:xfrm>
            <a:off x="2798671" y="2524742"/>
            <a:ext cx="3302" cy="2202"/>
          </a:xfrm>
          <a:custGeom>
            <a:avLst/>
            <a:gdLst/>
            <a:ahLst/>
            <a:cxnLst/>
            <a:rect l="0" t="0" r="0" b="0"/>
            <a:pathLst>
              <a:path w="3302" h="2202">
                <a:moveTo>
                  <a:pt x="3302" y="956"/>
                </a:moveTo>
                <a:lnTo>
                  <a:pt x="496" y="2202"/>
                </a:lnTo>
                <a:lnTo>
                  <a:pt x="0" y="1343"/>
                </a:lnTo>
                <a:lnTo>
                  <a:pt x="367" y="258"/>
                </a:lnTo>
                <a:lnTo>
                  <a:pt x="3162" y="0"/>
                </a:lnTo>
                <a:close/>
              </a:path>
            </a:pathLst>
          </a:custGeom>
          <a:solidFill>
            <a:srgbClr val="380F6A">
              <a:alpha val="100000"/>
            </a:srgbClr>
          </a:solidFill>
          <a:ln w="13550" cap="flat">
            <a:solidFill>
              <a:srgbClr val="380F6A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3045" name="pg3045"/>
          <p:cNvSpPr/>
          <p:nvPr/>
        </p:nvSpPr>
        <p:spPr>
          <a:xfrm>
            <a:off x="2800352" y="2631435"/>
            <a:ext cx="2779" cy="2746"/>
          </a:xfrm>
          <a:custGeom>
            <a:avLst/>
            <a:gdLst/>
            <a:ahLst/>
            <a:cxnLst/>
            <a:rect l="0" t="0" r="0" b="0"/>
            <a:pathLst>
              <a:path w="2779" h="2746">
                <a:moveTo>
                  <a:pt x="1975" y="2559"/>
                </a:moveTo>
                <a:lnTo>
                  <a:pt x="533" y="2746"/>
                </a:lnTo>
                <a:lnTo>
                  <a:pt x="0" y="1987"/>
                </a:lnTo>
                <a:lnTo>
                  <a:pt x="1533" y="0"/>
                </a:lnTo>
                <a:lnTo>
                  <a:pt x="2779" y="981"/>
                </a:lnTo>
                <a:close/>
              </a:path>
            </a:pathLst>
          </a:custGeom>
          <a:solidFill>
            <a:srgbClr val="380F6A">
              <a:alpha val="100000"/>
            </a:srgbClr>
          </a:solidFill>
          <a:ln w="13550" cap="flat">
            <a:solidFill>
              <a:srgbClr val="380F6A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3050" name="pg3050"/>
          <p:cNvSpPr/>
          <p:nvPr/>
        </p:nvSpPr>
        <p:spPr>
          <a:xfrm>
            <a:off x="2963337" y="2592335"/>
            <a:ext cx="2723" cy="2518"/>
          </a:xfrm>
          <a:custGeom>
            <a:avLst/>
            <a:gdLst/>
            <a:ahLst/>
            <a:cxnLst/>
            <a:rect l="0" t="0" r="0" b="0"/>
            <a:pathLst>
              <a:path w="2723" h="2518">
                <a:moveTo>
                  <a:pt x="2723" y="1516"/>
                </a:moveTo>
                <a:lnTo>
                  <a:pt x="646" y="2518"/>
                </a:lnTo>
                <a:lnTo>
                  <a:pt x="0" y="1168"/>
                </a:lnTo>
                <a:lnTo>
                  <a:pt x="1905" y="0"/>
                </a:lnTo>
                <a:close/>
              </a:path>
            </a:pathLst>
          </a:custGeom>
          <a:solidFill>
            <a:srgbClr val="380F6A">
              <a:alpha val="100000"/>
            </a:srgbClr>
          </a:solidFill>
          <a:ln w="13550" cap="flat">
            <a:solidFill>
              <a:srgbClr val="380F6A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3054" name="pg3054"/>
          <p:cNvSpPr/>
          <p:nvPr/>
        </p:nvSpPr>
        <p:spPr>
          <a:xfrm>
            <a:off x="2832899" y="2510588"/>
            <a:ext cx="2685" cy="2769"/>
          </a:xfrm>
          <a:custGeom>
            <a:avLst/>
            <a:gdLst/>
            <a:ahLst/>
            <a:cxnLst/>
            <a:rect l="0" t="0" r="0" b="0"/>
            <a:pathLst>
              <a:path w="2685" h="2769">
                <a:moveTo>
                  <a:pt x="2685" y="1873"/>
                </a:moveTo>
                <a:lnTo>
                  <a:pt x="1662" y="2769"/>
                </a:lnTo>
                <a:lnTo>
                  <a:pt x="0" y="909"/>
                </a:lnTo>
                <a:lnTo>
                  <a:pt x="1213" y="0"/>
                </a:lnTo>
                <a:close/>
              </a:path>
            </a:pathLst>
          </a:custGeom>
          <a:solidFill>
            <a:srgbClr val="380F6A">
              <a:alpha val="100000"/>
            </a:srgbClr>
          </a:solidFill>
          <a:ln w="13550" cap="flat">
            <a:solidFill>
              <a:srgbClr val="380F6A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3055" name="pg3055"/>
          <p:cNvSpPr/>
          <p:nvPr/>
        </p:nvSpPr>
        <p:spPr>
          <a:xfrm>
            <a:off x="2828662" y="2451974"/>
            <a:ext cx="2028" cy="2216"/>
          </a:xfrm>
          <a:custGeom>
            <a:avLst/>
            <a:gdLst/>
            <a:ahLst/>
            <a:cxnLst/>
            <a:rect l="0" t="0" r="0" b="0"/>
            <a:pathLst>
              <a:path w="2028" h="2216">
                <a:moveTo>
                  <a:pt x="1997" y="211"/>
                </a:moveTo>
                <a:lnTo>
                  <a:pt x="2028" y="2216"/>
                </a:lnTo>
                <a:lnTo>
                  <a:pt x="0" y="1621"/>
                </a:lnTo>
                <a:lnTo>
                  <a:pt x="282" y="0"/>
                </a:lnTo>
                <a:close/>
              </a:path>
            </a:pathLst>
          </a:custGeom>
          <a:solidFill>
            <a:srgbClr val="380F6A">
              <a:alpha val="100000"/>
            </a:srgbClr>
          </a:solidFill>
          <a:ln w="13550" cap="flat">
            <a:solidFill>
              <a:srgbClr val="380F6A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3063" name="pg3063"/>
          <p:cNvSpPr/>
          <p:nvPr/>
        </p:nvSpPr>
        <p:spPr>
          <a:xfrm>
            <a:off x="2960256" y="2585833"/>
            <a:ext cx="1865" cy="2966"/>
          </a:xfrm>
          <a:custGeom>
            <a:avLst/>
            <a:gdLst/>
            <a:ahLst/>
            <a:cxnLst/>
            <a:rect l="0" t="0" r="0" b="0"/>
            <a:pathLst>
              <a:path w="1865" h="2966">
                <a:moveTo>
                  <a:pt x="1764" y="2448"/>
                </a:moveTo>
                <a:lnTo>
                  <a:pt x="356" y="2966"/>
                </a:lnTo>
                <a:lnTo>
                  <a:pt x="0" y="1226"/>
                </a:lnTo>
                <a:lnTo>
                  <a:pt x="454" y="0"/>
                </a:lnTo>
                <a:lnTo>
                  <a:pt x="1865" y="1560"/>
                </a:lnTo>
                <a:close/>
              </a:path>
            </a:pathLst>
          </a:custGeom>
          <a:solidFill>
            <a:srgbClr val="380F6A">
              <a:alpha val="100000"/>
            </a:srgbClr>
          </a:solidFill>
          <a:ln w="13550" cap="flat">
            <a:solidFill>
              <a:srgbClr val="380F6A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3064" name="pg3064"/>
          <p:cNvSpPr/>
          <p:nvPr/>
        </p:nvSpPr>
        <p:spPr>
          <a:xfrm>
            <a:off x="2770299" y="2549684"/>
            <a:ext cx="2680" cy="1637"/>
          </a:xfrm>
          <a:custGeom>
            <a:avLst/>
            <a:gdLst/>
            <a:ahLst/>
            <a:cxnLst/>
            <a:rect l="0" t="0" r="0" b="0"/>
            <a:pathLst>
              <a:path w="2680" h="1637">
                <a:moveTo>
                  <a:pt x="2564" y="13"/>
                </a:moveTo>
                <a:lnTo>
                  <a:pt x="2680" y="1637"/>
                </a:lnTo>
                <a:lnTo>
                  <a:pt x="0" y="1255"/>
                </a:lnTo>
                <a:lnTo>
                  <a:pt x="615" y="0"/>
                </a:lnTo>
                <a:close/>
              </a:path>
            </a:pathLst>
          </a:custGeom>
          <a:solidFill>
            <a:srgbClr val="380F6A">
              <a:alpha val="100000"/>
            </a:srgbClr>
          </a:solidFill>
          <a:ln w="13550" cap="flat">
            <a:solidFill>
              <a:srgbClr val="380F6A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3065" name="pg3065"/>
          <p:cNvSpPr/>
          <p:nvPr/>
        </p:nvSpPr>
        <p:spPr>
          <a:xfrm>
            <a:off x="2892798" y="2576648"/>
            <a:ext cx="1735" cy="3062"/>
          </a:xfrm>
          <a:custGeom>
            <a:avLst/>
            <a:gdLst/>
            <a:ahLst/>
            <a:cxnLst/>
            <a:rect l="0" t="0" r="0" b="0"/>
            <a:pathLst>
              <a:path w="1735" h="3062">
                <a:moveTo>
                  <a:pt x="1735" y="433"/>
                </a:moveTo>
                <a:lnTo>
                  <a:pt x="1734" y="3062"/>
                </a:lnTo>
                <a:lnTo>
                  <a:pt x="0" y="1855"/>
                </a:lnTo>
                <a:lnTo>
                  <a:pt x="715" y="0"/>
                </a:lnTo>
                <a:close/>
              </a:path>
            </a:pathLst>
          </a:custGeom>
          <a:solidFill>
            <a:srgbClr val="380F6A">
              <a:alpha val="100000"/>
            </a:srgbClr>
          </a:solidFill>
          <a:ln w="13550" cap="flat">
            <a:solidFill>
              <a:srgbClr val="380F6A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3066" name="pg3066"/>
          <p:cNvSpPr/>
          <p:nvPr/>
        </p:nvSpPr>
        <p:spPr>
          <a:xfrm>
            <a:off x="2683372" y="2488168"/>
            <a:ext cx="2435" cy="2744"/>
          </a:xfrm>
          <a:custGeom>
            <a:avLst/>
            <a:gdLst/>
            <a:ahLst/>
            <a:cxnLst/>
            <a:rect l="0" t="0" r="0" b="0"/>
            <a:pathLst>
              <a:path w="2435" h="2744">
                <a:moveTo>
                  <a:pt x="2435" y="2093"/>
                </a:moveTo>
                <a:lnTo>
                  <a:pt x="1487" y="2744"/>
                </a:lnTo>
                <a:lnTo>
                  <a:pt x="0" y="2093"/>
                </a:lnTo>
                <a:lnTo>
                  <a:pt x="1175" y="0"/>
                </a:lnTo>
                <a:lnTo>
                  <a:pt x="1750" y="505"/>
                </a:lnTo>
                <a:lnTo>
                  <a:pt x="1880" y="1516"/>
                </a:lnTo>
                <a:close/>
              </a:path>
            </a:pathLst>
          </a:custGeom>
          <a:solidFill>
            <a:srgbClr val="380F6A">
              <a:alpha val="100000"/>
            </a:srgbClr>
          </a:solidFill>
          <a:ln w="13550" cap="flat">
            <a:solidFill>
              <a:srgbClr val="380F6A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3067" name="pg3067"/>
          <p:cNvSpPr/>
          <p:nvPr/>
        </p:nvSpPr>
        <p:spPr>
          <a:xfrm>
            <a:off x="2794883" y="2655006"/>
            <a:ext cx="2220" cy="2877"/>
          </a:xfrm>
          <a:custGeom>
            <a:avLst/>
            <a:gdLst/>
            <a:ahLst/>
            <a:cxnLst/>
            <a:rect l="0" t="0" r="0" b="0"/>
            <a:pathLst>
              <a:path w="2220" h="2877">
                <a:moveTo>
                  <a:pt x="2220" y="1362"/>
                </a:moveTo>
                <a:lnTo>
                  <a:pt x="718" y="2877"/>
                </a:lnTo>
                <a:lnTo>
                  <a:pt x="0" y="879"/>
                </a:lnTo>
                <a:lnTo>
                  <a:pt x="1491" y="0"/>
                </a:lnTo>
                <a:close/>
              </a:path>
            </a:pathLst>
          </a:custGeom>
          <a:solidFill>
            <a:srgbClr val="380F6A">
              <a:alpha val="100000"/>
            </a:srgbClr>
          </a:solidFill>
          <a:ln w="13550" cap="flat">
            <a:solidFill>
              <a:srgbClr val="380F6A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3068" name="pg3068"/>
          <p:cNvSpPr/>
          <p:nvPr/>
        </p:nvSpPr>
        <p:spPr>
          <a:xfrm>
            <a:off x="2815253" y="2520412"/>
            <a:ext cx="2537" cy="2676"/>
          </a:xfrm>
          <a:custGeom>
            <a:avLst/>
            <a:gdLst/>
            <a:ahLst/>
            <a:cxnLst/>
            <a:rect l="0" t="0" r="0" b="0"/>
            <a:pathLst>
              <a:path w="2537" h="2676">
                <a:moveTo>
                  <a:pt x="2537" y="1103"/>
                </a:moveTo>
                <a:lnTo>
                  <a:pt x="1040" y="2676"/>
                </a:lnTo>
                <a:lnTo>
                  <a:pt x="0" y="1262"/>
                </a:lnTo>
                <a:lnTo>
                  <a:pt x="1212" y="0"/>
                </a:lnTo>
                <a:close/>
              </a:path>
            </a:pathLst>
          </a:custGeom>
          <a:solidFill>
            <a:srgbClr val="380F6A">
              <a:alpha val="100000"/>
            </a:srgbClr>
          </a:solidFill>
          <a:ln w="13550" cap="flat">
            <a:solidFill>
              <a:srgbClr val="380F6A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3073" name="pg3073"/>
          <p:cNvSpPr/>
          <p:nvPr/>
        </p:nvSpPr>
        <p:spPr>
          <a:xfrm>
            <a:off x="2780713" y="2662608"/>
            <a:ext cx="2273" cy="2230"/>
          </a:xfrm>
          <a:custGeom>
            <a:avLst/>
            <a:gdLst/>
            <a:ahLst/>
            <a:cxnLst/>
            <a:rect l="0" t="0" r="0" b="0"/>
            <a:pathLst>
              <a:path w="2273" h="2230">
                <a:moveTo>
                  <a:pt x="2273" y="1219"/>
                </a:moveTo>
                <a:lnTo>
                  <a:pt x="2061" y="2230"/>
                </a:lnTo>
                <a:lnTo>
                  <a:pt x="331" y="2219"/>
                </a:lnTo>
                <a:lnTo>
                  <a:pt x="0" y="1390"/>
                </a:lnTo>
                <a:lnTo>
                  <a:pt x="535" y="0"/>
                </a:lnTo>
                <a:close/>
              </a:path>
            </a:pathLst>
          </a:custGeom>
          <a:solidFill>
            <a:srgbClr val="380F6A">
              <a:alpha val="100000"/>
            </a:srgbClr>
          </a:solidFill>
          <a:ln w="13550" cap="flat">
            <a:solidFill>
              <a:srgbClr val="380F6A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3076" name="pg3076"/>
          <p:cNvSpPr/>
          <p:nvPr/>
        </p:nvSpPr>
        <p:spPr>
          <a:xfrm>
            <a:off x="2772831" y="2547680"/>
            <a:ext cx="2129" cy="2520"/>
          </a:xfrm>
          <a:custGeom>
            <a:avLst/>
            <a:gdLst/>
            <a:ahLst/>
            <a:cxnLst/>
            <a:rect l="0" t="0" r="0" b="0"/>
            <a:pathLst>
              <a:path w="2129" h="2520">
                <a:moveTo>
                  <a:pt x="2129" y="0"/>
                </a:moveTo>
                <a:lnTo>
                  <a:pt x="1729" y="2520"/>
                </a:lnTo>
                <a:lnTo>
                  <a:pt x="0" y="1799"/>
                </a:lnTo>
                <a:lnTo>
                  <a:pt x="360" y="502"/>
                </a:lnTo>
                <a:close/>
              </a:path>
            </a:pathLst>
          </a:custGeom>
          <a:solidFill>
            <a:srgbClr val="380F6A">
              <a:alpha val="100000"/>
            </a:srgbClr>
          </a:solidFill>
          <a:ln w="13550" cap="flat">
            <a:solidFill>
              <a:srgbClr val="380F6A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3077" name="pg3077"/>
          <p:cNvSpPr/>
          <p:nvPr/>
        </p:nvSpPr>
        <p:spPr>
          <a:xfrm>
            <a:off x="2802476" y="2641434"/>
            <a:ext cx="2451" cy="2200"/>
          </a:xfrm>
          <a:custGeom>
            <a:avLst/>
            <a:gdLst/>
            <a:ahLst/>
            <a:cxnLst/>
            <a:rect l="0" t="0" r="0" b="0"/>
            <a:pathLst>
              <a:path w="2451" h="2200">
                <a:moveTo>
                  <a:pt x="2164" y="0"/>
                </a:moveTo>
                <a:lnTo>
                  <a:pt x="2451" y="2200"/>
                </a:lnTo>
                <a:lnTo>
                  <a:pt x="356" y="1525"/>
                </a:lnTo>
                <a:lnTo>
                  <a:pt x="0" y="526"/>
                </a:lnTo>
                <a:close/>
              </a:path>
            </a:pathLst>
          </a:custGeom>
          <a:solidFill>
            <a:srgbClr val="380F6A">
              <a:alpha val="100000"/>
            </a:srgbClr>
          </a:solidFill>
          <a:ln w="13550" cap="flat">
            <a:solidFill>
              <a:srgbClr val="380F6A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3085" name="pg3085"/>
          <p:cNvSpPr/>
          <p:nvPr/>
        </p:nvSpPr>
        <p:spPr>
          <a:xfrm>
            <a:off x="2814977" y="2500142"/>
            <a:ext cx="1883" cy="3468"/>
          </a:xfrm>
          <a:custGeom>
            <a:avLst/>
            <a:gdLst/>
            <a:ahLst/>
            <a:cxnLst/>
            <a:rect l="0" t="0" r="0" b="0"/>
            <a:pathLst>
              <a:path w="1883" h="3468">
                <a:moveTo>
                  <a:pt x="1883" y="664"/>
                </a:moveTo>
                <a:lnTo>
                  <a:pt x="861" y="3468"/>
                </a:lnTo>
                <a:lnTo>
                  <a:pt x="0" y="1257"/>
                </a:lnTo>
                <a:lnTo>
                  <a:pt x="476" y="0"/>
                </a:lnTo>
                <a:close/>
              </a:path>
            </a:pathLst>
          </a:custGeom>
          <a:solidFill>
            <a:srgbClr val="380F6A">
              <a:alpha val="100000"/>
            </a:srgbClr>
          </a:solidFill>
          <a:ln w="13550" cap="flat">
            <a:solidFill>
              <a:srgbClr val="380F6A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3089" name="pg3089"/>
          <p:cNvSpPr/>
          <p:nvPr/>
        </p:nvSpPr>
        <p:spPr>
          <a:xfrm>
            <a:off x="2896253" y="2577083"/>
            <a:ext cx="2128" cy="3052"/>
          </a:xfrm>
          <a:custGeom>
            <a:avLst/>
            <a:gdLst/>
            <a:ahLst/>
            <a:cxnLst/>
            <a:rect l="0" t="0" r="0" b="0"/>
            <a:pathLst>
              <a:path w="2128" h="3052">
                <a:moveTo>
                  <a:pt x="2128" y="2426"/>
                </a:moveTo>
                <a:lnTo>
                  <a:pt x="728" y="3052"/>
                </a:lnTo>
                <a:lnTo>
                  <a:pt x="0" y="1637"/>
                </a:lnTo>
                <a:lnTo>
                  <a:pt x="91" y="671"/>
                </a:lnTo>
                <a:lnTo>
                  <a:pt x="564" y="0"/>
                </a:lnTo>
                <a:close/>
              </a:path>
            </a:pathLst>
          </a:custGeom>
          <a:solidFill>
            <a:srgbClr val="380F6A">
              <a:alpha val="100000"/>
            </a:srgbClr>
          </a:solidFill>
          <a:ln w="13550" cap="flat">
            <a:solidFill>
              <a:srgbClr val="380F6A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3090" name="pg3090"/>
          <p:cNvSpPr/>
          <p:nvPr/>
        </p:nvSpPr>
        <p:spPr>
          <a:xfrm>
            <a:off x="2845969" y="2476303"/>
            <a:ext cx="1995" cy="2702"/>
          </a:xfrm>
          <a:custGeom>
            <a:avLst/>
            <a:gdLst/>
            <a:ahLst/>
            <a:cxnLst/>
            <a:rect l="0" t="0" r="0" b="0"/>
            <a:pathLst>
              <a:path w="1995" h="2702">
                <a:moveTo>
                  <a:pt x="1765" y="2504"/>
                </a:moveTo>
                <a:lnTo>
                  <a:pt x="647" y="2702"/>
                </a:lnTo>
                <a:lnTo>
                  <a:pt x="0" y="1226"/>
                </a:lnTo>
                <a:lnTo>
                  <a:pt x="1062" y="0"/>
                </a:lnTo>
                <a:lnTo>
                  <a:pt x="1995" y="1245"/>
                </a:lnTo>
                <a:close/>
              </a:path>
            </a:pathLst>
          </a:custGeom>
          <a:solidFill>
            <a:srgbClr val="380F6A">
              <a:alpha val="100000"/>
            </a:srgbClr>
          </a:solidFill>
          <a:ln w="13550" cap="flat">
            <a:solidFill>
              <a:srgbClr val="380F6A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3100" name="pg3100"/>
          <p:cNvSpPr/>
          <p:nvPr/>
        </p:nvSpPr>
        <p:spPr>
          <a:xfrm>
            <a:off x="2668026" y="2495644"/>
            <a:ext cx="2437" cy="2424"/>
          </a:xfrm>
          <a:custGeom>
            <a:avLst/>
            <a:gdLst/>
            <a:ahLst/>
            <a:cxnLst/>
            <a:rect l="0" t="0" r="0" b="0"/>
            <a:pathLst>
              <a:path w="2437" h="2424">
                <a:moveTo>
                  <a:pt x="2437" y="1581"/>
                </a:moveTo>
                <a:lnTo>
                  <a:pt x="355" y="2424"/>
                </a:lnTo>
                <a:lnTo>
                  <a:pt x="0" y="1154"/>
                </a:lnTo>
                <a:lnTo>
                  <a:pt x="2355" y="0"/>
                </a:lnTo>
                <a:close/>
              </a:path>
            </a:pathLst>
          </a:custGeom>
          <a:solidFill>
            <a:srgbClr val="380F6A">
              <a:alpha val="100000"/>
            </a:srgbClr>
          </a:solidFill>
          <a:ln w="13550" cap="flat">
            <a:solidFill>
              <a:srgbClr val="380F6A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3104" name="pg3104"/>
          <p:cNvSpPr/>
          <p:nvPr/>
        </p:nvSpPr>
        <p:spPr>
          <a:xfrm>
            <a:off x="2879625" y="2549998"/>
            <a:ext cx="1924" cy="3166"/>
          </a:xfrm>
          <a:custGeom>
            <a:avLst/>
            <a:gdLst/>
            <a:ahLst/>
            <a:cxnLst/>
            <a:rect l="0" t="0" r="0" b="0"/>
            <a:pathLst>
              <a:path w="1924" h="3166">
                <a:moveTo>
                  <a:pt x="1924" y="2559"/>
                </a:moveTo>
                <a:lnTo>
                  <a:pt x="1070" y="3166"/>
                </a:lnTo>
                <a:lnTo>
                  <a:pt x="0" y="402"/>
                </a:lnTo>
                <a:lnTo>
                  <a:pt x="1382" y="0"/>
                </a:lnTo>
                <a:close/>
              </a:path>
            </a:pathLst>
          </a:custGeom>
          <a:solidFill>
            <a:srgbClr val="380F6A">
              <a:alpha val="100000"/>
            </a:srgbClr>
          </a:solidFill>
          <a:ln w="13550" cap="flat">
            <a:solidFill>
              <a:srgbClr val="380F6A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3110" name="pg3110"/>
          <p:cNvSpPr/>
          <p:nvPr/>
        </p:nvSpPr>
        <p:spPr>
          <a:xfrm>
            <a:off x="2848400" y="2424187"/>
            <a:ext cx="2266" cy="2758"/>
          </a:xfrm>
          <a:custGeom>
            <a:avLst/>
            <a:gdLst/>
            <a:ahLst/>
            <a:cxnLst/>
            <a:rect l="0" t="0" r="0" b="0"/>
            <a:pathLst>
              <a:path w="2266" h="2758">
                <a:moveTo>
                  <a:pt x="2266" y="2592"/>
                </a:moveTo>
                <a:lnTo>
                  <a:pt x="1516" y="2758"/>
                </a:lnTo>
                <a:lnTo>
                  <a:pt x="0" y="876"/>
                </a:lnTo>
                <a:lnTo>
                  <a:pt x="512" y="0"/>
                </a:lnTo>
                <a:lnTo>
                  <a:pt x="1717" y="507"/>
                </a:lnTo>
                <a:close/>
              </a:path>
            </a:pathLst>
          </a:custGeom>
          <a:solidFill>
            <a:srgbClr val="380F6A">
              <a:alpha val="100000"/>
            </a:srgbClr>
          </a:solidFill>
          <a:ln w="13550" cap="flat">
            <a:solidFill>
              <a:srgbClr val="380F6A">
                <a:alpha val="100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/>
          </a:p>
        </p:txBody>
      </p:sp>
      <p:sp>
        <p:nvSpPr>
          <p:cNvPr id="3114" name="pg3114"/>
          <p:cNvSpPr/>
          <p:nvPr/>
        </p:nvSpPr>
        <p:spPr>
          <a:xfrm>
            <a:off x="2719696" y="2947771"/>
            <a:ext cx="289868" cy="213963"/>
          </a:xfrm>
          <a:custGeom>
            <a:avLst/>
            <a:gdLst/>
            <a:ahLst/>
            <a:cxnLst/>
            <a:rect l="0" t="0" r="0" b="0"/>
            <a:pathLst>
              <a:path w="289868" h="213963">
                <a:moveTo>
                  <a:pt x="232539" y="34011"/>
                </a:moveTo>
                <a:lnTo>
                  <a:pt x="233319" y="37458"/>
                </a:lnTo>
                <a:lnTo>
                  <a:pt x="232281" y="46619"/>
                </a:lnTo>
                <a:lnTo>
                  <a:pt x="238275" y="50723"/>
                </a:lnTo>
                <a:lnTo>
                  <a:pt x="243000" y="59289"/>
                </a:lnTo>
                <a:lnTo>
                  <a:pt x="247481" y="63335"/>
                </a:lnTo>
                <a:lnTo>
                  <a:pt x="250628" y="68702"/>
                </a:lnTo>
                <a:lnTo>
                  <a:pt x="251326" y="73915"/>
                </a:lnTo>
                <a:lnTo>
                  <a:pt x="254271" y="74597"/>
                </a:lnTo>
                <a:lnTo>
                  <a:pt x="253299" y="70385"/>
                </a:lnTo>
                <a:lnTo>
                  <a:pt x="255566" y="69367"/>
                </a:lnTo>
                <a:lnTo>
                  <a:pt x="260166" y="72466"/>
                </a:lnTo>
                <a:lnTo>
                  <a:pt x="262698" y="78891"/>
                </a:lnTo>
                <a:lnTo>
                  <a:pt x="262539" y="84143"/>
                </a:lnTo>
                <a:lnTo>
                  <a:pt x="261076" y="87319"/>
                </a:lnTo>
                <a:lnTo>
                  <a:pt x="260673" y="88063"/>
                </a:lnTo>
                <a:lnTo>
                  <a:pt x="244060" y="98354"/>
                </a:lnTo>
                <a:lnTo>
                  <a:pt x="241315" y="101058"/>
                </a:lnTo>
                <a:lnTo>
                  <a:pt x="239312" y="105479"/>
                </a:lnTo>
                <a:lnTo>
                  <a:pt x="245444" y="107975"/>
                </a:lnTo>
                <a:lnTo>
                  <a:pt x="250962" y="103607"/>
                </a:lnTo>
                <a:lnTo>
                  <a:pt x="257224" y="100869"/>
                </a:lnTo>
                <a:lnTo>
                  <a:pt x="264614" y="102276"/>
                </a:lnTo>
                <a:lnTo>
                  <a:pt x="269802" y="100366"/>
                </a:lnTo>
                <a:lnTo>
                  <a:pt x="273987" y="100805"/>
                </a:lnTo>
                <a:lnTo>
                  <a:pt x="278935" y="105244"/>
                </a:lnTo>
                <a:lnTo>
                  <a:pt x="281113" y="113712"/>
                </a:lnTo>
                <a:lnTo>
                  <a:pt x="285025" y="119480"/>
                </a:lnTo>
                <a:lnTo>
                  <a:pt x="286857" y="129979"/>
                </a:lnTo>
                <a:lnTo>
                  <a:pt x="289868" y="134261"/>
                </a:lnTo>
                <a:lnTo>
                  <a:pt x="289326" y="139212"/>
                </a:lnTo>
                <a:lnTo>
                  <a:pt x="286043" y="143914"/>
                </a:lnTo>
                <a:lnTo>
                  <a:pt x="287049" y="150713"/>
                </a:lnTo>
                <a:lnTo>
                  <a:pt x="284888" y="153228"/>
                </a:lnTo>
                <a:lnTo>
                  <a:pt x="282791" y="159583"/>
                </a:lnTo>
                <a:lnTo>
                  <a:pt x="280311" y="157785"/>
                </a:lnTo>
                <a:lnTo>
                  <a:pt x="275306" y="148122"/>
                </a:lnTo>
                <a:lnTo>
                  <a:pt x="275742" y="145341"/>
                </a:lnTo>
                <a:lnTo>
                  <a:pt x="279442" y="139784"/>
                </a:lnTo>
                <a:lnTo>
                  <a:pt x="278825" y="132706"/>
                </a:lnTo>
                <a:lnTo>
                  <a:pt x="277011" y="127215"/>
                </a:lnTo>
                <a:lnTo>
                  <a:pt x="264017" y="117671"/>
                </a:lnTo>
                <a:lnTo>
                  <a:pt x="261646" y="124591"/>
                </a:lnTo>
                <a:lnTo>
                  <a:pt x="265888" y="128286"/>
                </a:lnTo>
                <a:lnTo>
                  <a:pt x="265311" y="131175"/>
                </a:lnTo>
                <a:lnTo>
                  <a:pt x="267258" y="133670"/>
                </a:lnTo>
                <a:lnTo>
                  <a:pt x="267732" y="138542"/>
                </a:lnTo>
                <a:lnTo>
                  <a:pt x="268659" y="142255"/>
                </a:lnTo>
                <a:lnTo>
                  <a:pt x="268138" y="146807"/>
                </a:lnTo>
                <a:lnTo>
                  <a:pt x="265392" y="153716"/>
                </a:lnTo>
                <a:lnTo>
                  <a:pt x="267908" y="154449"/>
                </a:lnTo>
                <a:lnTo>
                  <a:pt x="274646" y="152420"/>
                </a:lnTo>
                <a:lnTo>
                  <a:pt x="277014" y="154159"/>
                </a:lnTo>
                <a:lnTo>
                  <a:pt x="278349" y="160049"/>
                </a:lnTo>
                <a:lnTo>
                  <a:pt x="279008" y="162958"/>
                </a:lnTo>
                <a:lnTo>
                  <a:pt x="278580" y="167910"/>
                </a:lnTo>
                <a:lnTo>
                  <a:pt x="276618" y="167798"/>
                </a:lnTo>
                <a:lnTo>
                  <a:pt x="271842" y="173950"/>
                </a:lnTo>
                <a:lnTo>
                  <a:pt x="268657" y="174629"/>
                </a:lnTo>
                <a:lnTo>
                  <a:pt x="266714" y="177876"/>
                </a:lnTo>
                <a:lnTo>
                  <a:pt x="263152" y="175516"/>
                </a:lnTo>
                <a:lnTo>
                  <a:pt x="258210" y="174865"/>
                </a:lnTo>
                <a:lnTo>
                  <a:pt x="249066" y="176098"/>
                </a:lnTo>
                <a:lnTo>
                  <a:pt x="245231" y="178839"/>
                </a:lnTo>
                <a:lnTo>
                  <a:pt x="242374" y="182695"/>
                </a:lnTo>
                <a:lnTo>
                  <a:pt x="243331" y="189960"/>
                </a:lnTo>
                <a:lnTo>
                  <a:pt x="241049" y="199526"/>
                </a:lnTo>
                <a:lnTo>
                  <a:pt x="235718" y="204660"/>
                </a:lnTo>
                <a:lnTo>
                  <a:pt x="233691" y="206611"/>
                </a:lnTo>
                <a:lnTo>
                  <a:pt x="228002" y="211673"/>
                </a:lnTo>
                <a:lnTo>
                  <a:pt x="223070" y="213963"/>
                </a:lnTo>
                <a:lnTo>
                  <a:pt x="219845" y="212018"/>
                </a:lnTo>
                <a:lnTo>
                  <a:pt x="220956" y="209943"/>
                </a:lnTo>
                <a:lnTo>
                  <a:pt x="219780" y="208292"/>
                </a:lnTo>
                <a:lnTo>
                  <a:pt x="212081" y="206611"/>
                </a:lnTo>
                <a:lnTo>
                  <a:pt x="210639" y="204660"/>
                </a:lnTo>
                <a:lnTo>
                  <a:pt x="208449" y="201699"/>
                </a:lnTo>
                <a:lnTo>
                  <a:pt x="201498" y="200936"/>
                </a:lnTo>
                <a:lnTo>
                  <a:pt x="198954" y="199320"/>
                </a:lnTo>
                <a:lnTo>
                  <a:pt x="195541" y="202556"/>
                </a:lnTo>
                <a:lnTo>
                  <a:pt x="193515" y="199514"/>
                </a:lnTo>
                <a:lnTo>
                  <a:pt x="191730" y="199215"/>
                </a:lnTo>
                <a:lnTo>
                  <a:pt x="191277" y="204660"/>
                </a:lnTo>
                <a:lnTo>
                  <a:pt x="187889" y="208084"/>
                </a:lnTo>
                <a:lnTo>
                  <a:pt x="183326" y="208407"/>
                </a:lnTo>
                <a:lnTo>
                  <a:pt x="181407" y="207255"/>
                </a:lnTo>
                <a:lnTo>
                  <a:pt x="179507" y="206114"/>
                </a:lnTo>
                <a:lnTo>
                  <a:pt x="175589" y="209032"/>
                </a:lnTo>
                <a:lnTo>
                  <a:pt x="168355" y="209264"/>
                </a:lnTo>
                <a:lnTo>
                  <a:pt x="166680" y="211024"/>
                </a:lnTo>
                <a:lnTo>
                  <a:pt x="163189" y="211551"/>
                </a:lnTo>
                <a:lnTo>
                  <a:pt x="159480" y="206611"/>
                </a:lnTo>
                <a:lnTo>
                  <a:pt x="160023" y="204660"/>
                </a:lnTo>
                <a:lnTo>
                  <a:pt x="160922" y="201436"/>
                </a:lnTo>
                <a:lnTo>
                  <a:pt x="160031" y="198099"/>
                </a:lnTo>
                <a:lnTo>
                  <a:pt x="162597" y="192394"/>
                </a:lnTo>
                <a:lnTo>
                  <a:pt x="161470" y="187348"/>
                </a:lnTo>
                <a:lnTo>
                  <a:pt x="155821" y="183958"/>
                </a:lnTo>
                <a:lnTo>
                  <a:pt x="151512" y="186690"/>
                </a:lnTo>
                <a:lnTo>
                  <a:pt x="145452" y="182102"/>
                </a:lnTo>
                <a:lnTo>
                  <a:pt x="143258" y="179285"/>
                </a:lnTo>
                <a:lnTo>
                  <a:pt x="141414" y="172862"/>
                </a:lnTo>
                <a:lnTo>
                  <a:pt x="136909" y="170188"/>
                </a:lnTo>
                <a:lnTo>
                  <a:pt x="139031" y="167910"/>
                </a:lnTo>
                <a:lnTo>
                  <a:pt x="138009" y="161083"/>
                </a:lnTo>
                <a:lnTo>
                  <a:pt x="137364" y="160049"/>
                </a:lnTo>
                <a:lnTo>
                  <a:pt x="133958" y="156963"/>
                </a:lnTo>
                <a:lnTo>
                  <a:pt x="131757" y="152623"/>
                </a:lnTo>
                <a:lnTo>
                  <a:pt x="120562" y="145700"/>
                </a:lnTo>
                <a:lnTo>
                  <a:pt x="117105" y="147996"/>
                </a:lnTo>
                <a:lnTo>
                  <a:pt x="111172" y="157180"/>
                </a:lnTo>
                <a:lnTo>
                  <a:pt x="107481" y="159687"/>
                </a:lnTo>
                <a:lnTo>
                  <a:pt x="103534" y="160049"/>
                </a:lnTo>
                <a:lnTo>
                  <a:pt x="104328" y="163922"/>
                </a:lnTo>
                <a:lnTo>
                  <a:pt x="101366" y="166579"/>
                </a:lnTo>
                <a:lnTo>
                  <a:pt x="104697" y="168893"/>
                </a:lnTo>
                <a:lnTo>
                  <a:pt x="104962" y="170985"/>
                </a:lnTo>
                <a:lnTo>
                  <a:pt x="107767" y="173821"/>
                </a:lnTo>
                <a:lnTo>
                  <a:pt x="107852" y="179058"/>
                </a:lnTo>
                <a:lnTo>
                  <a:pt x="98056" y="182828"/>
                </a:lnTo>
                <a:lnTo>
                  <a:pt x="96201" y="185926"/>
                </a:lnTo>
                <a:lnTo>
                  <a:pt x="96849" y="188885"/>
                </a:lnTo>
                <a:lnTo>
                  <a:pt x="96286" y="191767"/>
                </a:lnTo>
                <a:lnTo>
                  <a:pt x="93662" y="197084"/>
                </a:lnTo>
                <a:lnTo>
                  <a:pt x="89617" y="198482"/>
                </a:lnTo>
                <a:lnTo>
                  <a:pt x="85019" y="196253"/>
                </a:lnTo>
                <a:lnTo>
                  <a:pt x="82233" y="197160"/>
                </a:lnTo>
                <a:lnTo>
                  <a:pt x="82881" y="194557"/>
                </a:lnTo>
                <a:lnTo>
                  <a:pt x="78717" y="194345"/>
                </a:lnTo>
                <a:lnTo>
                  <a:pt x="79499" y="191721"/>
                </a:lnTo>
                <a:lnTo>
                  <a:pt x="75594" y="192982"/>
                </a:lnTo>
                <a:lnTo>
                  <a:pt x="72298" y="197168"/>
                </a:lnTo>
                <a:lnTo>
                  <a:pt x="67550" y="195496"/>
                </a:lnTo>
                <a:lnTo>
                  <a:pt x="64478" y="197032"/>
                </a:lnTo>
                <a:lnTo>
                  <a:pt x="61929" y="194394"/>
                </a:lnTo>
                <a:lnTo>
                  <a:pt x="58338" y="193294"/>
                </a:lnTo>
                <a:lnTo>
                  <a:pt x="56187" y="189069"/>
                </a:lnTo>
                <a:lnTo>
                  <a:pt x="51772" y="186526"/>
                </a:lnTo>
                <a:lnTo>
                  <a:pt x="49783" y="183031"/>
                </a:lnTo>
                <a:lnTo>
                  <a:pt x="36956" y="183374"/>
                </a:lnTo>
                <a:lnTo>
                  <a:pt x="33492" y="181490"/>
                </a:lnTo>
                <a:lnTo>
                  <a:pt x="32544" y="179948"/>
                </a:lnTo>
                <a:lnTo>
                  <a:pt x="30641" y="168050"/>
                </a:lnTo>
                <a:lnTo>
                  <a:pt x="22206" y="164826"/>
                </a:lnTo>
                <a:lnTo>
                  <a:pt x="19030" y="160049"/>
                </a:lnTo>
                <a:lnTo>
                  <a:pt x="16765" y="156643"/>
                </a:lnTo>
                <a:lnTo>
                  <a:pt x="11271" y="154469"/>
                </a:lnTo>
                <a:lnTo>
                  <a:pt x="6660" y="147925"/>
                </a:lnTo>
                <a:lnTo>
                  <a:pt x="938" y="142411"/>
                </a:lnTo>
                <a:lnTo>
                  <a:pt x="1169" y="139915"/>
                </a:lnTo>
                <a:lnTo>
                  <a:pt x="0" y="137537"/>
                </a:lnTo>
                <a:lnTo>
                  <a:pt x="11900" y="133110"/>
                </a:lnTo>
                <a:lnTo>
                  <a:pt x="15370" y="126881"/>
                </a:lnTo>
                <a:lnTo>
                  <a:pt x="17136" y="123713"/>
                </a:lnTo>
                <a:lnTo>
                  <a:pt x="23767" y="125378"/>
                </a:lnTo>
                <a:lnTo>
                  <a:pt x="33032" y="124932"/>
                </a:lnTo>
                <a:lnTo>
                  <a:pt x="39802" y="117230"/>
                </a:lnTo>
                <a:lnTo>
                  <a:pt x="48646" y="112432"/>
                </a:lnTo>
                <a:lnTo>
                  <a:pt x="47510" y="108981"/>
                </a:lnTo>
                <a:lnTo>
                  <a:pt x="43426" y="109861"/>
                </a:lnTo>
                <a:lnTo>
                  <a:pt x="37342" y="107249"/>
                </a:lnTo>
                <a:lnTo>
                  <a:pt x="33032" y="107125"/>
                </a:lnTo>
                <a:lnTo>
                  <a:pt x="27690" y="102269"/>
                </a:lnTo>
                <a:lnTo>
                  <a:pt x="26487" y="97609"/>
                </a:lnTo>
                <a:lnTo>
                  <a:pt x="33032" y="92207"/>
                </a:lnTo>
                <a:lnTo>
                  <a:pt x="35178" y="90876"/>
                </a:lnTo>
                <a:lnTo>
                  <a:pt x="43746" y="94845"/>
                </a:lnTo>
                <a:lnTo>
                  <a:pt x="55236" y="88100"/>
                </a:lnTo>
                <a:lnTo>
                  <a:pt x="65009" y="88231"/>
                </a:lnTo>
                <a:lnTo>
                  <a:pt x="66119" y="79943"/>
                </a:lnTo>
                <a:lnTo>
                  <a:pt x="71960" y="74207"/>
                </a:lnTo>
                <a:lnTo>
                  <a:pt x="75685" y="67117"/>
                </a:lnTo>
                <a:lnTo>
                  <a:pt x="76113" y="57234"/>
                </a:lnTo>
                <a:lnTo>
                  <a:pt x="80340" y="52721"/>
                </a:lnTo>
                <a:lnTo>
                  <a:pt x="81985" y="40708"/>
                </a:lnTo>
                <a:lnTo>
                  <a:pt x="86414" y="35954"/>
                </a:lnTo>
                <a:lnTo>
                  <a:pt x="92835" y="34840"/>
                </a:lnTo>
                <a:lnTo>
                  <a:pt x="96282" y="32186"/>
                </a:lnTo>
                <a:lnTo>
                  <a:pt x="97128" y="35711"/>
                </a:lnTo>
                <a:lnTo>
                  <a:pt x="99722" y="33745"/>
                </a:lnTo>
                <a:lnTo>
                  <a:pt x="104375" y="33358"/>
                </a:lnTo>
                <a:lnTo>
                  <a:pt x="107464" y="34030"/>
                </a:lnTo>
                <a:lnTo>
                  <a:pt x="107677" y="36323"/>
                </a:lnTo>
                <a:lnTo>
                  <a:pt x="118482" y="34787"/>
                </a:lnTo>
                <a:lnTo>
                  <a:pt x="121591" y="30827"/>
                </a:lnTo>
                <a:lnTo>
                  <a:pt x="121581" y="26585"/>
                </a:lnTo>
                <a:lnTo>
                  <a:pt x="124183" y="24676"/>
                </a:lnTo>
                <a:lnTo>
                  <a:pt x="127364" y="15603"/>
                </a:lnTo>
                <a:lnTo>
                  <a:pt x="127899" y="10138"/>
                </a:lnTo>
                <a:lnTo>
                  <a:pt x="136187" y="14281"/>
                </a:lnTo>
                <a:lnTo>
                  <a:pt x="151453" y="14041"/>
                </a:lnTo>
                <a:lnTo>
                  <a:pt x="154068" y="10387"/>
                </a:lnTo>
                <a:lnTo>
                  <a:pt x="172678" y="5392"/>
                </a:lnTo>
                <a:lnTo>
                  <a:pt x="174138" y="2909"/>
                </a:lnTo>
                <a:lnTo>
                  <a:pt x="178934" y="0"/>
                </a:lnTo>
                <a:lnTo>
                  <a:pt x="181407" y="981"/>
                </a:lnTo>
                <a:lnTo>
                  <a:pt x="186678" y="3073"/>
                </a:lnTo>
                <a:lnTo>
                  <a:pt x="190584" y="1187"/>
                </a:lnTo>
                <a:lnTo>
                  <a:pt x="194279" y="2095"/>
                </a:lnTo>
                <a:lnTo>
                  <a:pt x="204952" y="7962"/>
                </a:lnTo>
                <a:lnTo>
                  <a:pt x="215201" y="4674"/>
                </a:lnTo>
                <a:lnTo>
                  <a:pt x="222846" y="9528"/>
                </a:lnTo>
                <a:lnTo>
                  <a:pt x="227008" y="15603"/>
                </a:lnTo>
                <a:lnTo>
                  <a:pt x="226134" y="25268"/>
                </a:lnTo>
                <a:lnTo>
                  <a:pt x="224105" y="31864"/>
                </a:lnTo>
                <a:lnTo>
                  <a:pt x="225481" y="34173"/>
                </a:lnTo>
                <a:lnTo>
                  <a:pt x="227894" y="33911"/>
                </a:lnTo>
                <a:lnTo>
                  <a:pt x="230738" y="33519"/>
                </a:lnTo>
                <a:close/>
              </a:path>
            </a:pathLst>
          </a:custGeom>
          <a:solidFill>
            <a:srgbClr val="4F1474">
              <a:alpha val="100000"/>
            </a:srgbClr>
          </a:solidFill>
          <a:ln w="13550" cap="flat">
            <a:solidFill>
              <a:srgbClr val="4F1474">
                <a:alpha val="100000"/>
              </a:srgbClr>
            </a:solidFill>
            <a:prstDash val="solid"/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magma">
      <a:dk1>
        <a:sysClr val="windowText" lastClr="000000"/>
      </a:dk1>
      <a:lt1>
        <a:sysClr val="window" lastClr="FFFFFF"/>
      </a:lt1>
      <a:dk2>
        <a:srgbClr val="262626"/>
      </a:dk2>
      <a:lt2>
        <a:srgbClr val="E6E6E6"/>
      </a:lt2>
      <a:accent1>
        <a:srgbClr val="4B2991"/>
      </a:accent1>
      <a:accent2>
        <a:srgbClr val="872CA2"/>
      </a:accent2>
      <a:accent3>
        <a:srgbClr val="C0369D"/>
      </a:accent3>
      <a:accent4>
        <a:srgbClr val="EA4F88"/>
      </a:accent4>
      <a:accent5>
        <a:srgbClr val="FA7876"/>
      </a:accent5>
      <a:accent6>
        <a:srgbClr val="F6A97A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Diavetítés a képernyőre (4:3 oldalarány)</PresentationFormat>
  <Paragraphs>0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PowerPoint-bemutató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subject/>
  <dc:creator/>
  <cp:keywords/>
  <dc:description/>
  <cp:lastModifiedBy>Granát Marcell</cp:lastModifiedBy>
  <cp:revision>6</cp:revision>
  <dcterms:created xsi:type="dcterms:W3CDTF">2017-02-13T16:18:36Z</dcterms:created>
  <dcterms:modified xsi:type="dcterms:W3CDTF">2021-02-09T19:41:31Z</dcterms:modified>
  <cp:category/>
</cp:coreProperties>
</file>