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423" autoAdjust="0"/>
    <p:restoredTop sz="94702" autoAdjust="0"/>
  </p:normalViewPr>
  <p:slideViewPr>
    <p:cSldViewPr snapToGrid="0" snapToObjects="1">
      <p:cViewPr>
        <p:scale>
          <a:sx n="128" d="100"/>
          <a:sy n="128" d="100"/>
        </p:scale>
        <p:origin x="1472" y="15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llage of statues&#10;&#10;Description automatically generated">
            <a:extLst>
              <a:ext uri="{FF2B5EF4-FFF2-40B4-BE49-F238E27FC236}">
                <a16:creationId xmlns:a16="http://schemas.microsoft.com/office/drawing/2014/main" id="{5904B9D9-5E0B-5856-7086-A52BA63EAF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22435" r="15604" b="38967"/>
          <a:stretch/>
        </p:blipFill>
        <p:spPr>
          <a:xfrm>
            <a:off x="-1" y="-12424"/>
            <a:ext cx="9144001" cy="5154913"/>
          </a:xfrm>
          <a:prstGeom prst="rect">
            <a:avLst/>
          </a:prstGeom>
        </p:spPr>
      </p:pic>
      <p:sp>
        <p:nvSpPr>
          <p:cNvPr id="8" name="Téglalap 10">
            <a:extLst>
              <a:ext uri="{FF2B5EF4-FFF2-40B4-BE49-F238E27FC236}">
                <a16:creationId xmlns:a16="http://schemas.microsoft.com/office/drawing/2014/main" id="{6448FB4A-6B1B-37D7-5FDD-A20D2779F4E4}"/>
              </a:ext>
            </a:extLst>
          </p:cNvPr>
          <p:cNvSpPr/>
          <p:nvPr userDrawn="1"/>
        </p:nvSpPr>
        <p:spPr>
          <a:xfrm rot="10800000" flipV="1">
            <a:off x="0" y="-1"/>
            <a:ext cx="9144000" cy="51549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19000">
                <a:srgbClr val="112F66">
                  <a:alpha val="95000"/>
                </a:srgbClr>
              </a:gs>
              <a:gs pos="36000">
                <a:srgbClr val="133675">
                  <a:alpha val="75000"/>
                </a:srgbClr>
              </a:gs>
              <a:gs pos="0">
                <a:srgbClr val="2B2F77"/>
              </a:gs>
              <a:gs pos="100000">
                <a:schemeClr val="tx2"/>
              </a:gs>
            </a:gsLst>
            <a:lin ang="4200000" scaled="0"/>
            <a:tileRect/>
          </a:gra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6843"/>
            <a:ext cx="7772400" cy="1102519"/>
          </a:xfrm>
        </p:spPr>
        <p:txBody>
          <a:bodyPr anchor="b"/>
          <a:lstStyle>
            <a:lvl1pPr algn="ctr">
              <a:defRPr lang="en-US" sz="4400" b="1" kern="1200" cap="all" spc="300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0" y="4750359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199" y="4361259"/>
            <a:ext cx="2895600" cy="273844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A black and gold text with a circular design&#10;&#10;Description automatically generated">
            <a:extLst>
              <a:ext uri="{FF2B5EF4-FFF2-40B4-BE49-F238E27FC236}">
                <a16:creationId xmlns:a16="http://schemas.microsoft.com/office/drawing/2014/main" id="{D1B02F50-60CC-F346-F320-C832DCD59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84"/>
          <a:stretch/>
        </p:blipFill>
        <p:spPr>
          <a:xfrm>
            <a:off x="799610" y="469661"/>
            <a:ext cx="2003225" cy="1049985"/>
          </a:xfrm>
          <a:prstGeom prst="rect">
            <a:avLst/>
          </a:prstGeom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7F510-DDDF-7DBD-3539-AB9AF55DCE29}"/>
              </a:ext>
            </a:extLst>
          </p:cNvPr>
          <p:cNvCxnSpPr>
            <a:cxnSpLocks/>
          </p:cNvCxnSpPr>
          <p:nvPr userDrawn="1"/>
        </p:nvCxnSpPr>
        <p:spPr>
          <a:xfrm flipH="1">
            <a:off x="3533068" y="2815260"/>
            <a:ext cx="2077865" cy="0"/>
          </a:xfrm>
          <a:prstGeom prst="line">
            <a:avLst/>
          </a:prstGeom>
          <a:gradFill flip="none" rotWithShape="1">
            <a:gsLst>
              <a:gs pos="38000">
                <a:srgbClr val="112F65"/>
              </a:gs>
              <a:gs pos="0">
                <a:schemeClr val="tx2">
                  <a:lumMod val="75000"/>
                  <a:lumOff val="25000"/>
                </a:schemeClr>
              </a:gs>
              <a:gs pos="100000">
                <a:schemeClr val="tx2"/>
              </a:gs>
            </a:gsLst>
            <a:lin ang="2700000" scaled="1"/>
            <a:tileRect/>
          </a:gradFill>
          <a:ln w="38100">
            <a:gradFill flip="none" rotWithShape="1">
              <a:gsLst>
                <a:gs pos="0">
                  <a:srgbClr val="BB8D66"/>
                </a:gs>
                <a:gs pos="29000">
                  <a:srgbClr val="FAE6A5"/>
                </a:gs>
                <a:gs pos="61000">
                  <a:srgbClr val="ECD396"/>
                </a:gs>
                <a:gs pos="100000">
                  <a:srgbClr val="B99160"/>
                </a:gs>
              </a:gsLst>
              <a:lin ang="0" scaled="1"/>
              <a:tileRect/>
            </a:gradFill>
          </a:ln>
          <a:effectLst>
            <a:outerShdw blurRad="444500" dist="38100" dir="2700000" algn="tl" rotWithShape="0">
              <a:schemeClr val="tx2">
                <a:lumMod val="90000"/>
                <a:lumOff val="1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llage of statues&#10;&#10;Description automatically generated">
            <a:extLst>
              <a:ext uri="{FF2B5EF4-FFF2-40B4-BE49-F238E27FC236}">
                <a16:creationId xmlns:a16="http://schemas.microsoft.com/office/drawing/2014/main" id="{04AE385A-1477-B5B3-60A4-79A82847BC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24705" r="17183" b="32790"/>
          <a:stretch/>
        </p:blipFill>
        <p:spPr>
          <a:xfrm>
            <a:off x="0" y="0"/>
            <a:ext cx="9144000" cy="5154913"/>
          </a:xfrm>
          <a:prstGeom prst="rect">
            <a:avLst/>
          </a:prstGeom>
        </p:spPr>
      </p:pic>
      <p:sp>
        <p:nvSpPr>
          <p:cNvPr id="8" name="Téglalap 10">
            <a:extLst>
              <a:ext uri="{FF2B5EF4-FFF2-40B4-BE49-F238E27FC236}">
                <a16:creationId xmlns:a16="http://schemas.microsoft.com/office/drawing/2014/main" id="{BF9044D3-6A09-E15E-6264-92F1A63ECE6C}"/>
              </a:ext>
            </a:extLst>
          </p:cNvPr>
          <p:cNvSpPr/>
          <p:nvPr userDrawn="1"/>
        </p:nvSpPr>
        <p:spPr>
          <a:xfrm rot="10800000" flipV="1">
            <a:off x="-3" y="-1"/>
            <a:ext cx="9144001" cy="51549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8000">
                <a:srgbClr val="133675">
                  <a:alpha val="75000"/>
                </a:srgbClr>
              </a:gs>
              <a:gs pos="0">
                <a:srgbClr val="2B2F77"/>
              </a:gs>
              <a:gs pos="100000">
                <a:schemeClr val="tx2"/>
              </a:gs>
            </a:gsLst>
            <a:lin ang="2700000" scaled="1"/>
            <a:tileRect/>
          </a:gra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800"/>
          </a:p>
        </p:txBody>
      </p:sp>
      <p:pic>
        <p:nvPicPr>
          <p:cNvPr id="9" name="Picture 8" descr="A black and gold text with a circular design&#10;&#10;Description automatically generated">
            <a:extLst>
              <a:ext uri="{FF2B5EF4-FFF2-40B4-BE49-F238E27FC236}">
                <a16:creationId xmlns:a16="http://schemas.microsoft.com/office/drawing/2014/main" id="{3743C501-6254-9937-960F-6E2B3131D6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3232"/>
          <a:stretch/>
        </p:blipFill>
        <p:spPr>
          <a:xfrm>
            <a:off x="6685280" y="114881"/>
            <a:ext cx="2303235" cy="1821591"/>
          </a:xfrm>
          <a:prstGeom prst="rect">
            <a:avLst/>
          </a:prstGeom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833" y="3833276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33" y="2541138"/>
            <a:ext cx="7772400" cy="1021556"/>
          </a:xfrm>
        </p:spPr>
        <p:txBody>
          <a:bodyPr anchor="b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DA347B-D5EB-D4D5-E924-639CC0F4BFD6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953" y="3636779"/>
            <a:ext cx="2077865" cy="0"/>
          </a:xfrm>
          <a:prstGeom prst="line">
            <a:avLst/>
          </a:prstGeom>
          <a:gradFill flip="none" rotWithShape="1">
            <a:gsLst>
              <a:gs pos="38000">
                <a:srgbClr val="112F65"/>
              </a:gs>
              <a:gs pos="0">
                <a:schemeClr val="tx2">
                  <a:lumMod val="75000"/>
                  <a:lumOff val="25000"/>
                </a:schemeClr>
              </a:gs>
              <a:gs pos="100000">
                <a:schemeClr val="tx2"/>
              </a:gs>
            </a:gsLst>
            <a:lin ang="2700000" scaled="1"/>
            <a:tileRect/>
          </a:gradFill>
          <a:ln w="38100">
            <a:gradFill flip="none" rotWithShape="1">
              <a:gsLst>
                <a:gs pos="0">
                  <a:srgbClr val="BB8D66"/>
                </a:gs>
                <a:gs pos="29000">
                  <a:srgbClr val="FAE6A5"/>
                </a:gs>
                <a:gs pos="61000">
                  <a:srgbClr val="ECD396"/>
                </a:gs>
                <a:gs pos="100000">
                  <a:srgbClr val="B99160"/>
                </a:gs>
              </a:gsLst>
              <a:lin ang="0" scaled="1"/>
              <a:tileRect/>
            </a:gradFill>
          </a:ln>
          <a:effectLst>
            <a:outerShdw blurRad="444500" dist="38100" dir="2700000" algn="tl" rotWithShape="0">
              <a:schemeClr val="tx2">
                <a:lumMod val="90000"/>
                <a:lumOff val="1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685800" indent="-342900">
              <a:buFont typeface="Arial" panose="020B0604020202020204" pitchFamily="34" charset="0"/>
              <a:buChar char="•"/>
              <a:defRPr/>
            </a:lvl2pPr>
            <a:lvl3pPr marL="971550" indent="-285750">
              <a:buFont typeface="Arial" panose="020B0604020202020204" pitchFamily="34" charset="0"/>
              <a:buChar char="•"/>
              <a:defRPr/>
            </a:lvl3pPr>
            <a:lvl4pPr marL="1314450" indent="-285750">
              <a:buFont typeface="Arial" panose="020B0604020202020204" pitchFamily="34" charset="0"/>
              <a:buChar char="•"/>
              <a:defRPr/>
            </a:lvl4pPr>
            <a:lvl5pPr marL="16573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llage of statues&#10;&#10;Description automatically generated">
            <a:extLst>
              <a:ext uri="{FF2B5EF4-FFF2-40B4-BE49-F238E27FC236}">
                <a16:creationId xmlns:a16="http://schemas.microsoft.com/office/drawing/2014/main" id="{71305068-D5C8-18E8-BA80-C86B44E45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28484"/>
          <a:stretch/>
        </p:blipFill>
        <p:spPr>
          <a:xfrm>
            <a:off x="-12903" y="-3918"/>
            <a:ext cx="9156903" cy="51537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18E26EB-9234-3086-C2D1-36FDD08F9DFF}"/>
              </a:ext>
            </a:extLst>
          </p:cNvPr>
          <p:cNvSpPr/>
          <p:nvPr userDrawn="1"/>
        </p:nvSpPr>
        <p:spPr>
          <a:xfrm>
            <a:off x="1" y="0"/>
            <a:ext cx="9156902" cy="5156215"/>
          </a:xfrm>
          <a:prstGeom prst="rect">
            <a:avLst/>
          </a:prstGeom>
          <a:gradFill>
            <a:gsLst>
              <a:gs pos="7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Picture 12" descr="A collage of statues&#10;&#10;Description automatically generated">
            <a:extLst>
              <a:ext uri="{FF2B5EF4-FFF2-40B4-BE49-F238E27FC236}">
                <a16:creationId xmlns:a16="http://schemas.microsoft.com/office/drawing/2014/main" id="{0EF2DFC0-D8FF-A0CD-43D3-5427DDD9FC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2" b="8754"/>
          <a:stretch/>
        </p:blipFill>
        <p:spPr>
          <a:xfrm>
            <a:off x="1" y="-13987"/>
            <a:ext cx="9067917" cy="754766"/>
          </a:xfrm>
          <a:prstGeom prst="rect">
            <a:avLst/>
          </a:prstGeom>
        </p:spPr>
      </p:pic>
      <p:sp>
        <p:nvSpPr>
          <p:cNvPr id="7" name="Téglalap 10">
            <a:extLst>
              <a:ext uri="{FF2B5EF4-FFF2-40B4-BE49-F238E27FC236}">
                <a16:creationId xmlns:a16="http://schemas.microsoft.com/office/drawing/2014/main" id="{964511CF-D00F-40D5-3948-299BCB8FD0C1}"/>
              </a:ext>
            </a:extLst>
          </p:cNvPr>
          <p:cNvSpPr/>
          <p:nvPr userDrawn="1"/>
        </p:nvSpPr>
        <p:spPr>
          <a:xfrm rot="10800000" flipV="1">
            <a:off x="0" y="0"/>
            <a:ext cx="9144000" cy="758161"/>
          </a:xfrm>
          <a:prstGeom prst="roundRect">
            <a:avLst>
              <a:gd name="adj" fmla="val 0"/>
            </a:avLst>
          </a:prstGeom>
          <a:gradFill flip="none" rotWithShape="1">
            <a:gsLst>
              <a:gs pos="18000">
                <a:srgbClr val="133675">
                  <a:alpha val="78000"/>
                </a:srgbClr>
              </a:gs>
              <a:gs pos="0">
                <a:srgbClr val="2B2F77"/>
              </a:gs>
              <a:gs pos="79000">
                <a:schemeClr val="tx2"/>
              </a:gs>
            </a:gsLst>
            <a:lin ang="2400000" scaled="0"/>
            <a:tileRect/>
          </a:gra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86" y="-19879"/>
            <a:ext cx="785203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816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r>
              <a:rPr lang="en-US" dirty="0"/>
              <a:t> |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82C07C9C-1AFC-16EE-E4D7-AC8D7824F93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81280"/>
            <a:ext cx="990718" cy="587312"/>
          </a:xfrm>
          <a:prstGeom prst="rect">
            <a:avLst/>
          </a:prstGeom>
          <a:effectLst>
            <a:outerShdw blurRad="381000" dist="38100" dir="2700000" algn="tl" rotWithShape="0">
              <a:prstClr val="black">
                <a:alpha val="2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lang="en-US" sz="3200" kern="1200" cap="all" spc="80" baseline="0">
          <a:solidFill>
            <a:schemeClr val="bg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9715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3144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6573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nb100">
      <a:dk1>
        <a:srgbClr val="000000"/>
      </a:dk1>
      <a:lt1>
        <a:srgbClr val="FFFFFF"/>
      </a:lt1>
      <a:dk2>
        <a:srgbClr val="0C2148"/>
      </a:dk2>
      <a:lt2>
        <a:srgbClr val="E7E6E6"/>
      </a:lt2>
      <a:accent1>
        <a:srgbClr val="009EE0"/>
      </a:accent1>
      <a:accent2>
        <a:srgbClr val="48A0AE"/>
      </a:accent2>
      <a:accent3>
        <a:srgbClr val="DA0000"/>
      </a:accent3>
      <a:accent4>
        <a:srgbClr val="E57200"/>
      </a:accent4>
      <a:accent5>
        <a:srgbClr val="F6A80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Granát Marcell Péter</cp:lastModifiedBy>
  <cp:revision>10</cp:revision>
  <dcterms:created xsi:type="dcterms:W3CDTF">2017-06-05T14:10:58Z</dcterms:created>
  <dcterms:modified xsi:type="dcterms:W3CDTF">2024-12-27T12:47:14Z</dcterms:modified>
</cp:coreProperties>
</file>