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Nunito Sans Heavy" charset="1" panose="00000A00000000000000"/>
      <p:regular r:id="rId18"/>
    </p:embeddedFont>
    <p:embeddedFont>
      <p:font typeface="Nunito Sans" charset="1" panose="00000500000000000000"/>
      <p:regular r:id="rId19"/>
    </p:embeddedFont>
    <p:embeddedFont>
      <p:font typeface="Nunito Sans Semi-Bold" charset="1" panose="000007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8764060" y="2072577"/>
            <a:ext cx="1779577" cy="1161174"/>
          </a:xfrm>
          <a:custGeom>
            <a:avLst/>
            <a:gdLst/>
            <a:ahLst/>
            <a:cxnLst/>
            <a:rect r="r" b="b" t="t" l="l"/>
            <a:pathLst>
              <a:path h="1161174" w="1779577">
                <a:moveTo>
                  <a:pt x="0" y="0"/>
                </a:moveTo>
                <a:lnTo>
                  <a:pt x="1779577" y="0"/>
                </a:lnTo>
                <a:lnTo>
                  <a:pt x="1779577" y="1161174"/>
                </a:lnTo>
                <a:lnTo>
                  <a:pt x="0" y="1161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86980" y="3954463"/>
            <a:ext cx="13114040" cy="2139949"/>
          </a:xfrm>
          <a:prstGeom prst="rect">
            <a:avLst/>
          </a:prstGeom>
        </p:spPr>
        <p:txBody>
          <a:bodyPr anchor="t" rtlCol="false" tIns="0" lIns="0" bIns="0" rIns="0">
            <a:spAutoFit/>
          </a:bodyPr>
          <a:lstStyle/>
          <a:p>
            <a:pPr algn="ctr">
              <a:lnSpc>
                <a:spcPts val="17500"/>
              </a:lnSpc>
            </a:pPr>
            <a:r>
              <a:rPr lang="en-US" sz="12500">
                <a:solidFill>
                  <a:srgbClr val="004AAD"/>
                </a:solidFill>
                <a:latin typeface="Nunito Sans Heavy"/>
              </a:rPr>
              <a:t>Thesis Defense</a:t>
            </a:r>
          </a:p>
        </p:txBody>
      </p:sp>
      <p:sp>
        <p:nvSpPr>
          <p:cNvPr name="Freeform 11" id="11"/>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4082669" y="6008687"/>
            <a:ext cx="10122662" cy="771525"/>
          </a:xfrm>
          <a:prstGeom prst="rect">
            <a:avLst/>
          </a:prstGeom>
        </p:spPr>
        <p:txBody>
          <a:bodyPr anchor="t" rtlCol="false" tIns="0" lIns="0" bIns="0" rIns="0">
            <a:spAutoFit/>
          </a:bodyPr>
          <a:lstStyle/>
          <a:p>
            <a:pPr algn="ctr">
              <a:lnSpc>
                <a:spcPts val="6299"/>
              </a:lnSpc>
            </a:pPr>
            <a:r>
              <a:rPr lang="en-US" sz="4500">
                <a:solidFill>
                  <a:srgbClr val="000000"/>
                </a:solidFill>
                <a:latin typeface="Nunito Sans"/>
              </a:rPr>
              <a:t>Presentation by Cahaya Dewi</a:t>
            </a:r>
          </a:p>
        </p:txBody>
      </p:sp>
      <p:sp>
        <p:nvSpPr>
          <p:cNvPr name="TextBox 13" id="13"/>
          <p:cNvSpPr txBox="true"/>
          <p:nvPr/>
        </p:nvSpPr>
        <p:spPr>
          <a:xfrm rot="0">
            <a:off x="8520117" y="3450685"/>
            <a:ext cx="2267463" cy="339725"/>
          </a:xfrm>
          <a:prstGeom prst="rect">
            <a:avLst/>
          </a:prstGeom>
        </p:spPr>
        <p:txBody>
          <a:bodyPr anchor="t" rtlCol="false" tIns="0" lIns="0" bIns="0" rIns="0">
            <a:spAutoFit/>
          </a:bodyPr>
          <a:lstStyle/>
          <a:p>
            <a:pPr algn="ctr">
              <a:lnSpc>
                <a:spcPts val="2800"/>
              </a:lnSpc>
            </a:pPr>
            <a:r>
              <a:rPr lang="en-US" sz="2000">
                <a:solidFill>
                  <a:srgbClr val="004AAD"/>
                </a:solidFill>
                <a:latin typeface="Nunito Sans"/>
              </a:rPr>
              <a:t>Fauget University</a:t>
            </a:r>
          </a:p>
        </p:txBody>
      </p:sp>
      <p:sp>
        <p:nvSpPr>
          <p:cNvPr name="Freeform 14" id="14"/>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Conclusion</a:t>
            </a:r>
          </a:p>
        </p:txBody>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05</a:t>
            </a:r>
          </a:p>
        </p:txBody>
      </p:sp>
      <p:sp>
        <p:nvSpPr>
          <p:cNvPr name="TextBox 14" id="14"/>
          <p:cNvSpPr txBox="true"/>
          <p:nvPr/>
        </p:nvSpPr>
        <p:spPr>
          <a:xfrm rot="0">
            <a:off x="2431862" y="3616698"/>
            <a:ext cx="1435612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5" id="15"/>
          <p:cNvSpPr txBox="true"/>
          <p:nvPr/>
        </p:nvSpPr>
        <p:spPr>
          <a:xfrm rot="0">
            <a:off x="1028700" y="3630290"/>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01</a:t>
            </a:r>
          </a:p>
        </p:txBody>
      </p:sp>
      <p:sp>
        <p:nvSpPr>
          <p:cNvPr name="TextBox 16" id="16"/>
          <p:cNvSpPr txBox="true"/>
          <p:nvPr/>
        </p:nvSpPr>
        <p:spPr>
          <a:xfrm rot="0">
            <a:off x="1028700" y="5891082"/>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02</a:t>
            </a:r>
          </a:p>
        </p:txBody>
      </p:sp>
      <p:sp>
        <p:nvSpPr>
          <p:cNvPr name="TextBox 17" id="17"/>
          <p:cNvSpPr txBox="true"/>
          <p:nvPr/>
        </p:nvSpPr>
        <p:spPr>
          <a:xfrm rot="0">
            <a:off x="1028700" y="7921307"/>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03</a:t>
            </a:r>
          </a:p>
        </p:txBody>
      </p:sp>
      <p:sp>
        <p:nvSpPr>
          <p:cNvPr name="TextBox 18" id="18"/>
          <p:cNvSpPr txBox="true"/>
          <p:nvPr/>
        </p:nvSpPr>
        <p:spPr>
          <a:xfrm rot="0">
            <a:off x="2431862" y="7677150"/>
            <a:ext cx="1435612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2517522" y="5646924"/>
            <a:ext cx="1427046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189865" y="3870881"/>
            <a:ext cx="8730673" cy="2545237"/>
            <a:chOff x="0" y="0"/>
            <a:chExt cx="2299437" cy="670351"/>
          </a:xfrm>
        </p:grpSpPr>
        <p:sp>
          <p:nvSpPr>
            <p:cNvPr name="Freeform 10" id="10"/>
            <p:cNvSpPr/>
            <p:nvPr/>
          </p:nvSpPr>
          <p:spPr>
            <a:xfrm flipH="false" flipV="false" rot="0">
              <a:off x="0" y="0"/>
              <a:ext cx="2299437" cy="670351"/>
            </a:xfrm>
            <a:custGeom>
              <a:avLst/>
              <a:gdLst/>
              <a:ahLst/>
              <a:cxnLst/>
              <a:rect r="r" b="b" t="t" l="l"/>
              <a:pathLst>
                <a:path h="670351" w="2299437">
                  <a:moveTo>
                    <a:pt x="0" y="0"/>
                  </a:moveTo>
                  <a:lnTo>
                    <a:pt x="2299437" y="0"/>
                  </a:lnTo>
                  <a:lnTo>
                    <a:pt x="2299437" y="670351"/>
                  </a:lnTo>
                  <a:lnTo>
                    <a:pt x="0" y="670351"/>
                  </a:lnTo>
                  <a:close/>
                </a:path>
              </a:pathLst>
            </a:custGeom>
            <a:solidFill>
              <a:srgbClr val="004AAD"/>
            </a:solidFill>
          </p:spPr>
        </p:sp>
        <p:sp>
          <p:nvSpPr>
            <p:cNvPr name="TextBox 11" id="11"/>
            <p:cNvSpPr txBox="true"/>
            <p:nvPr/>
          </p:nvSpPr>
          <p:spPr>
            <a:xfrm>
              <a:off x="0" y="-38100"/>
              <a:ext cx="2299437" cy="708451"/>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983739" y="4352353"/>
            <a:ext cx="5557069"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Reference</a:t>
            </a:r>
          </a:p>
        </p:txBody>
      </p:sp>
      <p:sp>
        <p:nvSpPr>
          <p:cNvPr name="TextBox 13" id="13"/>
          <p:cNvSpPr txBox="true"/>
          <p:nvPr/>
        </p:nvSpPr>
        <p:spPr>
          <a:xfrm rot="0">
            <a:off x="8784556" y="971550"/>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4" id="14"/>
          <p:cNvSpPr txBox="true"/>
          <p:nvPr/>
        </p:nvSpPr>
        <p:spPr>
          <a:xfrm rot="0">
            <a:off x="8784556" y="2374911"/>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5" id="15"/>
          <p:cNvSpPr txBox="true"/>
          <p:nvPr/>
        </p:nvSpPr>
        <p:spPr>
          <a:xfrm rot="0">
            <a:off x="8784556" y="3778272"/>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6" id="16"/>
          <p:cNvSpPr txBox="true"/>
          <p:nvPr/>
        </p:nvSpPr>
        <p:spPr>
          <a:xfrm rot="0">
            <a:off x="8784556" y="5178447"/>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7" id="17"/>
          <p:cNvSpPr txBox="true"/>
          <p:nvPr/>
        </p:nvSpPr>
        <p:spPr>
          <a:xfrm rot="0">
            <a:off x="8784556" y="6578622"/>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8" id="18"/>
          <p:cNvSpPr txBox="true"/>
          <p:nvPr/>
        </p:nvSpPr>
        <p:spPr>
          <a:xfrm rot="0">
            <a:off x="8784556" y="7978797"/>
            <a:ext cx="8474744"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a:t>
            </a:r>
          </a:p>
        </p:txBody>
      </p:sp>
      <p:sp>
        <p:nvSpPr>
          <p:cNvPr name="TextBox 19" id="19"/>
          <p:cNvSpPr txBox="true"/>
          <p:nvPr/>
        </p:nvSpPr>
        <p:spPr>
          <a:xfrm rot="0">
            <a:off x="7468485" y="983615"/>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01</a:t>
            </a:r>
          </a:p>
        </p:txBody>
      </p:sp>
      <p:sp>
        <p:nvSpPr>
          <p:cNvPr name="TextBox 20" id="20"/>
          <p:cNvSpPr txBox="true"/>
          <p:nvPr/>
        </p:nvSpPr>
        <p:spPr>
          <a:xfrm rot="0">
            <a:off x="7468485" y="2386976"/>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02</a:t>
            </a:r>
          </a:p>
        </p:txBody>
      </p:sp>
      <p:sp>
        <p:nvSpPr>
          <p:cNvPr name="TextBox 21" id="21"/>
          <p:cNvSpPr txBox="true"/>
          <p:nvPr/>
        </p:nvSpPr>
        <p:spPr>
          <a:xfrm rot="0">
            <a:off x="7548765" y="3794136"/>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a:rPr>
              <a:t>03</a:t>
            </a:r>
          </a:p>
        </p:txBody>
      </p:sp>
      <p:sp>
        <p:nvSpPr>
          <p:cNvPr name="TextBox 22" id="22"/>
          <p:cNvSpPr txBox="true"/>
          <p:nvPr/>
        </p:nvSpPr>
        <p:spPr>
          <a:xfrm rot="0">
            <a:off x="7548765" y="5121297"/>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04</a:t>
            </a:r>
          </a:p>
        </p:txBody>
      </p:sp>
      <p:sp>
        <p:nvSpPr>
          <p:cNvPr name="TextBox 23" id="23"/>
          <p:cNvSpPr txBox="true"/>
          <p:nvPr/>
        </p:nvSpPr>
        <p:spPr>
          <a:xfrm rot="0">
            <a:off x="7548765" y="6524658"/>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05</a:t>
            </a:r>
          </a:p>
        </p:txBody>
      </p:sp>
      <p:sp>
        <p:nvSpPr>
          <p:cNvPr name="TextBox 24" id="24"/>
          <p:cNvSpPr txBox="true"/>
          <p:nvPr/>
        </p:nvSpPr>
        <p:spPr>
          <a:xfrm rot="0">
            <a:off x="7629044" y="7931818"/>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06</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8764060" y="2072577"/>
            <a:ext cx="1779577" cy="1161174"/>
          </a:xfrm>
          <a:custGeom>
            <a:avLst/>
            <a:gdLst/>
            <a:ahLst/>
            <a:cxnLst/>
            <a:rect r="r" b="b" t="t" l="l"/>
            <a:pathLst>
              <a:path h="1161174" w="1779577">
                <a:moveTo>
                  <a:pt x="0" y="0"/>
                </a:moveTo>
                <a:lnTo>
                  <a:pt x="1779577" y="0"/>
                </a:lnTo>
                <a:lnTo>
                  <a:pt x="1779577" y="1161174"/>
                </a:lnTo>
                <a:lnTo>
                  <a:pt x="0" y="11611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2586980" y="3954463"/>
            <a:ext cx="13114040" cy="2139949"/>
          </a:xfrm>
          <a:prstGeom prst="rect">
            <a:avLst/>
          </a:prstGeom>
        </p:spPr>
        <p:txBody>
          <a:bodyPr anchor="t" rtlCol="false" tIns="0" lIns="0" bIns="0" rIns="0">
            <a:spAutoFit/>
          </a:bodyPr>
          <a:lstStyle/>
          <a:p>
            <a:pPr algn="ctr">
              <a:lnSpc>
                <a:spcPts val="17500"/>
              </a:lnSpc>
            </a:pPr>
            <a:r>
              <a:rPr lang="en-US" sz="12500">
                <a:solidFill>
                  <a:srgbClr val="004AAD"/>
                </a:solidFill>
                <a:latin typeface="Nunito Sans Heavy"/>
              </a:rPr>
              <a:t>Thank You</a:t>
            </a:r>
          </a:p>
        </p:txBody>
      </p:sp>
      <p:sp>
        <p:nvSpPr>
          <p:cNvPr name="Freeform 11" id="11"/>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4082669" y="6008687"/>
            <a:ext cx="10122662" cy="771525"/>
          </a:xfrm>
          <a:prstGeom prst="rect">
            <a:avLst/>
          </a:prstGeom>
        </p:spPr>
        <p:txBody>
          <a:bodyPr anchor="t" rtlCol="false" tIns="0" lIns="0" bIns="0" rIns="0">
            <a:spAutoFit/>
          </a:bodyPr>
          <a:lstStyle/>
          <a:p>
            <a:pPr algn="ctr">
              <a:lnSpc>
                <a:spcPts val="6299"/>
              </a:lnSpc>
            </a:pPr>
            <a:r>
              <a:rPr lang="en-US" sz="4500">
                <a:solidFill>
                  <a:srgbClr val="000000"/>
                </a:solidFill>
                <a:latin typeface="Nunito Sans"/>
              </a:rPr>
              <a:t>www.reallygreatsite.com</a:t>
            </a:r>
          </a:p>
        </p:txBody>
      </p:sp>
      <p:sp>
        <p:nvSpPr>
          <p:cNvPr name="TextBox 13" id="13"/>
          <p:cNvSpPr txBox="true"/>
          <p:nvPr/>
        </p:nvSpPr>
        <p:spPr>
          <a:xfrm rot="0">
            <a:off x="8520117" y="3450685"/>
            <a:ext cx="2267463" cy="339725"/>
          </a:xfrm>
          <a:prstGeom prst="rect">
            <a:avLst/>
          </a:prstGeom>
        </p:spPr>
        <p:txBody>
          <a:bodyPr anchor="t" rtlCol="false" tIns="0" lIns="0" bIns="0" rIns="0">
            <a:spAutoFit/>
          </a:bodyPr>
          <a:lstStyle/>
          <a:p>
            <a:pPr algn="ctr">
              <a:lnSpc>
                <a:spcPts val="2800"/>
              </a:lnSpc>
            </a:pPr>
            <a:r>
              <a:rPr lang="en-US" sz="2000">
                <a:solidFill>
                  <a:srgbClr val="004AAD"/>
                </a:solidFill>
                <a:latin typeface="Nunito Sans"/>
              </a:rPr>
              <a:t>Fauget University</a:t>
            </a:r>
          </a:p>
        </p:txBody>
      </p:sp>
      <p:sp>
        <p:nvSpPr>
          <p:cNvPr name="Freeform 14" id="14"/>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AutoShape 9" id="9"/>
          <p:cNvSpPr/>
          <p:nvPr/>
        </p:nvSpPr>
        <p:spPr>
          <a:xfrm>
            <a:off x="10030827" y="1049910"/>
            <a:ext cx="7228473" cy="0"/>
          </a:xfrm>
          <a:prstGeom prst="line">
            <a:avLst/>
          </a:prstGeom>
          <a:ln cap="flat" w="38100">
            <a:solidFill>
              <a:srgbClr val="004AAD"/>
            </a:solidFill>
            <a:prstDash val="solid"/>
            <a:headEnd type="none" len="sm" w="sm"/>
            <a:tailEnd type="none" len="sm" w="sm"/>
          </a:ln>
        </p:spPr>
      </p:sp>
      <p:sp>
        <p:nvSpPr>
          <p:cNvPr name="AutoShape 10" id="10"/>
          <p:cNvSpPr/>
          <p:nvPr/>
        </p:nvSpPr>
        <p:spPr>
          <a:xfrm>
            <a:off x="10030827" y="9237090"/>
            <a:ext cx="7228473" cy="0"/>
          </a:xfrm>
          <a:prstGeom prst="line">
            <a:avLst/>
          </a:prstGeom>
          <a:ln cap="flat" w="38100">
            <a:solidFill>
              <a:srgbClr val="004AAD"/>
            </a:solidFill>
            <a:prstDash val="solid"/>
            <a:headEnd type="none" len="sm" w="sm"/>
            <a:tailEnd type="none" len="sm" w="sm"/>
          </a:ln>
        </p:spPr>
      </p:sp>
      <p:sp>
        <p:nvSpPr>
          <p:cNvPr name="AutoShape 11" id="11"/>
          <p:cNvSpPr/>
          <p:nvPr/>
        </p:nvSpPr>
        <p:spPr>
          <a:xfrm>
            <a:off x="10030827" y="7625106"/>
            <a:ext cx="7228473" cy="0"/>
          </a:xfrm>
          <a:prstGeom prst="line">
            <a:avLst/>
          </a:prstGeom>
          <a:ln cap="flat" w="38100">
            <a:solidFill>
              <a:srgbClr val="004AAD"/>
            </a:solidFill>
            <a:prstDash val="solid"/>
            <a:headEnd type="none" len="sm" w="sm"/>
            <a:tailEnd type="none" len="sm" w="sm"/>
          </a:ln>
        </p:spPr>
      </p:sp>
      <p:sp>
        <p:nvSpPr>
          <p:cNvPr name="AutoShape 12" id="12"/>
          <p:cNvSpPr/>
          <p:nvPr/>
        </p:nvSpPr>
        <p:spPr>
          <a:xfrm>
            <a:off x="10030827" y="5970702"/>
            <a:ext cx="7228473" cy="0"/>
          </a:xfrm>
          <a:prstGeom prst="line">
            <a:avLst/>
          </a:prstGeom>
          <a:ln cap="flat" w="38100">
            <a:solidFill>
              <a:srgbClr val="004AAD"/>
            </a:solidFill>
            <a:prstDash val="solid"/>
            <a:headEnd type="none" len="sm" w="sm"/>
            <a:tailEnd type="none" len="sm" w="sm"/>
          </a:ln>
        </p:spPr>
      </p:sp>
      <p:sp>
        <p:nvSpPr>
          <p:cNvPr name="AutoShape 13" id="13"/>
          <p:cNvSpPr/>
          <p:nvPr/>
        </p:nvSpPr>
        <p:spPr>
          <a:xfrm>
            <a:off x="10030827" y="4305693"/>
            <a:ext cx="7228473" cy="0"/>
          </a:xfrm>
          <a:prstGeom prst="line">
            <a:avLst/>
          </a:prstGeom>
          <a:ln cap="flat" w="38100">
            <a:solidFill>
              <a:srgbClr val="004AAD"/>
            </a:solidFill>
            <a:prstDash val="solid"/>
            <a:headEnd type="none" len="sm" w="sm"/>
            <a:tailEnd type="none" len="sm" w="sm"/>
          </a:ln>
        </p:spPr>
      </p:sp>
      <p:sp>
        <p:nvSpPr>
          <p:cNvPr name="AutoShape 14" id="14"/>
          <p:cNvSpPr/>
          <p:nvPr/>
        </p:nvSpPr>
        <p:spPr>
          <a:xfrm>
            <a:off x="10030827" y="2661894"/>
            <a:ext cx="7228473" cy="0"/>
          </a:xfrm>
          <a:prstGeom prst="line">
            <a:avLst/>
          </a:prstGeom>
          <a:ln cap="flat" w="38100">
            <a:solidFill>
              <a:srgbClr val="004AAD"/>
            </a:solidFill>
            <a:prstDash val="solid"/>
            <a:headEnd type="none" len="sm" w="sm"/>
            <a:tailEnd type="none" len="sm" w="sm"/>
          </a:ln>
        </p:spPr>
      </p:sp>
      <p:grpSp>
        <p:nvGrpSpPr>
          <p:cNvPr name="Group 15" id="15"/>
          <p:cNvGrpSpPr/>
          <p:nvPr/>
        </p:nvGrpSpPr>
        <p:grpSpPr>
          <a:xfrm rot="0">
            <a:off x="-514350" y="3849671"/>
            <a:ext cx="9658350" cy="2545237"/>
            <a:chOff x="0" y="0"/>
            <a:chExt cx="2543763" cy="670351"/>
          </a:xfrm>
        </p:grpSpPr>
        <p:sp>
          <p:nvSpPr>
            <p:cNvPr name="Freeform 16" id="16"/>
            <p:cNvSpPr/>
            <p:nvPr/>
          </p:nvSpPr>
          <p:spPr>
            <a:xfrm flipH="false" flipV="false" rot="0">
              <a:off x="0" y="0"/>
              <a:ext cx="2543763" cy="670351"/>
            </a:xfrm>
            <a:custGeom>
              <a:avLst/>
              <a:gdLst/>
              <a:ahLst/>
              <a:cxnLst/>
              <a:rect r="r" b="b" t="t" l="l"/>
              <a:pathLst>
                <a:path h="670351" w="2543763">
                  <a:moveTo>
                    <a:pt x="0" y="0"/>
                  </a:moveTo>
                  <a:lnTo>
                    <a:pt x="2543763" y="0"/>
                  </a:lnTo>
                  <a:lnTo>
                    <a:pt x="2543763" y="670351"/>
                  </a:lnTo>
                  <a:lnTo>
                    <a:pt x="0" y="670351"/>
                  </a:lnTo>
                  <a:close/>
                </a:path>
              </a:pathLst>
            </a:custGeom>
            <a:solidFill>
              <a:srgbClr val="004AAD"/>
            </a:solidFill>
          </p:spPr>
        </p:sp>
        <p:sp>
          <p:nvSpPr>
            <p:cNvPr name="TextBox 17" id="17"/>
            <p:cNvSpPr txBox="true"/>
            <p:nvPr/>
          </p:nvSpPr>
          <p:spPr>
            <a:xfrm>
              <a:off x="0" y="-38100"/>
              <a:ext cx="2543763" cy="708451"/>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2410357" y="4373563"/>
            <a:ext cx="5243098"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Overview</a:t>
            </a:r>
          </a:p>
        </p:txBody>
      </p:sp>
      <p:sp>
        <p:nvSpPr>
          <p:cNvPr name="TextBox 19" id="19"/>
          <p:cNvSpPr txBox="true"/>
          <p:nvPr/>
        </p:nvSpPr>
        <p:spPr>
          <a:xfrm rot="0">
            <a:off x="11496557" y="6290133"/>
            <a:ext cx="5762743" cy="863338"/>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Discussion</a:t>
            </a:r>
          </a:p>
        </p:txBody>
      </p:sp>
      <p:sp>
        <p:nvSpPr>
          <p:cNvPr name="TextBox 20" id="20"/>
          <p:cNvSpPr txBox="true"/>
          <p:nvPr/>
        </p:nvSpPr>
        <p:spPr>
          <a:xfrm rot="0">
            <a:off x="11496557" y="2981325"/>
            <a:ext cx="5762743" cy="863338"/>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Literary Review</a:t>
            </a:r>
          </a:p>
        </p:txBody>
      </p:sp>
      <p:sp>
        <p:nvSpPr>
          <p:cNvPr name="TextBox 21" id="21"/>
          <p:cNvSpPr txBox="true"/>
          <p:nvPr/>
        </p:nvSpPr>
        <p:spPr>
          <a:xfrm rot="0">
            <a:off x="11496557" y="4625124"/>
            <a:ext cx="5762743" cy="863338"/>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Research Methods</a:t>
            </a:r>
          </a:p>
        </p:txBody>
      </p:sp>
      <p:sp>
        <p:nvSpPr>
          <p:cNvPr name="TextBox 22" id="22"/>
          <p:cNvSpPr txBox="true"/>
          <p:nvPr/>
        </p:nvSpPr>
        <p:spPr>
          <a:xfrm rot="0">
            <a:off x="11496557" y="7944537"/>
            <a:ext cx="5762743" cy="863338"/>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Conclusion</a:t>
            </a:r>
          </a:p>
        </p:txBody>
      </p:sp>
      <p:sp>
        <p:nvSpPr>
          <p:cNvPr name="TextBox 23" id="23"/>
          <p:cNvSpPr txBox="true"/>
          <p:nvPr/>
        </p:nvSpPr>
        <p:spPr>
          <a:xfrm rot="0">
            <a:off x="11496557" y="1369341"/>
            <a:ext cx="5762743" cy="863338"/>
          </a:xfrm>
          <a:prstGeom prst="rect">
            <a:avLst/>
          </a:prstGeom>
        </p:spPr>
        <p:txBody>
          <a:bodyPr anchor="t" rtlCol="false" tIns="0" lIns="0" bIns="0" rIns="0">
            <a:spAutoFit/>
          </a:bodyPr>
          <a:lstStyle/>
          <a:p>
            <a:pPr algn="l">
              <a:lnSpc>
                <a:spcPts val="7014"/>
              </a:lnSpc>
            </a:pPr>
            <a:r>
              <a:rPr lang="en-US" sz="5010">
                <a:solidFill>
                  <a:srgbClr val="000000"/>
                </a:solidFill>
                <a:latin typeface="Nunito Sans"/>
              </a:rPr>
              <a:t>Introduction</a:t>
            </a:r>
          </a:p>
        </p:txBody>
      </p:sp>
      <p:sp>
        <p:nvSpPr>
          <p:cNvPr name="TextBox 24" id="24"/>
          <p:cNvSpPr txBox="true"/>
          <p:nvPr/>
        </p:nvSpPr>
        <p:spPr>
          <a:xfrm rot="0">
            <a:off x="10307052" y="1284402"/>
            <a:ext cx="1155512"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01</a:t>
            </a:r>
          </a:p>
        </p:txBody>
      </p:sp>
      <p:sp>
        <p:nvSpPr>
          <p:cNvPr name="TextBox 25" id="25"/>
          <p:cNvSpPr txBox="true"/>
          <p:nvPr/>
        </p:nvSpPr>
        <p:spPr>
          <a:xfrm rot="0">
            <a:off x="10307052" y="2936633"/>
            <a:ext cx="1155512"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02</a:t>
            </a:r>
          </a:p>
        </p:txBody>
      </p:sp>
      <p:sp>
        <p:nvSpPr>
          <p:cNvPr name="TextBox 26" id="26"/>
          <p:cNvSpPr txBox="true"/>
          <p:nvPr/>
        </p:nvSpPr>
        <p:spPr>
          <a:xfrm rot="0">
            <a:off x="10307052" y="4563542"/>
            <a:ext cx="1155512"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03</a:t>
            </a:r>
          </a:p>
        </p:txBody>
      </p:sp>
      <p:sp>
        <p:nvSpPr>
          <p:cNvPr name="TextBox 27" id="27"/>
          <p:cNvSpPr txBox="true"/>
          <p:nvPr/>
        </p:nvSpPr>
        <p:spPr>
          <a:xfrm rot="0">
            <a:off x="10307052" y="6218352"/>
            <a:ext cx="1155512"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04</a:t>
            </a:r>
          </a:p>
        </p:txBody>
      </p:sp>
      <p:sp>
        <p:nvSpPr>
          <p:cNvPr name="TextBox 28" id="28"/>
          <p:cNvSpPr txBox="true"/>
          <p:nvPr/>
        </p:nvSpPr>
        <p:spPr>
          <a:xfrm rot="0">
            <a:off x="10307052" y="7872756"/>
            <a:ext cx="1155512" cy="1035685"/>
          </a:xfrm>
          <a:prstGeom prst="rect">
            <a:avLst/>
          </a:prstGeom>
        </p:spPr>
        <p:txBody>
          <a:bodyPr anchor="t" rtlCol="false" tIns="0" lIns="0" bIns="0" rIns="0">
            <a:spAutoFit/>
          </a:bodyPr>
          <a:lstStyle/>
          <a:p>
            <a:pPr algn="ctr">
              <a:lnSpc>
                <a:spcPts val="8539"/>
              </a:lnSpc>
            </a:pPr>
            <a:r>
              <a:rPr lang="en-US" sz="6099">
                <a:solidFill>
                  <a:srgbClr val="000000"/>
                </a:solidFill>
                <a:latin typeface="Nunito Sans Semi-Bold"/>
              </a:rPr>
              <a:t>05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
        <p:nvSpPr>
          <p:cNvPr name="TextBox 13" id="13"/>
          <p:cNvSpPr txBox="true"/>
          <p:nvPr/>
        </p:nvSpPr>
        <p:spPr>
          <a:xfrm rot="0">
            <a:off x="4972755" y="1718706"/>
            <a:ext cx="8342491"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Background</a:t>
            </a:r>
          </a:p>
        </p:txBody>
      </p:sp>
      <p:sp>
        <p:nvSpPr>
          <p:cNvPr name="TextBox 14" id="14"/>
          <p:cNvSpPr txBox="true"/>
          <p:nvPr/>
        </p:nvSpPr>
        <p:spPr>
          <a:xfrm rot="0">
            <a:off x="1381658" y="3974086"/>
            <a:ext cx="15524685" cy="4899025"/>
          </a:xfrm>
          <a:prstGeom prst="rect">
            <a:avLst/>
          </a:prstGeom>
        </p:spPr>
        <p:txBody>
          <a:bodyPr anchor="t" rtlCol="false" tIns="0" lIns="0" bIns="0" rIns="0">
            <a:spAutoFit/>
          </a:bodyPr>
          <a:lstStyle/>
          <a:p>
            <a:pPr algn="ctr">
              <a:lnSpc>
                <a:spcPts val="5599"/>
              </a:lnSpc>
            </a:pPr>
            <a:r>
              <a:rPr lang="en-US" sz="3999">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4972755" y="1718706"/>
            <a:ext cx="8342491"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Problem</a:t>
            </a:r>
          </a:p>
        </p:txBody>
      </p:sp>
      <p:sp>
        <p:nvSpPr>
          <p:cNvPr name="Freeform 10" id="10"/>
          <p:cNvSpPr/>
          <p:nvPr/>
        </p:nvSpPr>
        <p:spPr>
          <a:xfrm flipH="false" flipV="false" rot="0">
            <a:off x="9362715" y="4591644"/>
            <a:ext cx="1662242" cy="1224014"/>
          </a:xfrm>
          <a:custGeom>
            <a:avLst/>
            <a:gdLst/>
            <a:ahLst/>
            <a:cxnLst/>
            <a:rect r="r" b="b" t="t" l="l"/>
            <a:pathLst>
              <a:path h="1224014" w="1662242">
                <a:moveTo>
                  <a:pt x="0" y="0"/>
                </a:moveTo>
                <a:lnTo>
                  <a:pt x="1662242" y="0"/>
                </a:lnTo>
                <a:lnTo>
                  <a:pt x="1662242" y="1224014"/>
                </a:lnTo>
                <a:lnTo>
                  <a:pt x="0" y="1224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362715" y="6928416"/>
            <a:ext cx="1662242" cy="1224014"/>
          </a:xfrm>
          <a:custGeom>
            <a:avLst/>
            <a:gdLst/>
            <a:ahLst/>
            <a:cxnLst/>
            <a:rect r="r" b="b" t="t" l="l"/>
            <a:pathLst>
              <a:path h="1224014" w="1662242">
                <a:moveTo>
                  <a:pt x="0" y="0"/>
                </a:moveTo>
                <a:lnTo>
                  <a:pt x="1662242" y="0"/>
                </a:lnTo>
                <a:lnTo>
                  <a:pt x="1662242" y="1224015"/>
                </a:lnTo>
                <a:lnTo>
                  <a:pt x="0" y="1224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7263043" y="4591644"/>
            <a:ext cx="1662242" cy="1224014"/>
          </a:xfrm>
          <a:custGeom>
            <a:avLst/>
            <a:gdLst/>
            <a:ahLst/>
            <a:cxnLst/>
            <a:rect r="r" b="b" t="t" l="l"/>
            <a:pathLst>
              <a:path h="1224014" w="1662242">
                <a:moveTo>
                  <a:pt x="1662242" y="0"/>
                </a:moveTo>
                <a:lnTo>
                  <a:pt x="0" y="0"/>
                </a:lnTo>
                <a:lnTo>
                  <a:pt x="0" y="1224014"/>
                </a:lnTo>
                <a:lnTo>
                  <a:pt x="1662242" y="1224014"/>
                </a:lnTo>
                <a:lnTo>
                  <a:pt x="1662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7263043" y="6928416"/>
            <a:ext cx="1662242" cy="1224014"/>
          </a:xfrm>
          <a:custGeom>
            <a:avLst/>
            <a:gdLst/>
            <a:ahLst/>
            <a:cxnLst/>
            <a:rect r="r" b="b" t="t" l="l"/>
            <a:pathLst>
              <a:path h="1224014" w="1662242">
                <a:moveTo>
                  <a:pt x="1662242" y="0"/>
                </a:moveTo>
                <a:lnTo>
                  <a:pt x="0" y="0"/>
                </a:lnTo>
                <a:lnTo>
                  <a:pt x="0" y="1224015"/>
                </a:lnTo>
                <a:lnTo>
                  <a:pt x="1662242" y="1224015"/>
                </a:lnTo>
                <a:lnTo>
                  <a:pt x="1662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687858" y="4628658"/>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rPr>
              <a:t>01</a:t>
            </a:r>
          </a:p>
        </p:txBody>
      </p:sp>
      <p:sp>
        <p:nvSpPr>
          <p:cNvPr name="TextBox 15" id="15"/>
          <p:cNvSpPr txBox="true"/>
          <p:nvPr/>
        </p:nvSpPr>
        <p:spPr>
          <a:xfrm rot="0">
            <a:off x="11463107" y="4117801"/>
            <a:ext cx="5668803" cy="21145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ut labore et dolore magna aliqua.</a:t>
            </a:r>
          </a:p>
        </p:txBody>
      </p:sp>
      <p:sp>
        <p:nvSpPr>
          <p:cNvPr name="TextBox 16" id="16"/>
          <p:cNvSpPr txBox="true"/>
          <p:nvPr/>
        </p:nvSpPr>
        <p:spPr>
          <a:xfrm rot="0">
            <a:off x="11463107" y="6454573"/>
            <a:ext cx="5668803" cy="21145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rPr>
              <a:t>Lorem ipsum dolor sit amet, consectetur adipiscing elit, sed do eiusmod tempor incididunt ut labore et dolore magna aliqua.</a:t>
            </a:r>
          </a:p>
        </p:txBody>
      </p:sp>
      <p:sp>
        <p:nvSpPr>
          <p:cNvPr name="TextBox 17" id="17"/>
          <p:cNvSpPr txBox="true"/>
          <p:nvPr/>
        </p:nvSpPr>
        <p:spPr>
          <a:xfrm rot="0">
            <a:off x="7687858" y="6965431"/>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rPr>
              <a:t>03</a:t>
            </a:r>
          </a:p>
        </p:txBody>
      </p:sp>
      <p:sp>
        <p:nvSpPr>
          <p:cNvPr name="TextBox 18" id="18"/>
          <p:cNvSpPr txBox="true"/>
          <p:nvPr/>
        </p:nvSpPr>
        <p:spPr>
          <a:xfrm rot="0">
            <a:off x="1156090" y="4117801"/>
            <a:ext cx="5668803" cy="2114550"/>
          </a:xfrm>
          <a:prstGeom prst="rect">
            <a:avLst/>
          </a:prstGeom>
        </p:spPr>
        <p:txBody>
          <a:bodyPr anchor="t" rtlCol="false" tIns="0" lIns="0" bIns="0" rIns="0">
            <a:spAutoFit/>
          </a:bodyPr>
          <a:lstStyle/>
          <a:p>
            <a:pPr algn="r">
              <a:lnSpc>
                <a:spcPts val="4200"/>
              </a:lnSpc>
            </a:pPr>
            <a:r>
              <a:rPr lang="en-US" sz="3000">
                <a:solidFill>
                  <a:srgbClr val="000000"/>
                </a:solidFill>
                <a:latin typeface="Nunito Sans"/>
              </a:rPr>
              <a:t>Lorem ipsum dolor sit amet, consectetur adipiscing elit, sed do eiusmod tempor incididunt ut labore et dolore magna aliqua.</a:t>
            </a:r>
          </a:p>
        </p:txBody>
      </p:sp>
      <p:sp>
        <p:nvSpPr>
          <p:cNvPr name="TextBox 19" id="19"/>
          <p:cNvSpPr txBox="true"/>
          <p:nvPr/>
        </p:nvSpPr>
        <p:spPr>
          <a:xfrm rot="0">
            <a:off x="1156090" y="6454573"/>
            <a:ext cx="5668803" cy="2114550"/>
          </a:xfrm>
          <a:prstGeom prst="rect">
            <a:avLst/>
          </a:prstGeom>
        </p:spPr>
        <p:txBody>
          <a:bodyPr anchor="t" rtlCol="false" tIns="0" lIns="0" bIns="0" rIns="0">
            <a:spAutoFit/>
          </a:bodyPr>
          <a:lstStyle/>
          <a:p>
            <a:pPr algn="r">
              <a:lnSpc>
                <a:spcPts val="4200"/>
              </a:lnSpc>
            </a:pPr>
            <a:r>
              <a:rPr lang="en-US" sz="3000">
                <a:solidFill>
                  <a:srgbClr val="000000"/>
                </a:solidFill>
                <a:latin typeface="Nunito Sans"/>
              </a:rPr>
              <a:t>Lorem ipsum dolor sit amet, consectetur adipiscing elit, sed do eiusmod tempor incididunt ut labore et dolore magna aliqua.</a:t>
            </a:r>
          </a:p>
        </p:txBody>
      </p:sp>
      <p:sp>
        <p:nvSpPr>
          <p:cNvPr name="TextBox 20" id="20"/>
          <p:cNvSpPr txBox="true"/>
          <p:nvPr/>
        </p:nvSpPr>
        <p:spPr>
          <a:xfrm rot="0">
            <a:off x="9500638" y="4628658"/>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rPr>
              <a:t>02</a:t>
            </a:r>
          </a:p>
        </p:txBody>
      </p:sp>
      <p:sp>
        <p:nvSpPr>
          <p:cNvPr name="TextBox 21" id="21"/>
          <p:cNvSpPr txBox="true"/>
          <p:nvPr/>
        </p:nvSpPr>
        <p:spPr>
          <a:xfrm rot="0">
            <a:off x="9500638" y="6965431"/>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rPr>
              <a:t>04</a:t>
            </a:r>
          </a:p>
        </p:txBody>
      </p:sp>
      <p:grpSp>
        <p:nvGrpSpPr>
          <p:cNvPr name="Group 22" id="22"/>
          <p:cNvGrpSpPr/>
          <p:nvPr/>
        </p:nvGrpSpPr>
        <p:grpSpPr>
          <a:xfrm rot="0">
            <a:off x="-2038330" y="-2073710"/>
            <a:ext cx="5041299" cy="504129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4972755" y="1718706"/>
            <a:ext cx="8342491"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Literary Review</a:t>
            </a:r>
          </a:p>
        </p:txBody>
      </p:sp>
      <p:sp>
        <p:nvSpPr>
          <p:cNvPr name="TextBox 10" id="10"/>
          <p:cNvSpPr txBox="true"/>
          <p:nvPr/>
        </p:nvSpPr>
        <p:spPr>
          <a:xfrm rot="0">
            <a:off x="2431862" y="3616698"/>
            <a:ext cx="1435612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1" id="11"/>
          <p:cNvSpPr txBox="true"/>
          <p:nvPr/>
        </p:nvSpPr>
        <p:spPr>
          <a:xfrm rot="0">
            <a:off x="1028700" y="3630290"/>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01</a:t>
            </a:r>
          </a:p>
        </p:txBody>
      </p:sp>
      <p:sp>
        <p:nvSpPr>
          <p:cNvPr name="TextBox 12" id="12"/>
          <p:cNvSpPr txBox="true"/>
          <p:nvPr/>
        </p:nvSpPr>
        <p:spPr>
          <a:xfrm rot="0">
            <a:off x="1028700" y="5891082"/>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02</a:t>
            </a:r>
          </a:p>
        </p:txBody>
      </p:sp>
      <p:sp>
        <p:nvSpPr>
          <p:cNvPr name="TextBox 13" id="13"/>
          <p:cNvSpPr txBox="true"/>
          <p:nvPr/>
        </p:nvSpPr>
        <p:spPr>
          <a:xfrm rot="0">
            <a:off x="1028700" y="7921307"/>
            <a:ext cx="1155512" cy="1035685"/>
          </a:xfrm>
          <a:prstGeom prst="rect">
            <a:avLst/>
          </a:prstGeom>
        </p:spPr>
        <p:txBody>
          <a:bodyPr anchor="t" rtlCol="false" tIns="0" lIns="0" bIns="0" rIns="0">
            <a:spAutoFit/>
          </a:bodyPr>
          <a:lstStyle/>
          <a:p>
            <a:pPr algn="ctr">
              <a:lnSpc>
                <a:spcPts val="8539"/>
              </a:lnSpc>
            </a:pPr>
            <a:r>
              <a:rPr lang="en-US" sz="6099">
                <a:solidFill>
                  <a:srgbClr val="004AAD"/>
                </a:solidFill>
                <a:latin typeface="Nunito Sans Semi-Bold"/>
              </a:rPr>
              <a:t>03</a:t>
            </a:r>
          </a:p>
        </p:txBody>
      </p:sp>
      <p:sp>
        <p:nvSpPr>
          <p:cNvPr name="TextBox 14" id="14"/>
          <p:cNvSpPr txBox="true"/>
          <p:nvPr/>
        </p:nvSpPr>
        <p:spPr>
          <a:xfrm rot="0">
            <a:off x="2431862" y="7677150"/>
            <a:ext cx="1435612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5" id="15"/>
          <p:cNvSpPr txBox="true"/>
          <p:nvPr/>
        </p:nvSpPr>
        <p:spPr>
          <a:xfrm rot="0">
            <a:off x="2517522" y="5646924"/>
            <a:ext cx="14270465"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16" id="16"/>
          <p:cNvGrpSpPr/>
          <p:nvPr/>
        </p:nvGrpSpPr>
        <p:grpSpPr>
          <a:xfrm rot="0">
            <a:off x="-2038330" y="-2073710"/>
            <a:ext cx="5041299" cy="504129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9" id="19"/>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Quantitative Methods</a:t>
            </a:r>
          </a:p>
        </p:txBody>
      </p:sp>
      <p:sp>
        <p:nvSpPr>
          <p:cNvPr name="TextBox 10" id="10"/>
          <p:cNvSpPr txBox="true"/>
          <p:nvPr/>
        </p:nvSpPr>
        <p:spPr>
          <a:xfrm rot="0">
            <a:off x="1258761" y="5086350"/>
            <a:ext cx="7317139" cy="3181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1" id="11"/>
          <p:cNvSpPr txBox="true"/>
          <p:nvPr/>
        </p:nvSpPr>
        <p:spPr>
          <a:xfrm rot="0">
            <a:off x="2108383" y="413676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Method 01</a:t>
            </a:r>
          </a:p>
        </p:txBody>
      </p:sp>
      <p:sp>
        <p:nvSpPr>
          <p:cNvPr name="TextBox 12" id="12"/>
          <p:cNvSpPr txBox="true"/>
          <p:nvPr/>
        </p:nvSpPr>
        <p:spPr>
          <a:xfrm rot="0">
            <a:off x="9942161" y="5086350"/>
            <a:ext cx="7317139" cy="3181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3" id="13"/>
          <p:cNvSpPr txBox="true"/>
          <p:nvPr/>
        </p:nvSpPr>
        <p:spPr>
          <a:xfrm rot="0">
            <a:off x="10791782" y="413676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Method 02</a:t>
            </a:r>
          </a:p>
        </p:txBody>
      </p:sp>
      <p:grpSp>
        <p:nvGrpSpPr>
          <p:cNvPr name="Group 14" id="14"/>
          <p:cNvGrpSpPr/>
          <p:nvPr/>
        </p:nvGrpSpPr>
        <p:grpSpPr>
          <a:xfrm rot="0">
            <a:off x="-2038330" y="-2073710"/>
            <a:ext cx="5041299" cy="504129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7" id="17"/>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Qualitative Methods</a:t>
            </a:r>
          </a:p>
        </p:txBody>
      </p:sp>
      <p:sp>
        <p:nvSpPr>
          <p:cNvPr name="TextBox 10" id="10"/>
          <p:cNvSpPr txBox="true"/>
          <p:nvPr/>
        </p:nvSpPr>
        <p:spPr>
          <a:xfrm rot="0">
            <a:off x="1258761" y="5086350"/>
            <a:ext cx="7317139" cy="3181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1" id="11"/>
          <p:cNvSpPr txBox="true"/>
          <p:nvPr/>
        </p:nvSpPr>
        <p:spPr>
          <a:xfrm rot="0">
            <a:off x="2108383" y="413676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Method 01</a:t>
            </a:r>
          </a:p>
        </p:txBody>
      </p:sp>
      <p:sp>
        <p:nvSpPr>
          <p:cNvPr name="TextBox 12" id="12"/>
          <p:cNvSpPr txBox="true"/>
          <p:nvPr/>
        </p:nvSpPr>
        <p:spPr>
          <a:xfrm rot="0">
            <a:off x="9942161" y="5086350"/>
            <a:ext cx="7317139" cy="3181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3" id="13"/>
          <p:cNvSpPr txBox="true"/>
          <p:nvPr/>
        </p:nvSpPr>
        <p:spPr>
          <a:xfrm rot="0">
            <a:off x="10791782" y="413676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Method 02</a:t>
            </a:r>
          </a:p>
        </p:txBody>
      </p:sp>
      <p:grpSp>
        <p:nvGrpSpPr>
          <p:cNvPr name="Group 14" id="14"/>
          <p:cNvGrpSpPr/>
          <p:nvPr/>
        </p:nvGrpSpPr>
        <p:grpSpPr>
          <a:xfrm rot="0">
            <a:off x="-2038330" y="-2073710"/>
            <a:ext cx="5041299" cy="504129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7" id="17"/>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AutoShape 9" id="9"/>
          <p:cNvSpPr/>
          <p:nvPr/>
        </p:nvSpPr>
        <p:spPr>
          <a:xfrm flipV="true">
            <a:off x="1381658" y="6616525"/>
            <a:ext cx="15588151" cy="19050"/>
          </a:xfrm>
          <a:prstGeom prst="line">
            <a:avLst/>
          </a:prstGeom>
          <a:ln cap="flat" w="38100">
            <a:solidFill>
              <a:srgbClr val="000000"/>
            </a:solidFill>
            <a:prstDash val="solid"/>
            <a:headEnd type="none" len="sm" w="sm"/>
            <a:tailEnd type="none" len="sm" w="sm"/>
          </a:ln>
        </p:spPr>
      </p:sp>
      <p:grpSp>
        <p:nvGrpSpPr>
          <p:cNvPr name="Group 10" id="10"/>
          <p:cNvGrpSpPr/>
          <p:nvPr/>
        </p:nvGrpSpPr>
        <p:grpSpPr>
          <a:xfrm rot="0">
            <a:off x="-2038330" y="-2073710"/>
            <a:ext cx="5041299" cy="504129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3" id="13"/>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Implementation</a:t>
            </a:r>
          </a:p>
        </p:txBody>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04</a:t>
            </a:r>
          </a:p>
        </p:txBody>
      </p:sp>
      <p:sp>
        <p:nvSpPr>
          <p:cNvPr name="TextBox 15" id="15"/>
          <p:cNvSpPr txBox="true"/>
          <p:nvPr/>
        </p:nvSpPr>
        <p:spPr>
          <a:xfrm rot="0">
            <a:off x="1028700" y="7677150"/>
            <a:ext cx="6196878" cy="1581150"/>
          </a:xfrm>
          <a:prstGeom prst="rect">
            <a:avLst/>
          </a:prstGeom>
        </p:spPr>
        <p:txBody>
          <a:bodyPr anchor="t" rtlCol="false" tIns="0" lIns="0" bIns="0" rIns="0">
            <a:spAutoFit/>
          </a:bodyPr>
          <a:lstStyle/>
          <a:p>
            <a:pPr algn="ctr">
              <a:lnSpc>
                <a:spcPts val="4200"/>
              </a:lnSpc>
            </a:pPr>
            <a:r>
              <a:rPr lang="en-US" sz="3000">
                <a:solidFill>
                  <a:srgbClr val="000000"/>
                </a:solidFill>
                <a:latin typeface="Nunito Sans"/>
              </a:rPr>
              <a:t>Lorem ipsum dolor sit amet, consectetur adipiscing elit, sed do eiusmod tempor incididunt ut labore </a:t>
            </a:r>
          </a:p>
        </p:txBody>
      </p:sp>
      <p:sp>
        <p:nvSpPr>
          <p:cNvPr name="TextBox 16" id="16"/>
          <p:cNvSpPr txBox="true"/>
          <p:nvPr/>
        </p:nvSpPr>
        <p:spPr>
          <a:xfrm rot="0">
            <a:off x="11062422" y="7677150"/>
            <a:ext cx="6196878" cy="1581150"/>
          </a:xfrm>
          <a:prstGeom prst="rect">
            <a:avLst/>
          </a:prstGeom>
        </p:spPr>
        <p:txBody>
          <a:bodyPr anchor="t" rtlCol="false" tIns="0" lIns="0" bIns="0" rIns="0">
            <a:spAutoFit/>
          </a:bodyPr>
          <a:lstStyle/>
          <a:p>
            <a:pPr algn="ctr">
              <a:lnSpc>
                <a:spcPts val="4200"/>
              </a:lnSpc>
            </a:pPr>
            <a:r>
              <a:rPr lang="en-US" sz="3000">
                <a:solidFill>
                  <a:srgbClr val="000000"/>
                </a:solidFill>
                <a:latin typeface="Nunito Sans"/>
              </a:rPr>
              <a:t>Lorem ipsum dolor sit amet, consectetur adipiscing elit, sed do eiusmod tempor incididunt ut labore </a:t>
            </a:r>
          </a:p>
        </p:txBody>
      </p:sp>
      <p:sp>
        <p:nvSpPr>
          <p:cNvPr name="TextBox 17" id="17"/>
          <p:cNvSpPr txBox="true"/>
          <p:nvPr/>
        </p:nvSpPr>
        <p:spPr>
          <a:xfrm rot="0">
            <a:off x="6045561" y="4574056"/>
            <a:ext cx="6196878" cy="1581150"/>
          </a:xfrm>
          <a:prstGeom prst="rect">
            <a:avLst/>
          </a:prstGeom>
        </p:spPr>
        <p:txBody>
          <a:bodyPr anchor="t" rtlCol="false" tIns="0" lIns="0" bIns="0" rIns="0">
            <a:spAutoFit/>
          </a:bodyPr>
          <a:lstStyle/>
          <a:p>
            <a:pPr algn="ctr">
              <a:lnSpc>
                <a:spcPts val="4200"/>
              </a:lnSpc>
            </a:pPr>
            <a:r>
              <a:rPr lang="en-US" sz="3000">
                <a:solidFill>
                  <a:srgbClr val="000000"/>
                </a:solidFill>
                <a:latin typeface="Nunito Sans"/>
              </a:rPr>
              <a:t>Lorem ipsum dolor sit amet, consectetur adipiscing elit, sed do eiusmod tempor incididunt ut labore</a:t>
            </a:r>
          </a:p>
        </p:txBody>
      </p:sp>
      <p:sp>
        <p:nvSpPr>
          <p:cNvPr name="TextBox 18" id="18"/>
          <p:cNvSpPr txBox="true"/>
          <p:nvPr/>
        </p:nvSpPr>
        <p:spPr>
          <a:xfrm rot="0">
            <a:off x="1318191" y="701353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Phase 01</a:t>
            </a:r>
          </a:p>
        </p:txBody>
      </p:sp>
      <p:sp>
        <p:nvSpPr>
          <p:cNvPr name="TextBox 19" id="19"/>
          <p:cNvSpPr txBox="true"/>
          <p:nvPr/>
        </p:nvSpPr>
        <p:spPr>
          <a:xfrm rot="0">
            <a:off x="11351913" y="7013538"/>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Phase 03</a:t>
            </a:r>
          </a:p>
        </p:txBody>
      </p:sp>
      <p:grpSp>
        <p:nvGrpSpPr>
          <p:cNvPr name="Group 20" id="20"/>
          <p:cNvGrpSpPr/>
          <p:nvPr/>
        </p:nvGrpSpPr>
        <p:grpSpPr>
          <a:xfrm rot="0">
            <a:off x="3875370" y="6364756"/>
            <a:ext cx="10537260" cy="503538"/>
            <a:chOff x="0" y="0"/>
            <a:chExt cx="14049680" cy="671384"/>
          </a:xfrm>
        </p:grpSpPr>
        <p:sp>
          <p:nvSpPr>
            <p:cNvPr name="Freeform 21" id="21"/>
            <p:cNvSpPr/>
            <p:nvPr/>
          </p:nvSpPr>
          <p:spPr>
            <a:xfrm flipH="false" flipV="false" rot="0">
              <a:off x="0" y="0"/>
              <a:ext cx="671384" cy="671384"/>
            </a:xfrm>
            <a:custGeom>
              <a:avLst/>
              <a:gdLst/>
              <a:ahLst/>
              <a:cxnLst/>
              <a:rect r="r" b="b" t="t" l="l"/>
              <a:pathLst>
                <a:path h="671384" w="671384">
                  <a:moveTo>
                    <a:pt x="0" y="0"/>
                  </a:moveTo>
                  <a:lnTo>
                    <a:pt x="671384" y="0"/>
                  </a:lnTo>
                  <a:lnTo>
                    <a:pt x="671384" y="671384"/>
                  </a:lnTo>
                  <a:lnTo>
                    <a:pt x="0" y="6713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6689148" y="0"/>
              <a:ext cx="671384" cy="671384"/>
            </a:xfrm>
            <a:custGeom>
              <a:avLst/>
              <a:gdLst/>
              <a:ahLst/>
              <a:cxnLst/>
              <a:rect r="r" b="b" t="t" l="l"/>
              <a:pathLst>
                <a:path h="671384" w="671384">
                  <a:moveTo>
                    <a:pt x="0" y="0"/>
                  </a:moveTo>
                  <a:lnTo>
                    <a:pt x="671384" y="0"/>
                  </a:lnTo>
                  <a:lnTo>
                    <a:pt x="671384" y="671384"/>
                  </a:lnTo>
                  <a:lnTo>
                    <a:pt x="0" y="6713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3378296" y="0"/>
              <a:ext cx="671384" cy="671384"/>
            </a:xfrm>
            <a:custGeom>
              <a:avLst/>
              <a:gdLst/>
              <a:ahLst/>
              <a:cxnLst/>
              <a:rect r="r" b="b" t="t" l="l"/>
              <a:pathLst>
                <a:path h="671384" w="671384">
                  <a:moveTo>
                    <a:pt x="0" y="0"/>
                  </a:moveTo>
                  <a:lnTo>
                    <a:pt x="671384" y="0"/>
                  </a:lnTo>
                  <a:lnTo>
                    <a:pt x="671384" y="671384"/>
                  </a:lnTo>
                  <a:lnTo>
                    <a:pt x="0" y="6713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24" id="24"/>
          <p:cNvSpPr txBox="true"/>
          <p:nvPr/>
        </p:nvSpPr>
        <p:spPr>
          <a:xfrm rot="0">
            <a:off x="6045561" y="3913656"/>
            <a:ext cx="5617896" cy="669925"/>
          </a:xfrm>
          <a:prstGeom prst="rect">
            <a:avLst/>
          </a:prstGeom>
        </p:spPr>
        <p:txBody>
          <a:bodyPr anchor="t" rtlCol="false" tIns="0" lIns="0" bIns="0" rIns="0">
            <a:spAutoFit/>
          </a:bodyPr>
          <a:lstStyle/>
          <a:p>
            <a:pPr algn="ctr">
              <a:lnSpc>
                <a:spcPts val="5599"/>
              </a:lnSpc>
            </a:pPr>
            <a:r>
              <a:rPr lang="en-US" sz="3999">
                <a:solidFill>
                  <a:srgbClr val="004AAD"/>
                </a:solidFill>
                <a:latin typeface="Nunito Sans Semi-Bold"/>
              </a:rPr>
              <a:t>Phase 02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rPr>
              <a:t>Result</a:t>
            </a:r>
          </a:p>
        </p:txBody>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rPr>
              <a:t>04</a:t>
            </a:r>
          </a:p>
        </p:txBody>
      </p:sp>
      <p:pic>
        <p:nvPicPr>
          <p:cNvPr name="Picture 14" id="14"/>
          <p:cNvPicPr>
            <a:picLocks noChangeAspect="true"/>
          </p:cNvPicPr>
          <p:nvPr/>
        </p:nvPicPr>
        <p:blipFill>
          <a:blip r:embed="rId4"/>
          <a:stretch>
            <a:fillRect/>
          </a:stretch>
        </p:blipFill>
        <p:spPr>
          <a:xfrm rot="0">
            <a:off x="11185951" y="3196785"/>
            <a:ext cx="6067378" cy="6106152"/>
          </a:xfrm>
          <a:prstGeom prst="rect">
            <a:avLst/>
          </a:prstGeom>
        </p:spPr>
      </p:pic>
      <p:sp>
        <p:nvSpPr>
          <p:cNvPr name="TextBox 15" id="15"/>
          <p:cNvSpPr txBox="true"/>
          <p:nvPr/>
        </p:nvSpPr>
        <p:spPr>
          <a:xfrm rot="0">
            <a:off x="1505483" y="3638956"/>
            <a:ext cx="8653739" cy="5603875"/>
          </a:xfrm>
          <a:prstGeom prst="rect">
            <a:avLst/>
          </a:prstGeom>
        </p:spPr>
        <p:txBody>
          <a:bodyPr anchor="t" rtlCol="false" tIns="0" lIns="0" bIns="0" rIns="0">
            <a:spAutoFit/>
          </a:bodyPr>
          <a:lstStyle/>
          <a:p>
            <a:pPr algn="just">
              <a:lnSpc>
                <a:spcPts val="5599"/>
              </a:lnSpc>
            </a:pPr>
            <a:r>
              <a:rPr lang="en-US" sz="3999">
                <a:solidFill>
                  <a:srgbClr val="000000"/>
                </a:solidFill>
                <a:latin typeface="Nunito Sans"/>
              </a:rPr>
              <a:t>Lorem ipsum dolor sit amet, consectetur adipiscing elit, sed do eiusmod tempor incididunt ut labore et dolore magna aliqua. Ut enim ad minim veniam, quis nostrud exercitation ullamco laboris nisi ut aliquip ex ea commodo consequat. Duis aute irure dolor in reprehenderit.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DAGICptdQeU</dc:identifier>
  <dcterms:modified xsi:type="dcterms:W3CDTF">2011-08-01T06:04:30Z</dcterms:modified>
  <cp:revision>1</cp:revision>
  <dc:title>Blue and White Simple Thesis Defense Presentation</dc:title>
</cp:coreProperties>
</file>