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9" r:id="rId4"/>
    <p:sldId id="270" r:id="rId5"/>
    <p:sldId id="271" r:id="rId6"/>
    <p:sldId id="272" r:id="rId7"/>
    <p:sldId id="273" r:id="rId8"/>
    <p:sldId id="277" r:id="rId9"/>
    <p:sldId id="274" r:id="rId10"/>
    <p:sldId id="263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</p:embeddedFont>
    <p:embeddedFont>
      <p:font typeface="Nunito Sans Heavy" panose="020B0604020202020204" charset="0"/>
      <p:regular r:id="rId19"/>
    </p:embeddedFont>
    <p:embeddedFont>
      <p:font typeface="Nunito Sans Semi-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italic r:id="rId26"/>
    </p:embeddedFont>
    <p:embeddedFont>
      <p:font typeface="Roboto Medium" panose="02000000000000000000" pitchFamily="2" charset="0"/>
      <p:regular r:id="rId27"/>
      <p:italic r:id="rId28"/>
    </p:embeddedFont>
    <p:embeddedFont>
      <p:font typeface="Roboto Thin" panose="02000000000000000000" pitchFamily="2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mnesia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8-4661-89E3-9164C20C77A9}"/>
            </c:ext>
          </c:extLst>
        </c:ser>
        <c:ser>
          <c:idx val="3"/>
          <c:order val="1"/>
          <c:tx>
            <c:v>map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58-4661-89E3-9164C20C77A9}"/>
            </c:ext>
          </c:extLst>
        </c:ser>
        <c:ser>
          <c:idx val="2"/>
          <c:order val="2"/>
          <c:tx>
            <c:v>kyoto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58-4661-89E3-9164C20C77A9}"/>
            </c:ext>
          </c:extLst>
        </c:ser>
        <c:ser>
          <c:idx val="1"/>
          <c:order val="3"/>
          <c:tx>
            <c:v>nif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58-4661-89E3-9164C20C7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18688"/>
        <c:axId val="245329088"/>
      </c:barChart>
      <c:catAx>
        <c:axId val="1998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245329088"/>
        <c:crosses val="autoZero"/>
        <c:auto val="1"/>
        <c:lblAlgn val="ctr"/>
        <c:lblOffset val="100"/>
        <c:noMultiLvlLbl val="0"/>
      </c:catAx>
      <c:valAx>
        <c:axId val="245329088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199818688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Munka1!$AA$18</c:f>
              <c:strCache>
                <c:ptCount val="1"/>
                <c:pt idx="0">
                  <c:v>Mnesia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Munka1!$AA$19:$AA$31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D-4EB5-A406-C7180DCB905D}"/>
            </c:ext>
          </c:extLst>
        </c:ser>
        <c:ser>
          <c:idx val="3"/>
          <c:order val="1"/>
          <c:tx>
            <c:strRef>
              <c:f>Munka1!$AD$18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AD-4EB5-A406-C7180DCB905D}"/>
                </c:ext>
              </c:extLst>
            </c:dLbl>
            <c:dLbl>
              <c:idx val="1"/>
              <c:layout>
                <c:manualLayout>
                  <c:x val="7.1473699128502335E-2"/>
                  <c:y val="-0.25909822832553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291%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485871800313244E-2"/>
                      <c:h val="2.5359590454250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DAD-4EB5-A406-C7180DCB905D}"/>
                </c:ext>
              </c:extLst>
            </c:dLbl>
            <c:dLbl>
              <c:idx val="2"/>
              <c:layout>
                <c:manualLayout>
                  <c:x val="4.4667783361250699E-3"/>
                  <c:y val="0.423060193650929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AD-4EB5-A406-C7180DCB90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AD-4EB5-A406-C7180DCB905D}"/>
                </c:ext>
              </c:extLst>
            </c:dLbl>
            <c:dLbl>
              <c:idx val="4"/>
              <c:layout>
                <c:manualLayout>
                  <c:x val="7.0783813105549348E-2"/>
                  <c:y val="-0.3558626115549669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240%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485871800313244E-2"/>
                      <c:h val="2.5359590454250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DAD-4EB5-A406-C7180DCB905D}"/>
                </c:ext>
              </c:extLst>
            </c:dLbl>
            <c:dLbl>
              <c:idx val="5"/>
              <c:layout>
                <c:manualLayout>
                  <c:x val="-2.2333891680625349E-3"/>
                  <c:y val="0.277416520426839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AD-4EB5-A406-C7180DCB90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AD-4EB5-A406-C7180DCB905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AD-4EB5-A406-C7180DCB90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AD-4EB5-A406-C7180DCB90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AD-4EB5-A406-C7180DCB905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DAD-4EB5-A406-C7180DCB905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DAD-4EB5-A406-C7180DCB905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DAD-4EB5-A406-C7180DCB90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AD-4EB5-A406-C7180DCB905D}"/>
            </c:ext>
          </c:extLst>
        </c:ser>
        <c:ser>
          <c:idx val="2"/>
          <c:order val="2"/>
          <c:tx>
            <c:strRef>
              <c:f>Munka1!$AC$18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AD-4EB5-A406-C7180DCB905D}"/>
            </c:ext>
          </c:extLst>
        </c:ser>
        <c:ser>
          <c:idx val="1"/>
          <c:order val="3"/>
          <c:tx>
            <c:strRef>
              <c:f>Munka1!$AB$18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AD-4EB5-A406-C7180DCB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18976"/>
        <c:axId val="343830272"/>
      </c:barChart>
      <c:catAx>
        <c:axId val="18861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343830272"/>
        <c:crosses val="autoZero"/>
        <c:auto val="1"/>
        <c:lblAlgn val="ctr"/>
        <c:lblOffset val="100"/>
        <c:noMultiLvlLbl val="0"/>
      </c:catAx>
      <c:valAx>
        <c:axId val="343830272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1886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8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8764060" y="2072577"/>
            <a:ext cx="1779577" cy="1161174"/>
          </a:xfrm>
          <a:custGeom>
            <a:avLst/>
            <a:gdLst/>
            <a:ahLst/>
            <a:cxnLst/>
            <a:rect l="l" t="t" r="r" b="b"/>
            <a:pathLst>
              <a:path w="1779577" h="1161174">
                <a:moveTo>
                  <a:pt x="0" y="0"/>
                </a:moveTo>
                <a:lnTo>
                  <a:pt x="1779577" y="0"/>
                </a:lnTo>
                <a:lnTo>
                  <a:pt x="1779577" y="1161174"/>
                </a:lnTo>
                <a:lnTo>
                  <a:pt x="0" y="1161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004AAD"/>
                </a:solidFill>
                <a:latin typeface="Nunito Sans Heavy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082669" y="6008687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Nunito Sans"/>
              </a:rPr>
              <a:t>www.reallygreatsite.com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20117" y="3450685"/>
            <a:ext cx="2267463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4AAD"/>
                </a:solidFill>
                <a:latin typeface="Nunito Sans"/>
              </a:rPr>
              <a:t>Fauget University</a:t>
            </a: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877450" y="4617719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56090" y="4117801"/>
            <a:ext cx="566880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, sed do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eiusmod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tempor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incididunt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ut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labore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et dolore magna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aliqua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6090" y="6454573"/>
            <a:ext cx="566880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, sed do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eiusmod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tempor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incididunt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ut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labore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 et dolore magna </a:t>
            </a:r>
            <a:r>
              <a:rPr lang="en-US" sz="3000" dirty="0" err="1">
                <a:solidFill>
                  <a:srgbClr val="000000"/>
                </a:solidFill>
                <a:latin typeface="Nunito Sans"/>
              </a:rPr>
              <a:t>aliqua</a:t>
            </a:r>
            <a:r>
              <a:rPr lang="en-US" sz="3000" dirty="0">
                <a:solidFill>
                  <a:srgbClr val="000000"/>
                </a:solidFill>
                <a:latin typeface="Nunito Sans"/>
              </a:rPr>
              <a:t>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6174799" y="6227064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2" y="3203900"/>
            <a:ext cx="6107035" cy="5844515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3B369E9E-1A69-4B77-A17D-BC55E7F7A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7" y="3205270"/>
            <a:ext cx="6706122" cy="5718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1x1m 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100x1m 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8" y="3203900"/>
            <a:ext cx="844814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247900"/>
            <a:ext cx="6812663" cy="7335373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60" y="5652449"/>
            <a:ext cx="8564354" cy="39061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45146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6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40014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574D51B3-7E01-4373-8090-7CFCAA64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06" y="2561000"/>
            <a:ext cx="10805301" cy="3915198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9" y="5426058"/>
            <a:ext cx="7457542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6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5832C45-FB0F-4D19-8BF5-E84D1C72B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177785"/>
              </p:ext>
            </p:extLst>
          </p:nvPr>
        </p:nvGraphicFramePr>
        <p:xfrm>
          <a:off x="914399" y="2967589"/>
          <a:ext cx="8534401" cy="6671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AB5FE94-AC4C-49CC-812C-F1EFD16085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626364"/>
              </p:ext>
            </p:extLst>
          </p:nvPr>
        </p:nvGraphicFramePr>
        <p:xfrm>
          <a:off x="9527154" y="2933700"/>
          <a:ext cx="8227446" cy="670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0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7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226</Words>
  <Application>Microsoft Office PowerPoint</Application>
  <PresentationFormat>Egyéni</PresentationFormat>
  <Paragraphs>74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22" baseType="lpstr">
      <vt:lpstr>Nunito Sans Semi-Bold</vt:lpstr>
      <vt:lpstr>Wingdings</vt:lpstr>
      <vt:lpstr>Roboto Medium</vt:lpstr>
      <vt:lpstr>Roboto</vt:lpstr>
      <vt:lpstr>Nunito Sans</vt:lpstr>
      <vt:lpstr>Arial</vt:lpstr>
      <vt:lpstr>Calibri</vt:lpstr>
      <vt:lpstr>Roboto Light</vt:lpstr>
      <vt:lpstr>Roboto Thin</vt:lpstr>
      <vt:lpstr>Nunito Sans Heavy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39</cp:revision>
  <dcterms:created xsi:type="dcterms:W3CDTF">2006-08-16T00:00:00Z</dcterms:created>
  <dcterms:modified xsi:type="dcterms:W3CDTF">2024-06-15T14:51:19Z</dcterms:modified>
  <dc:identifier>DAGICptdQeU</dc:identifier>
</cp:coreProperties>
</file>