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80" r:id="rId4"/>
    <p:sldId id="270" r:id="rId5"/>
    <p:sldId id="271" r:id="rId6"/>
    <p:sldId id="272" r:id="rId7"/>
    <p:sldId id="281" r:id="rId8"/>
    <p:sldId id="273" r:id="rId9"/>
    <p:sldId id="279" r:id="rId10"/>
    <p:sldId id="274" r:id="rId11"/>
    <p:sldId id="263" r:id="rId12"/>
    <p:sldId id="278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 Heavy" panose="020B0604020202020204" charset="0"/>
      <p:regular r:id="rId19"/>
    </p:embeddedFont>
    <p:embeddedFont>
      <p:font typeface="Nunito Sans Semi-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italic r:id="rId26"/>
    </p:embeddedFont>
    <p:embeddedFont>
      <p:font typeface="Roboto Medium" panose="02000000000000000000" pitchFamily="2" charset="0"/>
      <p:regular r:id="rId27"/>
      <p:italic r:id="rId28"/>
    </p:embeddedFont>
    <p:embeddedFont>
      <p:font typeface="Roboto Thin" panose="02000000000000000000" pitchFamily="2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22" autoAdjust="0"/>
  </p:normalViewPr>
  <p:slideViewPr>
    <p:cSldViewPr>
      <p:cViewPr varScale="1">
        <p:scale>
          <a:sx n="72" d="100"/>
          <a:sy n="72" d="100"/>
        </p:scale>
        <p:origin x="9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F-480B-8790-26A25412796A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F-480B-8790-26A25412796A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5-4D01-A2C8-03E3911B4B35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5-4D01-A2C8-03E3911B4B35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0.20101</cdr:x>
      <cdr:y>0.03251</cdr:y>
    </cdr:from>
    <cdr:to>
      <cdr:x>0.25849</cdr:x>
      <cdr:y>0.05203</cdr:y>
    </cdr:to>
    <cdr:pic>
      <cdr:nvPicPr>
        <cdr:cNvPr id="2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6B81C94A-70D5-401F-9E07-A87C16C444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1823100" y="54517"/>
          <a:ext cx="134349" cy="4729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0.41174</cdr:x>
      <cdr:y>0.03834</cdr:y>
    </cdr:from>
    <cdr:to>
      <cdr:x>0.46959</cdr:x>
      <cdr:y>0.05786</cdr:y>
    </cdr:to>
    <cdr:pic>
      <cdr:nvPicPr>
        <cdr:cNvPr id="3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B387863C-CD0C-4167-BB12-3A24FFBFFB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3558392" y="93077"/>
          <a:ext cx="134349" cy="47597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Köszönöm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figyelmet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512343" y="4642057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5709816" y="6242470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2" y="3693683"/>
            <a:ext cx="6107035" cy="58445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9F1336-F519-4A47-84C1-F0EAB5DCE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7" y="2628901"/>
            <a:ext cx="7344793" cy="6909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 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D82C162-E2ED-444E-88B6-95C07B9E85C5}"/>
              </a:ext>
            </a:extLst>
          </p:cNvPr>
          <p:cNvSpPr/>
          <p:nvPr/>
        </p:nvSpPr>
        <p:spPr>
          <a:xfrm>
            <a:off x="11353800" y="4763316"/>
            <a:ext cx="205740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2265922-0CA7-412B-8F78-ABBFCF444254}"/>
              </a:ext>
            </a:extLst>
          </p:cNvPr>
          <p:cNvSpPr/>
          <p:nvPr/>
        </p:nvSpPr>
        <p:spPr>
          <a:xfrm>
            <a:off x="14196557" y="5169182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081081F-202A-47B1-B80D-EE64E2885FC6}"/>
              </a:ext>
            </a:extLst>
          </p:cNvPr>
          <p:cNvSpPr/>
          <p:nvPr/>
        </p:nvSpPr>
        <p:spPr>
          <a:xfrm>
            <a:off x="13310020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6E74DC7-1728-4DEB-98E5-7073BAB94666}"/>
              </a:ext>
            </a:extLst>
          </p:cNvPr>
          <p:cNvSpPr/>
          <p:nvPr/>
        </p:nvSpPr>
        <p:spPr>
          <a:xfrm>
            <a:off x="15227653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9331BAF6-3081-4AA3-9E8D-C9DF3FC5D2F1}"/>
              </a:ext>
            </a:extLst>
          </p:cNvPr>
          <p:cNvSpPr/>
          <p:nvPr/>
        </p:nvSpPr>
        <p:spPr>
          <a:xfrm>
            <a:off x="16140777" y="4748160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5473F81-BF54-4805-972B-95206AE07777}"/>
              </a:ext>
            </a:extLst>
          </p:cNvPr>
          <p:cNvSpPr/>
          <p:nvPr/>
        </p:nvSpPr>
        <p:spPr>
          <a:xfrm>
            <a:off x="4876800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A968E06-9ACF-44F9-8311-8389FEF6822E}"/>
              </a:ext>
            </a:extLst>
          </p:cNvPr>
          <p:cNvSpPr/>
          <p:nvPr/>
        </p:nvSpPr>
        <p:spPr>
          <a:xfrm>
            <a:off x="8690787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9186E1-A903-4A0D-BAED-2E32989BEA61}"/>
              </a:ext>
            </a:extLst>
          </p:cNvPr>
          <p:cNvSpPr/>
          <p:nvPr/>
        </p:nvSpPr>
        <p:spPr>
          <a:xfrm>
            <a:off x="926711" y="3543300"/>
            <a:ext cx="597289" cy="292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97D77A-E2C8-4420-9219-2210AE82A4DE}"/>
              </a:ext>
            </a:extLst>
          </p:cNvPr>
          <p:cNvSpPr txBox="1"/>
          <p:nvPr/>
        </p:nvSpPr>
        <p:spPr>
          <a:xfrm>
            <a:off x="1075789" y="5779593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2000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F765396-904A-4BD7-8FB9-593B08897FEF}"/>
              </a:ext>
            </a:extLst>
          </p:cNvPr>
          <p:cNvSpPr txBox="1"/>
          <p:nvPr/>
        </p:nvSpPr>
        <p:spPr>
          <a:xfrm>
            <a:off x="930587" y="3500741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12000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00054ED-B572-40DD-9D17-CD8154197E2A}"/>
              </a:ext>
            </a:extLst>
          </p:cNvPr>
          <p:cNvSpPr txBox="1"/>
          <p:nvPr/>
        </p:nvSpPr>
        <p:spPr>
          <a:xfrm>
            <a:off x="926711" y="3975059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10000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6D8E16-9FB5-49B5-A902-B1F963385192}"/>
              </a:ext>
            </a:extLst>
          </p:cNvPr>
          <p:cNvSpPr txBox="1"/>
          <p:nvPr/>
        </p:nvSpPr>
        <p:spPr>
          <a:xfrm>
            <a:off x="1081111" y="534078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4000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FE52BFA-AFF1-48C7-B792-B9645909333E}"/>
              </a:ext>
            </a:extLst>
          </p:cNvPr>
          <p:cNvSpPr txBox="1"/>
          <p:nvPr/>
        </p:nvSpPr>
        <p:spPr>
          <a:xfrm>
            <a:off x="1067629" y="49019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6000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C5B8B87-4A5A-4899-8715-D6CAFFE18E2C}"/>
              </a:ext>
            </a:extLst>
          </p:cNvPr>
          <p:cNvSpPr txBox="1"/>
          <p:nvPr/>
        </p:nvSpPr>
        <p:spPr>
          <a:xfrm>
            <a:off x="1052083" y="446440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8000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D8BB2B7-4572-4773-A115-6B60430C97D7}"/>
              </a:ext>
            </a:extLst>
          </p:cNvPr>
          <p:cNvSpPr txBox="1"/>
          <p:nvPr/>
        </p:nvSpPr>
        <p:spPr>
          <a:xfrm>
            <a:off x="1330080" y="6191683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F1F5CC0-4C53-4E4A-870D-B369384CC39D}"/>
              </a:ext>
            </a:extLst>
          </p:cNvPr>
          <p:cNvSpPr txBox="1"/>
          <p:nvPr/>
        </p:nvSpPr>
        <p:spPr>
          <a:xfrm rot="16200000">
            <a:off x="380582" y="492117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Megabyte</a:t>
            </a:r>
            <a:endParaRPr lang="hu-HU" sz="1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282207"/>
            <a:ext cx="6812663" cy="73353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133C671-A52A-4FD3-A918-BF3C53DB6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9" y="4160786"/>
            <a:ext cx="4802375" cy="5623294"/>
          </a:xfrm>
          <a:prstGeom prst="rect">
            <a:avLst/>
          </a:prstGeom>
          <a:ln>
            <a:noFill/>
          </a:ln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D5396E2B-269B-4113-A8A2-2081F0E40424}"/>
              </a:ext>
            </a:extLst>
          </p:cNvPr>
          <p:cNvSpPr txBox="1"/>
          <p:nvPr/>
        </p:nvSpPr>
        <p:spPr>
          <a:xfrm>
            <a:off x="2935656" y="1880630"/>
            <a:ext cx="637185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</p:txBody>
      </p:sp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19928" y="2404188"/>
            <a:ext cx="844814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2" y="3638669"/>
            <a:ext cx="12698978" cy="5791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488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D9EF83F8-5B71-46E8-AFA1-D5A1570ABDA9}"/>
              </a:ext>
            </a:extLst>
          </p:cNvPr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846D6998-8FF0-4AF9-8924-802ADA9A550F}"/>
                </a:ext>
              </a:extLst>
            </p:cNvPr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8F7AA71D-19A5-4A83-8967-B82F196F4AD8}"/>
                </a:ext>
              </a:extLst>
            </p:cNvPr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DD88A6D-1394-4C72-B865-B020D23B0DC9}"/>
                </a:ext>
              </a:extLst>
            </p:cNvPr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24165E-C11C-4789-A64F-B3414D5146B4}"/>
                </a:ext>
              </a:extLst>
            </p:cNvPr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1AE0CEB-0ED6-461B-AFEC-6E928D39B09C}"/>
                </a:ext>
              </a:extLst>
            </p:cNvPr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2AC49E8-AF04-4D9D-84DA-5A4BD52FED7C}"/>
                </a:ext>
              </a:extLst>
            </p:cNvPr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40014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574D51B3-7E01-4373-8090-7CFCAA64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06" y="2561000"/>
            <a:ext cx="10805301" cy="3915198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8" y="5426058"/>
            <a:ext cx="876803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4E6F5E2-F06C-470B-BF16-7C37F391EF6B}"/>
              </a:ext>
            </a:extLst>
          </p:cNvPr>
          <p:cNvSpPr/>
          <p:nvPr/>
        </p:nvSpPr>
        <p:spPr>
          <a:xfrm>
            <a:off x="16230600" y="5753100"/>
            <a:ext cx="1171350" cy="48335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B34D913-EA12-4F1B-9C3D-DE82C5E2A2D8}"/>
              </a:ext>
            </a:extLst>
          </p:cNvPr>
          <p:cNvGraphicFramePr>
            <a:graphicFrameLocks/>
          </p:cNvGraphicFramePr>
          <p:nvPr/>
        </p:nvGraphicFramePr>
        <p:xfrm>
          <a:off x="482319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61B6CDD-DC82-4176-9E32-F2F4AB37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01262"/>
              </p:ext>
            </p:extLst>
          </p:nvPr>
        </p:nvGraphicFramePr>
        <p:xfrm>
          <a:off x="9578237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D9D29B-75F2-432A-A5B7-B549D57EB016}"/>
              </a:ext>
            </a:extLst>
          </p:cNvPr>
          <p:cNvSpPr txBox="1"/>
          <p:nvPr/>
        </p:nvSpPr>
        <p:spPr>
          <a:xfrm>
            <a:off x="11174430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291%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2E433BC-BE4B-41DE-B2E2-8B58A3C4A15B}"/>
              </a:ext>
            </a:extLst>
          </p:cNvPr>
          <p:cNvSpPr txBox="1"/>
          <p:nvPr/>
        </p:nvSpPr>
        <p:spPr>
          <a:xfrm>
            <a:off x="12884194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240%</a:t>
            </a:r>
          </a:p>
        </p:txBody>
      </p:sp>
    </p:spTree>
    <p:extLst>
      <p:ext uri="{BB962C8B-B14F-4D97-AF65-F5344CB8AC3E}">
        <p14:creationId xmlns:p14="http://schemas.microsoft.com/office/powerpoint/2010/main" val="36042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195</Words>
  <Application>Microsoft Office PowerPoint</Application>
  <PresentationFormat>Egyéni</PresentationFormat>
  <Paragraphs>83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2" baseType="lpstr">
      <vt:lpstr>Nunito Sans Semi-Bold</vt:lpstr>
      <vt:lpstr>Calibri</vt:lpstr>
      <vt:lpstr>Arial</vt:lpstr>
      <vt:lpstr>Roboto Medium</vt:lpstr>
      <vt:lpstr>Roboto</vt:lpstr>
      <vt:lpstr>Nunito Sans Heavy</vt:lpstr>
      <vt:lpstr>Roboto Light</vt:lpstr>
      <vt:lpstr>Roboto Thin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54</cp:revision>
  <dcterms:created xsi:type="dcterms:W3CDTF">2006-08-16T00:00:00Z</dcterms:created>
  <dcterms:modified xsi:type="dcterms:W3CDTF">2024-06-18T18:35:16Z</dcterms:modified>
  <dc:identifier>DAGICptdQeU</dc:identifier>
</cp:coreProperties>
</file>