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4efa251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4efa25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4efa251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4efa251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389127ef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389127ef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44a2c83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44a2c83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44a2c83e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44a2c83e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44a2c83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44a2c83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4a2c83e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4a2c83e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44a2c83e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44a2c83e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4efa251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4efa251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4efa251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4efa251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89700" y="1900775"/>
            <a:ext cx="6233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2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 Service y web page </a:t>
            </a:r>
            <a:endParaRPr sz="322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2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 Azure con mysql</a:t>
            </a:r>
            <a:endParaRPr sz="322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213000" y="4794738"/>
            <a:ext cx="8718000" cy="7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2789700" y="3061038"/>
            <a:ext cx="6354300" cy="16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925" y="166900"/>
            <a:ext cx="1516875" cy="16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92775" y="494350"/>
            <a:ext cx="798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Universidad Nacional Jorge Basadre Grohmann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Facultad de Ingeniería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Escuela profesional de Ingeniería en Informática y Sistemas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577600" y="3498650"/>
            <a:ext cx="3566400" cy="5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Asignatura: Computación en la nube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Docente: Ing. Oliver Israel Santana Carbajal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1322788" y="2209204"/>
            <a:ext cx="1107389" cy="923404"/>
            <a:chOff x="881421" y="586095"/>
            <a:chExt cx="919147" cy="621946"/>
          </a:xfrm>
        </p:grpSpPr>
        <p:grpSp>
          <p:nvGrpSpPr>
            <p:cNvPr id="61" name="Google Shape;61;p13"/>
            <p:cNvGrpSpPr/>
            <p:nvPr/>
          </p:nvGrpSpPr>
          <p:grpSpPr>
            <a:xfrm>
              <a:off x="881421" y="586095"/>
              <a:ext cx="919147" cy="621946"/>
              <a:chOff x="1023977" y="757514"/>
              <a:chExt cx="1105010" cy="747711"/>
            </a:xfrm>
          </p:grpSpPr>
          <p:grpSp>
            <p:nvGrpSpPr>
              <p:cNvPr id="62" name="Google Shape;62;p13"/>
              <p:cNvGrpSpPr/>
              <p:nvPr/>
            </p:nvGrpSpPr>
            <p:grpSpPr>
              <a:xfrm>
                <a:off x="1023977" y="871814"/>
                <a:ext cx="1019285" cy="633411"/>
                <a:chOff x="893025" y="871800"/>
                <a:chExt cx="1150175" cy="714750"/>
              </a:xfrm>
            </p:grpSpPr>
            <p:sp>
              <p:nvSpPr>
                <p:cNvPr id="63" name="Google Shape;63;p13"/>
                <p:cNvSpPr/>
                <p:nvPr/>
              </p:nvSpPr>
              <p:spPr>
                <a:xfrm>
                  <a:off x="893025" y="871800"/>
                  <a:ext cx="1150175" cy="714750"/>
                </a:xfrm>
                <a:custGeom>
                  <a:rect b="b" l="l" r="r" t="t"/>
                  <a:pathLst>
                    <a:path extrusionOk="0" h="28590" w="46007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rgbClr val="B5B1A7"/>
                </a:solidFill>
                <a:ln cap="rnd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3"/>
                <p:cNvSpPr/>
                <p:nvPr/>
              </p:nvSpPr>
              <p:spPr>
                <a:xfrm>
                  <a:off x="893025" y="871800"/>
                  <a:ext cx="1150175" cy="128298"/>
                </a:xfrm>
                <a:custGeom>
                  <a:rect b="b" l="l" r="r" t="t"/>
                  <a:pathLst>
                    <a:path extrusionOk="0" h="28590" w="46007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rgbClr val="E4BA3A"/>
                </a:solidFill>
                <a:ln cap="rnd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3"/>
                <p:cNvSpPr/>
                <p:nvPr/>
              </p:nvSpPr>
              <p:spPr>
                <a:xfrm>
                  <a:off x="1968575" y="913425"/>
                  <a:ext cx="42550" cy="42525"/>
                </a:xfrm>
                <a:custGeom>
                  <a:rect b="b" l="l" r="r" t="t"/>
                  <a:pathLst>
                    <a:path extrusionOk="0" h="1701" w="1702">
                      <a:moveTo>
                        <a:pt x="105" y="1"/>
                      </a:moveTo>
                      <a:lnTo>
                        <a:pt x="36" y="35"/>
                      </a:lnTo>
                      <a:lnTo>
                        <a:pt x="1" y="139"/>
                      </a:lnTo>
                      <a:lnTo>
                        <a:pt x="36" y="209"/>
                      </a:lnTo>
                      <a:lnTo>
                        <a:pt x="660" y="868"/>
                      </a:lnTo>
                      <a:lnTo>
                        <a:pt x="36" y="1493"/>
                      </a:lnTo>
                      <a:lnTo>
                        <a:pt x="1" y="1597"/>
                      </a:lnTo>
                      <a:lnTo>
                        <a:pt x="36" y="1666"/>
                      </a:lnTo>
                      <a:lnTo>
                        <a:pt x="105" y="1701"/>
                      </a:lnTo>
                      <a:lnTo>
                        <a:pt x="209" y="1666"/>
                      </a:lnTo>
                      <a:lnTo>
                        <a:pt x="834" y="1041"/>
                      </a:lnTo>
                      <a:lnTo>
                        <a:pt x="1493" y="1666"/>
                      </a:lnTo>
                      <a:lnTo>
                        <a:pt x="1562" y="1701"/>
                      </a:lnTo>
                      <a:lnTo>
                        <a:pt x="1666" y="1666"/>
                      </a:lnTo>
                      <a:lnTo>
                        <a:pt x="1701" y="1597"/>
                      </a:lnTo>
                      <a:lnTo>
                        <a:pt x="1666" y="1493"/>
                      </a:lnTo>
                      <a:lnTo>
                        <a:pt x="1007" y="868"/>
                      </a:lnTo>
                      <a:lnTo>
                        <a:pt x="1666" y="209"/>
                      </a:lnTo>
                      <a:lnTo>
                        <a:pt x="1701" y="139"/>
                      </a:lnTo>
                      <a:lnTo>
                        <a:pt x="1666" y="35"/>
                      </a:lnTo>
                      <a:lnTo>
                        <a:pt x="1562" y="1"/>
                      </a:lnTo>
                      <a:lnTo>
                        <a:pt x="1493" y="35"/>
                      </a:lnTo>
                      <a:lnTo>
                        <a:pt x="834" y="695"/>
                      </a:lnTo>
                      <a:lnTo>
                        <a:pt x="209" y="35"/>
                      </a:lnTo>
                      <a:lnTo>
                        <a:pt x="10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3"/>
                <p:cNvSpPr/>
                <p:nvPr/>
              </p:nvSpPr>
              <p:spPr>
                <a:xfrm>
                  <a:off x="1880125" y="910825"/>
                  <a:ext cx="48575" cy="48600"/>
                </a:xfrm>
                <a:custGeom>
                  <a:rect b="b" l="l" r="r" t="t"/>
                  <a:pathLst>
                    <a:path extrusionOk="0" h="1944" w="1943">
                      <a:moveTo>
                        <a:pt x="1700" y="243"/>
                      </a:moveTo>
                      <a:lnTo>
                        <a:pt x="1700" y="1701"/>
                      </a:lnTo>
                      <a:lnTo>
                        <a:pt x="243" y="1701"/>
                      </a:lnTo>
                      <a:lnTo>
                        <a:pt x="243" y="243"/>
                      </a:lnTo>
                      <a:close/>
                      <a:moveTo>
                        <a:pt x="0" y="1"/>
                      </a:moveTo>
                      <a:lnTo>
                        <a:pt x="0" y="1943"/>
                      </a:lnTo>
                      <a:lnTo>
                        <a:pt x="1943" y="1943"/>
                      </a:lnTo>
                      <a:lnTo>
                        <a:pt x="1943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3"/>
                <p:cNvSpPr/>
                <p:nvPr/>
              </p:nvSpPr>
              <p:spPr>
                <a:xfrm>
                  <a:off x="1800325" y="935125"/>
                  <a:ext cx="48600" cy="6075"/>
                </a:xfrm>
                <a:custGeom>
                  <a:rect b="b" l="l" r="r" t="t"/>
                  <a:pathLst>
                    <a:path extrusionOk="0" h="243" w="1944">
                      <a:moveTo>
                        <a:pt x="104" y="0"/>
                      </a:moveTo>
                      <a:lnTo>
                        <a:pt x="35" y="35"/>
                      </a:lnTo>
                      <a:lnTo>
                        <a:pt x="0" y="139"/>
                      </a:lnTo>
                      <a:lnTo>
                        <a:pt x="35" y="208"/>
                      </a:lnTo>
                      <a:lnTo>
                        <a:pt x="104" y="243"/>
                      </a:lnTo>
                      <a:lnTo>
                        <a:pt x="1839" y="243"/>
                      </a:lnTo>
                      <a:lnTo>
                        <a:pt x="1908" y="208"/>
                      </a:lnTo>
                      <a:lnTo>
                        <a:pt x="1943" y="139"/>
                      </a:lnTo>
                      <a:lnTo>
                        <a:pt x="1908" y="35"/>
                      </a:lnTo>
                      <a:lnTo>
                        <a:pt x="18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" name="Google Shape;68;p13"/>
              <p:cNvGrpSpPr/>
              <p:nvPr/>
            </p:nvGrpSpPr>
            <p:grpSpPr>
              <a:xfrm>
                <a:off x="1066840" y="814664"/>
                <a:ext cx="1019285" cy="633411"/>
                <a:chOff x="893025" y="871800"/>
                <a:chExt cx="1150175" cy="714750"/>
              </a:xfrm>
            </p:grpSpPr>
            <p:sp>
              <p:nvSpPr>
                <p:cNvPr id="69" name="Google Shape;69;p13"/>
                <p:cNvSpPr/>
                <p:nvPr/>
              </p:nvSpPr>
              <p:spPr>
                <a:xfrm>
                  <a:off x="893025" y="871800"/>
                  <a:ext cx="1150175" cy="714750"/>
                </a:xfrm>
                <a:custGeom>
                  <a:rect b="b" l="l" r="r" t="t"/>
                  <a:pathLst>
                    <a:path extrusionOk="0" h="28590" w="46007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rgbClr val="B5B1A7"/>
                </a:solidFill>
                <a:ln cap="rnd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3"/>
                <p:cNvSpPr/>
                <p:nvPr/>
              </p:nvSpPr>
              <p:spPr>
                <a:xfrm>
                  <a:off x="893025" y="871800"/>
                  <a:ext cx="1150175" cy="128298"/>
                </a:xfrm>
                <a:custGeom>
                  <a:rect b="b" l="l" r="r" t="t"/>
                  <a:pathLst>
                    <a:path extrusionOk="0" h="28590" w="46007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rgbClr val="E4BA3A"/>
                </a:solidFill>
                <a:ln cap="rnd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3"/>
                <p:cNvSpPr/>
                <p:nvPr/>
              </p:nvSpPr>
              <p:spPr>
                <a:xfrm>
                  <a:off x="1968575" y="913425"/>
                  <a:ext cx="42550" cy="42525"/>
                </a:xfrm>
                <a:custGeom>
                  <a:rect b="b" l="l" r="r" t="t"/>
                  <a:pathLst>
                    <a:path extrusionOk="0" h="1701" w="1702">
                      <a:moveTo>
                        <a:pt x="105" y="1"/>
                      </a:moveTo>
                      <a:lnTo>
                        <a:pt x="36" y="35"/>
                      </a:lnTo>
                      <a:lnTo>
                        <a:pt x="1" y="139"/>
                      </a:lnTo>
                      <a:lnTo>
                        <a:pt x="36" y="209"/>
                      </a:lnTo>
                      <a:lnTo>
                        <a:pt x="660" y="868"/>
                      </a:lnTo>
                      <a:lnTo>
                        <a:pt x="36" y="1493"/>
                      </a:lnTo>
                      <a:lnTo>
                        <a:pt x="1" y="1597"/>
                      </a:lnTo>
                      <a:lnTo>
                        <a:pt x="36" y="1666"/>
                      </a:lnTo>
                      <a:lnTo>
                        <a:pt x="105" y="1701"/>
                      </a:lnTo>
                      <a:lnTo>
                        <a:pt x="209" y="1666"/>
                      </a:lnTo>
                      <a:lnTo>
                        <a:pt x="834" y="1041"/>
                      </a:lnTo>
                      <a:lnTo>
                        <a:pt x="1493" y="1666"/>
                      </a:lnTo>
                      <a:lnTo>
                        <a:pt x="1562" y="1701"/>
                      </a:lnTo>
                      <a:lnTo>
                        <a:pt x="1666" y="1666"/>
                      </a:lnTo>
                      <a:lnTo>
                        <a:pt x="1701" y="1597"/>
                      </a:lnTo>
                      <a:lnTo>
                        <a:pt x="1666" y="1493"/>
                      </a:lnTo>
                      <a:lnTo>
                        <a:pt x="1007" y="868"/>
                      </a:lnTo>
                      <a:lnTo>
                        <a:pt x="1666" y="209"/>
                      </a:lnTo>
                      <a:lnTo>
                        <a:pt x="1701" y="139"/>
                      </a:lnTo>
                      <a:lnTo>
                        <a:pt x="1666" y="35"/>
                      </a:lnTo>
                      <a:lnTo>
                        <a:pt x="1562" y="1"/>
                      </a:lnTo>
                      <a:lnTo>
                        <a:pt x="1493" y="35"/>
                      </a:lnTo>
                      <a:lnTo>
                        <a:pt x="834" y="695"/>
                      </a:lnTo>
                      <a:lnTo>
                        <a:pt x="209" y="35"/>
                      </a:lnTo>
                      <a:lnTo>
                        <a:pt x="10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3"/>
                <p:cNvSpPr/>
                <p:nvPr/>
              </p:nvSpPr>
              <p:spPr>
                <a:xfrm>
                  <a:off x="1880125" y="910825"/>
                  <a:ext cx="48575" cy="48600"/>
                </a:xfrm>
                <a:custGeom>
                  <a:rect b="b" l="l" r="r" t="t"/>
                  <a:pathLst>
                    <a:path extrusionOk="0" h="1944" w="1943">
                      <a:moveTo>
                        <a:pt x="1700" y="243"/>
                      </a:moveTo>
                      <a:lnTo>
                        <a:pt x="1700" y="1701"/>
                      </a:lnTo>
                      <a:lnTo>
                        <a:pt x="243" y="1701"/>
                      </a:lnTo>
                      <a:lnTo>
                        <a:pt x="243" y="243"/>
                      </a:lnTo>
                      <a:close/>
                      <a:moveTo>
                        <a:pt x="0" y="1"/>
                      </a:moveTo>
                      <a:lnTo>
                        <a:pt x="0" y="1943"/>
                      </a:lnTo>
                      <a:lnTo>
                        <a:pt x="1943" y="1943"/>
                      </a:lnTo>
                      <a:lnTo>
                        <a:pt x="1943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3"/>
                <p:cNvSpPr/>
                <p:nvPr/>
              </p:nvSpPr>
              <p:spPr>
                <a:xfrm>
                  <a:off x="1800325" y="935125"/>
                  <a:ext cx="48600" cy="6075"/>
                </a:xfrm>
                <a:custGeom>
                  <a:rect b="b" l="l" r="r" t="t"/>
                  <a:pathLst>
                    <a:path extrusionOk="0" h="243" w="1944">
                      <a:moveTo>
                        <a:pt x="104" y="0"/>
                      </a:moveTo>
                      <a:lnTo>
                        <a:pt x="35" y="35"/>
                      </a:lnTo>
                      <a:lnTo>
                        <a:pt x="0" y="139"/>
                      </a:lnTo>
                      <a:lnTo>
                        <a:pt x="35" y="208"/>
                      </a:lnTo>
                      <a:lnTo>
                        <a:pt x="104" y="243"/>
                      </a:lnTo>
                      <a:lnTo>
                        <a:pt x="1839" y="243"/>
                      </a:lnTo>
                      <a:lnTo>
                        <a:pt x="1908" y="208"/>
                      </a:lnTo>
                      <a:lnTo>
                        <a:pt x="1943" y="139"/>
                      </a:lnTo>
                      <a:lnTo>
                        <a:pt x="1908" y="35"/>
                      </a:lnTo>
                      <a:lnTo>
                        <a:pt x="18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" name="Google Shape;74;p13"/>
              <p:cNvGrpSpPr/>
              <p:nvPr/>
            </p:nvGrpSpPr>
            <p:grpSpPr>
              <a:xfrm>
                <a:off x="1109702" y="757514"/>
                <a:ext cx="1019285" cy="633411"/>
                <a:chOff x="893025" y="871800"/>
                <a:chExt cx="1150175" cy="714750"/>
              </a:xfrm>
            </p:grpSpPr>
            <p:sp>
              <p:nvSpPr>
                <p:cNvPr id="75" name="Google Shape;75;p13"/>
                <p:cNvSpPr/>
                <p:nvPr/>
              </p:nvSpPr>
              <p:spPr>
                <a:xfrm>
                  <a:off x="893025" y="871800"/>
                  <a:ext cx="1150175" cy="714750"/>
                </a:xfrm>
                <a:custGeom>
                  <a:rect b="b" l="l" r="r" t="t"/>
                  <a:pathLst>
                    <a:path extrusionOk="0" h="28590" w="46007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rgbClr val="B5B1A7"/>
                </a:solidFill>
                <a:ln cap="rnd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3"/>
                <p:cNvSpPr/>
                <p:nvPr/>
              </p:nvSpPr>
              <p:spPr>
                <a:xfrm>
                  <a:off x="893025" y="871800"/>
                  <a:ext cx="1150175" cy="128298"/>
                </a:xfrm>
                <a:custGeom>
                  <a:rect b="b" l="l" r="r" t="t"/>
                  <a:pathLst>
                    <a:path extrusionOk="0" h="28590" w="46007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rgbClr val="E4BA3A"/>
                </a:solidFill>
                <a:ln cap="rnd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3"/>
                <p:cNvSpPr/>
                <p:nvPr/>
              </p:nvSpPr>
              <p:spPr>
                <a:xfrm>
                  <a:off x="1968575" y="913425"/>
                  <a:ext cx="42550" cy="42525"/>
                </a:xfrm>
                <a:custGeom>
                  <a:rect b="b" l="l" r="r" t="t"/>
                  <a:pathLst>
                    <a:path extrusionOk="0" h="1701" w="1702">
                      <a:moveTo>
                        <a:pt x="105" y="1"/>
                      </a:moveTo>
                      <a:lnTo>
                        <a:pt x="36" y="35"/>
                      </a:lnTo>
                      <a:lnTo>
                        <a:pt x="1" y="139"/>
                      </a:lnTo>
                      <a:lnTo>
                        <a:pt x="36" y="209"/>
                      </a:lnTo>
                      <a:lnTo>
                        <a:pt x="660" y="868"/>
                      </a:lnTo>
                      <a:lnTo>
                        <a:pt x="36" y="1493"/>
                      </a:lnTo>
                      <a:lnTo>
                        <a:pt x="1" y="1597"/>
                      </a:lnTo>
                      <a:lnTo>
                        <a:pt x="36" y="1666"/>
                      </a:lnTo>
                      <a:lnTo>
                        <a:pt x="105" y="1701"/>
                      </a:lnTo>
                      <a:lnTo>
                        <a:pt x="209" y="1666"/>
                      </a:lnTo>
                      <a:lnTo>
                        <a:pt x="834" y="1041"/>
                      </a:lnTo>
                      <a:lnTo>
                        <a:pt x="1493" y="1666"/>
                      </a:lnTo>
                      <a:lnTo>
                        <a:pt x="1562" y="1701"/>
                      </a:lnTo>
                      <a:lnTo>
                        <a:pt x="1666" y="1666"/>
                      </a:lnTo>
                      <a:lnTo>
                        <a:pt x="1701" y="1597"/>
                      </a:lnTo>
                      <a:lnTo>
                        <a:pt x="1666" y="1493"/>
                      </a:lnTo>
                      <a:lnTo>
                        <a:pt x="1007" y="868"/>
                      </a:lnTo>
                      <a:lnTo>
                        <a:pt x="1666" y="209"/>
                      </a:lnTo>
                      <a:lnTo>
                        <a:pt x="1701" y="139"/>
                      </a:lnTo>
                      <a:lnTo>
                        <a:pt x="1666" y="35"/>
                      </a:lnTo>
                      <a:lnTo>
                        <a:pt x="1562" y="1"/>
                      </a:lnTo>
                      <a:lnTo>
                        <a:pt x="1493" y="35"/>
                      </a:lnTo>
                      <a:lnTo>
                        <a:pt x="834" y="695"/>
                      </a:lnTo>
                      <a:lnTo>
                        <a:pt x="209" y="35"/>
                      </a:lnTo>
                      <a:lnTo>
                        <a:pt x="10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3"/>
                <p:cNvSpPr/>
                <p:nvPr/>
              </p:nvSpPr>
              <p:spPr>
                <a:xfrm>
                  <a:off x="1880125" y="910825"/>
                  <a:ext cx="48575" cy="48600"/>
                </a:xfrm>
                <a:custGeom>
                  <a:rect b="b" l="l" r="r" t="t"/>
                  <a:pathLst>
                    <a:path extrusionOk="0" h="1944" w="1943">
                      <a:moveTo>
                        <a:pt x="1700" y="243"/>
                      </a:moveTo>
                      <a:lnTo>
                        <a:pt x="1700" y="1701"/>
                      </a:lnTo>
                      <a:lnTo>
                        <a:pt x="243" y="1701"/>
                      </a:lnTo>
                      <a:lnTo>
                        <a:pt x="243" y="243"/>
                      </a:lnTo>
                      <a:close/>
                      <a:moveTo>
                        <a:pt x="0" y="1"/>
                      </a:moveTo>
                      <a:lnTo>
                        <a:pt x="0" y="1943"/>
                      </a:lnTo>
                      <a:lnTo>
                        <a:pt x="1943" y="1943"/>
                      </a:lnTo>
                      <a:lnTo>
                        <a:pt x="1943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3"/>
                <p:cNvSpPr/>
                <p:nvPr/>
              </p:nvSpPr>
              <p:spPr>
                <a:xfrm>
                  <a:off x="1800325" y="935125"/>
                  <a:ext cx="48600" cy="6075"/>
                </a:xfrm>
                <a:custGeom>
                  <a:rect b="b" l="l" r="r" t="t"/>
                  <a:pathLst>
                    <a:path extrusionOk="0" h="243" w="1944">
                      <a:moveTo>
                        <a:pt x="104" y="0"/>
                      </a:moveTo>
                      <a:lnTo>
                        <a:pt x="35" y="35"/>
                      </a:lnTo>
                      <a:lnTo>
                        <a:pt x="0" y="139"/>
                      </a:lnTo>
                      <a:lnTo>
                        <a:pt x="35" y="208"/>
                      </a:lnTo>
                      <a:lnTo>
                        <a:pt x="104" y="243"/>
                      </a:lnTo>
                      <a:lnTo>
                        <a:pt x="1839" y="243"/>
                      </a:lnTo>
                      <a:lnTo>
                        <a:pt x="1908" y="208"/>
                      </a:lnTo>
                      <a:lnTo>
                        <a:pt x="1943" y="139"/>
                      </a:lnTo>
                      <a:lnTo>
                        <a:pt x="1908" y="35"/>
                      </a:lnTo>
                      <a:lnTo>
                        <a:pt x="18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" name="Google Shape;80;p13"/>
            <p:cNvGrpSpPr/>
            <p:nvPr/>
          </p:nvGrpSpPr>
          <p:grpSpPr>
            <a:xfrm>
              <a:off x="1057300" y="830088"/>
              <a:ext cx="639514" cy="133970"/>
              <a:chOff x="1052525" y="1621350"/>
              <a:chExt cx="639514" cy="13397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1052525" y="1621350"/>
                <a:ext cx="639514" cy="133970"/>
              </a:xfrm>
              <a:custGeom>
                <a:rect b="b" l="l" r="r" t="t"/>
                <a:pathLst>
                  <a:path extrusionOk="0" h="4893" w="45590">
                    <a:moveTo>
                      <a:pt x="0" y="1"/>
                    </a:moveTo>
                    <a:lnTo>
                      <a:pt x="0" y="4893"/>
                    </a:lnTo>
                    <a:lnTo>
                      <a:pt x="45590" y="4893"/>
                    </a:lnTo>
                    <a:lnTo>
                      <a:pt x="4559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1090409" y="1644119"/>
                <a:ext cx="44226" cy="92188"/>
              </a:xfrm>
              <a:custGeom>
                <a:rect b="b" l="l" r="r" t="t"/>
                <a:pathLst>
                  <a:path extrusionOk="0" h="3367" w="1493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1156200" y="1644119"/>
                <a:ext cx="45234" cy="92188"/>
              </a:xfrm>
              <a:custGeom>
                <a:rect b="b" l="l" r="r" t="t"/>
                <a:pathLst>
                  <a:path extrusionOk="0" h="3367" w="1527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228124" y="1644119"/>
                <a:ext cx="44226" cy="92188"/>
              </a:xfrm>
              <a:custGeom>
                <a:rect b="b" l="l" r="r" t="t"/>
                <a:pathLst>
                  <a:path extrusionOk="0" h="3367" w="1493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293915" y="1644119"/>
                <a:ext cx="45234" cy="92188"/>
              </a:xfrm>
              <a:custGeom>
                <a:rect b="b" l="l" r="r" t="t"/>
                <a:pathLst>
                  <a:path extrusionOk="0" h="3367" w="1527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1362758" y="1644119"/>
                <a:ext cx="45263" cy="92188"/>
              </a:xfrm>
              <a:custGeom>
                <a:rect b="b" l="l" r="r" t="t"/>
                <a:pathLst>
                  <a:path extrusionOk="0" h="3367" w="1528">
                    <a:moveTo>
                      <a:pt x="1" y="1"/>
                    </a:moveTo>
                    <a:lnTo>
                      <a:pt x="1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13"/>
          <p:cNvGrpSpPr/>
          <p:nvPr/>
        </p:nvGrpSpPr>
        <p:grpSpPr>
          <a:xfrm>
            <a:off x="4896642" y="3498639"/>
            <a:ext cx="569922" cy="557039"/>
            <a:chOff x="712005" y="384639"/>
            <a:chExt cx="569922" cy="557039"/>
          </a:xfrm>
        </p:grpSpPr>
        <p:grpSp>
          <p:nvGrpSpPr>
            <p:cNvPr id="88" name="Google Shape;88;p13"/>
            <p:cNvGrpSpPr/>
            <p:nvPr/>
          </p:nvGrpSpPr>
          <p:grpSpPr>
            <a:xfrm>
              <a:off x="712005" y="384639"/>
              <a:ext cx="497703" cy="483698"/>
              <a:chOff x="794331" y="401591"/>
              <a:chExt cx="516235" cy="501709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794331" y="401591"/>
                <a:ext cx="516235" cy="501709"/>
              </a:xfrm>
              <a:custGeom>
                <a:rect b="b" l="l" r="r" t="t"/>
                <a:pathLst>
                  <a:path extrusionOk="0" h="22761" w="2342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rgbClr val="B5B1A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826447" y="497189"/>
                <a:ext cx="452004" cy="373995"/>
              </a:xfrm>
              <a:custGeom>
                <a:rect b="b" l="l" r="r" t="t"/>
                <a:pathLst>
                  <a:path extrusionOk="0" h="16967" w="20506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168304" y="449026"/>
                <a:ext cx="20676" cy="3064"/>
              </a:xfrm>
              <a:custGeom>
                <a:rect b="b" l="l" r="r" t="t"/>
                <a:pathLst>
                  <a:path extrusionOk="0" h="139" w="938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1253961" y="442127"/>
                <a:ext cx="16091" cy="16091"/>
              </a:xfrm>
              <a:custGeom>
                <a:rect b="b" l="l" r="r" t="t"/>
                <a:pathLst>
                  <a:path extrusionOk="0" h="730" w="73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1211132" y="441377"/>
                <a:ext cx="18383" cy="17612"/>
              </a:xfrm>
              <a:custGeom>
                <a:rect b="b" l="l" r="r" t="t"/>
                <a:pathLst>
                  <a:path extrusionOk="0" h="799" w="834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13"/>
            <p:cNvGrpSpPr/>
            <p:nvPr/>
          </p:nvGrpSpPr>
          <p:grpSpPr>
            <a:xfrm>
              <a:off x="1057682" y="538173"/>
              <a:ext cx="224245" cy="403505"/>
              <a:chOff x="8063823" y="2506947"/>
              <a:chExt cx="198009" cy="356296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8063823" y="2506947"/>
                <a:ext cx="198009" cy="39628"/>
              </a:xfrm>
              <a:custGeom>
                <a:rect b="b" l="l" r="r" t="t"/>
                <a:pathLst>
                  <a:path extrusionOk="0" h="903" w="4512">
                    <a:moveTo>
                      <a:pt x="1" y="0"/>
                    </a:moveTo>
                    <a:lnTo>
                      <a:pt x="1" y="902"/>
                    </a:lnTo>
                    <a:lnTo>
                      <a:pt x="4511" y="90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rgbClr val="E4BA3A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8063823" y="2823615"/>
                <a:ext cx="198009" cy="39628"/>
              </a:xfrm>
              <a:custGeom>
                <a:rect b="b" l="l" r="r" t="t"/>
                <a:pathLst>
                  <a:path extrusionOk="0" h="903" w="4512">
                    <a:moveTo>
                      <a:pt x="1" y="1"/>
                    </a:moveTo>
                    <a:lnTo>
                      <a:pt x="1" y="903"/>
                    </a:lnTo>
                    <a:lnTo>
                      <a:pt x="4511" y="903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rgbClr val="E4BA3A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8082122" y="2546531"/>
                <a:ext cx="159917" cy="275642"/>
              </a:xfrm>
              <a:custGeom>
                <a:rect b="b" l="l" r="r" t="t"/>
                <a:pathLst>
                  <a:path extrusionOk="0" h="6281" w="3644">
                    <a:moveTo>
                      <a:pt x="0" y="0"/>
                    </a:moveTo>
                    <a:lnTo>
                      <a:pt x="0" y="1735"/>
                    </a:lnTo>
                    <a:lnTo>
                      <a:pt x="1214" y="2915"/>
                    </a:lnTo>
                    <a:lnTo>
                      <a:pt x="1214" y="3366"/>
                    </a:lnTo>
                    <a:lnTo>
                      <a:pt x="0" y="4511"/>
                    </a:lnTo>
                    <a:lnTo>
                      <a:pt x="0" y="6280"/>
                    </a:lnTo>
                    <a:lnTo>
                      <a:pt x="3643" y="6280"/>
                    </a:lnTo>
                    <a:lnTo>
                      <a:pt x="3643" y="4511"/>
                    </a:lnTo>
                    <a:lnTo>
                      <a:pt x="2463" y="3366"/>
                    </a:lnTo>
                    <a:lnTo>
                      <a:pt x="2463" y="2915"/>
                    </a:lnTo>
                    <a:lnTo>
                      <a:pt x="3643" y="1735"/>
                    </a:lnTo>
                    <a:lnTo>
                      <a:pt x="3643" y="0"/>
                    </a:lnTo>
                    <a:close/>
                  </a:path>
                </a:pathLst>
              </a:custGeom>
              <a:solidFill>
                <a:srgbClr val="B5B1A7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rect b="b" l="l" r="r" t="t"/>
                <a:pathLst>
                  <a:path extrusionOk="0" h="1493" w="347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rect b="b" l="l" r="r" t="t"/>
                <a:pathLst>
                  <a:path extrusionOk="0" fill="none" h="1493" w="347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8153654" y="2726192"/>
                <a:ext cx="18344" cy="19836"/>
              </a:xfrm>
              <a:custGeom>
                <a:rect b="b" l="l" r="r" t="t"/>
                <a:pathLst>
                  <a:path extrusionOk="0" h="452" w="418">
                    <a:moveTo>
                      <a:pt x="1" y="0"/>
                    </a:moveTo>
                    <a:lnTo>
                      <a:pt x="1" y="451"/>
                    </a:lnTo>
                    <a:lnTo>
                      <a:pt x="417" y="45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8153654" y="2698765"/>
                <a:ext cx="18344" cy="19836"/>
              </a:xfrm>
              <a:custGeom>
                <a:rect b="b" l="l" r="r" t="t"/>
                <a:pathLst>
                  <a:path extrusionOk="0" h="452" w="418">
                    <a:moveTo>
                      <a:pt x="1" y="1"/>
                    </a:moveTo>
                    <a:lnTo>
                      <a:pt x="1" y="452"/>
                    </a:lnTo>
                    <a:lnTo>
                      <a:pt x="417" y="452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8124734" y="2628726"/>
                <a:ext cx="74648" cy="27472"/>
              </a:xfrm>
              <a:custGeom>
                <a:rect b="b" l="l" r="r" t="t"/>
                <a:pathLst>
                  <a:path extrusionOk="0" h="626" w="1701">
                    <a:moveTo>
                      <a:pt x="1" y="1"/>
                    </a:moveTo>
                    <a:lnTo>
                      <a:pt x="660" y="625"/>
                    </a:lnTo>
                    <a:lnTo>
                      <a:pt x="1076" y="62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" name="Google Shape;103;p13"/>
          <p:cNvSpPr txBox="1"/>
          <p:nvPr/>
        </p:nvSpPr>
        <p:spPr>
          <a:xfrm>
            <a:off x="492775" y="3455050"/>
            <a:ext cx="42930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Integrantes: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-"/>
            </a:pPr>
            <a:r>
              <a:rPr lang="es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Daniel Gandarillas Rodríguez         	 2019-119008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Char char="-"/>
            </a:pPr>
            <a:r>
              <a:rPr lang="es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Marcell Reynoso Flores                          2019-119041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5" y="0"/>
            <a:ext cx="890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171"/>
            <a:ext cx="9144001" cy="496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" y="760675"/>
            <a:ext cx="8406951" cy="322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202"/>
            <a:ext cx="9143999" cy="430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38" y="523825"/>
            <a:ext cx="8722727" cy="409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63" y="95562"/>
            <a:ext cx="8927477" cy="495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25"/>
            <a:ext cx="9143998" cy="49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50" y="222513"/>
            <a:ext cx="701628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328376"/>
            <a:ext cx="8832300" cy="431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0" y="1988876"/>
            <a:ext cx="8168700" cy="9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