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Dosis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TXS30pKay1duv103aH+/G2C6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18" autoAdjust="0"/>
  </p:normalViewPr>
  <p:slideViewPr>
    <p:cSldViewPr snapToGrid="0">
      <p:cViewPr>
        <p:scale>
          <a:sx n="90" d="100"/>
          <a:sy n="90" d="100"/>
        </p:scale>
        <p:origin x="64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369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87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analyticsvidhya.com/blog/2020/03/what-is-multicollinear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aler.com/topics/data-science/handling-outliers-in-data-science/https:/towardsdatascience.com/dont-throw-away-your-outliers-c37e1ab0ce1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73300" y="888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8A - 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Astasena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Imani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20.00 WIB / </a:t>
            </a:r>
            <a:r>
              <a:rPr lang="en-ID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Kamis, </a:t>
            </a:r>
            <a:r>
              <a:rPr lang="en-ID" sz="1800" b="1" dirty="0">
                <a:solidFill>
                  <a:srgbClr val="0198A3"/>
                </a:solidFill>
                <a:latin typeface="Dosis" pitchFamily="2" charset="0"/>
              </a:rPr>
              <a:t>26</a:t>
            </a:r>
            <a:r>
              <a:rPr lang="en-ID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 </a:t>
            </a:r>
            <a:r>
              <a:rPr lang="en-ID" sz="1800" b="1" i="0" u="none" strike="noStrike" dirty="0" err="1">
                <a:solidFill>
                  <a:srgbClr val="0198A3"/>
                </a:solidFill>
                <a:effectLst/>
                <a:latin typeface="Dosis" pitchFamily="2" charset="0"/>
              </a:rPr>
              <a:t>Oktober</a:t>
            </a:r>
            <a:r>
              <a:rPr lang="en-ID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 2023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45400" y="1439682"/>
            <a:ext cx="11768400" cy="1296003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D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95900" y="1371618"/>
            <a:ext cx="11717900" cy="136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Putri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Sugiarti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Alwiyansyah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Rani              Nama: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Marcellina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Fransisca</a:t>
            </a:r>
            <a:endParaRPr lang="en-US"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Ratih Dwi Putri                                             </a:t>
            </a:r>
            <a:r>
              <a:rPr lang="en-US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r>
              <a:rPr lang="sv-SE" sz="1200" b="1" cap="none" dirty="0">
                <a:latin typeface="Dosis" pitchFamily="2" charset="0"/>
                <a:ea typeface="Dosis"/>
                <a:cs typeface="Dosis"/>
                <a:sym typeface="Dosis"/>
              </a:rPr>
              <a:t>Nomo</a:t>
            </a:r>
            <a:r>
              <a:rPr lang="sv-SE" sz="1200" b="1" dirty="0">
                <a:latin typeface="Dosis" pitchFamily="2" charset="0"/>
                <a:ea typeface="Dosis"/>
                <a:cs typeface="Dosis"/>
                <a:sym typeface="Dosis"/>
              </a:rPr>
              <a:t>r-1 = Dikerjakan oleh Septi dan Siti</a:t>
            </a:r>
            <a:r>
              <a:rPr lang="sv-SE" sz="1200" b="1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”</a:t>
            </a:r>
            <a:endParaRPr lang="en-US"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SzPts val="11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Septi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Nur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Azkiyah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                                  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Nomor-2 =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Dikerjakan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Ratih dan Putri”</a:t>
            </a:r>
            <a:endParaRPr lang="en-US"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Nama: Siti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Maemunah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                                            “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Nomor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- 3 =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Dikerjakan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oleh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Roslinda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dan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Marcellina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(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Sekaligus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sebagai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notulen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mentoring dan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membantu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mengerjakan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revisian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dari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mentor)”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Roslinda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3"/>
            <a:ext cx="11768400" cy="385468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71324" y="2803749"/>
            <a:ext cx="11725676" cy="367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pembersihan</a:t>
            </a:r>
            <a:r>
              <a:rPr lang="en-ID" dirty="0"/>
              <a:t> data, </a:t>
            </a:r>
            <a:r>
              <a:rPr lang="en-ID" dirty="0" err="1"/>
              <a:t>sesuai</a:t>
            </a:r>
            <a:r>
              <a:rPr lang="en-ID" dirty="0"/>
              <a:t> yang </a:t>
            </a:r>
            <a:r>
              <a:rPr lang="en-ID" dirty="0" err="1"/>
              <a:t>diajarkan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Handle missing values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Handle duplicated data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Handle outliers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Feature transformation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Feature encoding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Handle class imbalance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dirty="0"/>
              <a:t>Di </a:t>
            </a:r>
            <a:r>
              <a:rPr lang="en-ID" dirty="0" err="1"/>
              <a:t>laporan</a:t>
            </a:r>
            <a:r>
              <a:rPr lang="en-ID" dirty="0"/>
              <a:t> homework, 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dan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73300" y="888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8A - 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Astasena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Imani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20.00 WIB / </a:t>
            </a:r>
            <a:r>
              <a:rPr lang="en-ID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Kamis, </a:t>
            </a:r>
            <a:r>
              <a:rPr lang="en-ID" sz="1800" b="1" dirty="0">
                <a:solidFill>
                  <a:srgbClr val="0198A3"/>
                </a:solidFill>
                <a:latin typeface="Dosis" pitchFamily="2" charset="0"/>
              </a:rPr>
              <a:t>26</a:t>
            </a:r>
            <a:r>
              <a:rPr lang="en-ID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 </a:t>
            </a:r>
            <a:r>
              <a:rPr lang="en-ID" sz="1800" b="1" i="0" u="none" strike="noStrike" dirty="0" err="1">
                <a:solidFill>
                  <a:srgbClr val="0198A3"/>
                </a:solidFill>
                <a:effectLst/>
                <a:latin typeface="Dosis" pitchFamily="2" charset="0"/>
              </a:rPr>
              <a:t>Oktober</a:t>
            </a:r>
            <a:r>
              <a:rPr lang="en-ID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 2023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45400" y="1439682"/>
            <a:ext cx="11768400" cy="1296003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D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95900" y="1371618"/>
            <a:ext cx="11717900" cy="136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Putri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Sugiarti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Alwiyansyah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Rani              Nama: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Marcellina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Fransisca</a:t>
            </a:r>
            <a:endParaRPr lang="en-US"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Ratih Dwi Putri                                             </a:t>
            </a:r>
            <a:r>
              <a:rPr lang="en-US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r>
              <a:rPr lang="sv-SE" sz="1200" b="1" cap="none" dirty="0">
                <a:latin typeface="Dosis" pitchFamily="2" charset="0"/>
                <a:ea typeface="Dosis"/>
                <a:cs typeface="Dosis"/>
                <a:sym typeface="Dosis"/>
              </a:rPr>
              <a:t>Nomo</a:t>
            </a:r>
            <a:r>
              <a:rPr lang="sv-SE" sz="1200" b="1" dirty="0">
                <a:latin typeface="Dosis" pitchFamily="2" charset="0"/>
                <a:ea typeface="Dosis"/>
                <a:cs typeface="Dosis"/>
                <a:sym typeface="Dosis"/>
              </a:rPr>
              <a:t>r-1 = Dikerjakan oleh Septi dan Siti</a:t>
            </a:r>
            <a:r>
              <a:rPr lang="sv-SE" sz="1200" b="1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”</a:t>
            </a:r>
            <a:endParaRPr lang="en-US"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Septi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Nur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Azkiyah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                                 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“Nomor-2 =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Dikerjakan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Ratih dan Putri”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Nama: Siti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Maemunah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                                            “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Nomor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- 3 =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Dikerjakan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oleh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Roslinda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dan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Marcellina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(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Sekaligus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sebagai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notulen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mentoring dan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membantu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mengerjakan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revisian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dari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mentor)”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Roslinda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3"/>
            <a:ext cx="11768400" cy="385468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54524" y="2798187"/>
            <a:ext cx="11725676" cy="367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dirty="0"/>
              <a:t>Cek feature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Feature selection (</a:t>
            </a:r>
            <a:r>
              <a:rPr lang="en-ID" dirty="0" err="1"/>
              <a:t>membuang</a:t>
            </a:r>
            <a:r>
              <a:rPr lang="en-ID" dirty="0"/>
              <a:t> feature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redundan</a:t>
            </a:r>
            <a:r>
              <a:rPr lang="en-ID" dirty="0"/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Feature extraction (</a:t>
            </a:r>
            <a:r>
              <a:rPr lang="en-ID" dirty="0" err="1"/>
              <a:t>membuat</a:t>
            </a:r>
            <a:r>
              <a:rPr lang="en-ID" dirty="0"/>
              <a:t> feature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feature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 err="1"/>
              <a:t>Tuliskan</a:t>
            </a:r>
            <a:r>
              <a:rPr lang="en-ID" dirty="0"/>
              <a:t> minimal 4 feature </a:t>
            </a:r>
            <a:r>
              <a:rPr lang="en-ID" dirty="0" err="1"/>
              <a:t>tambahan</a:t>
            </a:r>
            <a:r>
              <a:rPr lang="en-ID" dirty="0"/>
              <a:t> (</a:t>
            </a:r>
            <a:r>
              <a:rPr lang="en-ID" dirty="0" err="1"/>
              <a:t>selain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di dataset)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sangat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performansi</a:t>
            </a:r>
            <a:r>
              <a:rPr lang="en-ID" dirty="0"/>
              <a:t> model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(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ide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teman-teman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)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D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3"/>
            </a:pPr>
            <a:r>
              <a:rPr lang="en-ID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Buat Repository Git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D" dirty="0"/>
              <a:t>Upload file notebook </a:t>
            </a:r>
            <a:r>
              <a:rPr lang="en-ID" dirty="0" err="1"/>
              <a:t>atau</a:t>
            </a:r>
            <a:r>
              <a:rPr lang="en-ID" dirty="0"/>
              <a:t> file </a:t>
            </a:r>
            <a:r>
              <a:rPr lang="en-ID" dirty="0" err="1"/>
              <a:t>pengerjaan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pada repository </a:t>
            </a:r>
            <a:r>
              <a:rPr lang="en-ID" dirty="0" err="1"/>
              <a:t>tersebut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668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8A - 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Astasena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Imani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20.00 WIB / </a:t>
            </a:r>
            <a:r>
              <a:rPr lang="en-US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Kamis, </a:t>
            </a:r>
            <a:r>
              <a:rPr lang="en-US" sz="1800" b="1" dirty="0">
                <a:solidFill>
                  <a:srgbClr val="0198A3"/>
                </a:solidFill>
                <a:latin typeface="Dosis" pitchFamily="2" charset="0"/>
              </a:rPr>
              <a:t>26 </a:t>
            </a:r>
            <a:r>
              <a:rPr lang="en-US" sz="1800" b="1" i="0" u="none" strike="noStrike" dirty="0" err="1">
                <a:solidFill>
                  <a:srgbClr val="0198A3"/>
                </a:solidFill>
                <a:effectLst/>
                <a:latin typeface="Dosis" pitchFamily="2" charset="0"/>
              </a:rPr>
              <a:t>Oktober</a:t>
            </a:r>
            <a:r>
              <a:rPr lang="en-US" sz="1800" b="1" i="0" u="none" strike="noStrike" dirty="0">
                <a:solidFill>
                  <a:srgbClr val="0198A3"/>
                </a:solidFill>
                <a:effectLst/>
                <a:latin typeface="Dosis" pitchFamily="2" charset="0"/>
              </a:rPr>
              <a:t> 2023 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45400" y="1439682"/>
            <a:ext cx="11768400" cy="5205939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D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70650" y="1392105"/>
            <a:ext cx="11717900" cy="95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70650" y="5465895"/>
            <a:ext cx="11734800" cy="11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Google Shape;94;g79b7674418_0_6">
            <a:extLst>
              <a:ext uri="{FF2B5EF4-FFF2-40B4-BE49-F238E27FC236}">
                <a16:creationId xmlns:a16="http://schemas.microsoft.com/office/drawing/2014/main" id="{A70B221F-945A-AC87-70BF-C557BE4B9748}"/>
              </a:ext>
            </a:extLst>
          </p:cNvPr>
          <p:cNvSpPr txBox="1"/>
          <p:nvPr/>
        </p:nvSpPr>
        <p:spPr>
          <a:xfrm>
            <a:off x="423050" y="1544505"/>
            <a:ext cx="11717900" cy="95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Google Shape;94;g79b7674418_0_6">
            <a:extLst>
              <a:ext uri="{FF2B5EF4-FFF2-40B4-BE49-F238E27FC236}">
                <a16:creationId xmlns:a16="http://schemas.microsoft.com/office/drawing/2014/main" id="{C4EF0899-DE7D-FE68-71A4-22C0B1E403FA}"/>
              </a:ext>
            </a:extLst>
          </p:cNvPr>
          <p:cNvSpPr txBox="1"/>
          <p:nvPr/>
        </p:nvSpPr>
        <p:spPr>
          <a:xfrm>
            <a:off x="359475" y="1544505"/>
            <a:ext cx="11717900" cy="50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1. Data cleansing :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Handle Duplicated data : Remove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kolom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rownumber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baru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duplicated data.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Handle outlier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outlier,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wajar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gak kalua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outliernya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segitu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kalau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engga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baru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hapus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kalau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wajar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pake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yg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robust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outlier.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Kemudian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hindari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hapus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kalau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gak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wajar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 Link web handle outlier :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  <a:hlinkClick r:id="rId6"/>
              </a:rPr>
              <a:t>https://www.scaler.com/topics/data-science/handling-outliers-in-data-science/https://towardsdatascience.com/dont-throw-away-your-outliers-c37e1ab0ce19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Feature transformation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Pertama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cek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dulu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pakai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data['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kolom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'].skew() , kalo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grafiknya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terlalu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miring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gausah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transformasi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cut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outliernya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cut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berdasarkan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IQR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Feature encoding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Tentuin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dulu type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ordinal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nominal,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kemudian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tentuin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metodenya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kolom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gender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apa-apa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pake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label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tetapi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kolom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geography jangan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pake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label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urut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(ordinal),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mungkin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baik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pake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one hot encoding. Lalu, hapus surname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customerid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Handle class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imblance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: Bisa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pakai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oversampling/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undeersampling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pakai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keduanya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 Karena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data exited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cukup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imbalance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rasio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79%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jadi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handle imbalance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Note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Tuliskan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kalian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!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2.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Enginerring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Feature selection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membuang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relevan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itu udah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benar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 Tapi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coba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cari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redundan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yanga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kategorikal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spearman method.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Kemudian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cari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numerikal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redundan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korelasinya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jika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kalian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VIF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 Link web VIF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: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  <a:hlinkClick r:id="rId7"/>
              </a:rPr>
              <a:t>https://www.analyticsvidhya.com/blog/2020/03/what-is-multicollinearity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Feature selection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terserah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kalian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bagaimana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sekreatif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kalian,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misalnya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menggabungkan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antara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estimatedsalary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balance,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kategori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kolom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umur,tenure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balance,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dll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),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range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kolom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(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numofproduct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estimatedsalary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dll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).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-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Tulisakan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minimal 4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tambahan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itu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ide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aja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kalau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misal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kalian punya ide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tulis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membantu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menambah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informasi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kalian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diluar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di data,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kalau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misal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emang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gak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gapapa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gak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wajib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3. Git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Jangan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lupa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diupload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 file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Dosis"/>
              </a:rPr>
              <a:t>notebooknya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8264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774</Words>
  <Application>Microsoft Office PowerPoint</Application>
  <PresentationFormat>Widescreen</PresentationFormat>
  <Paragraphs>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Dosis</vt:lpstr>
      <vt:lpstr>Calibri</vt:lpstr>
      <vt:lpstr>Comic Sans MS</vt:lpstr>
      <vt:lpstr>Arial</vt:lpstr>
      <vt:lpstr>Tema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roslinda3238@gmail.com</cp:lastModifiedBy>
  <cp:revision>4</cp:revision>
  <dcterms:created xsi:type="dcterms:W3CDTF">2020-04-28T06:06:52Z</dcterms:created>
  <dcterms:modified xsi:type="dcterms:W3CDTF">2023-10-28T04:29:23Z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