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50535C7E-E04B-0C4B-A3C6-41F8E40A07B4}">
          <p14:sldIdLst>
            <p14:sldId id="256"/>
          </p14:sldIdLst>
        </p14:section>
        <p14:section name="Sezione senza titolo" id="{A77507A0-949F-CA44-ADDA-40EB6E9E89F0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2"/>
    <p:restoredTop sz="94632"/>
  </p:normalViewPr>
  <p:slideViewPr>
    <p:cSldViewPr snapToGrid="0">
      <p:cViewPr>
        <p:scale>
          <a:sx n="106" d="100"/>
          <a:sy n="106" d="100"/>
        </p:scale>
        <p:origin x="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22:14:18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54A66-066F-4547-A9A4-2297DCF8046A}" type="datetimeFigureOut">
              <a:rPr lang="it-IT" smtClean="0"/>
              <a:t>25/03/23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244E1-633A-3348-AF9C-C1E7C54E6F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3932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244E1-633A-3348-AF9C-C1E7C54E6FF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0608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244E1-633A-3348-AF9C-C1E7C54E6FF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5274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3/25/23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7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4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3/25/23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1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8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3/25/23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7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3/25/23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43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3/25/23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502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3/25/23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2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6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3/25/23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536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3/25/23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328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3/25/23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2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Colori pastello sfumati su una vista dall’alto">
            <a:extLst>
              <a:ext uri="{FF2B5EF4-FFF2-40B4-BE49-F238E27FC236}">
                <a16:creationId xmlns:a16="http://schemas.microsoft.com/office/drawing/2014/main" id="{B68BA21B-9DB5-227C-9857-C781C695D9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344" b="3386"/>
          <a:stretch/>
        </p:blipFill>
        <p:spPr>
          <a:xfrm>
            <a:off x="2" y="0"/>
            <a:ext cx="1219199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BD4BB40-6195-73A9-43FD-9DE4C1FE9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it-IT" dirty="0"/>
              <a:t>MHW1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3A4DBF-5F33-79FD-A4A0-522A86126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anchor="t">
            <a:normAutofit/>
          </a:bodyPr>
          <a:lstStyle/>
          <a:p>
            <a:r>
              <a:rPr lang="it-IT" sz="2000" i="1" dirty="0">
                <a:solidFill>
                  <a:schemeClr val="tx1"/>
                </a:solidFill>
              </a:rPr>
              <a:t>Marcello Arena 1000015351</a:t>
            </a:r>
          </a:p>
        </p:txBody>
      </p:sp>
    </p:spTree>
    <p:extLst>
      <p:ext uri="{BB962C8B-B14F-4D97-AF65-F5344CB8AC3E}">
        <p14:creationId xmlns:p14="http://schemas.microsoft.com/office/powerpoint/2010/main" val="2620113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26ABD8A4-C3A3-CD67-6BF9-B9BB7894617E}"/>
                  </a:ext>
                </a:extLst>
              </p14:cNvPr>
              <p14:cNvContentPartPr/>
              <p14:nvPr/>
            </p14:nvContentPartPr>
            <p14:xfrm>
              <a:off x="1475662" y="-293310"/>
              <a:ext cx="360" cy="36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26ABD8A4-C3A3-CD67-6BF9-B9BB789461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7022" y="-30231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Segnaposto contenuto 18" descr="Immagine che contiene Sito Web&#10;&#10;Descrizione generata automaticamente">
            <a:extLst>
              <a:ext uri="{FF2B5EF4-FFF2-40B4-BE49-F238E27FC236}">
                <a16:creationId xmlns:a16="http://schemas.microsoft.com/office/drawing/2014/main" id="{7D09FABC-3069-4453-7158-FB596FA41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711643" y="-78361"/>
            <a:ext cx="8444727" cy="6936361"/>
          </a:xfrm>
        </p:spPr>
      </p:pic>
      <p:sp>
        <p:nvSpPr>
          <p:cNvPr id="2" name="Parentesi graffa aperta 1">
            <a:extLst>
              <a:ext uri="{FF2B5EF4-FFF2-40B4-BE49-F238E27FC236}">
                <a16:creationId xmlns:a16="http://schemas.microsoft.com/office/drawing/2014/main" id="{5E229F40-AC98-E5EA-1D6C-EDC5FD7D0FB4}"/>
              </a:ext>
            </a:extLst>
          </p:cNvPr>
          <p:cNvSpPr/>
          <p:nvPr/>
        </p:nvSpPr>
        <p:spPr>
          <a:xfrm>
            <a:off x="1058779" y="300789"/>
            <a:ext cx="561262" cy="2875547"/>
          </a:xfrm>
          <a:prstGeom prst="leftBrac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4841106-E486-455B-B73B-6D91D4E85F99}"/>
              </a:ext>
            </a:extLst>
          </p:cNvPr>
          <p:cNvSpPr txBox="1"/>
          <p:nvPr/>
        </p:nvSpPr>
        <p:spPr>
          <a:xfrm>
            <a:off x="139020" y="15538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C000"/>
                </a:solidFill>
              </a:rPr>
              <a:t>500 px</a:t>
            </a:r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9AE08E2C-3C75-2C5C-9CB5-57E0A897D0FE}"/>
              </a:ext>
            </a:extLst>
          </p:cNvPr>
          <p:cNvCxnSpPr>
            <a:cxnSpLocks/>
          </p:cNvCxnSpPr>
          <p:nvPr/>
        </p:nvCxnSpPr>
        <p:spPr>
          <a:xfrm flipV="1">
            <a:off x="5577305" y="2898274"/>
            <a:ext cx="0" cy="3154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626A2F7-44F4-D750-D09F-247DC9F3F4AE}"/>
              </a:ext>
            </a:extLst>
          </p:cNvPr>
          <p:cNvSpPr txBox="1"/>
          <p:nvPr/>
        </p:nvSpPr>
        <p:spPr>
          <a:xfrm>
            <a:off x="5084862" y="293011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rgbClr val="00B0F0"/>
                </a:solidFill>
              </a:rPr>
              <a:t>50 px</a:t>
            </a:r>
          </a:p>
        </p:txBody>
      </p:sp>
      <p:cxnSp>
        <p:nvCxnSpPr>
          <p:cNvPr id="14" name="Connettore 1 13">
            <a:extLst>
              <a:ext uri="{FF2B5EF4-FFF2-40B4-BE49-F238E27FC236}">
                <a16:creationId xmlns:a16="http://schemas.microsoft.com/office/drawing/2014/main" id="{E759D73F-E7C8-A477-4BBF-88EB8DEAA792}"/>
              </a:ext>
            </a:extLst>
          </p:cNvPr>
          <p:cNvCxnSpPr>
            <a:cxnSpLocks/>
          </p:cNvCxnSpPr>
          <p:nvPr/>
        </p:nvCxnSpPr>
        <p:spPr>
          <a:xfrm flipV="1">
            <a:off x="5934007" y="2898274"/>
            <a:ext cx="0" cy="604252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C7D75D1-7C48-B888-90C7-0BE560E14121}"/>
              </a:ext>
            </a:extLst>
          </p:cNvPr>
          <p:cNvSpPr txBox="1"/>
          <p:nvPr/>
        </p:nvSpPr>
        <p:spPr>
          <a:xfrm>
            <a:off x="6159683" y="3176336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rgbClr val="00B050"/>
                </a:solidFill>
              </a:rPr>
              <a:t>100 px</a:t>
            </a:r>
          </a:p>
        </p:txBody>
      </p:sp>
      <p:sp>
        <p:nvSpPr>
          <p:cNvPr id="20" name="Parentesi quadra chiusa 19">
            <a:extLst>
              <a:ext uri="{FF2B5EF4-FFF2-40B4-BE49-F238E27FC236}">
                <a16:creationId xmlns:a16="http://schemas.microsoft.com/office/drawing/2014/main" id="{7D348B78-D870-A933-67BB-286DDA4CC3C8}"/>
              </a:ext>
            </a:extLst>
          </p:cNvPr>
          <p:cNvSpPr/>
          <p:nvPr/>
        </p:nvSpPr>
        <p:spPr>
          <a:xfrm rot="16200000">
            <a:off x="3347181" y="3950074"/>
            <a:ext cx="129971" cy="230824"/>
          </a:xfrm>
          <a:prstGeom prst="rightBracket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C37B76C-DE0B-0E26-83C9-ADFD2ABD6DEC}"/>
              </a:ext>
            </a:extLst>
          </p:cNvPr>
          <p:cNvSpPr txBox="1"/>
          <p:nvPr/>
        </p:nvSpPr>
        <p:spPr>
          <a:xfrm>
            <a:off x="3165944" y="377609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40 px</a:t>
            </a:r>
          </a:p>
        </p:txBody>
      </p:sp>
      <p:sp>
        <p:nvSpPr>
          <p:cNvPr id="22" name="Parentesi quadra aperta 21">
            <a:extLst>
              <a:ext uri="{FF2B5EF4-FFF2-40B4-BE49-F238E27FC236}">
                <a16:creationId xmlns:a16="http://schemas.microsoft.com/office/drawing/2014/main" id="{1A2FCF25-67E9-332E-DA80-F390B50C17D0}"/>
              </a:ext>
            </a:extLst>
          </p:cNvPr>
          <p:cNvSpPr/>
          <p:nvPr/>
        </p:nvSpPr>
        <p:spPr>
          <a:xfrm>
            <a:off x="3412165" y="6185646"/>
            <a:ext cx="104038" cy="147918"/>
          </a:xfrm>
          <a:prstGeom prst="leftBracket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0A04D55-6724-A634-B7C3-6BC5F3A078B5}"/>
              </a:ext>
            </a:extLst>
          </p:cNvPr>
          <p:cNvSpPr txBox="1"/>
          <p:nvPr/>
        </p:nvSpPr>
        <p:spPr>
          <a:xfrm>
            <a:off x="2971741" y="6136494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rgbClr val="002060"/>
                </a:solidFill>
              </a:rPr>
              <a:t>20 px</a:t>
            </a:r>
          </a:p>
        </p:txBody>
      </p:sp>
      <p:sp>
        <p:nvSpPr>
          <p:cNvPr id="25" name="Parentesi quadra aperta 24">
            <a:extLst>
              <a:ext uri="{FF2B5EF4-FFF2-40B4-BE49-F238E27FC236}">
                <a16:creationId xmlns:a16="http://schemas.microsoft.com/office/drawing/2014/main" id="{1155C591-1D7F-A646-11D0-C81FA540E0C4}"/>
              </a:ext>
            </a:extLst>
          </p:cNvPr>
          <p:cNvSpPr/>
          <p:nvPr/>
        </p:nvSpPr>
        <p:spPr>
          <a:xfrm rot="10800000">
            <a:off x="8730653" y="3754279"/>
            <a:ext cx="56574" cy="442246"/>
          </a:xfrm>
          <a:prstGeom prst="leftBracke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86B4662-7C32-B47A-6F05-0E649C46B7D5}"/>
              </a:ext>
            </a:extLst>
          </p:cNvPr>
          <p:cNvSpPr txBox="1"/>
          <p:nvPr/>
        </p:nvSpPr>
        <p:spPr>
          <a:xfrm>
            <a:off x="8733134" y="384759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rgbClr val="FF0000"/>
                </a:solidFill>
              </a:rPr>
              <a:t>60 px</a:t>
            </a:r>
          </a:p>
        </p:txBody>
      </p:sp>
      <p:sp>
        <p:nvSpPr>
          <p:cNvPr id="28" name="Parentesi quadra aperta 27">
            <a:extLst>
              <a:ext uri="{FF2B5EF4-FFF2-40B4-BE49-F238E27FC236}">
                <a16:creationId xmlns:a16="http://schemas.microsoft.com/office/drawing/2014/main" id="{461656B8-5420-C1F4-70F7-30BA60161720}"/>
              </a:ext>
            </a:extLst>
          </p:cNvPr>
          <p:cNvSpPr/>
          <p:nvPr/>
        </p:nvSpPr>
        <p:spPr>
          <a:xfrm>
            <a:off x="3441324" y="4477208"/>
            <a:ext cx="45719" cy="147919"/>
          </a:xfrm>
          <a:prstGeom prst="leftBracke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E2F53C9-11A6-C1D9-0507-6078786B1EFD}"/>
              </a:ext>
            </a:extLst>
          </p:cNvPr>
          <p:cNvSpPr txBox="1"/>
          <p:nvPr/>
        </p:nvSpPr>
        <p:spPr>
          <a:xfrm>
            <a:off x="2971740" y="4428056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rgbClr val="C00000"/>
                </a:solidFill>
              </a:rPr>
              <a:t>20 px</a:t>
            </a:r>
          </a:p>
        </p:txBody>
      </p:sp>
      <p:sp>
        <p:nvSpPr>
          <p:cNvPr id="4" name="Parentesi quadra aperta 3">
            <a:extLst>
              <a:ext uri="{FF2B5EF4-FFF2-40B4-BE49-F238E27FC236}">
                <a16:creationId xmlns:a16="http://schemas.microsoft.com/office/drawing/2014/main" id="{38A32443-9980-CBA5-0349-A9AD0244CC76}"/>
              </a:ext>
            </a:extLst>
          </p:cNvPr>
          <p:cNvSpPr/>
          <p:nvPr/>
        </p:nvSpPr>
        <p:spPr>
          <a:xfrm rot="5400000">
            <a:off x="6108054" y="1141289"/>
            <a:ext cx="101293" cy="5154596"/>
          </a:xfrm>
          <a:prstGeom prst="leftBracket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FDDF9BA-6E01-9B47-83EA-E7E4B1EB6882}"/>
              </a:ext>
            </a:extLst>
          </p:cNvPr>
          <p:cNvSpPr txBox="1"/>
          <p:nvPr/>
        </p:nvSpPr>
        <p:spPr>
          <a:xfrm>
            <a:off x="6875936" y="3439674"/>
            <a:ext cx="1247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rgbClr val="92D050"/>
                </a:solidFill>
              </a:rPr>
              <a:t>66.6% della pagina</a:t>
            </a:r>
          </a:p>
        </p:txBody>
      </p:sp>
      <p:sp>
        <p:nvSpPr>
          <p:cNvPr id="7" name="Parentesi quadra aperta 6">
            <a:extLst>
              <a:ext uri="{FF2B5EF4-FFF2-40B4-BE49-F238E27FC236}">
                <a16:creationId xmlns:a16="http://schemas.microsoft.com/office/drawing/2014/main" id="{306AD3F2-0750-6E91-4C83-A39501A1F4A0}"/>
              </a:ext>
            </a:extLst>
          </p:cNvPr>
          <p:cNvSpPr/>
          <p:nvPr/>
        </p:nvSpPr>
        <p:spPr>
          <a:xfrm>
            <a:off x="1620041" y="164306"/>
            <a:ext cx="45719" cy="78582"/>
          </a:xfrm>
          <a:prstGeom prst="leftBracke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E0C0260-3757-6B1A-B12B-72F7A7CFFE61}"/>
              </a:ext>
            </a:extLst>
          </p:cNvPr>
          <p:cNvSpPr txBox="1"/>
          <p:nvPr/>
        </p:nvSpPr>
        <p:spPr>
          <a:xfrm>
            <a:off x="1257174" y="85345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10 px</a:t>
            </a:r>
          </a:p>
        </p:txBody>
      </p:sp>
    </p:spTree>
    <p:extLst>
      <p:ext uri="{BB962C8B-B14F-4D97-AF65-F5344CB8AC3E}">
        <p14:creationId xmlns:p14="http://schemas.microsoft.com/office/powerpoint/2010/main" val="3377755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egnaposto contenuto 8" descr="Immagine che contiene Sito Web&#10;&#10;Descrizione generata automaticamente">
            <a:extLst>
              <a:ext uri="{FF2B5EF4-FFF2-40B4-BE49-F238E27FC236}">
                <a16:creationId xmlns:a16="http://schemas.microsoft.com/office/drawing/2014/main" id="{4669D14A-6BEF-9959-5AA6-82B427B56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67106" y="1"/>
            <a:ext cx="8349326" cy="6858000"/>
          </a:xfrm>
        </p:spPr>
      </p:pic>
      <p:sp>
        <p:nvSpPr>
          <p:cNvPr id="2" name="Parentesi quadra aperta 1">
            <a:extLst>
              <a:ext uri="{FF2B5EF4-FFF2-40B4-BE49-F238E27FC236}">
                <a16:creationId xmlns:a16="http://schemas.microsoft.com/office/drawing/2014/main" id="{A464E6E6-BCB3-407F-B335-457A2279CD80}"/>
              </a:ext>
            </a:extLst>
          </p:cNvPr>
          <p:cNvSpPr/>
          <p:nvPr/>
        </p:nvSpPr>
        <p:spPr>
          <a:xfrm>
            <a:off x="3742738" y="3497270"/>
            <a:ext cx="127322" cy="1099594"/>
          </a:xfrm>
          <a:prstGeom prst="leftBracket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5C19DEB-CA1F-9B8F-9472-8AE042754F03}"/>
              </a:ext>
            </a:extLst>
          </p:cNvPr>
          <p:cNvSpPr txBox="1"/>
          <p:nvPr/>
        </p:nvSpPr>
        <p:spPr>
          <a:xfrm>
            <a:off x="3174954" y="3975947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accent4"/>
                </a:solidFill>
              </a:rPr>
              <a:t>120 px</a:t>
            </a:r>
          </a:p>
        </p:txBody>
      </p:sp>
    </p:spTree>
    <p:extLst>
      <p:ext uri="{BB962C8B-B14F-4D97-AF65-F5344CB8AC3E}">
        <p14:creationId xmlns:p14="http://schemas.microsoft.com/office/powerpoint/2010/main" val="206358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JuxtaposeVTI">
  <a:themeElements>
    <a:clrScheme name="AnalogousFromLightSeedLeftStep">
      <a:dk1>
        <a:srgbClr val="000000"/>
      </a:dk1>
      <a:lt1>
        <a:srgbClr val="FFFFFF"/>
      </a:lt1>
      <a:dk2>
        <a:srgbClr val="41243E"/>
      </a:dk2>
      <a:lt2>
        <a:srgbClr val="E2E6E8"/>
      </a:lt2>
      <a:accent1>
        <a:srgbClr val="C39983"/>
      </a:accent1>
      <a:accent2>
        <a:srgbClr val="BF7A7F"/>
      </a:accent2>
      <a:accent3>
        <a:srgbClr val="CB92AE"/>
      </a:accent3>
      <a:accent4>
        <a:srgbClr val="BF7AB9"/>
      </a:accent4>
      <a:accent5>
        <a:srgbClr val="B892CB"/>
      </a:accent5>
      <a:accent6>
        <a:srgbClr val="8B7ABF"/>
      </a:accent6>
      <a:hlink>
        <a:srgbClr val="5B879D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28</Words>
  <Application>Microsoft Macintosh PowerPoint</Application>
  <PresentationFormat>Widescreen</PresentationFormat>
  <Paragraphs>14</Paragraphs>
  <Slides>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9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MHW1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MARCELLO ARENA</dc:creator>
  <cp:lastModifiedBy>MARCELLO ARENA</cp:lastModifiedBy>
  <cp:revision>14</cp:revision>
  <dcterms:created xsi:type="dcterms:W3CDTF">2023-03-24T22:06:37Z</dcterms:created>
  <dcterms:modified xsi:type="dcterms:W3CDTF">2023-03-25T17:54:30Z</dcterms:modified>
</cp:coreProperties>
</file>