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3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Contexto de Negócio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88000" y="270036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5840"/>
            <a:ext cx="4727160" cy="129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741040" y="1935000"/>
            <a:ext cx="1944163" cy="306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pt-BR" sz="1400" b="0" strike="noStrike" spc="-1" dirty="0">
                <a:solidFill>
                  <a:srgbClr val="000000"/>
                </a:solidFill>
                <a:latin typeface="Calibri"/>
              </a:rPr>
              <a:t>Solicitar orçamento</a:t>
            </a:r>
            <a:endParaRPr lang="pt-BR" sz="1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400" cy="23767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3280" cy="109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 dirty="0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Solicitar orçamento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960" cy="4824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Técnico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000" b="1" strike="noStrike" spc="-1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lang="pt-B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640" cy="91188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Elaborar orçamento dadas as </a:t>
            </a:r>
            <a:endParaRPr lang="pt-BR" sz="12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4120" cy="75528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760" cy="972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1EF13074-7758-473E-AF94-33DABA5D1D61}"/>
              </a:ext>
            </a:extLst>
          </p:cNvPr>
          <p:cNvSpPr/>
          <p:nvPr/>
        </p:nvSpPr>
        <p:spPr>
          <a:xfrm>
            <a:off x="5412240" y="1584000"/>
            <a:ext cx="3011400" cy="309564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26</Words>
  <Application>Microsoft Office PowerPoint</Application>
  <PresentationFormat>Personalizar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StarSymbol</vt:lpstr>
      <vt:lpstr>Symbol</vt:lpstr>
      <vt:lpstr>Wingdings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Lucian Moraes</dc:creator>
  <dc:description/>
  <cp:lastModifiedBy>Lucian Moraes</cp:lastModifiedBy>
  <cp:revision>9</cp:revision>
  <dcterms:created xsi:type="dcterms:W3CDTF">2021-02-21T19:09:13Z</dcterms:created>
  <dcterms:modified xsi:type="dcterms:W3CDTF">2021-03-11T22:26:58Z</dcterms:modified>
  <dc:language>pt-BR</dc:language>
</cp:coreProperties>
</file>