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3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3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3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3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3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3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3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92640" y="375840"/>
            <a:ext cx="869328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3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3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3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3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692640" y="367560"/>
            <a:ext cx="8693280" cy="109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Contexto de Negócio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288000" y="2700360"/>
            <a:ext cx="1104120" cy="75528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Cliente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 flipV="1">
            <a:off x="1392480" y="3165840"/>
            <a:ext cx="4727160" cy="12960"/>
          </a:xfrm>
          <a:prstGeom prst="curvedConnector3">
            <a:avLst>
              <a:gd name="adj1" fmla="val 50000"/>
            </a:avLst>
          </a:prstGeom>
          <a:noFill/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4"/>
          <p:cNvSpPr/>
          <p:nvPr/>
        </p:nvSpPr>
        <p:spPr>
          <a:xfrm>
            <a:off x="2741040" y="1935000"/>
            <a:ext cx="16488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pt-B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Atender Cliente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6048000" y="2016000"/>
            <a:ext cx="2984400" cy="2376720"/>
          </a:xfrm>
          <a:prstGeom prst="roundRect">
            <a:avLst>
              <a:gd name="adj" fmla="val 16667"/>
            </a:avLst>
          </a:prstGeom>
          <a:noFill/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Loja De Computador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692640" y="301680"/>
            <a:ext cx="8693280" cy="109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Microsoft YaHei"/>
              </a:rPr>
              <a:t>Cenário: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Atender Cliente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6231600" y="2637000"/>
            <a:ext cx="1344960" cy="48240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 w="1260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Técnico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(Nó Operacional)</a:t>
            </a: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00" spc="-1" strike="noStrike">
              <a:latin typeface="Arial"/>
            </a:endParaRPr>
          </a:p>
        </p:txBody>
      </p:sp>
      <p:sp>
        <p:nvSpPr>
          <p:cNvPr id="45" name="CustomShape 3"/>
          <p:cNvSpPr/>
          <p:nvPr/>
        </p:nvSpPr>
        <p:spPr>
          <a:xfrm>
            <a:off x="6318000" y="3551760"/>
            <a:ext cx="1097640" cy="839880"/>
          </a:xfrm>
          <a:prstGeom prst="roundRect">
            <a:avLst>
              <a:gd name="adj" fmla="val 16667"/>
            </a:avLst>
          </a:prstGeom>
          <a:solidFill>
            <a:srgbClr val="70ad4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Montar maquina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46" name="CustomShape 4"/>
          <p:cNvSpPr/>
          <p:nvPr/>
        </p:nvSpPr>
        <p:spPr>
          <a:xfrm>
            <a:off x="1682280" y="2561040"/>
            <a:ext cx="1104120" cy="75528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Cliente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7" name="CustomShape 5"/>
          <p:cNvSpPr/>
          <p:nvPr/>
        </p:nvSpPr>
        <p:spPr>
          <a:xfrm>
            <a:off x="2787120" y="2939040"/>
            <a:ext cx="3443760" cy="9720"/>
          </a:xfrm>
          <a:prstGeom prst="curvedConnector3">
            <a:avLst>
              <a:gd name="adj1" fmla="val 50000"/>
            </a:avLst>
          </a:prstGeom>
          <a:noFill/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6"/>
          <p:cNvSpPr/>
          <p:nvPr/>
        </p:nvSpPr>
        <p:spPr>
          <a:xfrm>
            <a:off x="5412240" y="1584000"/>
            <a:ext cx="3011400" cy="3095640"/>
          </a:xfrm>
          <a:prstGeom prst="roundRect">
            <a:avLst>
              <a:gd name="adj" fmla="val 16667"/>
            </a:avLst>
          </a:prstGeom>
          <a:noFill/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Loja de computador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9" name="Line 7"/>
          <p:cNvSpPr/>
          <p:nvPr/>
        </p:nvSpPr>
        <p:spPr>
          <a:xfrm>
            <a:off x="6843600" y="3120120"/>
            <a:ext cx="2520" cy="43200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692640" y="301680"/>
            <a:ext cx="8693280" cy="109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Microsoft YaHei"/>
              </a:rPr>
              <a:t>Cenário: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Atender Cliente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6231600" y="2637000"/>
            <a:ext cx="1344960" cy="48240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 w="1260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Técnico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(Nó Operacional)</a:t>
            </a: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00" spc="-1" strike="noStrike">
              <a:latin typeface="Arial"/>
            </a:endParaRPr>
          </a:p>
        </p:txBody>
      </p:sp>
      <p:sp>
        <p:nvSpPr>
          <p:cNvPr id="52" name="CustomShape 3"/>
          <p:cNvSpPr/>
          <p:nvPr/>
        </p:nvSpPr>
        <p:spPr>
          <a:xfrm>
            <a:off x="6318000" y="3551760"/>
            <a:ext cx="1097640" cy="911880"/>
          </a:xfrm>
          <a:prstGeom prst="roundRect">
            <a:avLst>
              <a:gd name="adj" fmla="val 16667"/>
            </a:avLst>
          </a:prstGeom>
          <a:solidFill>
            <a:srgbClr val="70ad4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Elaborar orçamento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53" name="CustomShape 4"/>
          <p:cNvSpPr/>
          <p:nvPr/>
        </p:nvSpPr>
        <p:spPr>
          <a:xfrm>
            <a:off x="1682280" y="2561040"/>
            <a:ext cx="1104120" cy="75528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Cliente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4" name="CustomShape 5"/>
          <p:cNvSpPr/>
          <p:nvPr/>
        </p:nvSpPr>
        <p:spPr>
          <a:xfrm>
            <a:off x="2787120" y="2939040"/>
            <a:ext cx="3443760" cy="9720"/>
          </a:xfrm>
          <a:prstGeom prst="curvedConnector3">
            <a:avLst>
              <a:gd name="adj1" fmla="val 50000"/>
            </a:avLst>
          </a:prstGeom>
          <a:noFill/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6"/>
          <p:cNvSpPr/>
          <p:nvPr/>
        </p:nvSpPr>
        <p:spPr>
          <a:xfrm>
            <a:off x="5412240" y="1982520"/>
            <a:ext cx="3011400" cy="2697120"/>
          </a:xfrm>
          <a:prstGeom prst="roundRect">
            <a:avLst>
              <a:gd name="adj" fmla="val 16667"/>
            </a:avLst>
          </a:prstGeom>
          <a:noFill/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Loja de computador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6" name="Line 7"/>
          <p:cNvSpPr/>
          <p:nvPr/>
        </p:nvSpPr>
        <p:spPr>
          <a:xfrm>
            <a:off x="6843600" y="3120120"/>
            <a:ext cx="2520" cy="43200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692640" y="301680"/>
            <a:ext cx="8693280" cy="109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Microsoft YaHei"/>
              </a:rPr>
              <a:t>Cenário: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Atender Cliente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6231600" y="2637000"/>
            <a:ext cx="1344960" cy="48240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 w="1260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Técnico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(Nó Operacional)</a:t>
            </a: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00" spc="-1" strike="noStrike">
              <a:latin typeface="Arial"/>
            </a:endParaRPr>
          </a:p>
        </p:txBody>
      </p:sp>
      <p:sp>
        <p:nvSpPr>
          <p:cNvPr id="59" name="CustomShape 3"/>
          <p:cNvSpPr/>
          <p:nvPr/>
        </p:nvSpPr>
        <p:spPr>
          <a:xfrm>
            <a:off x="6318000" y="3551760"/>
            <a:ext cx="1098000" cy="984240"/>
          </a:xfrm>
          <a:prstGeom prst="roundRect">
            <a:avLst>
              <a:gd name="adj" fmla="val 16667"/>
            </a:avLst>
          </a:prstGeom>
          <a:solidFill>
            <a:srgbClr val="70ad4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Atualizar computador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60" name="CustomShape 4"/>
          <p:cNvSpPr/>
          <p:nvPr/>
        </p:nvSpPr>
        <p:spPr>
          <a:xfrm>
            <a:off x="1682280" y="2561040"/>
            <a:ext cx="1104120" cy="75528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Cliente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61" name="CustomShape 5"/>
          <p:cNvSpPr/>
          <p:nvPr/>
        </p:nvSpPr>
        <p:spPr>
          <a:xfrm>
            <a:off x="2787120" y="2939040"/>
            <a:ext cx="3443760" cy="9720"/>
          </a:xfrm>
          <a:prstGeom prst="curvedConnector3">
            <a:avLst>
              <a:gd name="adj1" fmla="val 50000"/>
            </a:avLst>
          </a:prstGeom>
          <a:noFill/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6"/>
          <p:cNvSpPr/>
          <p:nvPr/>
        </p:nvSpPr>
        <p:spPr>
          <a:xfrm>
            <a:off x="5412240" y="1584000"/>
            <a:ext cx="3011400" cy="3095640"/>
          </a:xfrm>
          <a:prstGeom prst="roundRect">
            <a:avLst>
              <a:gd name="adj" fmla="val 16667"/>
            </a:avLst>
          </a:prstGeom>
          <a:noFill/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Loja de computador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63" name="Line 7"/>
          <p:cNvSpPr/>
          <p:nvPr/>
        </p:nvSpPr>
        <p:spPr>
          <a:xfrm>
            <a:off x="6843600" y="3120120"/>
            <a:ext cx="2520" cy="43200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Application>LibreOffice/6.3.2.2$Windows_X86_64 LibreOffice_project/98b30e735bda24bc04ab42594c85f7fd8be07b9c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2021-02-21T19:09:13Z</dcterms:created>
  <dc:creator/>
  <dc:description/>
  <dc:language>pt-BR</dc:language>
  <cp:lastModifiedBy/>
  <dcterms:modified xsi:type="dcterms:W3CDTF">2021-02-26T22:35:25Z</dcterms:modified>
  <cp:revision>6</cp:revision>
  <dc:subject/>
  <dc:title/>
</cp:coreProperties>
</file>