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2640" y="301680"/>
            <a:ext cx="8693640" cy="5079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D74408-451E-4EC2-956D-082D1BEEC03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C09BFA-B054-432B-AEBD-1552B08CCB36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21/02/21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9E73A6-0037-41CC-8C7A-B5958F22E40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2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6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9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9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5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6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5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6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5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92640" y="36756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Contexto de Negócio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000" y="2700360"/>
            <a:ext cx="1104480" cy="755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flipV="1">
            <a:off x="1392480" y="3166200"/>
            <a:ext cx="4727520" cy="133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728000" y="2580120"/>
            <a:ext cx="3963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Solicitar Montagem/atualização de computador</a:t>
            </a:r>
            <a:endParaRPr b="0" lang="pt-BR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Receber lista de recomendação de peças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6048000" y="2016000"/>
            <a:ext cx="2984760" cy="23770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Loja De Montagem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Solicitar Montagem/atualização de</a:t>
            </a:r>
            <a:br/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computador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231600" y="2637000"/>
            <a:ext cx="1345320" cy="482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Técnico/Atendente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318000" y="3551760"/>
            <a:ext cx="1098000" cy="840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</a:rPr>
              <a:t>Verifica a solicitação  e a  trata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682280" y="2561040"/>
            <a:ext cx="1104480" cy="755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787120" y="2939040"/>
            <a:ext cx="3444120" cy="100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5412240" y="1584000"/>
            <a:ext cx="3011760" cy="30960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Loja de computadores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Receber lista de recomendação de peças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231600" y="2637000"/>
            <a:ext cx="1345320" cy="48276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Técnico/Atendente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318000" y="3551760"/>
            <a:ext cx="1098000" cy="912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</a:rPr>
              <a:t>Gerar e entregar a lista de peças para o 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682280" y="2561040"/>
            <a:ext cx="1104480" cy="75564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87120" y="2939040"/>
            <a:ext cx="3444120" cy="100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5412240" y="1982520"/>
            <a:ext cx="3011760" cy="26974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/>
  <dc:description/>
  <dc:language>pt-BR</dc:language>
  <cp:lastModifiedBy/>
  <dcterms:modified xsi:type="dcterms:W3CDTF">2021-02-21T19:56:14Z</dcterms:modified>
  <cp:revision>2</cp:revision>
  <dc:subject/>
  <dc:title/>
</cp:coreProperties>
</file>