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328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Contexto de Negócio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88000" y="270036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flipV="1">
            <a:off x="1392480" y="3165840"/>
            <a:ext cx="4727160" cy="129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741040" y="1935000"/>
            <a:ext cx="213723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Solicitar orçamento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spc="-1" dirty="0">
                <a:solidFill>
                  <a:srgbClr val="000000"/>
                </a:solidFill>
                <a:latin typeface="Calibri"/>
              </a:rPr>
              <a:t>Fazer pedido de peças</a:t>
            </a:r>
            <a:endParaRPr lang="pt-B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4400" cy="23767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Solicitar orçamento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231600" y="2637000"/>
            <a:ext cx="1344960" cy="482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Técnico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318000" y="3551760"/>
            <a:ext cx="1097640" cy="9118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trike="noStrike" spc="-1">
                <a:solidFill>
                  <a:srgbClr val="FFFFFF"/>
                </a:solidFill>
                <a:latin typeface="Calibri"/>
                <a:ea typeface="DejaVu Sans"/>
              </a:rPr>
              <a:t>Elaborar orçamento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682280" y="256104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787120" y="2939040"/>
            <a:ext cx="3443760" cy="97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EF13074-7758-473E-AF94-33DABA5D1D61}"/>
              </a:ext>
            </a:extLst>
          </p:cNvPr>
          <p:cNvSpPr/>
          <p:nvPr/>
        </p:nvSpPr>
        <p:spPr>
          <a:xfrm>
            <a:off x="5412240" y="1584000"/>
            <a:ext cx="3011400" cy="3095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3672" y="30168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Fazer pedido de peças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960" cy="482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Técnico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171120" y="3543828"/>
            <a:ext cx="1344960" cy="70920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Fornecer peças especificadas pelo cliente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87120" y="2939040"/>
            <a:ext cx="3443760" cy="97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5412240" y="1584000"/>
            <a:ext cx="3011400" cy="3095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48</Words>
  <Application>Microsoft Office PowerPoint</Application>
  <PresentationFormat>Personalizar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StarSymbol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Lucian Moraes</dc:creator>
  <dc:description/>
  <cp:lastModifiedBy>Lucian Moraes</cp:lastModifiedBy>
  <cp:revision>8</cp:revision>
  <dcterms:created xsi:type="dcterms:W3CDTF">2021-02-21T19:09:13Z</dcterms:created>
  <dcterms:modified xsi:type="dcterms:W3CDTF">2021-03-06T16:20:20Z</dcterms:modified>
  <dc:language>pt-BR</dc:language>
</cp:coreProperties>
</file>