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ade Gamer" charset="1" panose="00000000000000000000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VCP-5avI.mp4" Type="http://schemas.openxmlformats.org/officeDocument/2006/relationships/video"/><Relationship Id="rId5" Target="../media/VAGVCP-5avI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8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9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10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CP-5avI.mp4" Type="http://schemas.microsoft.com/office/2007/relationships/media"/><Relationship Id="rId11" Target="../media/image11.png" Type="http://schemas.openxmlformats.org/officeDocument/2006/relationships/image"/><Relationship Id="rId2" Target="../media/image1.gif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jpeg" Type="http://schemas.openxmlformats.org/officeDocument/2006/relationships/image"/><Relationship Id="rId9" Target="../media/VAGVCP-5avI.mp4" Type="http://schemas.openxmlformats.org/officeDocument/2006/relationships/video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828521" y="6458849"/>
            <a:ext cx="2661247" cy="648398"/>
            <a:chOff x="0" y="0"/>
            <a:chExt cx="573162" cy="1396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3162" cy="139648"/>
            </a:xfrm>
            <a:custGeom>
              <a:avLst/>
              <a:gdLst/>
              <a:ahLst/>
              <a:cxnLst/>
              <a:rect r="r" b="b" t="t" l="l"/>
              <a:pathLst>
                <a:path h="139648" w="573162">
                  <a:moveTo>
                    <a:pt x="0" y="0"/>
                  </a:moveTo>
                  <a:lnTo>
                    <a:pt x="573162" y="0"/>
                  </a:lnTo>
                  <a:lnTo>
                    <a:pt x="573162" y="139648"/>
                  </a:lnTo>
                  <a:lnTo>
                    <a:pt x="0" y="139648"/>
                  </a:lnTo>
                  <a:close/>
                </a:path>
              </a:pathLst>
            </a:custGeom>
            <a:solidFill>
              <a:srgbClr val="0029A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573162" cy="206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9FF0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START!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21" id="21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40" id="40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4524123" y="2980425"/>
            <a:ext cx="9239754" cy="212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96"/>
              </a:lnSpc>
            </a:pPr>
            <a:r>
              <a:rPr lang="en-US" sz="11264" spc="563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586941" y="4880344"/>
            <a:ext cx="9239754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13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GRUPPE 3: DARIA, BIROL, DORIAN, MARCELLO, ALEXANDER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ZUSÄTZLICHE 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29679" y="3586027"/>
            <a:ext cx="11458930" cy="334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DURCH DIE WÄNDE GEHEN UND AUF DER ANDEREN SEITE WIEDER AUFTAUCHEN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GAME OVER SCREEN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STARTBILDSCHIRM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VERSCHIEDENE SCHWIERIGKEITSSTUFEN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ZWEI-SPIELER-MODUS</a:t>
            </a: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SOUNDEFFEKTE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60827" y="3573678"/>
            <a:ext cx="11396635" cy="401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DIE ERSTE “SNAKE” VERSION WURDE 1978 UNTER DEM NAMEN „WORM“ PROGRAMMIERT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VIELE KENNEN SNAKE VON DEN NOKIA VERSIONEN AUS DEN 1990ER JAHREN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  <a:p>
            <a:pPr algn="l" marL="431749" indent="-215874" lvl="1">
              <a:lnSpc>
                <a:spcPts val="2999"/>
              </a:lnSpc>
              <a:buFont typeface="Arial"/>
              <a:buChar char="•"/>
            </a:pPr>
            <a:r>
              <a:rPr lang="en-US" sz="1999" spc="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MITTLERWEILE GIBT ES VIELE VERSIONEN MIT VIELEN FEATURES - UNTER ANDEREM EINEN MEHRSPIELERMODUS </a:t>
            </a:r>
          </a:p>
          <a:p>
            <a:pPr algn="l">
              <a:lnSpc>
                <a:spcPts val="1799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SNAKE IN PYTHON? WIE?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58771" y="4307554"/>
            <a:ext cx="11398006" cy="220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PYGAME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ENTHÄLT MODULE ZUM ABSPIELEN UND STEUERN VON GRAFIK UND SOUND SOWIE ZUM ABFRAGEN VON EINGABEGERÄTEN. (TASTATUR, MAUS, JOYSTICK)</a:t>
            </a:r>
          </a:p>
          <a:p>
            <a:pPr algn="l">
              <a:lnSpc>
                <a:spcPts val="1800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WAS KANN PYGAME?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97846" y="3614602"/>
            <a:ext cx="11458930" cy="328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GRAFIK: ZEICHNEN VON FORMEN, TEXTUREN UND BILDERN AUF DEM BILDSCHIRM.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Animation: Unterstützung für bewegte Grafiken, einschließlich Sprites und Animationen.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ound: Abspielen von Musik und Soundeffekten in verschiedenen Formaten.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8" id="2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4539267" y="3118972"/>
            <a:ext cx="9239754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2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WAS KANN PYGAME?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97846" y="3995602"/>
            <a:ext cx="11458930" cy="252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ingabeverarbeitung: Erfassung von Tastatur- und Mauseingaben, einschließlich Joystick-Unterstützung.</a:t>
            </a:r>
          </a:p>
          <a:p>
            <a:pPr algn="l">
              <a:lnSpc>
                <a:spcPts val="2928"/>
              </a:lnSpc>
            </a:pPr>
          </a:p>
          <a:p>
            <a:pPr algn="l" marL="421577" indent="-210788" lvl="1">
              <a:lnSpc>
                <a:spcPts val="2928"/>
              </a:lnSpc>
              <a:buFont typeface="Arial"/>
              <a:buChar char="•"/>
            </a:pP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Z</a:t>
            </a:r>
            <a:r>
              <a:rPr lang="en-US" sz="1952" spc="9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eitsteuerung: Steuerung von Spielgeschwindigkeit und zeitbasierten Ereignissen.</a:t>
            </a:r>
          </a:p>
          <a:p>
            <a:pPr algn="l">
              <a:lnSpc>
                <a:spcPts val="1808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6067934" y="3611745"/>
            <a:ext cx="6152132" cy="3843064"/>
          </a:xfrm>
          <a:custGeom>
            <a:avLst/>
            <a:gdLst/>
            <a:ahLst/>
            <a:cxnLst/>
            <a:rect r="r" b="b" t="t" l="l"/>
            <a:pathLst>
              <a:path h="3843064" w="6152132">
                <a:moveTo>
                  <a:pt x="0" y="0"/>
                </a:moveTo>
                <a:lnTo>
                  <a:pt x="6152132" y="0"/>
                </a:lnTo>
                <a:lnTo>
                  <a:pt x="6152132" y="3843064"/>
                </a:lnTo>
                <a:lnTo>
                  <a:pt x="0" y="3843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3645502" y="3767555"/>
            <a:ext cx="11027285" cy="3326667"/>
          </a:xfrm>
          <a:custGeom>
            <a:avLst/>
            <a:gdLst/>
            <a:ahLst/>
            <a:cxnLst/>
            <a:rect r="r" b="b" t="t" l="l"/>
            <a:pathLst>
              <a:path h="3326667" w="11027285">
                <a:moveTo>
                  <a:pt x="0" y="0"/>
                </a:moveTo>
                <a:lnTo>
                  <a:pt x="11027285" y="0"/>
                </a:lnTo>
                <a:lnTo>
                  <a:pt x="11027285" y="3326667"/>
                </a:lnTo>
                <a:lnTo>
                  <a:pt x="0" y="33266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3305731" y="4311263"/>
            <a:ext cx="11676537" cy="1664474"/>
          </a:xfrm>
          <a:custGeom>
            <a:avLst/>
            <a:gdLst/>
            <a:ahLst/>
            <a:cxnLst/>
            <a:rect r="r" b="b" t="t" l="l"/>
            <a:pathLst>
              <a:path h="1664474" w="11676537">
                <a:moveTo>
                  <a:pt x="0" y="0"/>
                </a:moveTo>
                <a:lnTo>
                  <a:pt x="11676538" y="0"/>
                </a:lnTo>
                <a:lnTo>
                  <a:pt x="11676538" y="1664474"/>
                </a:lnTo>
                <a:lnTo>
                  <a:pt x="0" y="16644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7918" y="2741683"/>
            <a:ext cx="12352165" cy="5013881"/>
            <a:chOff x="0" y="0"/>
            <a:chExt cx="531807" cy="215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807" cy="215866"/>
            </a:xfrm>
            <a:custGeom>
              <a:avLst/>
              <a:gdLst/>
              <a:ahLst/>
              <a:cxnLst/>
              <a:rect r="r" b="b" t="t" l="l"/>
              <a:pathLst>
                <a:path h="215866" w="531807">
                  <a:moveTo>
                    <a:pt x="0" y="0"/>
                  </a:moveTo>
                  <a:lnTo>
                    <a:pt x="531807" y="0"/>
                  </a:lnTo>
                  <a:lnTo>
                    <a:pt x="531807" y="215866"/>
                  </a:lnTo>
                  <a:lnTo>
                    <a:pt x="0" y="215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1807" cy="25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7918" y="8659085"/>
            <a:ext cx="5401791" cy="844071"/>
            <a:chOff x="0" y="0"/>
            <a:chExt cx="129585" cy="20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18291" y="8659085"/>
            <a:ext cx="5401791" cy="844071"/>
            <a:chOff x="0" y="0"/>
            <a:chExt cx="129585" cy="20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85" cy="20249"/>
            </a:xfrm>
            <a:custGeom>
              <a:avLst/>
              <a:gdLst/>
              <a:ahLst/>
              <a:cxnLst/>
              <a:rect r="r" b="b" t="t" l="l"/>
              <a:pathLst>
                <a:path h="20249" w="129585">
                  <a:moveTo>
                    <a:pt x="0" y="0"/>
                  </a:moveTo>
                  <a:lnTo>
                    <a:pt x="129585" y="0"/>
                  </a:lnTo>
                  <a:lnTo>
                    <a:pt x="129585" y="20249"/>
                  </a:lnTo>
                  <a:lnTo>
                    <a:pt x="0" y="20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585" cy="58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91230" y="783844"/>
            <a:ext cx="2328852" cy="1418849"/>
            <a:chOff x="0" y="0"/>
            <a:chExt cx="55867" cy="34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3062" y="783844"/>
            <a:ext cx="2328852" cy="1418849"/>
            <a:chOff x="0" y="0"/>
            <a:chExt cx="55867" cy="340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3379" y="14551980"/>
            <a:ext cx="6305993" cy="1418849"/>
          </a:xfrm>
          <a:prstGeom prst="rect">
            <a:avLst/>
          </a:prstGeom>
          <a:ln cap="sq">
            <a:noFill/>
            <a:prstDash val="solid"/>
          </a:ln>
        </p:spPr>
      </p:pic>
      <p:grpSp>
        <p:nvGrpSpPr>
          <p:cNvPr name="Group 18" id="18"/>
          <p:cNvGrpSpPr/>
          <p:nvPr/>
        </p:nvGrpSpPr>
        <p:grpSpPr>
          <a:xfrm rot="0">
            <a:off x="12983605" y="14551980"/>
            <a:ext cx="2328852" cy="1418849"/>
            <a:chOff x="0" y="0"/>
            <a:chExt cx="55867" cy="340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75437" y="14551980"/>
            <a:ext cx="2328852" cy="1418849"/>
            <a:chOff x="0" y="0"/>
            <a:chExt cx="55867" cy="340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867" cy="34037"/>
            </a:xfrm>
            <a:custGeom>
              <a:avLst/>
              <a:gdLst/>
              <a:ahLst/>
              <a:cxnLst/>
              <a:rect r="r" b="b" t="t" l="l"/>
              <a:pathLst>
                <a:path h="34037" w="55867">
                  <a:moveTo>
                    <a:pt x="0" y="0"/>
                  </a:moveTo>
                  <a:lnTo>
                    <a:pt x="55867" y="0"/>
                  </a:lnTo>
                  <a:lnTo>
                    <a:pt x="55867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5867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826695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3" y="0"/>
                </a:lnTo>
                <a:lnTo>
                  <a:pt x="642673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33672" y="14973809"/>
            <a:ext cx="642672" cy="575192"/>
          </a:xfrm>
          <a:custGeom>
            <a:avLst/>
            <a:gdLst/>
            <a:ahLst/>
            <a:cxnLst/>
            <a:rect r="r" b="b" t="t" l="l"/>
            <a:pathLst>
              <a:path h="575192" w="642672">
                <a:moveTo>
                  <a:pt x="0" y="0"/>
                </a:moveTo>
                <a:lnTo>
                  <a:pt x="642672" y="0"/>
                </a:lnTo>
                <a:lnTo>
                  <a:pt x="642672" y="575191"/>
                </a:lnTo>
                <a:lnTo>
                  <a:pt x="0" y="57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68855" y="1028700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7"/>
                </a:lnTo>
                <a:lnTo>
                  <a:pt x="0" y="915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77023" y="1035269"/>
            <a:ext cx="742017" cy="915997"/>
          </a:xfrm>
          <a:custGeom>
            <a:avLst/>
            <a:gdLst/>
            <a:ahLst/>
            <a:cxnLst/>
            <a:rect r="r" b="b" t="t" l="l"/>
            <a:pathLst>
              <a:path h="915997" w="742017">
                <a:moveTo>
                  <a:pt x="0" y="0"/>
                </a:moveTo>
                <a:lnTo>
                  <a:pt x="742017" y="0"/>
                </a:lnTo>
                <a:lnTo>
                  <a:pt x="742017" y="915998"/>
                </a:lnTo>
                <a:lnTo>
                  <a:pt x="0" y="915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397846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7" y="0"/>
                </a:lnTo>
                <a:lnTo>
                  <a:pt x="719867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32405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866964" y="7743088"/>
            <a:ext cx="719866" cy="888653"/>
          </a:xfrm>
          <a:custGeom>
            <a:avLst/>
            <a:gdLst/>
            <a:ahLst/>
            <a:cxnLst/>
            <a:rect r="r" b="b" t="t" l="l"/>
            <a:pathLst>
              <a:path h="888653" w="719866">
                <a:moveTo>
                  <a:pt x="0" y="0"/>
                </a:moveTo>
                <a:lnTo>
                  <a:pt x="719866" y="0"/>
                </a:lnTo>
                <a:lnTo>
                  <a:pt x="719866" y="888652"/>
                </a:lnTo>
                <a:lnTo>
                  <a:pt x="0" y="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98525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422771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59" y="0"/>
                </a:lnTo>
                <a:lnTo>
                  <a:pt x="709759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147016" y="7755564"/>
            <a:ext cx="709760" cy="876176"/>
          </a:xfrm>
          <a:custGeom>
            <a:avLst/>
            <a:gdLst/>
            <a:ahLst/>
            <a:cxnLst/>
            <a:rect r="r" b="b" t="t" l="l"/>
            <a:pathLst>
              <a:path h="876176" w="709760">
                <a:moveTo>
                  <a:pt x="0" y="0"/>
                </a:moveTo>
                <a:lnTo>
                  <a:pt x="709760" y="0"/>
                </a:lnTo>
                <a:lnTo>
                  <a:pt x="709760" y="876176"/>
                </a:lnTo>
                <a:lnTo>
                  <a:pt x="0" y="876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5983379" y="783844"/>
            <a:ext cx="6305993" cy="1418849"/>
            <a:chOff x="0" y="0"/>
            <a:chExt cx="151276" cy="340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276" cy="34037"/>
            </a:xfrm>
            <a:custGeom>
              <a:avLst/>
              <a:gdLst/>
              <a:ahLst/>
              <a:cxnLst/>
              <a:rect r="r" b="b" t="t" l="l"/>
              <a:pathLst>
                <a:path h="34037" w="151276">
                  <a:moveTo>
                    <a:pt x="0" y="0"/>
                  </a:moveTo>
                  <a:lnTo>
                    <a:pt x="151276" y="0"/>
                  </a:lnTo>
                  <a:lnTo>
                    <a:pt x="151276" y="34037"/>
                  </a:lnTo>
                  <a:lnTo>
                    <a:pt x="0" y="34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A24FE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1276" cy="72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37" id="37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30000" r="0" b="30000"/>
          <a:stretch>
            <a:fillRect/>
          </a:stretch>
        </p:blipFill>
        <p:spPr>
          <a:xfrm flipH="false" flipV="false" rot="0">
            <a:off x="5983379" y="783844"/>
            <a:ext cx="6305993" cy="1418849"/>
          </a:xfrm>
          <a:prstGeom prst="rect">
            <a:avLst/>
          </a:prstGeom>
        </p:spPr>
      </p:pic>
      <p:sp>
        <p:nvSpPr>
          <p:cNvPr name="Freeform 38" id="38"/>
          <p:cNvSpPr/>
          <p:nvPr/>
        </p:nvSpPr>
        <p:spPr>
          <a:xfrm flipH="false" flipV="false" rot="0">
            <a:off x="4769313" y="3611745"/>
            <a:ext cx="8749375" cy="3950526"/>
          </a:xfrm>
          <a:custGeom>
            <a:avLst/>
            <a:gdLst/>
            <a:ahLst/>
            <a:cxnLst/>
            <a:rect r="r" b="b" t="t" l="l"/>
            <a:pathLst>
              <a:path h="3950526" w="8749375">
                <a:moveTo>
                  <a:pt x="0" y="0"/>
                </a:moveTo>
                <a:lnTo>
                  <a:pt x="8749374" y="0"/>
                </a:lnTo>
                <a:lnTo>
                  <a:pt x="8749374" y="3950525"/>
                </a:lnTo>
                <a:lnTo>
                  <a:pt x="0" y="3950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539267" y="3014197"/>
            <a:ext cx="923975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CODING HIGHLIGHTS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57779" y="3630795"/>
            <a:ext cx="9944950" cy="70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</a:p>
          <a:p>
            <a:pPr algn="l">
              <a:lnSpc>
                <a:spcPts val="2066"/>
              </a:lnSpc>
            </a:pPr>
          </a:p>
          <a:p>
            <a:pPr algn="l">
              <a:lnSpc>
                <a:spcPts val="1808"/>
              </a:lnSpc>
            </a:pPr>
            <a:r>
              <a:rPr lang="en-US" sz="129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DAGVB4IFj-Q</dc:identifier>
  <dcterms:modified xsi:type="dcterms:W3CDTF">2011-08-01T06:04:30Z</dcterms:modified>
  <cp:revision>1</cp:revision>
  <dc:title>Snake</dc:title>
</cp:coreProperties>
</file>