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ade Gamer" charset="1" panose="00000000000000000000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8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9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10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11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828521" y="6458849"/>
            <a:ext cx="2661247" cy="648398"/>
            <a:chOff x="0" y="0"/>
            <a:chExt cx="573162" cy="1396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3162" cy="139648"/>
            </a:xfrm>
            <a:custGeom>
              <a:avLst/>
              <a:gdLst/>
              <a:ahLst/>
              <a:cxnLst/>
              <a:rect r="r" b="b" t="t" l="l"/>
              <a:pathLst>
                <a:path h="139648" w="573162">
                  <a:moveTo>
                    <a:pt x="0" y="0"/>
                  </a:moveTo>
                  <a:lnTo>
                    <a:pt x="573162" y="0"/>
                  </a:lnTo>
                  <a:lnTo>
                    <a:pt x="573162" y="139648"/>
                  </a:lnTo>
                  <a:lnTo>
                    <a:pt x="0" y="139648"/>
                  </a:lnTo>
                  <a:close/>
                </a:path>
              </a:pathLst>
            </a:custGeom>
            <a:solidFill>
              <a:srgbClr val="0029A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573162" cy="206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9FF0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START!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21" id="21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40" id="40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4524123" y="2980425"/>
            <a:ext cx="9239754" cy="212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96"/>
              </a:lnSpc>
            </a:pPr>
            <a:r>
              <a:rPr lang="en-US" sz="11264" spc="563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ZUSÄTZLICHE 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29679" y="3586027"/>
            <a:ext cx="11458930" cy="334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DURCH DIE WÄNDE GEHEN UND AUF DER ANDEREN SEITE WIEDER AUFTAUCHEN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GAME OVER SCREEN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STARTBILDSCHIRM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VERSCHIEDENE SCHWIERIGKEITSSTUFEN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ZWEI-SPIELER-MODUS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SOUNDEFFEKTE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60827" y="3573678"/>
            <a:ext cx="11396635" cy="401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DIE ERSTE “SNAKE” VERSION WURDE 1978 UNTER DEM NAMEN „WORM“ PROGRAMMIERT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VIELE KENNEN SNAKE VON DEN NOKIA VERSIONEN AUS DEN 1990ER JAHREN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MITTLERWEILE GIBT ES VIELE VERSIONEN MIT VIELEN FEATURES - UNTER ANDEREM EINEN MEHRSPIELERMODUS </a:t>
            </a:r>
          </a:p>
          <a:p>
            <a:pPr algn="l">
              <a:lnSpc>
                <a:spcPts val="1799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 IN PYTHON? WIE?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58771" y="4307554"/>
            <a:ext cx="11398006" cy="220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PYGAME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ENTHÄLT MODULE ZUM ABSPIELEN UND STEUERN VON GRAFIK UND SOUND SOWIE ZUM ABFRAGEN VON EINGABEGERÄTEN. (TASTATUR, MAUS, JOYSTICK)</a:t>
            </a:r>
          </a:p>
          <a:p>
            <a:pPr algn="l">
              <a:lnSpc>
                <a:spcPts val="1800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WAS KANN PYGAME?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97846" y="3614602"/>
            <a:ext cx="11458930" cy="328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GRAFIK: ZEICHNEN VON FORMEN, TEXTUREN UND BILDERN AUF DEM BILDSCHIRM.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Animation: Unterstützung für bewegte Grafiken, einschließlich Sprites und Animationen.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ound: Abspielen von Musik und Soundeffekten in verschiedenen Formaten.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WAS KANN PYGAME?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97846" y="3995602"/>
            <a:ext cx="11458930" cy="252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ingabeverarbeitung: Erfassung von Tastatur- und Mauseingaben, einschließlich Joystick-Unterstützung.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eitsteuerung: Steuerung von Spielgeschwindigkeit und zeitbasierten Ereignissen.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6067934" y="3611745"/>
            <a:ext cx="6152132" cy="3843064"/>
          </a:xfrm>
          <a:custGeom>
            <a:avLst/>
            <a:gdLst/>
            <a:ahLst/>
            <a:cxnLst/>
            <a:rect r="r" b="b" t="t" l="l"/>
            <a:pathLst>
              <a:path h="3843064" w="6152132">
                <a:moveTo>
                  <a:pt x="0" y="0"/>
                </a:moveTo>
                <a:lnTo>
                  <a:pt x="6152132" y="0"/>
                </a:lnTo>
                <a:lnTo>
                  <a:pt x="6152132" y="3843064"/>
                </a:lnTo>
                <a:lnTo>
                  <a:pt x="0" y="3843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3645502" y="3767555"/>
            <a:ext cx="11027285" cy="3326667"/>
          </a:xfrm>
          <a:custGeom>
            <a:avLst/>
            <a:gdLst/>
            <a:ahLst/>
            <a:cxnLst/>
            <a:rect r="r" b="b" t="t" l="l"/>
            <a:pathLst>
              <a:path h="3326667" w="11027285">
                <a:moveTo>
                  <a:pt x="0" y="0"/>
                </a:moveTo>
                <a:lnTo>
                  <a:pt x="11027285" y="0"/>
                </a:lnTo>
                <a:lnTo>
                  <a:pt x="11027285" y="3326667"/>
                </a:lnTo>
                <a:lnTo>
                  <a:pt x="0" y="33266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3305731" y="4311263"/>
            <a:ext cx="11676537" cy="1664474"/>
          </a:xfrm>
          <a:custGeom>
            <a:avLst/>
            <a:gdLst/>
            <a:ahLst/>
            <a:cxnLst/>
            <a:rect r="r" b="b" t="t" l="l"/>
            <a:pathLst>
              <a:path h="1664474" w="11676537">
                <a:moveTo>
                  <a:pt x="0" y="0"/>
                </a:moveTo>
                <a:lnTo>
                  <a:pt x="11676538" y="0"/>
                </a:lnTo>
                <a:lnTo>
                  <a:pt x="11676538" y="1664474"/>
                </a:lnTo>
                <a:lnTo>
                  <a:pt x="0" y="16644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4769313" y="3611745"/>
            <a:ext cx="8749375" cy="3950526"/>
          </a:xfrm>
          <a:custGeom>
            <a:avLst/>
            <a:gdLst/>
            <a:ahLst/>
            <a:cxnLst/>
            <a:rect r="r" b="b" t="t" l="l"/>
            <a:pathLst>
              <a:path h="3950526" w="8749375">
                <a:moveTo>
                  <a:pt x="0" y="0"/>
                </a:moveTo>
                <a:lnTo>
                  <a:pt x="8749374" y="0"/>
                </a:lnTo>
                <a:lnTo>
                  <a:pt x="8749374" y="3950525"/>
                </a:lnTo>
                <a:lnTo>
                  <a:pt x="0" y="3950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DAGVB4IFj-Q</dc:identifier>
  <dcterms:modified xsi:type="dcterms:W3CDTF">2011-08-01T06:04:30Z</dcterms:modified>
  <cp:revision>1</cp:revision>
  <dc:title>Snake</dc:title>
</cp:coreProperties>
</file>