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8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6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4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09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95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27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26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08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71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5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5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9A10-A50F-4DF8-A376-09F6B29A9D9E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44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Arquitetura </a:t>
            </a:r>
            <a:r>
              <a:rPr lang="pt-BR" dirty="0" err="1" smtClean="0"/>
              <a:t>Siplad</a:t>
            </a:r>
            <a:r>
              <a:rPr lang="pt-BR" dirty="0" smtClean="0"/>
              <a:t> V3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Protótipo e Prova de Conceito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132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Prover uma infraestrutura em micro serviços, onde:</a:t>
            </a:r>
          </a:p>
          <a:p>
            <a:r>
              <a:rPr lang="pt-BR" dirty="0" smtClean="0"/>
              <a:t>Fácil de Implantar</a:t>
            </a:r>
          </a:p>
          <a:p>
            <a:r>
              <a:rPr lang="pt-BR" dirty="0" smtClean="0"/>
              <a:t>Fácil de Monitorar</a:t>
            </a:r>
          </a:p>
          <a:p>
            <a:r>
              <a:rPr lang="pt-BR" dirty="0" smtClean="0"/>
              <a:t>Fácil de Escalar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7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Docker</a:t>
            </a:r>
            <a:endParaRPr lang="pt-BR" dirty="0" smtClean="0"/>
          </a:p>
          <a:p>
            <a:r>
              <a:rPr lang="pt-BR" dirty="0" smtClean="0"/>
              <a:t>Java</a:t>
            </a:r>
          </a:p>
          <a:p>
            <a:r>
              <a:rPr lang="pt-BR" dirty="0" smtClean="0"/>
              <a:t>Spring</a:t>
            </a:r>
          </a:p>
          <a:p>
            <a:r>
              <a:rPr lang="pt-BR" dirty="0" err="1" smtClean="0"/>
              <a:t>SpringBoot</a:t>
            </a:r>
            <a:endParaRPr lang="pt-BR" dirty="0" smtClean="0"/>
          </a:p>
          <a:p>
            <a:r>
              <a:rPr lang="pt-BR" dirty="0" err="1" smtClean="0"/>
              <a:t>SpringCloud</a:t>
            </a:r>
            <a:endParaRPr lang="pt-BR" dirty="0" smtClean="0"/>
          </a:p>
          <a:p>
            <a:r>
              <a:rPr lang="pt-BR" dirty="0" err="1" smtClean="0"/>
              <a:t>Prometheus</a:t>
            </a:r>
            <a:endParaRPr lang="pt-BR" dirty="0" smtClean="0"/>
          </a:p>
          <a:p>
            <a:r>
              <a:rPr lang="pt-BR" dirty="0" err="1" smtClean="0"/>
              <a:t>Grafana</a:t>
            </a:r>
            <a:endParaRPr lang="pt-BR" dirty="0" smtClean="0"/>
          </a:p>
          <a:p>
            <a:r>
              <a:rPr lang="pt-BR" dirty="0" smtClean="0"/>
              <a:t>Open </a:t>
            </a:r>
            <a:r>
              <a:rPr lang="pt-BR" dirty="0" err="1" smtClean="0"/>
              <a:t>Zipkin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48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Portabilidade</a:t>
            </a:r>
          </a:p>
          <a:p>
            <a:r>
              <a:rPr lang="pt-BR" dirty="0" smtClean="0"/>
              <a:t>Testes Unitários e de Integração</a:t>
            </a:r>
          </a:p>
          <a:p>
            <a:r>
              <a:rPr lang="pt-BR" dirty="0" err="1" smtClean="0"/>
              <a:t>SpringBoot</a:t>
            </a:r>
            <a:r>
              <a:rPr lang="pt-BR" dirty="0" smtClean="0"/>
              <a:t> e </a:t>
            </a:r>
            <a:r>
              <a:rPr lang="pt-BR" dirty="0" err="1" smtClean="0"/>
              <a:t>SpringCloud</a:t>
            </a:r>
            <a:r>
              <a:rPr lang="pt-BR" dirty="0" smtClean="0"/>
              <a:t> desonera do programador todas as partes chatas (</a:t>
            </a:r>
            <a:r>
              <a:rPr lang="pt-BR" dirty="0" err="1" smtClean="0"/>
              <a:t>boilerplates</a:t>
            </a:r>
            <a:r>
              <a:rPr lang="pt-BR" dirty="0" smtClean="0"/>
              <a:t>) e difíceis para esse tipo de arquitetura.</a:t>
            </a:r>
          </a:p>
          <a:p>
            <a:r>
              <a:rPr lang="pt-BR" dirty="0" smtClean="0"/>
              <a:t>Artefatos independentes e autocontidos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81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547664" y="2996952"/>
            <a:ext cx="5544616" cy="288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Service Gateway</a:t>
            </a:r>
            <a:endParaRPr lang="pt-BR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4777"/>
            <a:ext cx="1088355" cy="103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Program Files (x86)\Microsoft Office\MEDIA\CAGCAT10\j0292020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2816"/>
            <a:ext cx="932270" cy="88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42047"/>
            <a:ext cx="932270" cy="88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de seta reta 7"/>
          <p:cNvCxnSpPr>
            <a:stCxn id="1026" idx="2"/>
          </p:cNvCxnSpPr>
          <p:nvPr/>
        </p:nvCxnSpPr>
        <p:spPr>
          <a:xfrm>
            <a:off x="2307866" y="2657651"/>
            <a:ext cx="1328030" cy="339301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2"/>
          </p:cNvCxnSpPr>
          <p:nvPr/>
        </p:nvCxnSpPr>
        <p:spPr>
          <a:xfrm>
            <a:off x="4390063" y="2626882"/>
            <a:ext cx="0" cy="370070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2"/>
          </p:cNvCxnSpPr>
          <p:nvPr/>
        </p:nvCxnSpPr>
        <p:spPr>
          <a:xfrm flipH="1">
            <a:off x="5580112" y="2657651"/>
            <a:ext cx="754167" cy="339301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de cantos arredondados 13"/>
          <p:cNvSpPr/>
          <p:nvPr/>
        </p:nvSpPr>
        <p:spPr>
          <a:xfrm>
            <a:off x="395536" y="3501008"/>
            <a:ext cx="1080120" cy="26642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Service</a:t>
            </a:r>
            <a:br>
              <a:rPr lang="pt-BR" sz="1400" dirty="0" smtClean="0"/>
            </a:br>
            <a:r>
              <a:rPr lang="pt-BR" sz="1400" dirty="0" smtClean="0"/>
              <a:t>Discovery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1403648" y="3284984"/>
            <a:ext cx="360040" cy="28803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de cantos arredondados 19"/>
          <p:cNvSpPr/>
          <p:nvPr/>
        </p:nvSpPr>
        <p:spPr>
          <a:xfrm>
            <a:off x="2017775" y="3861048"/>
            <a:ext cx="190821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Serviço </a:t>
            </a:r>
            <a:r>
              <a:rPr lang="pt-BR" dirty="0" err="1" smtClean="0"/>
              <a:t>Autenticaço</a:t>
            </a:r>
            <a:endParaRPr lang="pt-BR" dirty="0" smtClean="0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015716" y="5308794"/>
            <a:ext cx="1908212" cy="864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Serviço Apoio</a:t>
            </a:r>
          </a:p>
        </p:txBody>
      </p:sp>
      <p:cxnSp>
        <p:nvCxnSpPr>
          <p:cNvPr id="23" name="Conector reto 22"/>
          <p:cNvCxnSpPr>
            <a:stCxn id="20" idx="1"/>
          </p:cNvCxnSpPr>
          <p:nvPr/>
        </p:nvCxnSpPr>
        <p:spPr>
          <a:xfrm flipH="1">
            <a:off x="1475656" y="4293096"/>
            <a:ext cx="542119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22" idx="1"/>
          </p:cNvCxnSpPr>
          <p:nvPr/>
        </p:nvCxnSpPr>
        <p:spPr>
          <a:xfrm flipH="1" flipV="1">
            <a:off x="1475656" y="5733256"/>
            <a:ext cx="540060" cy="7586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2771800" y="3284984"/>
            <a:ext cx="720080" cy="576064"/>
          </a:xfrm>
          <a:prstGeom prst="straightConnector1">
            <a:avLst/>
          </a:prstGeom>
          <a:ln w="158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>
            <a:off x="3925987" y="3284984"/>
            <a:ext cx="646013" cy="2088232"/>
          </a:xfrm>
          <a:prstGeom prst="straightConnector1">
            <a:avLst/>
          </a:prstGeom>
          <a:ln w="158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de seta reta 1024"/>
          <p:cNvCxnSpPr>
            <a:stCxn id="20" idx="2"/>
            <a:endCxn id="22" idx="0"/>
          </p:cNvCxnSpPr>
          <p:nvPr/>
        </p:nvCxnSpPr>
        <p:spPr>
          <a:xfrm flipH="1">
            <a:off x="2969822" y="4725144"/>
            <a:ext cx="2059" cy="58365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tângulo de cantos arredondados 1027"/>
          <p:cNvSpPr/>
          <p:nvPr/>
        </p:nvSpPr>
        <p:spPr>
          <a:xfrm>
            <a:off x="4788024" y="5308794"/>
            <a:ext cx="1440160" cy="86409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Prometheus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000" dirty="0" smtClean="0"/>
              <a:t>(Coleta as Métricas)</a:t>
            </a:r>
            <a:endParaRPr lang="pt-BR" sz="1000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6588224" y="5301208"/>
            <a:ext cx="1440160" cy="86409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Grafana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000" dirty="0" smtClean="0"/>
              <a:t>(</a:t>
            </a:r>
            <a:r>
              <a:rPr lang="pt-BR" sz="1000" dirty="0" err="1" smtClean="0"/>
              <a:t>Dashboard</a:t>
            </a:r>
            <a:r>
              <a:rPr lang="pt-BR" sz="1000" dirty="0" smtClean="0"/>
              <a:t>)</a:t>
            </a:r>
            <a:endParaRPr lang="pt-BR" sz="1000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6588224" y="371703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Zipkin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000" dirty="0" smtClean="0"/>
              <a:t>(Agrega os Logs das Aplicações)</a:t>
            </a:r>
            <a:endParaRPr lang="pt-BR" sz="1000" dirty="0"/>
          </a:p>
        </p:txBody>
      </p:sp>
      <p:cxnSp>
        <p:nvCxnSpPr>
          <p:cNvPr id="1034" name="Conector de seta reta 1033"/>
          <p:cNvCxnSpPr>
            <a:stCxn id="1028" idx="3"/>
            <a:endCxn id="37" idx="1"/>
          </p:cNvCxnSpPr>
          <p:nvPr/>
        </p:nvCxnSpPr>
        <p:spPr>
          <a:xfrm flipV="1">
            <a:off x="6228184" y="5733256"/>
            <a:ext cx="360040" cy="75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1028" idx="1"/>
            <a:endCxn id="22" idx="3"/>
          </p:cNvCxnSpPr>
          <p:nvPr/>
        </p:nvCxnSpPr>
        <p:spPr>
          <a:xfrm flipH="1">
            <a:off x="3923928" y="5740842"/>
            <a:ext cx="864096" cy="0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ector de seta reta 1037"/>
          <p:cNvCxnSpPr>
            <a:stCxn id="1028" idx="0"/>
          </p:cNvCxnSpPr>
          <p:nvPr/>
        </p:nvCxnSpPr>
        <p:spPr>
          <a:xfrm flipH="1" flipV="1">
            <a:off x="3934613" y="4440661"/>
            <a:ext cx="1573491" cy="868133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ector de seta reta 1039"/>
          <p:cNvCxnSpPr>
            <a:endCxn id="38" idx="1"/>
          </p:cNvCxnSpPr>
          <p:nvPr/>
        </p:nvCxnSpPr>
        <p:spPr>
          <a:xfrm flipV="1">
            <a:off x="3925987" y="4149080"/>
            <a:ext cx="2662237" cy="136815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ector de seta reta 1041"/>
          <p:cNvCxnSpPr>
            <a:stCxn id="20" idx="3"/>
            <a:endCxn id="38" idx="1"/>
          </p:cNvCxnSpPr>
          <p:nvPr/>
        </p:nvCxnSpPr>
        <p:spPr>
          <a:xfrm flipV="1">
            <a:off x="3925987" y="4149080"/>
            <a:ext cx="2662237" cy="144016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82</Words>
  <Application>Microsoft Office PowerPoint</Application>
  <PresentationFormat>Apresentação na tela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Arquitetura Siplad V3</vt:lpstr>
      <vt:lpstr>Visão Geral</vt:lpstr>
      <vt:lpstr>Tecnologias Utilizadas</vt:lpstr>
      <vt:lpstr>Vantagens</vt:lpstr>
      <vt:lpstr>Arquitetura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Siplad V3</dc:title>
  <dc:creator>Marcello Tinoco</dc:creator>
  <cp:lastModifiedBy>Marcello Tinoco</cp:lastModifiedBy>
  <cp:revision>4</cp:revision>
  <dcterms:created xsi:type="dcterms:W3CDTF">2020-04-02T20:22:49Z</dcterms:created>
  <dcterms:modified xsi:type="dcterms:W3CDTF">2020-04-02T21:26:57Z</dcterms:modified>
</cp:coreProperties>
</file>