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8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137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29D6-B62E-41F5-B944-4575583B3587}" type="datetimeFigureOut">
              <a:rPr lang="de-DE" smtClean="0"/>
              <a:t>04.02.2019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0E7E1-5400-492B-B5F6-23476130D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01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E7E1-5400-492B-B5F6-23476130DB9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0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E7E1-5400-492B-B5F6-23476130DB9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01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E7E1-5400-492B-B5F6-23476130DB9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24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93" y="5001846"/>
            <a:ext cx="6858000" cy="1307968"/>
          </a:xfrm>
        </p:spPr>
        <p:txBody>
          <a:bodyPr anchor="t" anchorCtr="0"/>
          <a:lstStyle>
            <a:lvl1pPr algn="l">
              <a:lnSpc>
                <a:spcPts val="4200"/>
              </a:lnSpc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3" y="4714685"/>
            <a:ext cx="6858000" cy="217359"/>
          </a:xfrm>
        </p:spPr>
        <p:txBody>
          <a:bodyPr anchor="t" anchorCtr="0"/>
          <a:lstStyle>
            <a:lvl1pPr marL="0" indent="0" algn="l">
              <a:lnSpc>
                <a:spcPts val="1800"/>
              </a:lnSpc>
              <a:buNone/>
              <a:defRPr sz="1400" b="0">
                <a:latin typeface="HelveticaNeueLT Std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4" name="Textfeld 43"/>
          <p:cNvSpPr txBox="1"/>
          <p:nvPr userDrawn="1"/>
        </p:nvSpPr>
        <p:spPr>
          <a:xfrm>
            <a:off x="431994" y="215997"/>
            <a:ext cx="1640916" cy="1282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1000"/>
              </a:lnSpc>
            </a:pPr>
            <a:r>
              <a:rPr lang="de-DE" sz="850" dirty="0" smtClean="0"/>
              <a:t>DRK Kreisverband</a:t>
            </a:r>
            <a:r>
              <a:rPr lang="de-DE" sz="850" baseline="0" dirty="0"/>
              <a:t> </a:t>
            </a:r>
            <a:r>
              <a:rPr lang="de-DE" sz="850" dirty="0" smtClean="0"/>
              <a:t>Rostock e</a:t>
            </a:r>
            <a:r>
              <a:rPr lang="de-DE" sz="850" dirty="0"/>
              <a:t>.</a:t>
            </a:r>
            <a:r>
              <a:rPr lang="de-DE" sz="850" spc="-200" baseline="0" dirty="0"/>
              <a:t> </a:t>
            </a:r>
            <a:r>
              <a:rPr lang="de-DE" sz="850" dirty="0"/>
              <a:t>V.</a:t>
            </a:r>
          </a:p>
        </p:txBody>
      </p:sp>
      <p:sp>
        <p:nvSpPr>
          <p:cNvPr id="86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31993" y="1151981"/>
            <a:ext cx="8280000" cy="342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7" name="Textplatzhalt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8409569" y="1151981"/>
            <a:ext cx="194295" cy="3348000"/>
          </a:xfrm>
        </p:spPr>
        <p:txBody>
          <a:bodyPr vert="vert270" anchor="b" anchorCtr="0"/>
          <a:lstStyle>
            <a:lvl1pPr>
              <a:lnSpc>
                <a:spcPts val="1200"/>
              </a:lnSpc>
              <a:defRPr sz="933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@ Bildnachweis</a:t>
            </a:r>
          </a:p>
        </p:txBody>
      </p:sp>
      <p:pic>
        <p:nvPicPr>
          <p:cNvPr id="72" name="Grafik 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05" y="215997"/>
            <a:ext cx="136395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3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000"/>
              </a:lnSpc>
              <a:spcBef>
                <a:spcPts val="0"/>
              </a:spcBef>
              <a:defRPr sz="1600"/>
            </a:lvl1pPr>
            <a:lvl2pPr>
              <a:lnSpc>
                <a:spcPts val="2000"/>
              </a:lnSpc>
              <a:spcBef>
                <a:spcPts val="2000"/>
              </a:spcBef>
              <a:defRPr sz="1600"/>
            </a:lvl2pPr>
            <a:lvl3pPr>
              <a:lnSpc>
                <a:spcPts val="2000"/>
              </a:lnSpc>
              <a:spcBef>
                <a:spcPts val="0"/>
              </a:spcBef>
              <a:defRPr sz="1600"/>
            </a:lvl3pPr>
            <a:lvl4pPr>
              <a:lnSpc>
                <a:spcPts val="2000"/>
              </a:lnSpc>
              <a:spcBef>
                <a:spcPts val="0"/>
              </a:spcBef>
              <a:defRPr sz="1600"/>
            </a:lvl4pPr>
            <a:lvl5pPr>
              <a:lnSpc>
                <a:spcPts val="2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2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4" y="1418400"/>
            <a:ext cx="7370564" cy="4798800"/>
          </a:xfrm>
        </p:spPr>
        <p:txBody>
          <a:bodyPr/>
          <a:lstStyle>
            <a:lvl1pPr>
              <a:defRPr/>
            </a:lvl1pPr>
            <a:lvl3pPr>
              <a:defRPr/>
            </a:lvl3pPr>
            <a:lvl4pPr marL="216000" indent="-216000">
              <a:buNone/>
              <a:defRPr/>
            </a:lvl4pPr>
            <a:lvl5pPr marL="612000" indent="-396000">
              <a:buNone/>
              <a:defRPr baseline="0"/>
            </a:lvl5pPr>
            <a:lvl6pPr marL="1188000" indent="-576000">
              <a:buNone/>
              <a:defRPr/>
            </a:lvl6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7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679924" y="1418400"/>
            <a:ext cx="4032000" cy="47988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94" y="720001"/>
            <a:ext cx="7364899" cy="5944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4" y="1418400"/>
            <a:ext cx="4031935" cy="479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t>‹Nr.›</a:t>
            </a:fld>
            <a:endParaRPr lang="de-DE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8409569" y="1417124"/>
            <a:ext cx="194295" cy="4690800"/>
          </a:xfrm>
        </p:spPr>
        <p:txBody>
          <a:bodyPr vert="vert270" anchor="b" anchorCtr="0"/>
          <a:lstStyle>
            <a:lvl1pPr>
              <a:lnSpc>
                <a:spcPts val="1200"/>
              </a:lnSpc>
              <a:defRPr sz="933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@ Bildnachweis</a:t>
            </a:r>
          </a:p>
        </p:txBody>
      </p:sp>
    </p:spTree>
    <p:extLst>
      <p:ext uri="{BB962C8B-B14F-4D97-AF65-F5344CB8AC3E}">
        <p14:creationId xmlns:p14="http://schemas.microsoft.com/office/powerpoint/2010/main" val="414555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431993" y="1418400"/>
            <a:ext cx="8280000" cy="47988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5" name="Textplatzhalt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8409569" y="1418400"/>
            <a:ext cx="194295" cy="4690800"/>
          </a:xfrm>
        </p:spPr>
        <p:txBody>
          <a:bodyPr vert="vert270" anchor="b" anchorCtr="0"/>
          <a:lstStyle>
            <a:lvl1pPr>
              <a:lnSpc>
                <a:spcPts val="1200"/>
              </a:lnSpc>
              <a:defRPr sz="933" b="0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@ Bildnachweis</a:t>
            </a:r>
          </a:p>
        </p:txBody>
      </p:sp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18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994" y="719354"/>
            <a:ext cx="7370564" cy="6009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994" y="1418762"/>
            <a:ext cx="7370564" cy="479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993" y="6421075"/>
            <a:ext cx="8280000" cy="10976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9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737" y="6497893"/>
            <a:ext cx="2057400" cy="14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9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EADB90F9-9C8B-4738-A50E-8F04301A8C1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431994" y="6526477"/>
            <a:ext cx="275129" cy="115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900"/>
              </a:lnSpc>
            </a:pPr>
            <a:r>
              <a:rPr lang="de-DE" sz="700" dirty="0"/>
              <a:t>Folie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31994" y="215997"/>
            <a:ext cx="1640916" cy="11541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900"/>
              </a:lnSpc>
            </a:pPr>
            <a:r>
              <a:rPr lang="de-DE" sz="700" dirty="0" smtClean="0"/>
              <a:t>DRK</a:t>
            </a:r>
            <a:r>
              <a:rPr lang="de-DE" sz="700" baseline="0" dirty="0" smtClean="0"/>
              <a:t> </a:t>
            </a:r>
            <a:r>
              <a:rPr lang="de-DE" sz="700" dirty="0" smtClean="0"/>
              <a:t>Kreisverband</a:t>
            </a:r>
            <a:r>
              <a:rPr lang="de-DE" sz="700" baseline="0" dirty="0" smtClean="0"/>
              <a:t> Rostock e.V.</a:t>
            </a:r>
            <a:endParaRPr lang="de-DE" sz="7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57" y="215997"/>
            <a:ext cx="909303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377" rtl="0" eaLnBrk="1" latinLnBrk="0" hangingPunct="1">
        <a:lnSpc>
          <a:spcPts val="3000"/>
        </a:lnSpc>
        <a:spcBef>
          <a:spcPct val="0"/>
        </a:spcBef>
        <a:buNone/>
        <a:defRPr sz="25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ts val="2000"/>
        </a:lnSpc>
        <a:spcBef>
          <a:spcPts val="2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377" rtl="0" eaLnBrk="1" latinLnBrk="0" hangingPunct="1">
        <a:lnSpc>
          <a:spcPts val="2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377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377" rtl="0" eaLnBrk="1" latinLnBrk="0" hangingPunct="1">
        <a:lnSpc>
          <a:spcPts val="2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Hier steht die </a:t>
            </a:r>
            <a:r>
              <a:rPr lang="de-DE" dirty="0" err="1"/>
              <a:t>Overline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© Bildnachweis</a:t>
            </a:r>
          </a:p>
        </p:txBody>
      </p:sp>
    </p:spTree>
    <p:extLst>
      <p:ext uri="{BB962C8B-B14F-4D97-AF65-F5344CB8AC3E}">
        <p14:creationId xmlns:p14="http://schemas.microsoft.com/office/powerpoint/2010/main" val="8022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Folientitel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Ich bin eine Headline</a:t>
            </a:r>
          </a:p>
          <a:p>
            <a:pPr lvl="2"/>
            <a:r>
              <a:rPr lang="de-DE" dirty="0" err="1"/>
              <a:t>Obita</a:t>
            </a:r>
            <a:r>
              <a:rPr lang="de-DE" dirty="0"/>
              <a:t> </a:t>
            </a:r>
            <a:r>
              <a:rPr lang="de-DE" dirty="0" err="1"/>
              <a:t>sitiusandita</a:t>
            </a:r>
            <a:r>
              <a:rPr lang="de-DE" dirty="0"/>
              <a:t> </a:t>
            </a:r>
            <a:r>
              <a:rPr lang="de-DE" dirty="0" err="1"/>
              <a:t>nonsequi</a:t>
            </a:r>
            <a:r>
              <a:rPr lang="de-DE" dirty="0"/>
              <a:t> </a:t>
            </a:r>
            <a:r>
              <a:rPr lang="de-DE" dirty="0" err="1"/>
              <a:t>aliquam</a:t>
            </a:r>
            <a:r>
              <a:rPr lang="de-DE" dirty="0"/>
              <a:t> ex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molorisque</a:t>
            </a:r>
            <a:r>
              <a:rPr lang="de-DE" dirty="0"/>
              <a:t> </a:t>
            </a:r>
            <a:r>
              <a:rPr lang="de-DE" dirty="0" err="1"/>
              <a:t>offi</a:t>
            </a:r>
            <a:r>
              <a:rPr lang="de-DE" dirty="0"/>
              <a:t> </a:t>
            </a:r>
            <a:r>
              <a:rPr lang="de-DE" dirty="0" err="1"/>
              <a:t>cimil</a:t>
            </a:r>
            <a:r>
              <a:rPr lang="de-DE" dirty="0"/>
              <a:t> </a:t>
            </a:r>
            <a:r>
              <a:rPr lang="de-DE" dirty="0" err="1"/>
              <a:t>moluptatum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quo </a:t>
            </a:r>
            <a:r>
              <a:rPr lang="de-DE" dirty="0" err="1"/>
              <a:t>ipsam</a:t>
            </a:r>
            <a:r>
              <a:rPr lang="de-DE" dirty="0"/>
              <a:t> ad </a:t>
            </a:r>
            <a:r>
              <a:rPr lang="de-DE" dirty="0" err="1"/>
              <a:t>exereium</a:t>
            </a:r>
            <a:r>
              <a:rPr lang="de-DE" dirty="0"/>
              <a:t> </a:t>
            </a:r>
            <a:r>
              <a:rPr lang="de-DE" dirty="0" err="1"/>
              <a:t>etur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et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Ich bin eine Subheadline</a:t>
            </a:r>
          </a:p>
          <a:p>
            <a:pPr lvl="2"/>
            <a:r>
              <a:rPr lang="de-DE" dirty="0" err="1"/>
              <a:t>Obita</a:t>
            </a:r>
            <a:r>
              <a:rPr lang="de-DE" dirty="0"/>
              <a:t> </a:t>
            </a:r>
            <a:r>
              <a:rPr lang="de-DE" dirty="0" err="1"/>
              <a:t>sitiusandita</a:t>
            </a:r>
            <a:r>
              <a:rPr lang="de-DE" dirty="0"/>
              <a:t> </a:t>
            </a:r>
            <a:r>
              <a:rPr lang="de-DE" dirty="0" err="1"/>
              <a:t>nonsequi</a:t>
            </a:r>
            <a:r>
              <a:rPr lang="de-DE" dirty="0"/>
              <a:t> </a:t>
            </a:r>
            <a:r>
              <a:rPr lang="de-DE" dirty="0" err="1"/>
              <a:t>aliquam</a:t>
            </a:r>
            <a:r>
              <a:rPr lang="de-DE" dirty="0"/>
              <a:t> ex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molorisque</a:t>
            </a:r>
            <a:r>
              <a:rPr lang="de-DE" dirty="0"/>
              <a:t>:</a:t>
            </a:r>
          </a:p>
          <a:p>
            <a:pPr lvl="3"/>
            <a:r>
              <a:rPr lang="de-DE" dirty="0" err="1"/>
              <a:t>Usciae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Maximaio</a:t>
            </a:r>
            <a:r>
              <a:rPr lang="de-DE" dirty="0"/>
              <a:t> </a:t>
            </a:r>
            <a:r>
              <a:rPr lang="de-DE" dirty="0" err="1"/>
              <a:t>beritium</a:t>
            </a:r>
            <a:r>
              <a:rPr lang="de-DE" dirty="0"/>
              <a:t> </a:t>
            </a:r>
            <a:r>
              <a:rPr lang="de-DE" dirty="0" err="1"/>
              <a:t>dolut</a:t>
            </a:r>
            <a:r>
              <a:rPr lang="de-DE" dirty="0"/>
              <a:t> </a:t>
            </a:r>
            <a:r>
              <a:rPr lang="de-DE" dirty="0" err="1"/>
              <a:t>ommossi</a:t>
            </a:r>
            <a:r>
              <a:rPr lang="de-DE" dirty="0"/>
              <a:t> </a:t>
            </a:r>
            <a:r>
              <a:rPr lang="de-DE" dirty="0" err="1"/>
              <a:t>mporeicipsam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fa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cest</a:t>
            </a:r>
            <a:r>
              <a:rPr lang="de-DE" dirty="0"/>
              <a:t> </a:t>
            </a:r>
            <a:r>
              <a:rPr lang="de-DE" dirty="0" err="1"/>
              <a:t>everum</a:t>
            </a:r>
            <a:r>
              <a:rPr lang="de-DE" dirty="0"/>
              <a:t> </a:t>
            </a:r>
            <a:r>
              <a:rPr lang="de-DE" dirty="0" err="1"/>
              <a:t>harum</a:t>
            </a:r>
            <a:r>
              <a:rPr lang="de-DE" dirty="0"/>
              <a:t> </a:t>
            </a:r>
            <a:r>
              <a:rPr lang="de-DE" dirty="0" err="1"/>
              <a:t>estrum</a:t>
            </a:r>
            <a:r>
              <a:rPr lang="de-DE" dirty="0"/>
              <a:t> </a:t>
            </a:r>
            <a:r>
              <a:rPr lang="de-DE" dirty="0" err="1"/>
              <a:t>earum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</a:t>
            </a:r>
            <a:r>
              <a:rPr lang="de-DE" dirty="0" err="1"/>
              <a:t>reped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temporr</a:t>
            </a:r>
            <a:r>
              <a:rPr lang="de-DE" dirty="0"/>
              <a:t> </a:t>
            </a:r>
            <a:r>
              <a:rPr lang="de-DE" dirty="0" err="1"/>
              <a:t>orerum</a:t>
            </a:r>
            <a:r>
              <a:rPr lang="de-DE" dirty="0"/>
              <a:t> </a:t>
            </a:r>
            <a:r>
              <a:rPr lang="de-DE" dirty="0" err="1"/>
              <a:t>fugias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resedit</a:t>
            </a:r>
            <a:r>
              <a:rPr lang="de-DE" dirty="0"/>
              <a:t>, </a:t>
            </a:r>
            <a:r>
              <a:rPr lang="de-DE" dirty="0" err="1"/>
              <a:t>conem</a:t>
            </a:r>
            <a:r>
              <a:rPr lang="de-DE" dirty="0"/>
              <a:t> </a:t>
            </a:r>
            <a:r>
              <a:rPr lang="de-DE" dirty="0" err="1"/>
              <a:t>faccaes</a:t>
            </a:r>
            <a:r>
              <a:rPr lang="de-DE" dirty="0"/>
              <a:t>:</a:t>
            </a:r>
          </a:p>
          <a:p>
            <a:pPr lvl="4"/>
            <a:r>
              <a:rPr lang="de-DE" dirty="0" err="1"/>
              <a:t>Unt</a:t>
            </a:r>
            <a:r>
              <a:rPr lang="de-DE" dirty="0"/>
              <a:t>, </a:t>
            </a:r>
            <a:r>
              <a:rPr lang="de-DE" dirty="0" err="1"/>
              <a:t>vellabo</a:t>
            </a:r>
            <a:r>
              <a:rPr lang="de-DE" dirty="0"/>
              <a:t>. </a:t>
            </a:r>
            <a:r>
              <a:rPr lang="de-DE" dirty="0" err="1"/>
              <a:t>Doluptatus</a:t>
            </a:r>
            <a:r>
              <a:rPr lang="de-DE" dirty="0"/>
              <a:t>, </a:t>
            </a:r>
            <a:r>
              <a:rPr lang="de-DE" dirty="0" err="1"/>
              <a:t>eserum</a:t>
            </a:r>
            <a:r>
              <a:rPr lang="de-DE" dirty="0"/>
              <a:t> dem </a:t>
            </a:r>
            <a:r>
              <a:rPr lang="de-DE" dirty="0" err="1"/>
              <a:t>id</a:t>
            </a:r>
            <a:r>
              <a:rPr lang="de-DE" dirty="0"/>
              <a:t> mi, </a:t>
            </a:r>
            <a:r>
              <a:rPr lang="de-DE" dirty="0" err="1"/>
              <a:t>omnimin</a:t>
            </a:r>
            <a:r>
              <a:rPr lang="de-DE" dirty="0"/>
              <a:t> </a:t>
            </a:r>
            <a:r>
              <a:rPr lang="de-DE" dirty="0" err="1"/>
              <a:t>reptatibus</a:t>
            </a:r>
            <a:r>
              <a:rPr lang="de-DE" dirty="0"/>
              <a:t> </a:t>
            </a:r>
            <a:r>
              <a:rPr lang="de-DE" dirty="0" err="1"/>
              <a:t>milit</a:t>
            </a:r>
            <a:r>
              <a:rPr lang="de-DE" dirty="0"/>
              <a:t>, </a:t>
            </a:r>
            <a:r>
              <a:rPr lang="de-DE" dirty="0" err="1"/>
              <a:t>te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etur</a:t>
            </a:r>
            <a:r>
              <a:rPr lang="de-DE" dirty="0"/>
              <a:t>, </a:t>
            </a:r>
            <a:r>
              <a:rPr lang="de-DE" dirty="0" err="1"/>
              <a:t>odit</a:t>
            </a:r>
            <a:r>
              <a:rPr lang="de-DE" dirty="0"/>
              <a:t> e </a:t>
            </a:r>
            <a:r>
              <a:rPr lang="de-DE" dirty="0" err="1"/>
              <a:t>accusame</a:t>
            </a:r>
            <a:r>
              <a:rPr lang="de-DE" dirty="0"/>
              <a:t> </a:t>
            </a:r>
            <a:r>
              <a:rPr lang="de-DE" dirty="0" err="1"/>
              <a:t>sedipsa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, </a:t>
            </a:r>
            <a:r>
              <a:rPr lang="de-DE" dirty="0" err="1"/>
              <a:t>nate</a:t>
            </a:r>
            <a:r>
              <a:rPr lang="de-DE" dirty="0"/>
              <a:t> </a:t>
            </a:r>
            <a:r>
              <a:rPr lang="de-DE" dirty="0" err="1"/>
              <a:t>nonet</a:t>
            </a:r>
            <a:r>
              <a:rPr lang="de-DE" dirty="0"/>
              <a:t> </a:t>
            </a:r>
            <a:r>
              <a:rPr lang="de-DE" dirty="0" err="1"/>
              <a:t>eum</a:t>
            </a:r>
            <a:r>
              <a:rPr lang="de-DE" dirty="0"/>
              <a:t> et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repuda</a:t>
            </a:r>
            <a:r>
              <a:rPr lang="de-DE" dirty="0"/>
              <a:t> do-</a:t>
            </a:r>
            <a:br>
              <a:rPr lang="de-DE" dirty="0"/>
            </a:br>
            <a:r>
              <a:rPr lang="de-DE" dirty="0" err="1"/>
              <a:t>lupta</a:t>
            </a:r>
            <a:r>
              <a:rPr lang="de-DE" dirty="0"/>
              <a:t> </a:t>
            </a:r>
            <a:r>
              <a:rPr lang="de-DE" dirty="0" err="1"/>
              <a:t>dolore</a:t>
            </a:r>
            <a:r>
              <a:rPr lang="de-DE" dirty="0"/>
              <a:t>.</a:t>
            </a:r>
          </a:p>
          <a:p>
            <a:pPr lvl="4"/>
            <a:r>
              <a:rPr lang="de-DE" dirty="0" err="1"/>
              <a:t>Obita</a:t>
            </a:r>
            <a:r>
              <a:rPr lang="de-DE" dirty="0"/>
              <a:t> </a:t>
            </a:r>
            <a:r>
              <a:rPr lang="de-DE" dirty="0" err="1"/>
              <a:t>sitiusandita</a:t>
            </a:r>
            <a:r>
              <a:rPr lang="de-DE" dirty="0"/>
              <a:t> </a:t>
            </a:r>
            <a:r>
              <a:rPr lang="de-DE" dirty="0" err="1"/>
              <a:t>nonsequi</a:t>
            </a:r>
            <a:r>
              <a:rPr lang="de-DE" dirty="0"/>
              <a:t> </a:t>
            </a:r>
            <a:r>
              <a:rPr lang="de-DE" dirty="0" err="1"/>
              <a:t>aliquam</a:t>
            </a:r>
            <a:r>
              <a:rPr lang="de-DE" dirty="0"/>
              <a:t> ex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molorisque</a:t>
            </a:r>
            <a:r>
              <a:rPr lang="de-DE" dirty="0"/>
              <a:t>:</a:t>
            </a:r>
          </a:p>
          <a:p>
            <a:pPr lvl="5"/>
            <a:r>
              <a:rPr lang="de-DE" dirty="0" err="1"/>
              <a:t>Estrum</a:t>
            </a:r>
            <a:r>
              <a:rPr lang="de-DE" dirty="0"/>
              <a:t> </a:t>
            </a:r>
            <a:r>
              <a:rPr lang="de-DE" dirty="0" err="1"/>
              <a:t>earum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</a:t>
            </a:r>
            <a:r>
              <a:rPr lang="de-DE" dirty="0" err="1"/>
              <a:t>reped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temporr</a:t>
            </a:r>
            <a:r>
              <a:rPr lang="de-DE" dirty="0"/>
              <a:t> </a:t>
            </a:r>
            <a:r>
              <a:rPr lang="de-DE" dirty="0" err="1"/>
              <a:t>orerum</a:t>
            </a:r>
            <a:endParaRPr lang="de-DE" dirty="0"/>
          </a:p>
          <a:p>
            <a:pPr lvl="5"/>
            <a:r>
              <a:rPr lang="de-DE" dirty="0" err="1"/>
              <a:t>Omnimin</a:t>
            </a:r>
            <a:r>
              <a:rPr lang="de-DE" dirty="0"/>
              <a:t> </a:t>
            </a:r>
            <a:r>
              <a:rPr lang="de-DE" dirty="0" err="1"/>
              <a:t>reptatibus</a:t>
            </a:r>
            <a:r>
              <a:rPr lang="de-DE" dirty="0"/>
              <a:t> </a:t>
            </a:r>
            <a:r>
              <a:rPr lang="de-DE" dirty="0" err="1"/>
              <a:t>milit</a:t>
            </a:r>
            <a:r>
              <a:rPr lang="de-DE" dirty="0"/>
              <a:t>, </a:t>
            </a:r>
            <a:r>
              <a:rPr lang="de-DE" dirty="0" err="1"/>
              <a:t>te</a:t>
            </a:r>
            <a:r>
              <a:rPr lang="de-DE" dirty="0"/>
              <a:t> </a:t>
            </a:r>
            <a:r>
              <a:rPr lang="de-DE" dirty="0" err="1"/>
              <a:t>etur</a:t>
            </a:r>
            <a:r>
              <a:rPr lang="de-DE" dirty="0"/>
              <a:t>, </a:t>
            </a:r>
            <a:r>
              <a:rPr lang="de-DE" dirty="0" err="1"/>
              <a:t>odit</a:t>
            </a:r>
            <a:r>
              <a:rPr lang="de-DE" dirty="0"/>
              <a:t> et</a:t>
            </a:r>
          </a:p>
          <a:p>
            <a:pPr lvl="3"/>
            <a:r>
              <a:rPr lang="de-DE" dirty="0" err="1"/>
              <a:t>Usciae</a:t>
            </a:r>
            <a:r>
              <a:rPr lang="de-DE" dirty="0"/>
              <a:t> </a:t>
            </a:r>
            <a:r>
              <a:rPr lang="de-DE" dirty="0" err="1"/>
              <a:t>voluptur</a:t>
            </a:r>
            <a:r>
              <a:rPr lang="de-DE" dirty="0"/>
              <a:t>? </a:t>
            </a:r>
            <a:r>
              <a:rPr lang="de-DE" dirty="0" err="1"/>
              <a:t>Maximaio</a:t>
            </a:r>
            <a:r>
              <a:rPr lang="de-DE" dirty="0"/>
              <a:t> </a:t>
            </a:r>
            <a:r>
              <a:rPr lang="de-DE" dirty="0" err="1"/>
              <a:t>beritium</a:t>
            </a:r>
            <a:r>
              <a:rPr lang="de-DE" dirty="0"/>
              <a:t> </a:t>
            </a:r>
            <a:r>
              <a:rPr lang="de-DE" dirty="0" err="1"/>
              <a:t>dolut</a:t>
            </a:r>
            <a:r>
              <a:rPr lang="de-DE" dirty="0"/>
              <a:t> </a:t>
            </a:r>
            <a:r>
              <a:rPr lang="de-DE" dirty="0" err="1"/>
              <a:t>ommossi</a:t>
            </a:r>
            <a:r>
              <a:rPr lang="de-DE" dirty="0"/>
              <a:t> </a:t>
            </a:r>
            <a:r>
              <a:rPr lang="de-DE" dirty="0" err="1"/>
              <a:t>mporeicipsam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fa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cest</a:t>
            </a:r>
            <a:r>
              <a:rPr lang="de-DE" dirty="0"/>
              <a:t> </a:t>
            </a:r>
            <a:r>
              <a:rPr lang="de-DE" dirty="0" err="1"/>
              <a:t>everum</a:t>
            </a:r>
            <a:r>
              <a:rPr lang="de-DE" dirty="0"/>
              <a:t> </a:t>
            </a:r>
            <a:r>
              <a:rPr lang="de-DE" dirty="0" err="1"/>
              <a:t>harum</a:t>
            </a:r>
            <a:r>
              <a:rPr lang="de-DE" dirty="0"/>
              <a:t> </a:t>
            </a:r>
            <a:r>
              <a:rPr lang="de-DE" dirty="0" err="1"/>
              <a:t>estrum</a:t>
            </a:r>
            <a:r>
              <a:rPr lang="de-DE" dirty="0"/>
              <a:t> </a:t>
            </a:r>
            <a:r>
              <a:rPr lang="de-DE" dirty="0" err="1"/>
              <a:t>earum</a:t>
            </a:r>
            <a:r>
              <a:rPr lang="de-DE" dirty="0"/>
              <a:t> </a:t>
            </a:r>
            <a:r>
              <a:rPr lang="de-DE" dirty="0" err="1"/>
              <a:t>cus</a:t>
            </a:r>
            <a:r>
              <a:rPr lang="de-DE" dirty="0"/>
              <a:t> </a:t>
            </a:r>
            <a:r>
              <a:rPr lang="de-DE" dirty="0" err="1"/>
              <a:t>reped</a:t>
            </a:r>
            <a:r>
              <a:rPr lang="de-DE" dirty="0"/>
              <a:t> </a:t>
            </a:r>
            <a:r>
              <a:rPr lang="de-DE" dirty="0" err="1"/>
              <a:t>qui</a:t>
            </a:r>
            <a:r>
              <a:rPr lang="de-DE" dirty="0"/>
              <a:t> </a:t>
            </a:r>
            <a:r>
              <a:rPr lang="de-DE" dirty="0" err="1"/>
              <a:t>temporr</a:t>
            </a:r>
            <a:r>
              <a:rPr lang="de-DE" dirty="0"/>
              <a:t> </a:t>
            </a:r>
            <a:r>
              <a:rPr lang="de-DE" dirty="0" err="1"/>
              <a:t>orerum</a:t>
            </a:r>
            <a:r>
              <a:rPr lang="de-DE" dirty="0"/>
              <a:t> </a:t>
            </a:r>
            <a:r>
              <a:rPr lang="de-DE" dirty="0" err="1"/>
              <a:t>fugias</a:t>
            </a:r>
            <a:r>
              <a:rPr lang="de-DE" dirty="0"/>
              <a:t> </a:t>
            </a:r>
            <a:r>
              <a:rPr lang="de-DE" dirty="0" err="1"/>
              <a:t>maio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 err="1"/>
              <a:t>resedit</a:t>
            </a:r>
            <a:r>
              <a:rPr lang="de-DE" dirty="0"/>
              <a:t>, </a:t>
            </a:r>
            <a:r>
              <a:rPr lang="de-DE" dirty="0" err="1"/>
              <a:t>conem</a:t>
            </a:r>
            <a:r>
              <a:rPr lang="de-DE" dirty="0"/>
              <a:t> </a:t>
            </a:r>
            <a:r>
              <a:rPr lang="de-DE" dirty="0" err="1"/>
              <a:t>faccaes</a:t>
            </a:r>
            <a:r>
              <a:rPr lang="de-DE" dirty="0"/>
              <a:t>: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Folientitel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Ich bin eine Headline</a:t>
            </a:r>
          </a:p>
          <a:p>
            <a:pPr lvl="2"/>
            <a:r>
              <a:rPr lang="de-DE"/>
              <a:t>Obita sitiusandita nonsequi aliquam ex eos molorisque offi cimil moluptatum qui quo ipsam ad exereium etur lorem et ipsum dolor.</a:t>
            </a:r>
          </a:p>
          <a:p>
            <a:pPr lvl="2"/>
            <a:endParaRPr lang="de-DE"/>
          </a:p>
          <a:p>
            <a:pPr lvl="3"/>
            <a:r>
              <a:rPr lang="de-DE" b="1">
                <a:solidFill>
                  <a:schemeClr val="tx2"/>
                </a:solidFill>
              </a:rPr>
              <a:t>1.</a:t>
            </a:r>
            <a:r>
              <a:rPr lang="de-DE"/>
              <a:t>	Usciae voluptur? Maximaio beritium dolut ommossi mporeicipsam ipsum fa-</a:t>
            </a:r>
            <a:br>
              <a:rPr lang="de-DE"/>
            </a:br>
            <a:r>
              <a:rPr lang="de-DE"/>
              <a:t>cest everum harum estrum earum cus reped qui temporr orerum fugias maio-</a:t>
            </a:r>
            <a:br>
              <a:rPr lang="de-DE"/>
            </a:br>
            <a:r>
              <a:rPr lang="de-DE"/>
              <a:t>resedit, conem faccaes:</a:t>
            </a:r>
          </a:p>
          <a:p>
            <a:pPr lvl="4"/>
            <a:r>
              <a:rPr lang="de-DE" b="1"/>
              <a:t>1.1.</a:t>
            </a:r>
            <a:r>
              <a:rPr lang="de-DE"/>
              <a:t>	Unt, vellabo. Doluptatus, eserum dem id mi, omnimin reptatibus milit, te etur, odit et accusame sedipsa quam, nate nonet eum et quam repuda dolupta dolore.</a:t>
            </a:r>
          </a:p>
          <a:p>
            <a:pPr lvl="4"/>
            <a:r>
              <a:rPr lang="de-DE" b="1"/>
              <a:t>1.2.</a:t>
            </a:r>
            <a:r>
              <a:rPr lang="de-DE"/>
              <a:t>	Obita sitiusandita nonsequi aliquam ex eos molorisque:</a:t>
            </a:r>
          </a:p>
          <a:p>
            <a:pPr lvl="5"/>
            <a:r>
              <a:rPr lang="de-DE" b="1"/>
              <a:t>1.2.1.</a:t>
            </a:r>
            <a:r>
              <a:rPr lang="de-DE"/>
              <a:t>	Estrum earum cus reped qui temporr orerum</a:t>
            </a:r>
          </a:p>
          <a:p>
            <a:pPr lvl="5"/>
            <a:r>
              <a:rPr lang="de-DE" b="1"/>
              <a:t>1.2.2.</a:t>
            </a:r>
            <a:r>
              <a:rPr lang="de-DE"/>
              <a:t>	Omnimin reptatibus milit, te etur, odit et</a:t>
            </a:r>
          </a:p>
          <a:p>
            <a:pPr lvl="3"/>
            <a:r>
              <a:rPr lang="de-DE" b="1">
                <a:solidFill>
                  <a:schemeClr val="tx2"/>
                </a:solidFill>
              </a:rPr>
              <a:t>2.</a:t>
            </a:r>
            <a:r>
              <a:rPr lang="de-DE"/>
              <a:t>	Unt, vellabo. Doluptatus, eserum dem id mi, omnimin reptatibus milit, te etur, odit et accusame sedipsa quam, nate nonet eum et quam repuda dolupta dolore.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90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Folientitel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Ich bin eine Headline</a:t>
            </a:r>
          </a:p>
          <a:p>
            <a:pPr lvl="2"/>
            <a:r>
              <a:rPr lang="de-DE"/>
              <a:t>Obita sitiusandita nonsequi aliquam ex eos molorisque officimil moluptatum qui quo ip-</a:t>
            </a:r>
            <a:br>
              <a:rPr lang="de-DE"/>
            </a:br>
            <a:r>
              <a:rPr lang="de-DE"/>
              <a:t>sam ad exereium etur lorem et ipsum dolor.</a:t>
            </a:r>
          </a:p>
          <a:p>
            <a:pPr lvl="1"/>
            <a:r>
              <a:rPr lang="de-DE"/>
              <a:t>Ich bin eine Subheadline</a:t>
            </a:r>
          </a:p>
          <a:p>
            <a:pPr lvl="2"/>
            <a:r>
              <a:rPr lang="de-DE"/>
              <a:t>Obita sitiusandita nonsequi aliquam ex eos molorisque lorem et ipsum:</a:t>
            </a:r>
          </a:p>
          <a:p>
            <a:pPr lvl="3"/>
            <a:r>
              <a:rPr lang="de-DE"/>
              <a:t>Usciae voluptur? Maximaio beritium do-</a:t>
            </a:r>
            <a:br>
              <a:rPr lang="de-DE"/>
            </a:br>
            <a:r>
              <a:rPr lang="de-DE"/>
              <a:t>lut ommossi mporeicipsam ipsum facest everum harum estrum earum cus reped qui temporr orerum fugias maioresedit, conem faccaes:</a:t>
            </a:r>
          </a:p>
          <a:p>
            <a:pPr lvl="3"/>
            <a:r>
              <a:rPr lang="de-DE"/>
              <a:t>Estrum earum cus reped qui temporr ore-</a:t>
            </a:r>
            <a:br>
              <a:rPr lang="de-DE"/>
            </a:br>
            <a:r>
              <a:rPr lang="de-DE"/>
              <a:t>rum Omnimin reptatibus milit, te etur, odit 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© Bildnachweis</a:t>
            </a:r>
          </a:p>
        </p:txBody>
      </p:sp>
    </p:spTree>
    <p:extLst>
      <p:ext uri="{BB962C8B-B14F-4D97-AF65-F5344CB8AC3E}">
        <p14:creationId xmlns:p14="http://schemas.microsoft.com/office/powerpoint/2010/main" val="335177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90F9-9C8B-4738-A50E-8F04301A8C1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© Bildnachweis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Folientitel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1155150"/>
      </p:ext>
    </p:extLst>
  </p:cSld>
  <p:clrMapOvr>
    <a:masterClrMapping/>
  </p:clrMapOvr>
</p:sld>
</file>

<file path=ppt/theme/theme1.xml><?xml version="1.0" encoding="utf-8"?>
<a:theme xmlns:a="http://schemas.openxmlformats.org/drawingml/2006/main" name="DRK_Praesentation_4zu3">
  <a:themeElements>
    <a:clrScheme name="DRK">
      <a:dk1>
        <a:sysClr val="windowText" lastClr="000000"/>
      </a:dk1>
      <a:lt1>
        <a:sysClr val="window" lastClr="FFFFFF"/>
      </a:lt1>
      <a:dk2>
        <a:srgbClr val="E60005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RK">
      <a:majorFont>
        <a:latin typeface="Merriweather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5" id="{06160AF7-0A01-3C44-8386-F93E870C5461}" vid="{96A85413-81F4-EB47-A07B-3A6941BB5F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Bildschirmpräsentation (4:3)</PresentationFormat>
  <Paragraphs>45</Paragraphs>
  <Slides>5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DRK_Praesentation_4zu3</vt:lpstr>
      <vt:lpstr>Titel der Präsentation</vt:lpstr>
      <vt:lpstr>Folientitel</vt:lpstr>
      <vt:lpstr>Folientitel</vt:lpstr>
      <vt:lpstr>Folientitel</vt:lpstr>
      <vt:lpstr>Folientitel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Junge, Julia</dc:creator>
  <cp:lastModifiedBy>Junge, Julia</cp:lastModifiedBy>
  <cp:revision>2</cp:revision>
  <dcterms:created xsi:type="dcterms:W3CDTF">2019-01-31T13:58:46Z</dcterms:created>
  <dcterms:modified xsi:type="dcterms:W3CDTF">2019-02-04T12:15:51Z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_HilfslinienVertical">
    <vt:lpwstr>CustomLayout</vt:lpwstr>
  </property>
  <property fmtid="{D5CDD505-2E9C-101B-9397-08002B2CF9AE}" pid="3" name="ho_HilfslinienVertical1">
    <vt:lpwstr>1.2</vt:lpwstr>
  </property>
  <property fmtid="{D5CDD505-2E9C-101B-9397-08002B2CF9AE}" pid="4" name="ho_HilfslinienVertical2">
    <vt:lpwstr>12.4</vt:lpwstr>
  </property>
  <property fmtid="{D5CDD505-2E9C-101B-9397-08002B2CF9AE}" pid="5" name="ho_HilfslinienVertical3">
    <vt:lpwstr>13</vt:lpwstr>
  </property>
  <property fmtid="{D5CDD505-2E9C-101B-9397-08002B2CF9AE}" pid="6" name="ho_HilfslinienVertical4">
    <vt:lpwstr>24.2</vt:lpwstr>
  </property>
  <property fmtid="{D5CDD505-2E9C-101B-9397-08002B2CF9AE}" pid="7" name="ho_HilfslinienVertical5">
    <vt:lpwstr>23.9</vt:lpwstr>
  </property>
  <property fmtid="{D5CDD505-2E9C-101B-9397-08002B2CF9AE}" pid="8" name="ho_HilfslinienVertical6">
    <vt:lpwstr/>
  </property>
  <property fmtid="{D5CDD505-2E9C-101B-9397-08002B2CF9AE}" pid="9" name="ho_HilfslinienVertical7">
    <vt:lpwstr/>
  </property>
  <property fmtid="{D5CDD505-2E9C-101B-9397-08002B2CF9AE}" pid="10" name="ho_HilfslinienVertical8">
    <vt:lpwstr/>
  </property>
  <property fmtid="{D5CDD505-2E9C-101B-9397-08002B2CF9AE}" pid="11" name="ho_HilfslinienVertical9">
    <vt:lpwstr/>
  </property>
  <property fmtid="{D5CDD505-2E9C-101B-9397-08002B2CF9AE}" pid="12" name="ho_HilfslinienVertical10">
    <vt:lpwstr/>
  </property>
  <property fmtid="{D5CDD505-2E9C-101B-9397-08002B2CF9AE}" pid="13" name="ho_HilfslinienVertical11">
    <vt:lpwstr/>
  </property>
  <property fmtid="{D5CDD505-2E9C-101B-9397-08002B2CF9AE}" pid="14" name="ho_HilfslinienVertical12">
    <vt:lpwstr/>
  </property>
  <property fmtid="{D5CDD505-2E9C-101B-9397-08002B2CF9AE}" pid="15" name="ho_HilfslinienVertical13">
    <vt:lpwstr/>
  </property>
  <property fmtid="{D5CDD505-2E9C-101B-9397-08002B2CF9AE}" pid="16" name="ho_HilfslinienVertical14">
    <vt:lpwstr/>
  </property>
  <property fmtid="{D5CDD505-2E9C-101B-9397-08002B2CF9AE}" pid="17" name="ho_HilfslinienVertical15">
    <vt:lpwstr/>
  </property>
  <property fmtid="{D5CDD505-2E9C-101B-9397-08002B2CF9AE}" pid="18" name="ho_HilfslinienVertical16">
    <vt:lpwstr/>
  </property>
  <property fmtid="{D5CDD505-2E9C-101B-9397-08002B2CF9AE}" pid="19" name="ho_HilfslinienVertical17">
    <vt:lpwstr/>
  </property>
  <property fmtid="{D5CDD505-2E9C-101B-9397-08002B2CF9AE}" pid="20" name="ho_HilfslinienVertical18">
    <vt:lpwstr/>
  </property>
  <property fmtid="{D5CDD505-2E9C-101B-9397-08002B2CF9AE}" pid="21" name="ho_HilfslinienVertical19">
    <vt:lpwstr/>
  </property>
  <property fmtid="{D5CDD505-2E9C-101B-9397-08002B2CF9AE}" pid="22" name="ho_HilfslinienVertical20">
    <vt:lpwstr/>
  </property>
  <property fmtid="{D5CDD505-2E9C-101B-9397-08002B2CF9AE}" pid="23" name="ho_HilfslinienHorizontal">
    <vt:lpwstr>Master</vt:lpwstr>
  </property>
  <property fmtid="{D5CDD505-2E9C-101B-9397-08002B2CF9AE}" pid="24" name="ho_HilfslinienHorizontal1">
    <vt:lpwstr>.6</vt:lpwstr>
  </property>
  <property fmtid="{D5CDD505-2E9C-101B-9397-08002B2CF9AE}" pid="25" name="ho_HilfslinienHorizontal2">
    <vt:lpwstr>1.8</vt:lpwstr>
  </property>
  <property fmtid="{D5CDD505-2E9C-101B-9397-08002B2CF9AE}" pid="26" name="ho_HilfslinienHorizontal3">
    <vt:lpwstr>3</vt:lpwstr>
  </property>
  <property fmtid="{D5CDD505-2E9C-101B-9397-08002B2CF9AE}" pid="27" name="ho_HilfslinienHorizontal4">
    <vt:lpwstr>12.5</vt:lpwstr>
  </property>
  <property fmtid="{D5CDD505-2E9C-101B-9397-08002B2CF9AE}" pid="28" name="ho_HilfslinienHorizontal5">
    <vt:lpwstr>13.1</vt:lpwstr>
  </property>
  <property fmtid="{D5CDD505-2E9C-101B-9397-08002B2CF9AE}" pid="29" name="ho_HilfslinienHorizontal6">
    <vt:lpwstr>18.45</vt:lpwstr>
  </property>
  <property fmtid="{D5CDD505-2E9C-101B-9397-08002B2CF9AE}" pid="30" name="ho_HilfslinienHorizontal7">
    <vt:lpwstr/>
  </property>
  <property fmtid="{D5CDD505-2E9C-101B-9397-08002B2CF9AE}" pid="31" name="ho_HilfslinienHorizontal8">
    <vt:lpwstr/>
  </property>
  <property fmtid="{D5CDD505-2E9C-101B-9397-08002B2CF9AE}" pid="32" name="ho_HilfslinienHorizontal9">
    <vt:lpwstr/>
  </property>
  <property fmtid="{D5CDD505-2E9C-101B-9397-08002B2CF9AE}" pid="33" name="ho_HilfslinienHorizontal10">
    <vt:lpwstr/>
  </property>
  <property fmtid="{D5CDD505-2E9C-101B-9397-08002B2CF9AE}" pid="34" name="ho_HilfslinienHorizontal11">
    <vt:lpwstr/>
  </property>
  <property fmtid="{D5CDD505-2E9C-101B-9397-08002B2CF9AE}" pid="35" name="ho_HilfslinienHorizontal12">
    <vt:lpwstr/>
  </property>
  <property fmtid="{D5CDD505-2E9C-101B-9397-08002B2CF9AE}" pid="36" name="ho_HilfslinienHorizontal13">
    <vt:lpwstr/>
  </property>
  <property fmtid="{D5CDD505-2E9C-101B-9397-08002B2CF9AE}" pid="37" name="ho_HilfslinienHorizontal14">
    <vt:lpwstr/>
  </property>
  <property fmtid="{D5CDD505-2E9C-101B-9397-08002B2CF9AE}" pid="38" name="ho_HilfslinienHorizontal15">
    <vt:lpwstr/>
  </property>
  <property fmtid="{D5CDD505-2E9C-101B-9397-08002B2CF9AE}" pid="39" name="ho_HilfslinienHorizontal16">
    <vt:lpwstr/>
  </property>
  <property fmtid="{D5CDD505-2E9C-101B-9397-08002B2CF9AE}" pid="40" name="ho_HilfslinienHorizontal17">
    <vt:lpwstr/>
  </property>
  <property fmtid="{D5CDD505-2E9C-101B-9397-08002B2CF9AE}" pid="41" name="ho_HilfslinienHorizontal18">
    <vt:lpwstr/>
  </property>
  <property fmtid="{D5CDD505-2E9C-101B-9397-08002B2CF9AE}" pid="42" name="ho_HilfslinienHorizontal19">
    <vt:lpwstr/>
  </property>
  <property fmtid="{D5CDD505-2E9C-101B-9397-08002B2CF9AE}" pid="43" name="ho_HilfslinienHorizontal20">
    <vt:lpwstr/>
  </property>
</Properties>
</file>