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B8F7-3E60-3900-FF49-5DBF7960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JAVA PRESENTATION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491-A11A-EDAA-DC1F-11D15D47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3200" u="sng" dirty="0"/>
              <a:t>JAVA PROJECT </a:t>
            </a:r>
            <a:r>
              <a:rPr lang="en-US" sz="3200" dirty="0"/>
              <a:t>: CREATING A STUDENT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11880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DB5B-A810-1065-0DBF-FDA0168C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      </a:t>
            </a:r>
            <a:r>
              <a:rPr lang="en-US" sz="4000" u="sng" dirty="0"/>
              <a:t>Summary</a:t>
            </a:r>
          </a:p>
          <a:p>
            <a:r>
              <a:rPr lang="en-US" sz="4000" dirty="0"/>
              <a:t>Robust student management application</a:t>
            </a:r>
          </a:p>
          <a:p>
            <a:r>
              <a:rPr lang="en-US" sz="4000" dirty="0"/>
              <a:t>Combines console and GUI interfaces</a:t>
            </a:r>
          </a:p>
          <a:p>
            <a:r>
              <a:rPr lang="en-US" sz="4000" dirty="0"/>
              <a:t>Demonstrates core Java programming skills</a:t>
            </a:r>
          </a:p>
          <a:p>
            <a:r>
              <a:rPr lang="en-US" sz="4000" dirty="0"/>
              <a:t>Thread-safe and persistent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826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940C-04F4-1370-28BF-ABD31792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/>
          <a:lstStyle/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 MEM</a:t>
            </a:r>
            <a:r>
              <a:rPr lang="en-US" sz="1800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HILLARY ANUNDA-BSSEC01/1597/2022 (GROUP LEADER)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VICTOR MAGAMBO-C028/402110/2023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IAN KIPKEMBOI-C028/401623/2023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STALLONE MUSIGAH-BSSEC01/1159/2021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⁠EVA-PEACE KINYA-C028/401605/2023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MARCELLUS MOTITO -C028/401616/2023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64CE-A892-4721-44D5-44CFC747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24463"/>
            <a:ext cx="10353762" cy="587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Manage student records efficiently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Add, update, delete, and display students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 and GUI interfaces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persistence with file storage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Multithreading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used for the project were:</a:t>
            </a:r>
          </a:p>
        </p:txBody>
      </p:sp>
    </p:spTree>
    <p:extLst>
      <p:ext uri="{BB962C8B-B14F-4D97-AF65-F5344CB8AC3E}">
        <p14:creationId xmlns:p14="http://schemas.microsoft.com/office/powerpoint/2010/main" val="110943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BD62-59A5-C280-6A0E-F3EEA5D0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4325"/>
            <a:ext cx="10353762" cy="6343650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3600" u="sng" dirty="0"/>
              <a:t>Student.java</a:t>
            </a:r>
          </a:p>
          <a:p>
            <a:r>
              <a:rPr lang="en-US" sz="3600" dirty="0"/>
              <a:t>Represents a student entity</a:t>
            </a:r>
          </a:p>
          <a:p>
            <a:r>
              <a:rPr lang="en-US" sz="3600" dirty="0"/>
              <a:t> Fields: name, id, course, grade</a:t>
            </a:r>
          </a:p>
          <a:p>
            <a:r>
              <a:rPr lang="en-US" sz="3600" dirty="0"/>
              <a:t> Encapsulation with getters and setters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toString</a:t>
            </a:r>
            <a:r>
              <a:rPr lang="en-US" sz="3600" dirty="0"/>
              <a:t>() method for display</a:t>
            </a:r>
          </a:p>
        </p:txBody>
      </p:sp>
    </p:spTree>
    <p:extLst>
      <p:ext uri="{BB962C8B-B14F-4D97-AF65-F5344CB8AC3E}">
        <p14:creationId xmlns:p14="http://schemas.microsoft.com/office/powerpoint/2010/main" val="24525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0636-C58F-4020-1B24-B24444F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599"/>
            <a:ext cx="10353762" cy="6257925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000" u="sng" dirty="0"/>
              <a:t>StudentManagementSystem.java</a:t>
            </a:r>
          </a:p>
          <a:p>
            <a:r>
              <a:rPr lang="en-US" sz="3600" dirty="0"/>
              <a:t>Core system managing students</a:t>
            </a:r>
          </a:p>
          <a:p>
            <a:r>
              <a:rPr lang="en-US" sz="3600" dirty="0"/>
              <a:t>Uses ArrayList to store students</a:t>
            </a:r>
          </a:p>
          <a:p>
            <a:r>
              <a:rPr lang="en-US" sz="3600" dirty="0"/>
              <a:t>Synchronized methods for thread safety</a:t>
            </a:r>
          </a:p>
          <a:p>
            <a:r>
              <a:rPr lang="en-US" sz="3600" dirty="0"/>
              <a:t>Input validation and exception handling</a:t>
            </a:r>
          </a:p>
          <a:p>
            <a:r>
              <a:rPr lang="en-US" sz="3600" dirty="0"/>
              <a:t>File I/O for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31766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163B-EB5C-F125-0D5A-89D6E160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     </a:t>
            </a:r>
            <a:r>
              <a:rPr lang="en-US" sz="4400" u="sng" dirty="0"/>
              <a:t>ConsoleInterface.java</a:t>
            </a:r>
          </a:p>
          <a:p>
            <a:r>
              <a:rPr lang="en-US" sz="4400" dirty="0"/>
              <a:t>Console-based user interface</a:t>
            </a:r>
          </a:p>
          <a:p>
            <a:r>
              <a:rPr lang="en-US" sz="4400" dirty="0"/>
              <a:t>Menu-driven interaction</a:t>
            </a:r>
          </a:p>
          <a:p>
            <a:r>
              <a:rPr lang="en-US" sz="4400" dirty="0"/>
              <a:t>Uses Scanner for input</a:t>
            </a:r>
          </a:p>
          <a:p>
            <a:r>
              <a:rPr lang="en-US" sz="4400" dirty="0"/>
              <a:t>Handles invalid inputs gracefully</a:t>
            </a:r>
          </a:p>
          <a:p>
            <a:r>
              <a:rPr lang="en-US" sz="4400" dirty="0"/>
              <a:t>Calls </a:t>
            </a:r>
            <a:r>
              <a:rPr lang="en-US" sz="4400" dirty="0" err="1"/>
              <a:t>StudentManagementSystem</a:t>
            </a:r>
            <a:r>
              <a:rPr lang="en-US" sz="44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76349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DCB5-8C7B-003F-C08A-008C38B1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</a:t>
            </a:r>
            <a:r>
              <a:rPr lang="en-US" sz="3600" u="sng" dirty="0"/>
              <a:t>StudentManagementGUI.java</a:t>
            </a:r>
          </a:p>
          <a:p>
            <a:r>
              <a:rPr lang="en-US" sz="3600" dirty="0"/>
              <a:t>JavaFX graphical user interface</a:t>
            </a:r>
          </a:p>
          <a:p>
            <a:r>
              <a:rPr lang="en-US" sz="3600" dirty="0" err="1"/>
              <a:t>GridPane</a:t>
            </a:r>
            <a:r>
              <a:rPr lang="en-US" sz="3600" dirty="0"/>
              <a:t> layout with input fields and buttons</a:t>
            </a:r>
          </a:p>
          <a:p>
            <a:r>
              <a:rPr lang="en-US" sz="3600" dirty="0"/>
              <a:t>Event-driven programming with button handlers</a:t>
            </a:r>
          </a:p>
          <a:p>
            <a:r>
              <a:rPr lang="en-US" sz="3600" dirty="0"/>
              <a:t>Displays output in </a:t>
            </a:r>
            <a:r>
              <a:rPr lang="en-US" sz="3600" dirty="0" err="1"/>
              <a:t>TextArea</a:t>
            </a:r>
            <a:endParaRPr lang="en-US" sz="3600" dirty="0"/>
          </a:p>
          <a:p>
            <a:r>
              <a:rPr lang="en-US" sz="3600" dirty="0"/>
              <a:t>Interacts with </a:t>
            </a:r>
            <a:r>
              <a:rPr lang="en-US" sz="3600" dirty="0" err="1"/>
              <a:t>StudentManagementSystem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6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26D8-1431-6B06-684C-5388040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</a:t>
            </a:r>
            <a:r>
              <a:rPr lang="en-US" sz="4000" u="sng" dirty="0"/>
              <a:t>Main.java</a:t>
            </a:r>
          </a:p>
          <a:p>
            <a:r>
              <a:rPr lang="en-US" sz="4000" dirty="0"/>
              <a:t>Application entry point</a:t>
            </a:r>
          </a:p>
          <a:p>
            <a:r>
              <a:rPr lang="en-US" sz="4000" dirty="0"/>
              <a:t>Starts console interface</a:t>
            </a:r>
          </a:p>
          <a:p>
            <a:r>
              <a:rPr lang="en-US" sz="4000" dirty="0"/>
              <a:t>Demonstrates multithreading with threads adding students</a:t>
            </a:r>
          </a:p>
          <a:p>
            <a:r>
              <a:rPr lang="en-US" sz="4000" dirty="0"/>
              <a:t>Option to launch GUI</a:t>
            </a:r>
          </a:p>
        </p:txBody>
      </p:sp>
    </p:spTree>
    <p:extLst>
      <p:ext uri="{BB962C8B-B14F-4D97-AF65-F5344CB8AC3E}">
        <p14:creationId xmlns:p14="http://schemas.microsoft.com/office/powerpoint/2010/main" val="144660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7BAF-BF68-F30A-0CAA-CB6F2253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</a:t>
            </a:r>
            <a:r>
              <a:rPr lang="en-US" sz="3600" u="sng" dirty="0"/>
              <a:t>Key Concepts Used</a:t>
            </a:r>
          </a:p>
          <a:p>
            <a:r>
              <a:rPr lang="en-US" sz="3600" dirty="0"/>
              <a:t>Object-Oriented Programming (OOP)</a:t>
            </a:r>
          </a:p>
          <a:p>
            <a:r>
              <a:rPr lang="en-US" sz="3600" dirty="0"/>
              <a:t>Exception Handling</a:t>
            </a:r>
          </a:p>
          <a:p>
            <a:r>
              <a:rPr lang="en-US" sz="3600" dirty="0"/>
              <a:t>Multithreading and Synchronization</a:t>
            </a:r>
          </a:p>
          <a:p>
            <a:r>
              <a:rPr lang="en-US" sz="3600" dirty="0"/>
              <a:t>File Input/Output (I/O)</a:t>
            </a:r>
          </a:p>
          <a:p>
            <a:r>
              <a:rPr lang="en-US" sz="3600" dirty="0"/>
              <a:t>JavaFX GUI</a:t>
            </a:r>
          </a:p>
          <a:p>
            <a:r>
              <a:rPr lang="en-US" sz="3600" dirty="0"/>
              <a:t>Modern Java Features (Streams, Lambdas)</a:t>
            </a:r>
          </a:p>
        </p:txBody>
      </p:sp>
    </p:spTree>
    <p:extLst>
      <p:ext uri="{BB962C8B-B14F-4D97-AF65-F5344CB8AC3E}">
        <p14:creationId xmlns:p14="http://schemas.microsoft.com/office/powerpoint/2010/main" val="63782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PRESENTATION</Template>
  <TotalTime>135</TotalTime>
  <Words>266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Cascadia Code</vt:lpstr>
      <vt:lpstr>Rockwell</vt:lpstr>
      <vt:lpstr>Times New Roman</vt:lpstr>
      <vt:lpstr>Wingdings</vt:lpstr>
      <vt:lpstr>Damask</vt:lpstr>
      <vt:lpstr>JAVA PRESENTATION: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Marvelous Heavenly</dc:creator>
  <cp:lastModifiedBy>Marvelous Heavenly</cp:lastModifiedBy>
  <cp:revision>3</cp:revision>
  <dcterms:created xsi:type="dcterms:W3CDTF">2025-04-25T12:15:16Z</dcterms:created>
  <dcterms:modified xsi:type="dcterms:W3CDTF">2025-04-25T15:22:02Z</dcterms:modified>
</cp:coreProperties>
</file>