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0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2B8F7-3E60-3900-FF49-5DBF7960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JAVA PRESENTATION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1491-A11A-EDAA-DC1F-11D15D477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endParaRPr lang="en-US" b="0" dirty="0">
              <a:solidFill>
                <a:srgbClr val="CCCCCC"/>
              </a:solidFill>
              <a:effectLst/>
              <a:latin typeface="Cascadia Code" panose="020B0609020000020004" pitchFamily="49" charset="0"/>
            </a:endParaRPr>
          </a:p>
          <a:p>
            <a:r>
              <a:rPr lang="en-US" sz="3200" u="sng" dirty="0"/>
              <a:t>JAVA PROJECT </a:t>
            </a:r>
            <a:r>
              <a:rPr lang="en-US" sz="3200" dirty="0"/>
              <a:t>: CREATING A STUDENT MANAGEMENT SYSTEM.</a:t>
            </a:r>
          </a:p>
        </p:txBody>
      </p:sp>
    </p:spTree>
    <p:extLst>
      <p:ext uri="{BB962C8B-B14F-4D97-AF65-F5344CB8AC3E}">
        <p14:creationId xmlns:p14="http://schemas.microsoft.com/office/powerpoint/2010/main" val="2118807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A64CE-A892-4721-44D5-44CFC7478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724463"/>
            <a:ext cx="10353762" cy="587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32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 Manage student records efficiently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Add, update, delete, and display students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Console and GUI interfaces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Data persistence with file storage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Multithreading support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files used for the project were:</a:t>
            </a:r>
          </a:p>
        </p:txBody>
      </p:sp>
    </p:spTree>
    <p:extLst>
      <p:ext uri="{BB962C8B-B14F-4D97-AF65-F5344CB8AC3E}">
        <p14:creationId xmlns:p14="http://schemas.microsoft.com/office/powerpoint/2010/main" val="110943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BD62-59A5-C280-6A0E-F3EEA5D00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314325"/>
            <a:ext cx="10353762" cy="6343650"/>
          </a:xfrm>
        </p:spPr>
        <p:txBody>
          <a:bodyPr>
            <a:normAutofit/>
          </a:bodyPr>
          <a:lstStyle/>
          <a:p>
            <a:pPr marL="2743200" lvl="6" indent="0">
              <a:buNone/>
            </a:pPr>
            <a:r>
              <a:rPr lang="en-US" sz="3600" u="sng" dirty="0"/>
              <a:t>Student.java</a:t>
            </a:r>
          </a:p>
          <a:p>
            <a:r>
              <a:rPr lang="en-US" sz="3600" dirty="0"/>
              <a:t>Represents a student entity</a:t>
            </a:r>
          </a:p>
          <a:p>
            <a:r>
              <a:rPr lang="en-US" sz="3600" dirty="0"/>
              <a:t> Fields: name, id, course, grade</a:t>
            </a:r>
          </a:p>
          <a:p>
            <a:r>
              <a:rPr lang="en-US" sz="3600" dirty="0"/>
              <a:t> Encapsulation with getters and setters</a:t>
            </a:r>
          </a:p>
          <a:p>
            <a:r>
              <a:rPr lang="en-US" sz="3600" dirty="0"/>
              <a:t> </a:t>
            </a:r>
            <a:r>
              <a:rPr lang="en-US" sz="3600" dirty="0" err="1"/>
              <a:t>toString</a:t>
            </a:r>
            <a:r>
              <a:rPr lang="en-US" sz="3600" dirty="0"/>
              <a:t>() method for display</a:t>
            </a:r>
          </a:p>
        </p:txBody>
      </p:sp>
    </p:spTree>
    <p:extLst>
      <p:ext uri="{BB962C8B-B14F-4D97-AF65-F5344CB8AC3E}">
        <p14:creationId xmlns:p14="http://schemas.microsoft.com/office/powerpoint/2010/main" val="2452534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80636-C58F-4020-1B24-B24444F3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8599"/>
            <a:ext cx="10353762" cy="6257925"/>
          </a:xfrm>
        </p:spPr>
        <p:txBody>
          <a:bodyPr>
            <a:normAutofit/>
          </a:bodyPr>
          <a:lstStyle/>
          <a:p>
            <a:pPr marL="1371600" lvl="3" indent="0">
              <a:buNone/>
            </a:pPr>
            <a:r>
              <a:rPr lang="en-US" sz="3000" u="sng" dirty="0"/>
              <a:t>StudentManagementSystem.java</a:t>
            </a:r>
          </a:p>
          <a:p>
            <a:r>
              <a:rPr lang="en-US" sz="3600" dirty="0"/>
              <a:t>Core system managing students</a:t>
            </a:r>
          </a:p>
          <a:p>
            <a:r>
              <a:rPr lang="en-US" sz="3600" dirty="0"/>
              <a:t>Uses ArrayList to store students</a:t>
            </a:r>
          </a:p>
          <a:p>
            <a:r>
              <a:rPr lang="en-US" sz="3600" dirty="0"/>
              <a:t>Synchronized methods for thread safety</a:t>
            </a:r>
          </a:p>
          <a:p>
            <a:r>
              <a:rPr lang="en-US" sz="3600" dirty="0"/>
              <a:t>Input validation and exception handling</a:t>
            </a:r>
          </a:p>
          <a:p>
            <a:r>
              <a:rPr lang="en-US" sz="3600" dirty="0"/>
              <a:t>File I/O for data persistence</a:t>
            </a:r>
          </a:p>
        </p:txBody>
      </p:sp>
    </p:spTree>
    <p:extLst>
      <p:ext uri="{BB962C8B-B14F-4D97-AF65-F5344CB8AC3E}">
        <p14:creationId xmlns:p14="http://schemas.microsoft.com/office/powerpoint/2010/main" val="317667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163B-EB5C-F125-0D5A-89D6E160A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             </a:t>
            </a:r>
            <a:r>
              <a:rPr lang="en-US" sz="4400" u="sng" dirty="0"/>
              <a:t>ConsoleInterface.java</a:t>
            </a:r>
          </a:p>
          <a:p>
            <a:r>
              <a:rPr lang="en-US" sz="4400" dirty="0"/>
              <a:t>Console-based user interface</a:t>
            </a:r>
          </a:p>
          <a:p>
            <a:r>
              <a:rPr lang="en-US" sz="4400" dirty="0"/>
              <a:t>Menu-driven interaction</a:t>
            </a:r>
          </a:p>
          <a:p>
            <a:r>
              <a:rPr lang="en-US" sz="4400" dirty="0"/>
              <a:t>Uses Scanner for input</a:t>
            </a:r>
          </a:p>
          <a:p>
            <a:r>
              <a:rPr lang="en-US" sz="4400" dirty="0"/>
              <a:t>Handles invalid inputs gracefully</a:t>
            </a:r>
          </a:p>
          <a:p>
            <a:r>
              <a:rPr lang="en-US" sz="4400" dirty="0"/>
              <a:t>Calls </a:t>
            </a:r>
            <a:r>
              <a:rPr lang="en-US" sz="4400" dirty="0" err="1"/>
              <a:t>StudentManagementSystem</a:t>
            </a:r>
            <a:r>
              <a:rPr lang="en-US" sz="4400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763497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BDCB5-8C7B-003F-C08A-008C38B1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         </a:t>
            </a:r>
            <a:r>
              <a:rPr lang="en-US" sz="3600" u="sng" dirty="0"/>
              <a:t>StudentManagementGUI.java</a:t>
            </a:r>
          </a:p>
          <a:p>
            <a:r>
              <a:rPr lang="en-US" sz="3600" dirty="0"/>
              <a:t>JavaFX graphical user interface</a:t>
            </a:r>
          </a:p>
          <a:p>
            <a:r>
              <a:rPr lang="en-US" sz="3600" dirty="0" err="1"/>
              <a:t>GridPane</a:t>
            </a:r>
            <a:r>
              <a:rPr lang="en-US" sz="3600" dirty="0"/>
              <a:t> layout with input fields and buttons</a:t>
            </a:r>
          </a:p>
          <a:p>
            <a:r>
              <a:rPr lang="en-US" sz="3600" dirty="0"/>
              <a:t>Event-driven programming with button handlers</a:t>
            </a:r>
          </a:p>
          <a:p>
            <a:r>
              <a:rPr lang="en-US" sz="3600" dirty="0"/>
              <a:t>Displays output in </a:t>
            </a:r>
            <a:r>
              <a:rPr lang="en-US" sz="3600" dirty="0" err="1"/>
              <a:t>TextArea</a:t>
            </a:r>
            <a:endParaRPr lang="en-US" sz="3600" dirty="0"/>
          </a:p>
          <a:p>
            <a:r>
              <a:rPr lang="en-US" sz="3600" dirty="0"/>
              <a:t>Interacts with </a:t>
            </a:r>
            <a:r>
              <a:rPr lang="en-US" sz="3600" dirty="0" err="1"/>
              <a:t>StudentManagementSystem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86264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26D8-1431-6B06-684C-5388040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               </a:t>
            </a:r>
            <a:r>
              <a:rPr lang="en-US" sz="4000" u="sng" dirty="0"/>
              <a:t>Main.java</a:t>
            </a:r>
          </a:p>
          <a:p>
            <a:r>
              <a:rPr lang="en-US" sz="4000" dirty="0"/>
              <a:t>Application entry point</a:t>
            </a:r>
          </a:p>
          <a:p>
            <a:r>
              <a:rPr lang="en-US" sz="4000" dirty="0"/>
              <a:t>Starts console interface</a:t>
            </a:r>
          </a:p>
          <a:p>
            <a:r>
              <a:rPr lang="en-US" sz="4000" dirty="0"/>
              <a:t>Demonstrates multithreading with threads adding students</a:t>
            </a:r>
          </a:p>
          <a:p>
            <a:r>
              <a:rPr lang="en-US" sz="4000" dirty="0"/>
              <a:t>Option to launch GUI</a:t>
            </a:r>
          </a:p>
        </p:txBody>
      </p:sp>
    </p:spTree>
    <p:extLst>
      <p:ext uri="{BB962C8B-B14F-4D97-AF65-F5344CB8AC3E}">
        <p14:creationId xmlns:p14="http://schemas.microsoft.com/office/powerpoint/2010/main" val="1446609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E7BAF-BF68-F30A-0CAA-CB6F2253F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                </a:t>
            </a:r>
            <a:r>
              <a:rPr lang="en-US" sz="3600" u="sng" dirty="0"/>
              <a:t>Key Concepts Used</a:t>
            </a:r>
          </a:p>
          <a:p>
            <a:r>
              <a:rPr lang="en-US" sz="3600" dirty="0"/>
              <a:t>Object-Oriented Programming (OOP)</a:t>
            </a:r>
          </a:p>
          <a:p>
            <a:r>
              <a:rPr lang="en-US" sz="3600" dirty="0"/>
              <a:t>Exception Handling</a:t>
            </a:r>
          </a:p>
          <a:p>
            <a:r>
              <a:rPr lang="en-US" sz="3600" dirty="0"/>
              <a:t>Multithreading and Synchronization</a:t>
            </a:r>
          </a:p>
          <a:p>
            <a:r>
              <a:rPr lang="en-US" sz="3600" dirty="0"/>
              <a:t>File Input/Output (I/O)</a:t>
            </a:r>
          </a:p>
          <a:p>
            <a:r>
              <a:rPr lang="en-US" sz="3600" dirty="0"/>
              <a:t>JavaFX GUI</a:t>
            </a:r>
          </a:p>
          <a:p>
            <a:r>
              <a:rPr lang="en-US" sz="3600" dirty="0"/>
              <a:t>Modern Java Features (Streams, Lambdas)</a:t>
            </a:r>
          </a:p>
        </p:txBody>
      </p:sp>
    </p:spTree>
    <p:extLst>
      <p:ext uri="{BB962C8B-B14F-4D97-AF65-F5344CB8AC3E}">
        <p14:creationId xmlns:p14="http://schemas.microsoft.com/office/powerpoint/2010/main" val="637826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ADB5B-A810-1065-0DBF-FDA0168C8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0"/>
            <a:ext cx="10353762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                         </a:t>
            </a:r>
            <a:r>
              <a:rPr lang="en-US" sz="4000" u="sng" dirty="0"/>
              <a:t>Summary</a:t>
            </a:r>
          </a:p>
          <a:p>
            <a:r>
              <a:rPr lang="en-US" sz="4000" dirty="0"/>
              <a:t>Robust student management application</a:t>
            </a:r>
          </a:p>
          <a:p>
            <a:r>
              <a:rPr lang="en-US" sz="4000" dirty="0"/>
              <a:t>Combines console and GUI interfaces</a:t>
            </a:r>
          </a:p>
          <a:p>
            <a:r>
              <a:rPr lang="en-US" sz="4000" dirty="0"/>
              <a:t>Demonstrates core Java programming skills</a:t>
            </a:r>
          </a:p>
          <a:p>
            <a:r>
              <a:rPr lang="en-US" sz="4000" dirty="0"/>
              <a:t>Thread-safe and persistent data management</a:t>
            </a:r>
          </a:p>
        </p:txBody>
      </p:sp>
    </p:spTree>
    <p:extLst>
      <p:ext uri="{BB962C8B-B14F-4D97-AF65-F5344CB8AC3E}">
        <p14:creationId xmlns:p14="http://schemas.microsoft.com/office/powerpoint/2010/main" val="4282689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 PRESENTATION</Template>
  <TotalTime>135</TotalTime>
  <Words>232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Bookman Old Style</vt:lpstr>
      <vt:lpstr>Cascadia Code</vt:lpstr>
      <vt:lpstr>Rockwell</vt:lpstr>
      <vt:lpstr>Times New Roman</vt:lpstr>
      <vt:lpstr>Wingdings</vt:lpstr>
      <vt:lpstr>Damask</vt:lpstr>
      <vt:lpstr>JAVA PRESENTATION: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Marvelous Heavenly</dc:creator>
  <cp:lastModifiedBy>Marvelous Heavenly</cp:lastModifiedBy>
  <cp:revision>2</cp:revision>
  <dcterms:created xsi:type="dcterms:W3CDTF">2025-04-25T12:15:16Z</dcterms:created>
  <dcterms:modified xsi:type="dcterms:W3CDTF">2025-04-25T14:42:19Z</dcterms:modified>
</cp:coreProperties>
</file>