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594E"/>
    <a:srgbClr val="A69B95"/>
    <a:srgbClr val="CE8631"/>
    <a:srgbClr val="EFEDE3"/>
    <a:srgbClr val="44362D"/>
    <a:srgbClr val="FDF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321423" y="147918"/>
            <a:ext cx="59202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 smtClean="0">
                <a:latin typeface="Footlight MT Light" panose="0204060206030A020304" pitchFamily="18" charset="0"/>
              </a:rPr>
              <a:t>Visual </a:t>
            </a:r>
            <a:r>
              <a:rPr lang="pt-BR" sz="6600" dirty="0" err="1" smtClean="0">
                <a:latin typeface="Footlight MT Light" panose="0204060206030A020304" pitchFamily="18" charset="0"/>
              </a:rPr>
              <a:t>Guideline</a:t>
            </a:r>
            <a:endParaRPr lang="pt-BR" sz="6600" dirty="0">
              <a:latin typeface="Footlight MT Light" panose="0204060206030A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57764" y="5501226"/>
            <a:ext cx="40870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 smtClean="0">
                <a:latin typeface="Footlight MT Light" panose="0204060206030A020304" pitchFamily="18" charset="0"/>
              </a:rPr>
              <a:t>ELIT Filmes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86" y="1714059"/>
            <a:ext cx="7887683" cy="33290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91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032504" y="621792"/>
            <a:ext cx="105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Footlight MT Light" panose="0204060206030A020304" pitchFamily="18" charset="0"/>
              </a:rPr>
              <a:t>Logo:</a:t>
            </a:r>
            <a:endParaRPr lang="pt-BR" sz="3200" dirty="0">
              <a:latin typeface="Footlight MT Light" panose="0204060206030A0203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04" y="1327355"/>
            <a:ext cx="4141722" cy="38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7367" y="713232"/>
            <a:ext cx="9601200" cy="1485900"/>
          </a:xfrm>
        </p:spPr>
        <p:txBody>
          <a:bodyPr/>
          <a:lstStyle/>
          <a:p>
            <a:r>
              <a:rPr lang="pt-BR" dirty="0" smtClean="0"/>
              <a:t>Fontes:</a:t>
            </a:r>
            <a:endParaRPr lang="pt-BR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522" y="5756733"/>
            <a:ext cx="1067768" cy="99181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773936" y="1875966"/>
            <a:ext cx="2254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Fonte da Logo:</a:t>
            </a:r>
          </a:p>
          <a:p>
            <a:r>
              <a:rPr lang="pt-BR" dirty="0" smtClean="0"/>
              <a:t> Franklin </a:t>
            </a:r>
            <a:r>
              <a:rPr lang="pt-BR" dirty="0" err="1"/>
              <a:t>Gothic</a:t>
            </a:r>
            <a:r>
              <a:rPr lang="pt-BR" dirty="0"/>
              <a:t> </a:t>
            </a:r>
            <a:r>
              <a:rPr lang="pt-BR" dirty="0" smtClean="0"/>
              <a:t>Book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91056" y="3218688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Family </a:t>
            </a:r>
            <a:r>
              <a:rPr lang="pt-BR" dirty="0" err="1"/>
              <a:t>F</a:t>
            </a:r>
            <a:r>
              <a:rPr lang="pt-BR" dirty="0" err="1" smtClean="0"/>
              <a:t>ont</a:t>
            </a:r>
            <a:r>
              <a:rPr lang="pt-BR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973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0791" y="585216"/>
            <a:ext cx="9601200" cy="1485900"/>
          </a:xfrm>
        </p:spPr>
        <p:txBody>
          <a:bodyPr/>
          <a:lstStyle/>
          <a:p>
            <a:r>
              <a:rPr lang="pt-BR" dirty="0" smtClean="0"/>
              <a:t>Espaçamentos:</a:t>
            </a:r>
            <a:endParaRPr lang="pt-BR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522" y="5756733"/>
            <a:ext cx="1067768" cy="9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0791" y="585216"/>
            <a:ext cx="9601200" cy="1485900"/>
          </a:xfrm>
        </p:spPr>
        <p:txBody>
          <a:bodyPr/>
          <a:lstStyle/>
          <a:p>
            <a:r>
              <a:rPr lang="pt-BR" dirty="0" err="1" smtClean="0"/>
              <a:t>Icons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522" y="5756733"/>
            <a:ext cx="1067768" cy="9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23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Footlight MT Light</vt:lpstr>
      <vt:lpstr>Franklin Gothic Book</vt:lpstr>
      <vt:lpstr>Crop</vt:lpstr>
      <vt:lpstr>Apresentação do PowerPoint</vt:lpstr>
      <vt:lpstr>Apresentação do PowerPoint</vt:lpstr>
      <vt:lpstr>Fontes:</vt:lpstr>
      <vt:lpstr>Espaçamentos:</vt:lpstr>
      <vt:lpstr>Icons: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Martins da Silva</dc:creator>
  <cp:lastModifiedBy>Matheus Martins da Silva</cp:lastModifiedBy>
  <cp:revision>7</cp:revision>
  <dcterms:created xsi:type="dcterms:W3CDTF">2019-02-23T17:36:21Z</dcterms:created>
  <dcterms:modified xsi:type="dcterms:W3CDTF">2019-02-23T18:28:19Z</dcterms:modified>
</cp:coreProperties>
</file>