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8.jpg"/><Relationship Id="rId22" Type="http://schemas.openxmlformats.org/officeDocument/2006/relationships/image" Target="../media/image7.png"/><Relationship Id="rId10" Type="http://schemas.openxmlformats.org/officeDocument/2006/relationships/image" Target="../media/image9.png"/><Relationship Id="rId21" Type="http://schemas.openxmlformats.org/officeDocument/2006/relationships/image" Target="../media/image18.png"/><Relationship Id="rId13" Type="http://schemas.openxmlformats.org/officeDocument/2006/relationships/image" Target="../media/image19.png"/><Relationship Id="rId1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25.png"/><Relationship Id="rId15" Type="http://schemas.openxmlformats.org/officeDocument/2006/relationships/image" Target="../media/image17.png"/><Relationship Id="rId14" Type="http://schemas.openxmlformats.org/officeDocument/2006/relationships/image" Target="../media/image13.png"/><Relationship Id="rId17" Type="http://schemas.openxmlformats.org/officeDocument/2006/relationships/image" Target="../media/image6.png"/><Relationship Id="rId16" Type="http://schemas.openxmlformats.org/officeDocument/2006/relationships/image" Target="../media/image3.png"/><Relationship Id="rId5" Type="http://schemas.openxmlformats.org/officeDocument/2006/relationships/image" Target="../media/image11.png"/><Relationship Id="rId19" Type="http://schemas.openxmlformats.org/officeDocument/2006/relationships/image" Target="../media/image2.png"/><Relationship Id="rId6" Type="http://schemas.openxmlformats.org/officeDocument/2006/relationships/image" Target="../media/image15.png"/><Relationship Id="rId18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Relationship Id="rId5" Type="http://schemas.openxmlformats.org/officeDocument/2006/relationships/image" Target="../media/image33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35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Relationship Id="rId7" Type="http://schemas.openxmlformats.org/officeDocument/2006/relationships/image" Target="../media/image29.png"/><Relationship Id="rId8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8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0" y="630225"/>
            <a:ext cx="91440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500"/>
              <a:t>Marcelo Crisóstomo Carrasco</a:t>
            </a:r>
            <a:endParaRPr sz="35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0" y="3238450"/>
            <a:ext cx="8712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2400"/>
              <a:t>Docente: Conceptos Técnicos de Informática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751375" y="2538250"/>
            <a:ext cx="1583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/>
              <a:t>  +10</a:t>
            </a:r>
            <a:endParaRPr sz="24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075" y="1422700"/>
            <a:ext cx="909800" cy="9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2977725" y="144800"/>
            <a:ext cx="28749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7200"/>
              <a:t>?</a:t>
            </a:r>
            <a:endParaRPr sz="72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2195950" y="2538250"/>
            <a:ext cx="54879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Desarrollador de Software </a:t>
            </a:r>
            <a:endParaRPr sz="1800"/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5863" y="1422700"/>
            <a:ext cx="909800" cy="9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3100" y="1493600"/>
            <a:ext cx="768000" cy="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8025" y="1493600"/>
            <a:ext cx="768000" cy="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9838" y="1422700"/>
            <a:ext cx="311750" cy="31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3C HTML5 Logo" id="86" name="Google Shape;8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59524" y="3675800"/>
            <a:ext cx="570125" cy="57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S - Wikipedia, la enciclopedia libre" id="87" name="Google Shape;87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81825" y="3626362"/>
            <a:ext cx="422675" cy="59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JavaScript-logo.png - Wikipedia, la enciclopedia libre" id="88" name="Google Shape;88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64625" y="3691312"/>
            <a:ext cx="539125" cy="539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otstrap 5 Logo icon PNG and SVG Vector Free Download" id="89" name="Google Shape;89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89000" y="3780798"/>
            <a:ext cx="676882" cy="539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storia de Python - Wikipedia, la enciclopedia libre" id="90" name="Google Shape;90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946450" y="3737664"/>
            <a:ext cx="570125" cy="6253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eando un entorno virtual para Django Framework" id="91" name="Google Shape;91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71600" y="3648163"/>
            <a:ext cx="1370119" cy="62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ss - Wikipedia, la enciclopedia libre" id="92" name="Google Shape;92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921425" y="3704819"/>
            <a:ext cx="676875" cy="5076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 - Logo Downloads" id="93" name="Google Shape;93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785900" y="3626343"/>
            <a:ext cx="570125" cy="57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45500" y="4474375"/>
            <a:ext cx="1406953" cy="4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049588" y="4363047"/>
            <a:ext cx="570127" cy="570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16875" y="4415875"/>
            <a:ext cx="1012771" cy="5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661525" y="4411800"/>
            <a:ext cx="1012774" cy="4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757325" y="4387536"/>
            <a:ext cx="909798" cy="454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895721" y="4245941"/>
            <a:ext cx="909800" cy="682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954869" y="4492315"/>
            <a:ext cx="539125" cy="311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4294967295" type="title"/>
          </p:nvPr>
        </p:nvSpPr>
        <p:spPr>
          <a:xfrm>
            <a:off x="844400" y="700725"/>
            <a:ext cx="7638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/>
              <a:t>Intereses y Pasatiempos</a:t>
            </a:r>
            <a:endParaRPr sz="2400"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075" y="2707050"/>
            <a:ext cx="956300" cy="9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9325" y="2588925"/>
            <a:ext cx="1192550" cy="11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1950" y="2641125"/>
            <a:ext cx="1088125" cy="10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0850" y="2707050"/>
            <a:ext cx="1088125" cy="10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97300" y="2809537"/>
            <a:ext cx="883150" cy="8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8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657150" y="595375"/>
            <a:ext cx="78123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10 Compromisos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500" y="1875502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888850" y="2365975"/>
            <a:ext cx="147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1- Enseñanza de calidad</a:t>
            </a:r>
            <a:endParaRPr b="1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533913" y="2365975"/>
            <a:ext cx="130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2 - Respeto y empatía</a:t>
            </a:r>
            <a:endParaRPr b="1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6275" y="1875477"/>
            <a:ext cx="461700" cy="46172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4006488" y="2365975"/>
            <a:ext cx="130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3 - Disponibilidad y Accesibilidad</a:t>
            </a:r>
            <a:endParaRPr b="1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431338" y="2365975"/>
            <a:ext cx="130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4 - Feedback constructivo</a:t>
            </a:r>
            <a:endParaRPr b="1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951638" y="2365975"/>
            <a:ext cx="130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5 - Flexibilidad y adaptabilidad</a:t>
            </a:r>
            <a:endParaRPr b="1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7400" y="1904275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0625" y="1934187"/>
            <a:ext cx="401850" cy="4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72550" y="1904275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888850" y="3554425"/>
            <a:ext cx="14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6 - Comunicación clara y transparente</a:t>
            </a:r>
            <a:endParaRPr b="1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533913" y="3554425"/>
            <a:ext cx="130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7 - Bienestar   estudiantil</a:t>
            </a:r>
            <a:endParaRPr b="1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982625" y="3586375"/>
            <a:ext cx="130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8 - Evaluar justa y equitativa</a:t>
            </a:r>
            <a:endParaRPr b="1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431338" y="3554425"/>
            <a:ext cx="130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9 - Apoyo diversidad e inclusión</a:t>
            </a:r>
            <a:endParaRPr b="1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6951638" y="3554425"/>
            <a:ext cx="130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10 - Valores Éticos y Responsabilidad Profesional</a:t>
            </a:r>
            <a:endParaRPr b="1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57473" y="3063938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21924" y="3094324"/>
            <a:ext cx="461675" cy="4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65013" y="3063950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36268" y="3033605"/>
            <a:ext cx="522375" cy="5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72538" y="306395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4294967295" type="title"/>
          </p:nvPr>
        </p:nvSpPr>
        <p:spPr>
          <a:xfrm>
            <a:off x="809550" y="514250"/>
            <a:ext cx="7638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/>
              <a:t>Ahora te toca a ti </a:t>
            </a:r>
            <a:endParaRPr sz="2400"/>
          </a:p>
        </p:txBody>
      </p:sp>
      <p:sp>
        <p:nvSpPr>
          <p:cNvPr id="141" name="Google Shape;141;p17"/>
          <p:cNvSpPr txBox="1"/>
          <p:nvPr/>
        </p:nvSpPr>
        <p:spPr>
          <a:xfrm>
            <a:off x="1978400" y="1307825"/>
            <a:ext cx="48927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1 - ¿Cuál es tu nombre ?</a:t>
            </a:r>
            <a:endParaRPr b="0" i="0" sz="16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2 - ¿Qué te motivó a estudiar?</a:t>
            </a:r>
            <a:endParaRPr b="0" i="0" sz="16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3 - ¿Tienes alguna habilidad o talento que te gustaría compartir con la clase? </a:t>
            </a:r>
            <a:endParaRPr b="0" i="0" sz="16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