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Relationship Id="rId7" Type="http://schemas.openxmlformats.org/officeDocument/2006/relationships/image" Target="../media/image6.jp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147453">
            <a:off x="-212140" y="-387358"/>
            <a:ext cx="18712279" cy="11061715"/>
          </a:xfrm>
          <a:custGeom>
            <a:rect b="b" l="l" r="r" t="t"/>
            <a:pathLst>
              <a:path extrusionOk="0"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9074" l="-9542" r="-62586" t="-146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3"/>
          <p:cNvCxnSpPr/>
          <p:nvPr/>
        </p:nvCxnSpPr>
        <p:spPr>
          <a:xfrm>
            <a:off x="1564160" y="6931968"/>
            <a:ext cx="9526284" cy="0"/>
          </a:xfrm>
          <a:prstGeom prst="straightConnector1">
            <a:avLst/>
          </a:prstGeom>
          <a:noFill/>
          <a:ln cap="rnd" cmpd="sng" w="7620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11598400" y="9477075"/>
            <a:ext cx="62991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6"/>
              <a:buFont typeface="Arial"/>
              <a:buNone/>
            </a:pPr>
            <a:r>
              <a:rPr b="1" i="0" lang="en-US" sz="344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Marcelo Crisóstomo Carrasco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564160" y="4935158"/>
            <a:ext cx="10375800" cy="2041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57"/>
              <a:buFont typeface="Arial"/>
              <a:buNone/>
            </a:pPr>
            <a:r>
              <a:rPr b="0" i="0" lang="en-US" sz="1205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Informáticos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615900" y="4457575"/>
            <a:ext cx="62991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6"/>
              <a:buFont typeface="Arial"/>
              <a:buNone/>
            </a:pPr>
            <a:r>
              <a:rPr b="1" i="0" lang="en-US" sz="344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</a:t>
            </a:r>
            <a:r>
              <a:rPr b="1" lang="en-US" sz="3446">
                <a:solidFill>
                  <a:srgbClr val="FFFFFF"/>
                </a:solidFill>
              </a:rPr>
              <a:t>ó</a:t>
            </a:r>
            <a:r>
              <a:rPr b="1" i="0" lang="en-US" sz="344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de proyectos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150" y="1003875"/>
            <a:ext cx="1838149" cy="17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rot="2923865">
            <a:off x="-2984685" y="1184351"/>
            <a:ext cx="15802157" cy="9423832"/>
          </a:xfrm>
          <a:custGeom>
            <a:rect b="b" l="l" r="r" t="t"/>
            <a:pathLst>
              <a:path extrusionOk="0" h="9423832" w="15802157">
                <a:moveTo>
                  <a:pt x="0" y="0"/>
                </a:moveTo>
                <a:lnTo>
                  <a:pt x="15802157" y="0"/>
                </a:lnTo>
                <a:lnTo>
                  <a:pt x="15802157" y="9423832"/>
                </a:lnTo>
                <a:lnTo>
                  <a:pt x="0" y="94238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 rot="5400000">
            <a:off x="8100886" y="331581"/>
            <a:ext cx="11245613" cy="9887120"/>
            <a:chOff x="0" y="-28575"/>
            <a:chExt cx="2961788" cy="2603998"/>
          </a:xfrm>
        </p:grpSpPr>
        <p:sp>
          <p:nvSpPr>
            <p:cNvPr id="96" name="Google Shape;96;p14"/>
            <p:cNvSpPr/>
            <p:nvPr/>
          </p:nvSpPr>
          <p:spPr>
            <a:xfrm>
              <a:off x="0" y="0"/>
              <a:ext cx="2961788" cy="2575422"/>
            </a:xfrm>
            <a:custGeom>
              <a:rect b="b" l="l" r="r" t="t"/>
              <a:pathLst>
                <a:path extrusionOk="0" h="2575422" w="2961788">
                  <a:moveTo>
                    <a:pt x="0" y="0"/>
                  </a:moveTo>
                  <a:lnTo>
                    <a:pt x="2961788" y="0"/>
                  </a:lnTo>
                  <a:lnTo>
                    <a:pt x="2961788" y="2575422"/>
                  </a:lnTo>
                  <a:lnTo>
                    <a:pt x="0" y="2575422"/>
                  </a:lnTo>
                  <a:close/>
                </a:path>
              </a:pathLst>
            </a:custGeom>
            <a:solidFill>
              <a:srgbClr val="19225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0" y="-28575"/>
              <a:ext cx="2961788" cy="260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3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8" name="Google Shape;98;p14"/>
          <p:cNvCxnSpPr/>
          <p:nvPr/>
        </p:nvCxnSpPr>
        <p:spPr>
          <a:xfrm rot="10800000">
            <a:off x="1049846" y="9635248"/>
            <a:ext cx="15156600" cy="0"/>
          </a:xfrm>
          <a:prstGeom prst="straightConnector1">
            <a:avLst/>
          </a:prstGeom>
          <a:noFill/>
          <a:ln cap="flat" cmpd="sng" w="76200">
            <a:solidFill>
              <a:srgbClr val="C23A9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10559239" y="2561194"/>
            <a:ext cx="8347436" cy="0"/>
          </a:xfrm>
          <a:prstGeom prst="straightConnector1">
            <a:avLst/>
          </a:prstGeom>
          <a:noFill/>
          <a:ln cap="flat" cmpd="sng" w="7620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4"/>
          <p:cNvSpPr txBox="1"/>
          <p:nvPr/>
        </p:nvSpPr>
        <p:spPr>
          <a:xfrm>
            <a:off x="10559239" y="2850621"/>
            <a:ext cx="68997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PROPÓSITO DE LA ASIGNATURA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0559250" y="5035650"/>
            <a:ext cx="7067100" cy="36195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Proporcionar a los estudiantes las competencias necesarias para planificar, ejecutar, controlar y cerrar proyectos de desarrollo de software y otras iniciativas tecnológicas.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175" y="0"/>
            <a:ext cx="20985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825" l="-53343" r="-339" t="-19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flipH="1">
            <a:off x="3838842" y="7744939"/>
            <a:ext cx="10610668" cy="53684"/>
          </a:xfrm>
          <a:prstGeom prst="straightConnector1">
            <a:avLst/>
          </a:prstGeom>
          <a:noFill/>
          <a:ln cap="flat" cmpd="sng" w="7620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5"/>
          <p:cNvSpPr txBox="1"/>
          <p:nvPr/>
        </p:nvSpPr>
        <p:spPr>
          <a:xfrm>
            <a:off x="3247424" y="1924050"/>
            <a:ext cx="106107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¿Cómo?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396485" y="5436512"/>
            <a:ext cx="2643778" cy="319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Clases demostrativas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2479608" y="4507201"/>
            <a:ext cx="2265543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494591" y="4507201"/>
            <a:ext cx="2265543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9826645" y="4462501"/>
            <a:ext cx="226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3451743" y="4462345"/>
            <a:ext cx="226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578826" y="5443045"/>
            <a:ext cx="2097071" cy="319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práctico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9935990" y="5391811"/>
            <a:ext cx="2097071" cy="652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colaborativo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3502288" y="5391655"/>
            <a:ext cx="2097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autónomo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-1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76" l="-41141" r="-12538" t="-243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838649" y="492650"/>
            <a:ext cx="10610700" cy="930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Unidades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z de usuario gráfica&#10;&#10;Descripción generada automáticamente con confianza media"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1019" y="2323451"/>
            <a:ext cx="15725962" cy="622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-1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76" l="-41141" r="-12538" t="-243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838649" y="492650"/>
            <a:ext cx="10610700" cy="930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Unidades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z de usuario gráfica, Texto&#10;&#10;Descripción generada automáticamente" id="130" name="Google Shape;1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295" y="2913678"/>
            <a:ext cx="17259407" cy="445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76" l="-41141" r="-12538" t="-243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838649" y="616625"/>
            <a:ext cx="10610702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la&#10;&#10;Descripción generada automáticamente" id="137" name="Google Shape;13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1717" y="1538726"/>
            <a:ext cx="12465050" cy="81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 rot="-147453">
            <a:off x="-212141" y="-387358"/>
            <a:ext cx="18712279" cy="11061715"/>
          </a:xfrm>
          <a:custGeom>
            <a:rect b="b" l="l" r="r" t="t"/>
            <a:pathLst>
              <a:path extrusionOk="0"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9074" l="-9542" r="-62586" t="-146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422550" y="748696"/>
            <a:ext cx="1144290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TECNOLOGÍAS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ira frente a Trello | Atlassian"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2938" y="4363208"/>
            <a:ext cx="2492849" cy="83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5576" y="4252498"/>
            <a:ext cx="2457752" cy="1027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é es GitHub y por qué es útil en la actualidad 💻 | HACK A BOSS" id="146" name="Google Shape;14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8028" y="4202207"/>
            <a:ext cx="1735856" cy="1157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verting Kamailio Wiki To Markdown – The Kamailio SIP ..." id="147" name="Google Shape;14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80373" y="4090846"/>
            <a:ext cx="2619332" cy="1379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devsujay19/Visual-Studio-Logo: This is the classic Visual Studio  Logo created with HTML and CSS codes only." id="148" name="Google Shape;14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89571" y="6978316"/>
            <a:ext cx="2308853" cy="170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rot="-147453">
            <a:off x="-212140" y="-387359"/>
            <a:ext cx="18712279" cy="11061715"/>
          </a:xfrm>
          <a:custGeom>
            <a:rect b="b" l="l" r="r" t="t"/>
            <a:pathLst>
              <a:path extrusionOk="0"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9074" l="-9542" r="-62586" t="-146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422550" y="4633913"/>
            <a:ext cx="1144290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COMENCEMOS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