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6858000" cy="9144000"/>
  <p:embeddedFontLst>
    <p:embeddedFont>
      <p:font typeface="Open Sans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8" roundtripDataSignature="AMtx7mjFBqcv4jiQIfYZcfchidTg7KdI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-147453">
            <a:off x="-212140" y="-387358"/>
            <a:ext cx="18712279" cy="11061715"/>
          </a:xfrm>
          <a:custGeom>
            <a:rect b="b" l="l" r="r" t="t"/>
            <a:pathLst>
              <a:path extrusionOk="0" h="11061715" w="18712279">
                <a:moveTo>
                  <a:pt x="441100" y="0"/>
                </a:moveTo>
                <a:lnTo>
                  <a:pt x="18712280" y="784177"/>
                </a:lnTo>
                <a:lnTo>
                  <a:pt x="18271180" y="11061716"/>
                </a:lnTo>
                <a:lnTo>
                  <a:pt x="0" y="10277539"/>
                </a:lnTo>
                <a:lnTo>
                  <a:pt x="4411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9087" l="-9548" r="-62592" t="-14707"/>
            </a:stretch>
          </a:blipFill>
          <a:ln>
            <a:noFill/>
          </a:ln>
        </p:spPr>
      </p:sp>
      <p:cxnSp>
        <p:nvCxnSpPr>
          <p:cNvPr id="85" name="Google Shape;85;p1"/>
          <p:cNvCxnSpPr/>
          <p:nvPr/>
        </p:nvCxnSpPr>
        <p:spPr>
          <a:xfrm>
            <a:off x="1564160" y="6931968"/>
            <a:ext cx="9526284" cy="0"/>
          </a:xfrm>
          <a:prstGeom prst="straightConnector1">
            <a:avLst/>
          </a:prstGeom>
          <a:noFill/>
          <a:ln cap="rnd" cmpd="sng" w="76200">
            <a:solidFill>
              <a:srgbClr val="F5F5F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"/>
          <p:cNvSpPr/>
          <p:nvPr/>
        </p:nvSpPr>
        <p:spPr>
          <a:xfrm>
            <a:off x="1491882" y="1028700"/>
            <a:ext cx="2739864" cy="887562"/>
          </a:xfrm>
          <a:custGeom>
            <a:rect b="b" l="l" r="r" t="t"/>
            <a:pathLst>
              <a:path extrusionOk="0" h="887562" w="2739864">
                <a:moveTo>
                  <a:pt x="0" y="0"/>
                </a:moveTo>
                <a:lnTo>
                  <a:pt x="2739864" y="0"/>
                </a:lnTo>
                <a:lnTo>
                  <a:pt x="2739864" y="887562"/>
                </a:lnTo>
                <a:lnTo>
                  <a:pt x="0" y="8875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"/>
          <p:cNvSpPr txBox="1"/>
          <p:nvPr/>
        </p:nvSpPr>
        <p:spPr>
          <a:xfrm>
            <a:off x="1491882" y="4338942"/>
            <a:ext cx="9526284" cy="4819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4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Programación orientada a 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1564160" y="4935158"/>
            <a:ext cx="10375827" cy="17152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57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OBJETOS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 rot="-147453">
            <a:off x="-212140" y="-387358"/>
            <a:ext cx="18712279" cy="11061715"/>
          </a:xfrm>
          <a:custGeom>
            <a:rect b="b" l="l" r="r" t="t"/>
            <a:pathLst>
              <a:path extrusionOk="0" h="11061715" w="18712279">
                <a:moveTo>
                  <a:pt x="441100" y="0"/>
                </a:moveTo>
                <a:lnTo>
                  <a:pt x="18712280" y="784177"/>
                </a:lnTo>
                <a:lnTo>
                  <a:pt x="18271180" y="11061716"/>
                </a:lnTo>
                <a:lnTo>
                  <a:pt x="0" y="10277539"/>
                </a:lnTo>
                <a:lnTo>
                  <a:pt x="4411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9087" l="-9548" r="-62592" t="-14707"/>
            </a:stretch>
          </a:blipFill>
          <a:ln>
            <a:noFill/>
          </a:ln>
        </p:spPr>
      </p:sp>
      <p:sp>
        <p:nvSpPr>
          <p:cNvPr id="184" name="Google Shape;184;p10"/>
          <p:cNvSpPr txBox="1"/>
          <p:nvPr/>
        </p:nvSpPr>
        <p:spPr>
          <a:xfrm>
            <a:off x="3422550" y="4633913"/>
            <a:ext cx="11442900" cy="1009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COMENCEMOS 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 rot="2923865">
            <a:off x="-2984685" y="1184351"/>
            <a:ext cx="15802157" cy="9423832"/>
          </a:xfrm>
          <a:custGeom>
            <a:rect b="b" l="l" r="r" t="t"/>
            <a:pathLst>
              <a:path extrusionOk="0" h="9423832" w="15802157">
                <a:moveTo>
                  <a:pt x="0" y="0"/>
                </a:moveTo>
                <a:lnTo>
                  <a:pt x="15802157" y="0"/>
                </a:lnTo>
                <a:lnTo>
                  <a:pt x="15802157" y="9423832"/>
                </a:lnTo>
                <a:lnTo>
                  <a:pt x="0" y="94238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4" name="Google Shape;94;p2"/>
          <p:cNvGrpSpPr/>
          <p:nvPr/>
        </p:nvGrpSpPr>
        <p:grpSpPr>
          <a:xfrm rot="5400000">
            <a:off x="8100956" y="331577"/>
            <a:ext cx="11245538" cy="9887053"/>
            <a:chOff x="0" y="-28575"/>
            <a:chExt cx="2961788" cy="2603998"/>
          </a:xfrm>
        </p:grpSpPr>
        <p:sp>
          <p:nvSpPr>
            <p:cNvPr id="95" name="Google Shape;95;p2"/>
            <p:cNvSpPr/>
            <p:nvPr/>
          </p:nvSpPr>
          <p:spPr>
            <a:xfrm>
              <a:off x="0" y="0"/>
              <a:ext cx="2961788" cy="2575422"/>
            </a:xfrm>
            <a:custGeom>
              <a:rect b="b" l="l" r="r" t="t"/>
              <a:pathLst>
                <a:path extrusionOk="0" h="2575422" w="2961788">
                  <a:moveTo>
                    <a:pt x="0" y="0"/>
                  </a:moveTo>
                  <a:lnTo>
                    <a:pt x="2961788" y="0"/>
                  </a:lnTo>
                  <a:lnTo>
                    <a:pt x="2961788" y="2575422"/>
                  </a:lnTo>
                  <a:lnTo>
                    <a:pt x="0" y="2575422"/>
                  </a:lnTo>
                  <a:close/>
                </a:path>
              </a:pathLst>
            </a:custGeom>
            <a:solidFill>
              <a:srgbClr val="192253"/>
            </a:solidFill>
            <a:ln>
              <a:noFill/>
            </a:ln>
          </p:spPr>
        </p:sp>
        <p:sp>
          <p:nvSpPr>
            <p:cNvPr id="96" name="Google Shape;96;p2"/>
            <p:cNvSpPr txBox="1"/>
            <p:nvPr/>
          </p:nvSpPr>
          <p:spPr>
            <a:xfrm>
              <a:off x="0" y="-28575"/>
              <a:ext cx="2961788" cy="260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3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7" name="Google Shape;97;p2"/>
          <p:cNvCxnSpPr/>
          <p:nvPr/>
        </p:nvCxnSpPr>
        <p:spPr>
          <a:xfrm rot="10800000">
            <a:off x="-544311" y="8702098"/>
            <a:ext cx="15156557" cy="0"/>
          </a:xfrm>
          <a:prstGeom prst="straightConnector1">
            <a:avLst/>
          </a:prstGeom>
          <a:noFill/>
          <a:ln cap="flat" cmpd="sng" w="76200">
            <a:solidFill>
              <a:srgbClr val="C23A9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2"/>
          <p:cNvCxnSpPr/>
          <p:nvPr/>
        </p:nvCxnSpPr>
        <p:spPr>
          <a:xfrm rot="10800000">
            <a:off x="10559239" y="2561194"/>
            <a:ext cx="8347436" cy="0"/>
          </a:xfrm>
          <a:prstGeom prst="straightConnector1">
            <a:avLst/>
          </a:prstGeom>
          <a:noFill/>
          <a:ln cap="flat" cmpd="sng" w="76200">
            <a:solidFill>
              <a:srgbClr val="F5F5F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2"/>
          <p:cNvSpPr txBox="1"/>
          <p:nvPr/>
        </p:nvSpPr>
        <p:spPr>
          <a:xfrm>
            <a:off x="10559239" y="3307821"/>
            <a:ext cx="6899700" cy="17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>
                <a:solidFill>
                  <a:srgbClr val="FFFFFF"/>
                </a:solidFill>
              </a:rPr>
              <a:t>PROPÓSITO</a:t>
            </a:r>
            <a:r>
              <a:rPr b="0" i="0" lang="en-US" sz="5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LA ASIGNATURA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10559239" y="5035661"/>
            <a:ext cx="5870874" cy="16527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 el alumno logre desarrollar un software de calidad utilizando un lenguaje orientado a objetos.</a:t>
            </a:r>
            <a:endParaRPr/>
          </a:p>
          <a:p>
            <a:pPr indent="0" lvl="0" marL="0" marR="0" rtl="0" algn="l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 general busca desarrollar competencias altamente demandadas en los perfiles solicitados de la industria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3835" l="-53353" r="-345" t="-19865"/>
            </a:stretch>
          </a:blipFill>
          <a:ln>
            <a:noFill/>
          </a:ln>
        </p:spPr>
      </p:sp>
      <p:cxnSp>
        <p:nvCxnSpPr>
          <p:cNvPr id="106" name="Google Shape;106;p3"/>
          <p:cNvCxnSpPr/>
          <p:nvPr/>
        </p:nvCxnSpPr>
        <p:spPr>
          <a:xfrm flipH="1">
            <a:off x="3838842" y="7744939"/>
            <a:ext cx="10610668" cy="53684"/>
          </a:xfrm>
          <a:prstGeom prst="straightConnector1">
            <a:avLst/>
          </a:prstGeom>
          <a:noFill/>
          <a:ln cap="flat" cmpd="sng" w="76200">
            <a:solidFill>
              <a:srgbClr val="F5F5F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3"/>
          <p:cNvSpPr txBox="1"/>
          <p:nvPr/>
        </p:nvSpPr>
        <p:spPr>
          <a:xfrm>
            <a:off x="3838649" y="1977800"/>
            <a:ext cx="10610702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¿Cómo?</a:t>
            </a:r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2396485" y="5436512"/>
            <a:ext cx="2643778" cy="3192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Clases demostrativas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2479608" y="4507201"/>
            <a:ext cx="2265543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6494591" y="4507201"/>
            <a:ext cx="2265543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9826645" y="4462501"/>
            <a:ext cx="22656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13451743" y="4462345"/>
            <a:ext cx="22656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6663063" y="5436512"/>
            <a:ext cx="2097071" cy="3192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Trabajo práctico  </a:t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9935990" y="5391811"/>
            <a:ext cx="2097071" cy="6526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Trabajo colaborativo</a:t>
            </a:r>
            <a:endParaRPr/>
          </a:p>
        </p:txBody>
      </p:sp>
      <p:sp>
        <p:nvSpPr>
          <p:cNvPr id="115" name="Google Shape;115;p3"/>
          <p:cNvSpPr txBox="1"/>
          <p:nvPr/>
        </p:nvSpPr>
        <p:spPr>
          <a:xfrm>
            <a:off x="13502288" y="5391655"/>
            <a:ext cx="2097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Trabajo </a:t>
            </a:r>
            <a:r>
              <a:rPr lang="en-US" sz="1800">
                <a:solidFill>
                  <a:srgbClr val="FFFFFF"/>
                </a:solidFill>
              </a:rPr>
              <a:t>autónomo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9387" l="-41152" r="-12544" t="-24312"/>
            </a:stretch>
          </a:blip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3941622" y="1953150"/>
            <a:ext cx="10611113" cy="7240819"/>
          </a:xfrm>
          <a:custGeom>
            <a:rect b="b" l="l" r="r" t="t"/>
            <a:pathLst>
              <a:path extrusionOk="0" h="5922960" w="8626921">
                <a:moveTo>
                  <a:pt x="0" y="0"/>
                </a:moveTo>
                <a:lnTo>
                  <a:pt x="8626920" y="0"/>
                </a:lnTo>
                <a:lnTo>
                  <a:pt x="8626920" y="5922960"/>
                </a:lnTo>
                <a:lnTo>
                  <a:pt x="0" y="59229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2" name="Google Shape;122;p4"/>
          <p:cNvSpPr txBox="1"/>
          <p:nvPr/>
        </p:nvSpPr>
        <p:spPr>
          <a:xfrm>
            <a:off x="3838649" y="721250"/>
            <a:ext cx="106107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Experiencias de Aprendizaje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9387" l="-41152" r="-12544" t="-24312"/>
            </a:stretch>
          </a:blipFill>
          <a:ln>
            <a:noFill/>
          </a:ln>
        </p:spPr>
      </p:sp>
      <p:sp>
        <p:nvSpPr>
          <p:cNvPr id="128" name="Google Shape;128;p5"/>
          <p:cNvSpPr/>
          <p:nvPr/>
        </p:nvSpPr>
        <p:spPr>
          <a:xfrm>
            <a:off x="1028700" y="2269797"/>
            <a:ext cx="13218405" cy="6410926"/>
          </a:xfrm>
          <a:custGeom>
            <a:rect b="b" l="l" r="r" t="t"/>
            <a:pathLst>
              <a:path extrusionOk="0" h="6410926" w="13218405">
                <a:moveTo>
                  <a:pt x="0" y="0"/>
                </a:moveTo>
                <a:lnTo>
                  <a:pt x="13218405" y="0"/>
                </a:lnTo>
                <a:lnTo>
                  <a:pt x="13218405" y="6410927"/>
                </a:lnTo>
                <a:lnTo>
                  <a:pt x="0" y="64109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9" name="Google Shape;129;p5"/>
          <p:cNvSpPr/>
          <p:nvPr/>
        </p:nvSpPr>
        <p:spPr>
          <a:xfrm>
            <a:off x="15711366" y="5955024"/>
            <a:ext cx="1115558" cy="1115558"/>
          </a:xfrm>
          <a:custGeom>
            <a:rect b="b" l="l" r="r" t="t"/>
            <a:pathLst>
              <a:path extrusionOk="0" h="1115558" w="1115558">
                <a:moveTo>
                  <a:pt x="0" y="0"/>
                </a:moveTo>
                <a:lnTo>
                  <a:pt x="1115558" y="0"/>
                </a:lnTo>
                <a:lnTo>
                  <a:pt x="1115558" y="1115558"/>
                </a:lnTo>
                <a:lnTo>
                  <a:pt x="0" y="11155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0" name="Google Shape;130;p5"/>
          <p:cNvSpPr txBox="1"/>
          <p:nvPr/>
        </p:nvSpPr>
        <p:spPr>
          <a:xfrm>
            <a:off x="3838649" y="1085850"/>
            <a:ext cx="10610702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Evaluaciones</a:t>
            </a:r>
            <a:endParaRPr/>
          </a:p>
        </p:txBody>
      </p:sp>
      <p:sp>
        <p:nvSpPr>
          <p:cNvPr id="131" name="Google Shape;131;p5"/>
          <p:cNvSpPr txBox="1"/>
          <p:nvPr/>
        </p:nvSpPr>
        <p:spPr>
          <a:xfrm>
            <a:off x="14247105" y="4638767"/>
            <a:ext cx="3649650" cy="7632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+ 1 Nota cuaderno de apuntes en Notion 10%</a:t>
            </a:r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14347339" y="3897617"/>
            <a:ext cx="3639889" cy="372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Evaluaciones formativas +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9387" l="-41152" r="-12544" t="-24312"/>
            </a:stretch>
          </a:blipFill>
          <a:ln>
            <a:noFill/>
          </a:ln>
        </p:spPr>
      </p:sp>
      <p:sp>
        <p:nvSpPr>
          <p:cNvPr id="138" name="Google Shape;138;p6"/>
          <p:cNvSpPr txBox="1"/>
          <p:nvPr/>
        </p:nvSpPr>
        <p:spPr>
          <a:xfrm>
            <a:off x="3838649" y="1085850"/>
            <a:ext cx="10610702" cy="1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Fechas de Evaluaciones DSY1102_001 V</a:t>
            </a:r>
            <a:endParaRPr/>
          </a:p>
        </p:txBody>
      </p:sp>
      <p:sp>
        <p:nvSpPr>
          <p:cNvPr id="139" name="Google Shape;139;p6"/>
          <p:cNvSpPr txBox="1"/>
          <p:nvPr/>
        </p:nvSpPr>
        <p:spPr>
          <a:xfrm>
            <a:off x="1213525" y="3529425"/>
            <a:ext cx="32544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Evaluació</a:t>
            </a: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 1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Lunes</a:t>
            </a: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09</a:t>
            </a: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- 09 - 24</a:t>
            </a:r>
            <a:endParaRPr/>
          </a:p>
        </p:txBody>
      </p:sp>
      <p:sp>
        <p:nvSpPr>
          <p:cNvPr id="140" name="Google Shape;140;p6"/>
          <p:cNvSpPr txBox="1"/>
          <p:nvPr/>
        </p:nvSpPr>
        <p:spPr>
          <a:xfrm>
            <a:off x="4467926" y="3529425"/>
            <a:ext cx="32544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Evaluación 2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Lunes</a:t>
            </a: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2</a:t>
            </a:r>
            <a:r>
              <a:rPr b="1"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- 10 - 24</a:t>
            </a:r>
            <a:endParaRPr/>
          </a:p>
        </p:txBody>
      </p:sp>
      <p:sp>
        <p:nvSpPr>
          <p:cNvPr id="141" name="Google Shape;141;p6"/>
          <p:cNvSpPr txBox="1"/>
          <p:nvPr/>
        </p:nvSpPr>
        <p:spPr>
          <a:xfrm>
            <a:off x="7794099" y="3529425"/>
            <a:ext cx="32544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Evaluación 3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Lunes </a:t>
            </a: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2</a:t>
            </a:r>
            <a:r>
              <a:rPr b="1"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- 11 - 24</a:t>
            </a:r>
            <a:endParaRPr/>
          </a:p>
        </p:txBody>
      </p:sp>
      <p:sp>
        <p:nvSpPr>
          <p:cNvPr id="142" name="Google Shape;142;p6"/>
          <p:cNvSpPr txBox="1"/>
          <p:nvPr/>
        </p:nvSpPr>
        <p:spPr>
          <a:xfrm>
            <a:off x="10919976" y="3529425"/>
            <a:ext cx="32544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Apuntes Notion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Lunes </a:t>
            </a: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2</a:t>
            </a:r>
            <a:r>
              <a:rPr b="1"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- 11 - 24</a:t>
            </a:r>
            <a:endParaRPr/>
          </a:p>
        </p:txBody>
      </p:sp>
      <p:sp>
        <p:nvSpPr>
          <p:cNvPr id="143" name="Google Shape;143;p6"/>
          <p:cNvSpPr txBox="1"/>
          <p:nvPr/>
        </p:nvSpPr>
        <p:spPr>
          <a:xfrm>
            <a:off x="1583193" y="6464187"/>
            <a:ext cx="15676200" cy="17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Examen transversal 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fecha  </a:t>
            </a:r>
            <a:r>
              <a:rPr b="1" lang="en-US" sz="4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tentativa</a:t>
            </a:r>
            <a:r>
              <a:rPr b="1" i="0" lang="en-US" sz="4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el 2 hasta el 14 de Diciembre 2024</a:t>
            </a:r>
            <a:endParaRPr/>
          </a:p>
        </p:txBody>
      </p:sp>
      <p:sp>
        <p:nvSpPr>
          <p:cNvPr id="144" name="Google Shape;144;p6"/>
          <p:cNvSpPr txBox="1"/>
          <p:nvPr/>
        </p:nvSpPr>
        <p:spPr>
          <a:xfrm>
            <a:off x="14174376" y="3529425"/>
            <a:ext cx="32544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1"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ctividades AVA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Lunes </a:t>
            </a: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2</a:t>
            </a:r>
            <a:r>
              <a:rPr b="1"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- 11 - 24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9387" l="-41152" r="-12544" t="-24312"/>
            </a:stretch>
          </a:blipFill>
          <a:ln>
            <a:noFill/>
          </a:ln>
        </p:spPr>
      </p:sp>
      <p:sp>
        <p:nvSpPr>
          <p:cNvPr id="150" name="Google Shape;150;p7"/>
          <p:cNvSpPr txBox="1"/>
          <p:nvPr/>
        </p:nvSpPr>
        <p:spPr>
          <a:xfrm>
            <a:off x="3838649" y="1085850"/>
            <a:ext cx="10610702" cy="1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Fechas de Evaluaciones DSY1102_002 D</a:t>
            </a:r>
            <a:endParaRPr/>
          </a:p>
        </p:txBody>
      </p:sp>
      <p:sp>
        <p:nvSpPr>
          <p:cNvPr id="151" name="Google Shape;151;p7"/>
          <p:cNvSpPr txBox="1"/>
          <p:nvPr/>
        </p:nvSpPr>
        <p:spPr>
          <a:xfrm>
            <a:off x="1727173" y="3529425"/>
            <a:ext cx="28449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Evaluación 1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Martes 1</a:t>
            </a:r>
            <a:r>
              <a:rPr b="1"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- 09 - 24</a:t>
            </a:r>
            <a:endParaRPr/>
          </a:p>
        </p:txBody>
      </p:sp>
      <p:sp>
        <p:nvSpPr>
          <p:cNvPr id="152" name="Google Shape;152;p7"/>
          <p:cNvSpPr txBox="1"/>
          <p:nvPr/>
        </p:nvSpPr>
        <p:spPr>
          <a:xfrm>
            <a:off x="4996324" y="3529425"/>
            <a:ext cx="28449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Evaluación 2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Martes 2</a:t>
            </a:r>
            <a:r>
              <a:rPr b="1"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- 10 - 24</a:t>
            </a:r>
            <a:endParaRPr/>
          </a:p>
        </p:txBody>
      </p:sp>
      <p:sp>
        <p:nvSpPr>
          <p:cNvPr id="153" name="Google Shape;153;p7"/>
          <p:cNvSpPr txBox="1"/>
          <p:nvPr/>
        </p:nvSpPr>
        <p:spPr>
          <a:xfrm>
            <a:off x="8472074" y="3529425"/>
            <a:ext cx="29679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Evaluación 3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Martes 2</a:t>
            </a:r>
            <a:r>
              <a:rPr b="1"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- 11 - 24</a:t>
            </a:r>
            <a:endParaRPr/>
          </a:p>
        </p:txBody>
      </p:sp>
      <p:sp>
        <p:nvSpPr>
          <p:cNvPr id="154" name="Google Shape;154;p7"/>
          <p:cNvSpPr txBox="1"/>
          <p:nvPr/>
        </p:nvSpPr>
        <p:spPr>
          <a:xfrm>
            <a:off x="11749700" y="3529425"/>
            <a:ext cx="29679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Apuntes Notion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Martes 2</a:t>
            </a:r>
            <a:r>
              <a:rPr b="1"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- 11 - 24</a:t>
            </a:r>
            <a:endParaRPr/>
          </a:p>
        </p:txBody>
      </p:sp>
      <p:sp>
        <p:nvSpPr>
          <p:cNvPr id="155" name="Google Shape;155;p7"/>
          <p:cNvSpPr txBox="1"/>
          <p:nvPr/>
        </p:nvSpPr>
        <p:spPr>
          <a:xfrm>
            <a:off x="1583193" y="6464187"/>
            <a:ext cx="15676200" cy="17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Examen </a:t>
            </a:r>
            <a:r>
              <a:rPr b="1" lang="en-US" sz="4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transversal</a:t>
            </a:r>
            <a:r>
              <a:rPr b="1" i="0" lang="en-US" sz="4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fecha  </a:t>
            </a:r>
            <a:r>
              <a:rPr b="1" lang="en-US" sz="4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tentativa</a:t>
            </a:r>
            <a:r>
              <a:rPr b="1" i="0" lang="en-US" sz="4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el 2 hasta el 14 de Diciembre 2024</a:t>
            </a:r>
            <a:endParaRPr/>
          </a:p>
        </p:txBody>
      </p:sp>
      <p:sp>
        <p:nvSpPr>
          <p:cNvPr id="156" name="Google Shape;156;p7"/>
          <p:cNvSpPr txBox="1"/>
          <p:nvPr/>
        </p:nvSpPr>
        <p:spPr>
          <a:xfrm>
            <a:off x="14717600" y="3529425"/>
            <a:ext cx="29679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1"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ctividades AVA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Martes 2</a:t>
            </a:r>
            <a:r>
              <a:rPr b="1"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- 11 - 24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9387" l="-41152" r="-12544" t="-24312"/>
            </a:stretch>
          </a:blipFill>
          <a:ln>
            <a:noFill/>
          </a:ln>
        </p:spPr>
      </p:sp>
      <p:sp>
        <p:nvSpPr>
          <p:cNvPr id="162" name="Google Shape;162;p8"/>
          <p:cNvSpPr txBox="1"/>
          <p:nvPr/>
        </p:nvSpPr>
        <p:spPr>
          <a:xfrm>
            <a:off x="3838649" y="1085850"/>
            <a:ext cx="10610702" cy="1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Fechas de Evaluaciones DSY1102_005 D</a:t>
            </a:r>
            <a:endParaRPr/>
          </a:p>
        </p:txBody>
      </p:sp>
      <p:sp>
        <p:nvSpPr>
          <p:cNvPr id="163" name="Google Shape;163;p8"/>
          <p:cNvSpPr txBox="1"/>
          <p:nvPr/>
        </p:nvSpPr>
        <p:spPr>
          <a:xfrm>
            <a:off x="1029625" y="3529425"/>
            <a:ext cx="30111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Evaluación 1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Miércoles</a:t>
            </a: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09 - 09 - 24</a:t>
            </a:r>
            <a:endParaRPr/>
          </a:p>
        </p:txBody>
      </p:sp>
      <p:sp>
        <p:nvSpPr>
          <p:cNvPr id="164" name="Google Shape;164;p8"/>
          <p:cNvSpPr txBox="1"/>
          <p:nvPr/>
        </p:nvSpPr>
        <p:spPr>
          <a:xfrm>
            <a:off x="4572000" y="3529425"/>
            <a:ext cx="31611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Evaluación 2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Miércoles</a:t>
            </a: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21 - 10 - 24</a:t>
            </a:r>
            <a:endParaRPr/>
          </a:p>
        </p:txBody>
      </p:sp>
      <p:sp>
        <p:nvSpPr>
          <p:cNvPr id="165" name="Google Shape;165;p8"/>
          <p:cNvSpPr txBox="1"/>
          <p:nvPr/>
        </p:nvSpPr>
        <p:spPr>
          <a:xfrm>
            <a:off x="8044600" y="3462450"/>
            <a:ext cx="30984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Evaluación 3 </a:t>
            </a:r>
            <a:r>
              <a:rPr b="1"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Miércoles </a:t>
            </a: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25 - 11 - 24</a:t>
            </a:r>
            <a:endParaRPr/>
          </a:p>
        </p:txBody>
      </p:sp>
      <p:sp>
        <p:nvSpPr>
          <p:cNvPr id="166" name="Google Shape;166;p8"/>
          <p:cNvSpPr txBox="1"/>
          <p:nvPr/>
        </p:nvSpPr>
        <p:spPr>
          <a:xfrm>
            <a:off x="11454500" y="3462450"/>
            <a:ext cx="28683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Apuntes Notion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Miércoles</a:t>
            </a: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25 - 11 - 24</a:t>
            </a:r>
            <a:endParaRPr/>
          </a:p>
        </p:txBody>
      </p:sp>
      <p:sp>
        <p:nvSpPr>
          <p:cNvPr id="167" name="Google Shape;167;p8"/>
          <p:cNvSpPr txBox="1"/>
          <p:nvPr/>
        </p:nvSpPr>
        <p:spPr>
          <a:xfrm>
            <a:off x="1583193" y="6464187"/>
            <a:ext cx="15676200" cy="17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Examen </a:t>
            </a:r>
            <a:r>
              <a:rPr b="1" lang="en-US" sz="4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transversal</a:t>
            </a:r>
            <a:r>
              <a:rPr b="1" i="0" lang="en-US" sz="4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fecha  </a:t>
            </a:r>
            <a:r>
              <a:rPr b="1" lang="en-US" sz="4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tentativa</a:t>
            </a:r>
            <a:r>
              <a:rPr b="1" i="0" lang="en-US" sz="4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2 hasta el 14 de Diciembre 2024</a:t>
            </a:r>
            <a:endParaRPr/>
          </a:p>
        </p:txBody>
      </p:sp>
      <p:sp>
        <p:nvSpPr>
          <p:cNvPr id="168" name="Google Shape;168;p8"/>
          <p:cNvSpPr txBox="1"/>
          <p:nvPr/>
        </p:nvSpPr>
        <p:spPr>
          <a:xfrm>
            <a:off x="14795250" y="3529425"/>
            <a:ext cx="28683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Actividades AVA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Miércoles</a:t>
            </a: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25 - 11 - 24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 rot="-147453">
            <a:off x="-212140" y="-387358"/>
            <a:ext cx="18712279" cy="11061715"/>
          </a:xfrm>
          <a:custGeom>
            <a:rect b="b" l="l" r="r" t="t"/>
            <a:pathLst>
              <a:path extrusionOk="0" h="11061715" w="18712279">
                <a:moveTo>
                  <a:pt x="441100" y="0"/>
                </a:moveTo>
                <a:lnTo>
                  <a:pt x="18712280" y="784177"/>
                </a:lnTo>
                <a:lnTo>
                  <a:pt x="18271180" y="11061716"/>
                </a:lnTo>
                <a:lnTo>
                  <a:pt x="0" y="10277539"/>
                </a:lnTo>
                <a:lnTo>
                  <a:pt x="4411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9087" l="-9548" r="-62592" t="-14707"/>
            </a:stretch>
          </a:blipFill>
          <a:ln>
            <a:noFill/>
          </a:ln>
        </p:spPr>
      </p:sp>
      <p:sp>
        <p:nvSpPr>
          <p:cNvPr id="174" name="Google Shape;174;p9"/>
          <p:cNvSpPr/>
          <p:nvPr/>
        </p:nvSpPr>
        <p:spPr>
          <a:xfrm>
            <a:off x="3182055" y="4858824"/>
            <a:ext cx="2283159" cy="1278569"/>
          </a:xfrm>
          <a:custGeom>
            <a:rect b="b" l="l" r="r" t="t"/>
            <a:pathLst>
              <a:path extrusionOk="0" h="1278569" w="2283159">
                <a:moveTo>
                  <a:pt x="0" y="0"/>
                </a:moveTo>
                <a:lnTo>
                  <a:pt x="2283159" y="0"/>
                </a:lnTo>
                <a:lnTo>
                  <a:pt x="2283159" y="1278569"/>
                </a:lnTo>
                <a:lnTo>
                  <a:pt x="0" y="12785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5" name="Google Shape;175;p9"/>
          <p:cNvSpPr/>
          <p:nvPr/>
        </p:nvSpPr>
        <p:spPr>
          <a:xfrm>
            <a:off x="8098179" y="4925094"/>
            <a:ext cx="2091642" cy="1212299"/>
          </a:xfrm>
          <a:custGeom>
            <a:rect b="b" l="l" r="r" t="t"/>
            <a:pathLst>
              <a:path extrusionOk="0" h="1212299" w="2091642">
                <a:moveTo>
                  <a:pt x="0" y="0"/>
                </a:moveTo>
                <a:lnTo>
                  <a:pt x="2091642" y="0"/>
                </a:lnTo>
                <a:lnTo>
                  <a:pt x="2091642" y="1212299"/>
                </a:lnTo>
                <a:lnTo>
                  <a:pt x="0" y="12122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6" name="Google Shape;176;p9"/>
          <p:cNvSpPr/>
          <p:nvPr/>
        </p:nvSpPr>
        <p:spPr>
          <a:xfrm>
            <a:off x="12124720" y="5046420"/>
            <a:ext cx="3709947" cy="969645"/>
          </a:xfrm>
          <a:custGeom>
            <a:rect b="b" l="l" r="r" t="t"/>
            <a:pathLst>
              <a:path extrusionOk="0" h="969645" w="3709947">
                <a:moveTo>
                  <a:pt x="0" y="0"/>
                </a:moveTo>
                <a:lnTo>
                  <a:pt x="3709947" y="0"/>
                </a:lnTo>
                <a:lnTo>
                  <a:pt x="3709947" y="969646"/>
                </a:lnTo>
                <a:lnTo>
                  <a:pt x="0" y="9696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7" name="Google Shape;177;p9"/>
          <p:cNvSpPr/>
          <p:nvPr/>
        </p:nvSpPr>
        <p:spPr>
          <a:xfrm>
            <a:off x="8497334" y="7209026"/>
            <a:ext cx="1293332" cy="1491410"/>
          </a:xfrm>
          <a:custGeom>
            <a:rect b="b" l="l" r="r" t="t"/>
            <a:pathLst>
              <a:path extrusionOk="0" h="1491410" w="1293332">
                <a:moveTo>
                  <a:pt x="0" y="0"/>
                </a:moveTo>
                <a:lnTo>
                  <a:pt x="1293332" y="0"/>
                </a:lnTo>
                <a:lnTo>
                  <a:pt x="1293332" y="1491410"/>
                </a:lnTo>
                <a:lnTo>
                  <a:pt x="0" y="14914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8" name="Google Shape;178;p9"/>
          <p:cNvSpPr txBox="1"/>
          <p:nvPr/>
        </p:nvSpPr>
        <p:spPr>
          <a:xfrm>
            <a:off x="3422550" y="748696"/>
            <a:ext cx="11442900" cy="2009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LENGUAJES Y TECNOLOGÍAS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