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ySsbkwblKMYdKHMPekgV9uEC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33d6b61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f33d6b61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81" l="-9546" r="-62591" t="-14704"/>
            </a:stretch>
          </a:blipFill>
          <a:ln>
            <a:noFill/>
          </a:ln>
        </p:spPr>
      </p:sp>
      <p:cxnSp>
        <p:nvCxnSpPr>
          <p:cNvPr id="85" name="Google Shape;85;p1"/>
          <p:cNvCxnSpPr/>
          <p:nvPr/>
        </p:nvCxnSpPr>
        <p:spPr>
          <a:xfrm>
            <a:off x="1564160" y="6931968"/>
            <a:ext cx="9526284" cy="0"/>
          </a:xfrm>
          <a:prstGeom prst="straightConnector1">
            <a:avLst/>
          </a:prstGeom>
          <a:noFill/>
          <a:ln cap="rnd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1491882" y="1028700"/>
            <a:ext cx="2739864" cy="887562"/>
          </a:xfrm>
          <a:custGeom>
            <a:rect b="b" l="l" r="r" t="t"/>
            <a:pathLst>
              <a:path extrusionOk="0" h="887562" w="2739864">
                <a:moveTo>
                  <a:pt x="0" y="0"/>
                </a:moveTo>
                <a:lnTo>
                  <a:pt x="2739864" y="0"/>
                </a:lnTo>
                <a:lnTo>
                  <a:pt x="2739864" y="887562"/>
                </a:lnTo>
                <a:lnTo>
                  <a:pt x="0" y="8875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1491882" y="4338942"/>
            <a:ext cx="9526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46"/>
              <a:buFont typeface="Arial"/>
              <a:buNone/>
            </a:pPr>
            <a:r>
              <a:rPr b="0" i="0" lang="en-US" sz="344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r>
              <a:rPr lang="en-US" sz="3446">
                <a:solidFill>
                  <a:srgbClr val="FFFFFF"/>
                </a:solidFill>
              </a:rPr>
              <a:t>de aplicaciones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64160" y="4935158"/>
            <a:ext cx="103758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7"/>
              <a:buFont typeface="Arial"/>
              <a:buNone/>
            </a:pPr>
            <a:r>
              <a:rPr lang="en-US" sz="12057">
                <a:solidFill>
                  <a:srgbClr val="FFFFFF"/>
                </a:solidFill>
              </a:rPr>
              <a:t>MÓBILES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2923865">
            <a:off x="-2984685" y="1184351"/>
            <a:ext cx="15802157" cy="9423832"/>
          </a:xfrm>
          <a:custGeom>
            <a:rect b="b" l="l" r="r" t="t"/>
            <a:pathLst>
              <a:path extrusionOk="0" h="9423832" w="15802157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p2"/>
          <p:cNvGrpSpPr/>
          <p:nvPr/>
        </p:nvGrpSpPr>
        <p:grpSpPr>
          <a:xfrm rot="5400000">
            <a:off x="8100886" y="331581"/>
            <a:ext cx="11245613" cy="9887120"/>
            <a:chOff x="0" y="-28575"/>
            <a:chExt cx="2961788" cy="2603998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2961788" cy="2575422"/>
            </a:xfrm>
            <a:custGeom>
              <a:rect b="b" l="l" r="r" t="t"/>
              <a:pathLst>
                <a:path extrusionOk="0" h="2575422" w="2961788">
                  <a:moveTo>
                    <a:pt x="0" y="0"/>
                  </a:moveTo>
                  <a:lnTo>
                    <a:pt x="2961788" y="0"/>
                  </a:lnTo>
                  <a:lnTo>
                    <a:pt x="2961788" y="2575422"/>
                  </a:lnTo>
                  <a:lnTo>
                    <a:pt x="0" y="2575422"/>
                  </a:lnTo>
                  <a:close/>
                </a:path>
              </a:pathLst>
            </a:custGeom>
            <a:solidFill>
              <a:srgbClr val="192253"/>
            </a:solidFill>
            <a:ln>
              <a:noFill/>
            </a:ln>
          </p:spPr>
        </p:sp>
        <p:sp>
          <p:nvSpPr>
            <p:cNvPr id="96" name="Google Shape;96;p2"/>
            <p:cNvSpPr txBox="1"/>
            <p:nvPr/>
          </p:nvSpPr>
          <p:spPr>
            <a:xfrm>
              <a:off x="0" y="-28575"/>
              <a:ext cx="2961788" cy="260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3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7" name="Google Shape;97;p2"/>
          <p:cNvCxnSpPr/>
          <p:nvPr/>
        </p:nvCxnSpPr>
        <p:spPr>
          <a:xfrm rot="10800000">
            <a:off x="1049846" y="9635248"/>
            <a:ext cx="15156600" cy="0"/>
          </a:xfrm>
          <a:prstGeom prst="straightConnector1">
            <a:avLst/>
          </a:prstGeom>
          <a:noFill/>
          <a:ln cap="flat" cmpd="sng" w="76200">
            <a:solidFill>
              <a:srgbClr val="C23A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10559239" y="2561194"/>
            <a:ext cx="8347436" cy="0"/>
          </a:xfrm>
          <a:prstGeom prst="straightConnector1">
            <a:avLst/>
          </a:prstGeom>
          <a:noFill/>
          <a:ln cap="flat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10559239" y="2850621"/>
            <a:ext cx="6899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PROPÓSITO DE LA ASIGNATURA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559250" y="5035650"/>
            <a:ext cx="7067100" cy="4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</a:rPr>
              <a:t>Crear aplicaciones móviles híbridas respondiendo a las necesidades del cliente y considerando la experiencia de usuario como un aspecto fundamental del desarrollo.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</a:rPr>
              <a:t>Mediante el trabajo colaborativo, actividades de aprendizaje progresivas desarrollarán una aplicación móvil la cual estará disponible en un sitio web para su descarga.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832" l="-53350" r="-344" t="-19861"/>
            </a:stretch>
          </a:blipFill>
          <a:ln>
            <a:noFill/>
          </a:ln>
        </p:spPr>
      </p:sp>
      <p:cxnSp>
        <p:nvCxnSpPr>
          <p:cNvPr id="106" name="Google Shape;106;p3"/>
          <p:cNvCxnSpPr/>
          <p:nvPr/>
        </p:nvCxnSpPr>
        <p:spPr>
          <a:xfrm flipH="1">
            <a:off x="3838842" y="7744939"/>
            <a:ext cx="10610668" cy="53684"/>
          </a:xfrm>
          <a:prstGeom prst="straightConnector1">
            <a:avLst/>
          </a:prstGeom>
          <a:noFill/>
          <a:ln cap="flat" cmpd="sng" w="762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3"/>
          <p:cNvSpPr txBox="1"/>
          <p:nvPr/>
        </p:nvSpPr>
        <p:spPr>
          <a:xfrm>
            <a:off x="3838649" y="1977800"/>
            <a:ext cx="106107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396485" y="5436512"/>
            <a:ext cx="2643778" cy="3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Clases demostrativas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79608" y="4507201"/>
            <a:ext cx="226554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494591" y="4507201"/>
            <a:ext cx="2265543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826645" y="4462501"/>
            <a:ext cx="226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3451743" y="4462345"/>
            <a:ext cx="226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663063" y="5436512"/>
            <a:ext cx="2097071" cy="319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práctico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935990" y="5391811"/>
            <a:ext cx="2097071" cy="652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colaborativo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3502288" y="5391655"/>
            <a:ext cx="2097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autónomo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4" l="-41149" r="-12542" t="-24309"/>
            </a:stretch>
          </a:blipFill>
          <a:ln>
            <a:noFill/>
          </a:ln>
        </p:spPr>
      </p:sp>
      <p:sp>
        <p:nvSpPr>
          <p:cNvPr id="121" name="Google Shape;121;p4"/>
          <p:cNvSpPr txBox="1"/>
          <p:nvPr/>
        </p:nvSpPr>
        <p:spPr>
          <a:xfrm>
            <a:off x="3838649" y="492650"/>
            <a:ext cx="106107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Experiencias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150" y="1567550"/>
            <a:ext cx="6380750" cy="83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4" l="-41149" r="-12542" t="-24309"/>
            </a:stretch>
          </a:blipFill>
          <a:ln>
            <a:noFill/>
          </a:ln>
        </p:spPr>
      </p:sp>
      <p:sp>
        <p:nvSpPr>
          <p:cNvPr id="128" name="Google Shape;128;p5"/>
          <p:cNvSpPr/>
          <p:nvPr/>
        </p:nvSpPr>
        <p:spPr>
          <a:xfrm>
            <a:off x="13333791" y="7874049"/>
            <a:ext cx="1115558" cy="1115558"/>
          </a:xfrm>
          <a:custGeom>
            <a:rect b="b" l="l" r="r" t="t"/>
            <a:pathLst>
              <a:path extrusionOk="0" h="1115558" w="1115558">
                <a:moveTo>
                  <a:pt x="0" y="0"/>
                </a:moveTo>
                <a:lnTo>
                  <a:pt x="1115558" y="0"/>
                </a:lnTo>
                <a:lnTo>
                  <a:pt x="1115558" y="1115558"/>
                </a:lnTo>
                <a:lnTo>
                  <a:pt x="0" y="1115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5"/>
          <p:cNvSpPr txBox="1"/>
          <p:nvPr/>
        </p:nvSpPr>
        <p:spPr>
          <a:xfrm>
            <a:off x="3838649" y="1085850"/>
            <a:ext cx="106107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174130" y="8176892"/>
            <a:ext cx="3649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+ 1 Nota cuaderno de apuntes en Notion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571989" y="8176892"/>
            <a:ext cx="3639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Actividades AVA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887" y="2908725"/>
            <a:ext cx="16624225" cy="42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84" l="-41149" r="-12542" t="-24309"/>
            </a:stretch>
          </a:blipFill>
          <a:ln>
            <a:noFill/>
          </a:ln>
        </p:spPr>
      </p:sp>
      <p:sp>
        <p:nvSpPr>
          <p:cNvPr id="138" name="Google Shape;138;p6"/>
          <p:cNvSpPr txBox="1"/>
          <p:nvPr/>
        </p:nvSpPr>
        <p:spPr>
          <a:xfrm>
            <a:off x="3838649" y="1085850"/>
            <a:ext cx="10610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Fechas de Evaluaciones </a:t>
            </a:r>
            <a:r>
              <a:rPr lang="en-US" sz="5499">
                <a:solidFill>
                  <a:srgbClr val="FFFFFF"/>
                </a:solidFill>
              </a:rPr>
              <a:t>PGY4121_002 Diurno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213525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Viernes 13 - 09 - 24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467926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Viernes 25 - 10 - 24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794099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Viernes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2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0919976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Apuntes Notion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Viernes  29 - 11 - 24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583193" y="7149987"/>
            <a:ext cx="15676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Examen transversal se entrega la 2da semana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fecha  tentativa el 2 hasta el 14 de Diciembre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4174376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Actividades 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Viernes  29 - 11 - 24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33d6b6111_0_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378" l="-41148" r="-12539" t="-24308"/>
            </a:stretch>
          </a:blipFill>
          <a:ln>
            <a:noFill/>
          </a:ln>
        </p:spPr>
      </p:sp>
      <p:sp>
        <p:nvSpPr>
          <p:cNvPr id="150" name="Google Shape;150;g2f33d6b6111_0_0"/>
          <p:cNvSpPr txBox="1"/>
          <p:nvPr/>
        </p:nvSpPr>
        <p:spPr>
          <a:xfrm>
            <a:off x="3838649" y="1085850"/>
            <a:ext cx="10610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Fechas de Evaluaciones </a:t>
            </a:r>
            <a:r>
              <a:rPr lang="en-US" sz="5499">
                <a:solidFill>
                  <a:srgbClr val="FFFFFF"/>
                </a:solidFill>
              </a:rPr>
              <a:t>PGY4121_003 Vespertino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f33d6b6111_0_0"/>
          <p:cNvSpPr txBox="1"/>
          <p:nvPr/>
        </p:nvSpPr>
        <p:spPr>
          <a:xfrm>
            <a:off x="1213525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Sábado 14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- 09 - 24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f33d6b6111_0_0"/>
          <p:cNvSpPr txBox="1"/>
          <p:nvPr/>
        </p:nvSpPr>
        <p:spPr>
          <a:xfrm>
            <a:off x="4467926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Sábado 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26 - 10 - 24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f33d6b6111_0_0"/>
          <p:cNvSpPr txBox="1"/>
          <p:nvPr/>
        </p:nvSpPr>
        <p:spPr>
          <a:xfrm>
            <a:off x="7794099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Evaluación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Sábado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f33d6b6111_0_0"/>
          <p:cNvSpPr txBox="1"/>
          <p:nvPr/>
        </p:nvSpPr>
        <p:spPr>
          <a:xfrm>
            <a:off x="10919976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Apuntes Notion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Sábado   30</a:t>
            </a: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f33d6b6111_0_0"/>
          <p:cNvSpPr txBox="1"/>
          <p:nvPr/>
        </p:nvSpPr>
        <p:spPr>
          <a:xfrm>
            <a:off x="1583193" y="7149987"/>
            <a:ext cx="15676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Examen transversal se entrega la 2da semana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fecha  tentativa el 2 hasta el 14 de Diciembre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f33d6b6111_0_0"/>
          <p:cNvSpPr txBox="1"/>
          <p:nvPr/>
        </p:nvSpPr>
        <p:spPr>
          <a:xfrm>
            <a:off x="14174376" y="4672425"/>
            <a:ext cx="325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Actividades 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Sábado   30</a:t>
            </a:r>
            <a:r>
              <a:rPr b="1" lang="en-U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- 11 - 24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81" l="-9546" r="-62591" t="-14704"/>
            </a:stretch>
          </a:blipFill>
          <a:ln>
            <a:noFill/>
          </a:ln>
        </p:spPr>
      </p:sp>
      <p:sp>
        <p:nvSpPr>
          <p:cNvPr id="162" name="Google Shape;162;p9"/>
          <p:cNvSpPr txBox="1"/>
          <p:nvPr/>
        </p:nvSpPr>
        <p:spPr>
          <a:xfrm>
            <a:off x="3422550" y="748696"/>
            <a:ext cx="114429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LENGUAJES Y TECNOLOGÍAS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900" y="4305300"/>
            <a:ext cx="3686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2450" y="4229100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49763" y="4305300"/>
            <a:ext cx="61436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2250" y="6820375"/>
            <a:ext cx="17716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5456375" y="8929425"/>
            <a:ext cx="152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Gradle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71200" y="7188850"/>
            <a:ext cx="5812425" cy="1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 rot="-147453">
            <a:off x="-212140" y="-387358"/>
            <a:ext cx="18712279" cy="11061715"/>
          </a:xfrm>
          <a:custGeom>
            <a:rect b="b" l="l" r="r" t="t"/>
            <a:pathLst>
              <a:path extrusionOk="0"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081" l="-9546" r="-62591" t="-14704"/>
            </a:stretch>
          </a:blipFill>
          <a:ln>
            <a:noFill/>
          </a:ln>
        </p:spPr>
      </p:sp>
      <p:sp>
        <p:nvSpPr>
          <p:cNvPr id="174" name="Google Shape;174;p10"/>
          <p:cNvSpPr txBox="1"/>
          <p:nvPr/>
        </p:nvSpPr>
        <p:spPr>
          <a:xfrm>
            <a:off x="3422550" y="4633913"/>
            <a:ext cx="1144290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COMENCEMOS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