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20104100" cy="11309350"/>
  <p:notesSz cx="20104100" cy="1130935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Franklin Gothic" panose="020B0604020202020204" charset="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jqlWv+SrYqfS+RqWr0AtI9LAB5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C30D62-3387-427D-9A28-44114FFAFDD0}" v="85" dt="2023-01-10T21:03:09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customschemas.google.com/relationships/presentationmetadata" Target="metadata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Menares A." userId="S::pmenaresa@duoc.cl::a95b9275-3465-4317-aedc-8c1ab3c21493" providerId="AD" clId="Web-{B8C30D62-3387-427D-9A28-44114FFAFDD0}"/>
    <pc:docChg chg="modSld">
      <pc:chgData name="Pamela Menares A." userId="S::pmenaresa@duoc.cl::a95b9275-3465-4317-aedc-8c1ab3c21493" providerId="AD" clId="Web-{B8C30D62-3387-427D-9A28-44114FFAFDD0}" dt="2023-01-10T21:03:09.200" v="66" actId="1076"/>
      <pc:docMkLst>
        <pc:docMk/>
      </pc:docMkLst>
      <pc:sldChg chg="modSp">
        <pc:chgData name="Pamela Menares A." userId="S::pmenaresa@duoc.cl::a95b9275-3465-4317-aedc-8c1ab3c21493" providerId="AD" clId="Web-{B8C30D62-3387-427D-9A28-44114FFAFDD0}" dt="2023-01-10T20:59:28.819" v="3" actId="1076"/>
        <pc:sldMkLst>
          <pc:docMk/>
          <pc:sldMk cId="0" sldId="258"/>
        </pc:sldMkLst>
        <pc:spChg chg="mod">
          <ac:chgData name="Pamela Menares A." userId="S::pmenaresa@duoc.cl::a95b9275-3465-4317-aedc-8c1ab3c21493" providerId="AD" clId="Web-{B8C30D62-3387-427D-9A28-44114FFAFDD0}" dt="2023-01-10T20:59:28.819" v="3" actId="1076"/>
          <ac:spMkLst>
            <pc:docMk/>
            <pc:sldMk cId="0" sldId="258"/>
            <ac:spMk id="119" creationId="{00000000-0000-0000-0000-000000000000}"/>
          </ac:spMkLst>
        </pc:spChg>
      </pc:sldChg>
      <pc:sldChg chg="modSp">
        <pc:chgData name="Pamela Menares A." userId="S::pmenaresa@duoc.cl::a95b9275-3465-4317-aedc-8c1ab3c21493" providerId="AD" clId="Web-{B8C30D62-3387-427D-9A28-44114FFAFDD0}" dt="2023-01-10T20:59:21.897" v="2" actId="1076"/>
        <pc:sldMkLst>
          <pc:docMk/>
          <pc:sldMk cId="0" sldId="260"/>
        </pc:sldMkLst>
        <pc:spChg chg="mod">
          <ac:chgData name="Pamela Menares A." userId="S::pmenaresa@duoc.cl::a95b9275-3465-4317-aedc-8c1ab3c21493" providerId="AD" clId="Web-{B8C30D62-3387-427D-9A28-44114FFAFDD0}" dt="2023-01-10T20:59:21.897" v="2" actId="1076"/>
          <ac:spMkLst>
            <pc:docMk/>
            <pc:sldMk cId="0" sldId="260"/>
            <ac:spMk id="132" creationId="{00000000-0000-0000-0000-000000000000}"/>
          </ac:spMkLst>
        </pc:spChg>
      </pc:sldChg>
      <pc:sldChg chg="modSp">
        <pc:chgData name="Pamela Menares A." userId="S::pmenaresa@duoc.cl::a95b9275-3465-4317-aedc-8c1ab3c21493" providerId="AD" clId="Web-{B8C30D62-3387-427D-9A28-44114FFAFDD0}" dt="2023-01-10T20:59:13.444" v="1" actId="1076"/>
        <pc:sldMkLst>
          <pc:docMk/>
          <pc:sldMk cId="0" sldId="262"/>
        </pc:sldMkLst>
        <pc:spChg chg="mod">
          <ac:chgData name="Pamela Menares A." userId="S::pmenaresa@duoc.cl::a95b9275-3465-4317-aedc-8c1ab3c21493" providerId="AD" clId="Web-{B8C30D62-3387-427D-9A28-44114FFAFDD0}" dt="2023-01-10T20:59:13.444" v="1" actId="1076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Pamela Menares A." userId="S::pmenaresa@duoc.cl::a95b9275-3465-4317-aedc-8c1ab3c21493" providerId="AD" clId="Web-{B8C30D62-3387-427D-9A28-44114FFAFDD0}" dt="2023-01-10T20:59:48.023" v="7"/>
        <pc:sldMkLst>
          <pc:docMk/>
          <pc:sldMk cId="0" sldId="263"/>
        </pc:sldMkLst>
        <pc:spChg chg="add">
          <ac:chgData name="Pamela Menares A." userId="S::pmenaresa@duoc.cl::a95b9275-3465-4317-aedc-8c1ab3c21493" providerId="AD" clId="Web-{B8C30D62-3387-427D-9A28-44114FFAFDD0}" dt="2023-01-10T20:59:36.788" v="4"/>
          <ac:spMkLst>
            <pc:docMk/>
            <pc:sldMk cId="0" sldId="263"/>
            <ac:spMk id="3" creationId="{F6631AB0-09D5-FF27-95DE-FB32C8B89E94}"/>
          </ac:spMkLst>
        </pc:spChg>
        <pc:spChg chg="add del mod">
          <ac:chgData name="Pamela Menares A." userId="S::pmenaresa@duoc.cl::a95b9275-3465-4317-aedc-8c1ab3c21493" providerId="AD" clId="Web-{B8C30D62-3387-427D-9A28-44114FFAFDD0}" dt="2023-01-10T20:59:44.851" v="6"/>
          <ac:spMkLst>
            <pc:docMk/>
            <pc:sldMk cId="0" sldId="263"/>
            <ac:spMk id="5" creationId="{60731929-B2BB-D879-FD84-F28454D59A1B}"/>
          </ac:spMkLst>
        </pc:spChg>
        <pc:spChg chg="del">
          <ac:chgData name="Pamela Menares A." userId="S::pmenaresa@duoc.cl::a95b9275-3465-4317-aedc-8c1ab3c21493" providerId="AD" clId="Web-{B8C30D62-3387-427D-9A28-44114FFAFDD0}" dt="2023-01-10T20:59:39.929" v="5"/>
          <ac:spMkLst>
            <pc:docMk/>
            <pc:sldMk cId="0" sldId="263"/>
            <ac:spMk id="163" creationId="{00000000-0000-0000-0000-000000000000}"/>
          </ac:spMkLst>
        </pc:spChg>
        <pc:spChg chg="del">
          <ac:chgData name="Pamela Menares A." userId="S::pmenaresa@duoc.cl::a95b9275-3465-4317-aedc-8c1ab3c21493" providerId="AD" clId="Web-{B8C30D62-3387-427D-9A28-44114FFAFDD0}" dt="2023-01-10T20:59:48.023" v="7"/>
          <ac:spMkLst>
            <pc:docMk/>
            <pc:sldMk cId="0" sldId="263"/>
            <ac:spMk id="164" creationId="{00000000-0000-0000-0000-000000000000}"/>
          </ac:spMkLst>
        </pc:spChg>
      </pc:sldChg>
      <pc:sldChg chg="delSp modSp">
        <pc:chgData name="Pamela Menares A." userId="S::pmenaresa@duoc.cl::a95b9275-3465-4317-aedc-8c1ab3c21493" providerId="AD" clId="Web-{B8C30D62-3387-427D-9A28-44114FFAFDD0}" dt="2023-01-10T21:00:00.414" v="9"/>
        <pc:sldMkLst>
          <pc:docMk/>
          <pc:sldMk cId="0" sldId="264"/>
        </pc:sldMkLst>
        <pc:spChg chg="mod">
          <ac:chgData name="Pamela Menares A." userId="S::pmenaresa@duoc.cl::a95b9275-3465-4317-aedc-8c1ab3c21493" providerId="AD" clId="Web-{B8C30D62-3387-427D-9A28-44114FFAFDD0}" dt="2023-01-10T20:59:52.726" v="8" actId="1076"/>
          <ac:spMkLst>
            <pc:docMk/>
            <pc:sldMk cId="0" sldId="264"/>
            <ac:spMk id="180" creationId="{00000000-0000-0000-0000-000000000000}"/>
          </ac:spMkLst>
        </pc:spChg>
        <pc:spChg chg="del">
          <ac:chgData name="Pamela Menares A." userId="S::pmenaresa@duoc.cl::a95b9275-3465-4317-aedc-8c1ab3c21493" providerId="AD" clId="Web-{B8C30D62-3387-427D-9A28-44114FFAFDD0}" dt="2023-01-10T21:00:00.414" v="9"/>
          <ac:spMkLst>
            <pc:docMk/>
            <pc:sldMk cId="0" sldId="264"/>
            <ac:spMk id="181" creationId="{00000000-0000-0000-0000-000000000000}"/>
          </ac:spMkLst>
        </pc:spChg>
      </pc:sldChg>
      <pc:sldChg chg="addSp delSp modSp">
        <pc:chgData name="Pamela Menares A." userId="S::pmenaresa@duoc.cl::a95b9275-3465-4317-aedc-8c1ab3c21493" providerId="AD" clId="Web-{B8C30D62-3387-427D-9A28-44114FFAFDD0}" dt="2023-01-10T21:00:10.461" v="13"/>
        <pc:sldMkLst>
          <pc:docMk/>
          <pc:sldMk cId="0" sldId="265"/>
        </pc:sldMkLst>
        <pc:spChg chg="add">
          <ac:chgData name="Pamela Menares A." userId="S::pmenaresa@duoc.cl::a95b9275-3465-4317-aedc-8c1ab3c21493" providerId="AD" clId="Web-{B8C30D62-3387-427D-9A28-44114FFAFDD0}" dt="2023-01-10T21:00:02.492" v="10"/>
          <ac:spMkLst>
            <pc:docMk/>
            <pc:sldMk cId="0" sldId="265"/>
            <ac:spMk id="3" creationId="{9751AC28-DFEA-9A3A-BF29-1F4406DFBE4F}"/>
          </ac:spMkLst>
        </pc:spChg>
        <pc:spChg chg="add del mod">
          <ac:chgData name="Pamela Menares A." userId="S::pmenaresa@duoc.cl::a95b9275-3465-4317-aedc-8c1ab3c21493" providerId="AD" clId="Web-{B8C30D62-3387-427D-9A28-44114FFAFDD0}" dt="2023-01-10T21:00:08.758" v="12"/>
          <ac:spMkLst>
            <pc:docMk/>
            <pc:sldMk cId="0" sldId="265"/>
            <ac:spMk id="5" creationId="{E13C2DDF-656A-D593-9BF3-5CB0071B2021}"/>
          </ac:spMkLst>
        </pc:spChg>
        <pc:spChg chg="del">
          <ac:chgData name="Pamela Menares A." userId="S::pmenaresa@duoc.cl::a95b9275-3465-4317-aedc-8c1ab3c21493" providerId="AD" clId="Web-{B8C30D62-3387-427D-9A28-44114FFAFDD0}" dt="2023-01-10T21:00:04.570" v="11"/>
          <ac:spMkLst>
            <pc:docMk/>
            <pc:sldMk cId="0" sldId="265"/>
            <ac:spMk id="189" creationId="{00000000-0000-0000-0000-000000000000}"/>
          </ac:spMkLst>
        </pc:spChg>
        <pc:spChg chg="del">
          <ac:chgData name="Pamela Menares A." userId="S::pmenaresa@duoc.cl::a95b9275-3465-4317-aedc-8c1ab3c21493" providerId="AD" clId="Web-{B8C30D62-3387-427D-9A28-44114FFAFDD0}" dt="2023-01-10T21:00:10.461" v="13"/>
          <ac:spMkLst>
            <pc:docMk/>
            <pc:sldMk cId="0" sldId="265"/>
            <ac:spMk id="190" creationId="{00000000-0000-0000-0000-000000000000}"/>
          </ac:spMkLst>
        </pc:spChg>
      </pc:sldChg>
      <pc:sldChg chg="delSp modSp">
        <pc:chgData name="Pamela Menares A." userId="S::pmenaresa@duoc.cl::a95b9275-3465-4317-aedc-8c1ab3c21493" providerId="AD" clId="Web-{B8C30D62-3387-427D-9A28-44114FFAFDD0}" dt="2023-01-10T21:00:28.008" v="22" actId="1076"/>
        <pc:sldMkLst>
          <pc:docMk/>
          <pc:sldMk cId="0" sldId="266"/>
        </pc:sldMkLst>
        <pc:spChg chg="mod">
          <ac:chgData name="Pamela Menares A." userId="S::pmenaresa@duoc.cl::a95b9275-3465-4317-aedc-8c1ab3c21493" providerId="AD" clId="Web-{B8C30D62-3387-427D-9A28-44114FFAFDD0}" dt="2023-01-10T21:00:18.071" v="15" actId="1076"/>
          <ac:spMkLst>
            <pc:docMk/>
            <pc:sldMk cId="0" sldId="266"/>
            <ac:spMk id="198" creationId="{00000000-0000-0000-0000-000000000000}"/>
          </ac:spMkLst>
        </pc:spChg>
        <pc:spChg chg="del">
          <ac:chgData name="Pamela Menares A." userId="S::pmenaresa@duoc.cl::a95b9275-3465-4317-aedc-8c1ab3c21493" providerId="AD" clId="Web-{B8C30D62-3387-427D-9A28-44114FFAFDD0}" dt="2023-01-10T21:00:20.461" v="16"/>
          <ac:spMkLst>
            <pc:docMk/>
            <pc:sldMk cId="0" sldId="266"/>
            <ac:spMk id="199" creationId="{00000000-0000-0000-0000-000000000000}"/>
          </ac:spMkLst>
        </pc:spChg>
        <pc:spChg chg="mod">
          <ac:chgData name="Pamela Menares A." userId="S::pmenaresa@duoc.cl::a95b9275-3465-4317-aedc-8c1ab3c21493" providerId="AD" clId="Web-{B8C30D62-3387-427D-9A28-44114FFAFDD0}" dt="2023-01-10T21:00:28.008" v="22" actId="1076"/>
          <ac:spMkLst>
            <pc:docMk/>
            <pc:sldMk cId="0" sldId="266"/>
            <ac:spMk id="200" creationId="{00000000-0000-0000-0000-000000000000}"/>
          </ac:spMkLst>
        </pc:spChg>
      </pc:sldChg>
      <pc:sldChg chg="addSp delSp modSp">
        <pc:chgData name="Pamela Menares A." userId="S::pmenaresa@duoc.cl::a95b9275-3465-4317-aedc-8c1ab3c21493" providerId="AD" clId="Web-{B8C30D62-3387-427D-9A28-44114FFAFDD0}" dt="2023-01-10T21:00:48.087" v="25"/>
        <pc:sldMkLst>
          <pc:docMk/>
          <pc:sldMk cId="0" sldId="267"/>
        </pc:sldMkLst>
        <pc:spChg chg="add">
          <ac:chgData name="Pamela Menares A." userId="S::pmenaresa@duoc.cl::a95b9275-3465-4317-aedc-8c1ab3c21493" providerId="AD" clId="Web-{B8C30D62-3387-427D-9A28-44114FFAFDD0}" dt="2023-01-10T21:00:43.493" v="24"/>
          <ac:spMkLst>
            <pc:docMk/>
            <pc:sldMk cId="0" sldId="267"/>
            <ac:spMk id="3" creationId="{2BBF5D5C-8F2C-E78E-C94C-82158DCF0F4D}"/>
          </ac:spMkLst>
        </pc:spChg>
        <pc:spChg chg="add mod">
          <ac:chgData name="Pamela Menares A." userId="S::pmenaresa@duoc.cl::a95b9275-3465-4317-aedc-8c1ab3c21493" providerId="AD" clId="Web-{B8C30D62-3387-427D-9A28-44114FFAFDD0}" dt="2023-01-10T21:00:48.087" v="25"/>
          <ac:spMkLst>
            <pc:docMk/>
            <pc:sldMk cId="0" sldId="267"/>
            <ac:spMk id="5" creationId="{DC37282E-1D3A-0DBF-604E-586F83E00168}"/>
          </ac:spMkLst>
        </pc:spChg>
        <pc:spChg chg="del">
          <ac:chgData name="Pamela Menares A." userId="S::pmenaresa@duoc.cl::a95b9275-3465-4317-aedc-8c1ab3c21493" providerId="AD" clId="Web-{B8C30D62-3387-427D-9A28-44114FFAFDD0}" dt="2023-01-10T21:00:48.087" v="25"/>
          <ac:spMkLst>
            <pc:docMk/>
            <pc:sldMk cId="0" sldId="267"/>
            <ac:spMk id="206" creationId="{00000000-0000-0000-0000-000000000000}"/>
          </ac:spMkLst>
        </pc:spChg>
        <pc:spChg chg="del">
          <ac:chgData name="Pamela Menares A." userId="S::pmenaresa@duoc.cl::a95b9275-3465-4317-aedc-8c1ab3c21493" providerId="AD" clId="Web-{B8C30D62-3387-427D-9A28-44114FFAFDD0}" dt="2023-01-10T21:00:34.446" v="23"/>
          <ac:spMkLst>
            <pc:docMk/>
            <pc:sldMk cId="0" sldId="267"/>
            <ac:spMk id="207" creationId="{00000000-0000-0000-0000-000000000000}"/>
          </ac:spMkLst>
        </pc:spChg>
      </pc:sldChg>
      <pc:sldChg chg="delSp modSp">
        <pc:chgData name="Pamela Menares A." userId="S::pmenaresa@duoc.cl::a95b9275-3465-4317-aedc-8c1ab3c21493" providerId="AD" clId="Web-{B8C30D62-3387-427D-9A28-44114FFAFDD0}" dt="2023-01-10T21:00:57.447" v="28"/>
        <pc:sldMkLst>
          <pc:docMk/>
          <pc:sldMk cId="0" sldId="268"/>
        </pc:sldMkLst>
        <pc:spChg chg="mod">
          <ac:chgData name="Pamela Menares A." userId="S::pmenaresa@duoc.cl::a95b9275-3465-4317-aedc-8c1ab3c21493" providerId="AD" clId="Web-{B8C30D62-3387-427D-9A28-44114FFAFDD0}" dt="2023-01-10T21:00:53.134" v="27" actId="14100"/>
          <ac:spMkLst>
            <pc:docMk/>
            <pc:sldMk cId="0" sldId="268"/>
            <ac:spMk id="214" creationId="{00000000-0000-0000-0000-000000000000}"/>
          </ac:spMkLst>
        </pc:spChg>
        <pc:spChg chg="del">
          <ac:chgData name="Pamela Menares A." userId="S::pmenaresa@duoc.cl::a95b9275-3465-4317-aedc-8c1ab3c21493" providerId="AD" clId="Web-{B8C30D62-3387-427D-9A28-44114FFAFDD0}" dt="2023-01-10T21:00:57.447" v="28"/>
          <ac:spMkLst>
            <pc:docMk/>
            <pc:sldMk cId="0" sldId="268"/>
            <ac:spMk id="215" creationId="{00000000-0000-0000-0000-000000000000}"/>
          </ac:spMkLst>
        </pc:spChg>
      </pc:sldChg>
      <pc:sldChg chg="delSp modSp">
        <pc:chgData name="Pamela Menares A." userId="S::pmenaresa@duoc.cl::a95b9275-3465-4317-aedc-8c1ab3c21493" providerId="AD" clId="Web-{B8C30D62-3387-427D-9A28-44114FFAFDD0}" dt="2023-01-10T21:01:15.213" v="36"/>
        <pc:sldMkLst>
          <pc:docMk/>
          <pc:sldMk cId="0" sldId="269"/>
        </pc:sldMkLst>
        <pc:spChg chg="mod">
          <ac:chgData name="Pamela Menares A." userId="S::pmenaresa@duoc.cl::a95b9275-3465-4317-aedc-8c1ab3c21493" providerId="AD" clId="Web-{B8C30D62-3387-427D-9A28-44114FFAFDD0}" dt="2023-01-10T21:01:10.369" v="35" actId="1076"/>
          <ac:spMkLst>
            <pc:docMk/>
            <pc:sldMk cId="0" sldId="269"/>
            <ac:spMk id="221" creationId="{00000000-0000-0000-0000-000000000000}"/>
          </ac:spMkLst>
        </pc:spChg>
        <pc:spChg chg="del">
          <ac:chgData name="Pamela Menares A." userId="S::pmenaresa@duoc.cl::a95b9275-3465-4317-aedc-8c1ab3c21493" providerId="AD" clId="Web-{B8C30D62-3387-427D-9A28-44114FFAFDD0}" dt="2023-01-10T21:01:15.213" v="36"/>
          <ac:spMkLst>
            <pc:docMk/>
            <pc:sldMk cId="0" sldId="269"/>
            <ac:spMk id="222" creationId="{00000000-0000-0000-0000-000000000000}"/>
          </ac:spMkLst>
        </pc:spChg>
      </pc:sldChg>
      <pc:sldChg chg="modSp">
        <pc:chgData name="Pamela Menares A." userId="S::pmenaresa@duoc.cl::a95b9275-3465-4317-aedc-8c1ab3c21493" providerId="AD" clId="Web-{B8C30D62-3387-427D-9A28-44114FFAFDD0}" dt="2023-01-10T21:01:29.385" v="39" actId="1076"/>
        <pc:sldMkLst>
          <pc:docMk/>
          <pc:sldMk cId="0" sldId="271"/>
        </pc:sldMkLst>
        <pc:spChg chg="mod">
          <ac:chgData name="Pamela Menares A." userId="S::pmenaresa@duoc.cl::a95b9275-3465-4317-aedc-8c1ab3c21493" providerId="AD" clId="Web-{B8C30D62-3387-427D-9A28-44114FFAFDD0}" dt="2023-01-10T21:01:29.385" v="39" actId="1076"/>
          <ac:spMkLst>
            <pc:docMk/>
            <pc:sldMk cId="0" sldId="271"/>
            <ac:spMk id="234" creationId="{00000000-0000-0000-0000-000000000000}"/>
          </ac:spMkLst>
        </pc:spChg>
      </pc:sldChg>
      <pc:sldChg chg="addSp delSp modSp">
        <pc:chgData name="Pamela Menares A." userId="S::pmenaresa@duoc.cl::a95b9275-3465-4317-aedc-8c1ab3c21493" providerId="AD" clId="Web-{B8C30D62-3387-427D-9A28-44114FFAFDD0}" dt="2023-01-10T21:02:19.105" v="51" actId="1076"/>
        <pc:sldMkLst>
          <pc:docMk/>
          <pc:sldMk cId="0" sldId="272"/>
        </pc:sldMkLst>
        <pc:spChg chg="add del">
          <ac:chgData name="Pamela Menares A." userId="S::pmenaresa@duoc.cl::a95b9275-3465-4317-aedc-8c1ab3c21493" providerId="AD" clId="Web-{B8C30D62-3387-427D-9A28-44114FFAFDD0}" dt="2023-01-10T21:02:11.277" v="49"/>
          <ac:spMkLst>
            <pc:docMk/>
            <pc:sldMk cId="0" sldId="272"/>
            <ac:spMk id="3" creationId="{96956B1A-DB9D-B8AB-747B-93B310D57359}"/>
          </ac:spMkLst>
        </pc:spChg>
        <pc:spChg chg="mod">
          <ac:chgData name="Pamela Menares A." userId="S::pmenaresa@duoc.cl::a95b9275-3465-4317-aedc-8c1ab3c21493" providerId="AD" clId="Web-{B8C30D62-3387-427D-9A28-44114FFAFDD0}" dt="2023-01-10T21:02:19.105" v="51" actId="1076"/>
          <ac:spMkLst>
            <pc:docMk/>
            <pc:sldMk cId="0" sldId="272"/>
            <ac:spMk id="243" creationId="{00000000-0000-0000-0000-000000000000}"/>
          </ac:spMkLst>
        </pc:spChg>
        <pc:spChg chg="del">
          <ac:chgData name="Pamela Menares A." userId="S::pmenaresa@duoc.cl::a95b9275-3465-4317-aedc-8c1ab3c21493" providerId="AD" clId="Web-{B8C30D62-3387-427D-9A28-44114FFAFDD0}" dt="2023-01-10T21:01:53.073" v="45"/>
          <ac:spMkLst>
            <pc:docMk/>
            <pc:sldMk cId="0" sldId="272"/>
            <ac:spMk id="244" creationId="{00000000-0000-0000-0000-000000000000}"/>
          </ac:spMkLst>
        </pc:spChg>
        <pc:spChg chg="mod">
          <ac:chgData name="Pamela Menares A." userId="S::pmenaresa@duoc.cl::a95b9275-3465-4317-aedc-8c1ab3c21493" providerId="AD" clId="Web-{B8C30D62-3387-427D-9A28-44114FFAFDD0}" dt="2023-01-10T21:01:49.182" v="44" actId="1076"/>
          <ac:spMkLst>
            <pc:docMk/>
            <pc:sldMk cId="0" sldId="272"/>
            <ac:spMk id="245" creationId="{00000000-0000-0000-0000-000000000000}"/>
          </ac:spMkLst>
        </pc:spChg>
      </pc:sldChg>
      <pc:sldChg chg="addSp delSp modSp">
        <pc:chgData name="Pamela Menares A." userId="S::pmenaresa@duoc.cl::a95b9275-3465-4317-aedc-8c1ab3c21493" providerId="AD" clId="Web-{B8C30D62-3387-427D-9A28-44114FFAFDD0}" dt="2023-01-10T21:02:43.856" v="61"/>
        <pc:sldMkLst>
          <pc:docMk/>
          <pc:sldMk cId="0" sldId="273"/>
        </pc:sldMkLst>
        <pc:spChg chg="add mod">
          <ac:chgData name="Pamela Menares A." userId="S::pmenaresa@duoc.cl::a95b9275-3465-4317-aedc-8c1ab3c21493" providerId="AD" clId="Web-{B8C30D62-3387-427D-9A28-44114FFAFDD0}" dt="2023-01-10T21:02:39.215" v="60" actId="20577"/>
          <ac:spMkLst>
            <pc:docMk/>
            <pc:sldMk cId="0" sldId="273"/>
            <ac:spMk id="3" creationId="{8DE6CF53-10D2-6908-3762-82AB88C523BE}"/>
          </ac:spMkLst>
        </pc:spChg>
        <pc:spChg chg="add mod">
          <ac:chgData name="Pamela Menares A." userId="S::pmenaresa@duoc.cl::a95b9275-3465-4317-aedc-8c1ab3c21493" providerId="AD" clId="Web-{B8C30D62-3387-427D-9A28-44114FFAFDD0}" dt="2023-01-10T21:02:43.856" v="61"/>
          <ac:spMkLst>
            <pc:docMk/>
            <pc:sldMk cId="0" sldId="273"/>
            <ac:spMk id="5" creationId="{ABA6D624-364A-BC7A-8B10-8B3A49AE2415}"/>
          </ac:spMkLst>
        </pc:spChg>
        <pc:spChg chg="del">
          <ac:chgData name="Pamela Menares A." userId="S::pmenaresa@duoc.cl::a95b9275-3465-4317-aedc-8c1ab3c21493" providerId="AD" clId="Web-{B8C30D62-3387-427D-9A28-44114FFAFDD0}" dt="2023-01-10T21:02:43.856" v="61"/>
          <ac:spMkLst>
            <pc:docMk/>
            <pc:sldMk cId="0" sldId="273"/>
            <ac:spMk id="252" creationId="{00000000-0000-0000-0000-000000000000}"/>
          </ac:spMkLst>
        </pc:spChg>
      </pc:sldChg>
      <pc:sldChg chg="modSp">
        <pc:chgData name="Pamela Menares A." userId="S::pmenaresa@duoc.cl::a95b9275-3465-4317-aedc-8c1ab3c21493" providerId="AD" clId="Web-{B8C30D62-3387-427D-9A28-44114FFAFDD0}" dt="2023-01-10T21:02:49.215" v="63" actId="20577"/>
        <pc:sldMkLst>
          <pc:docMk/>
          <pc:sldMk cId="0" sldId="275"/>
        </pc:sldMkLst>
        <pc:spChg chg="mod">
          <ac:chgData name="Pamela Menares A." userId="S::pmenaresa@duoc.cl::a95b9275-3465-4317-aedc-8c1ab3c21493" providerId="AD" clId="Web-{B8C30D62-3387-427D-9A28-44114FFAFDD0}" dt="2023-01-10T21:02:49.215" v="63" actId="20577"/>
          <ac:spMkLst>
            <pc:docMk/>
            <pc:sldMk cId="0" sldId="275"/>
            <ac:spMk id="267" creationId="{00000000-0000-0000-0000-000000000000}"/>
          </ac:spMkLst>
        </pc:spChg>
      </pc:sldChg>
      <pc:sldChg chg="delSp modSp">
        <pc:chgData name="Pamela Menares A." userId="S::pmenaresa@duoc.cl::a95b9275-3465-4317-aedc-8c1ab3c21493" providerId="AD" clId="Web-{B8C30D62-3387-427D-9A28-44114FFAFDD0}" dt="2023-01-10T21:03:09.200" v="66" actId="1076"/>
        <pc:sldMkLst>
          <pc:docMk/>
          <pc:sldMk cId="0" sldId="276"/>
        </pc:sldMkLst>
        <pc:spChg chg="del">
          <ac:chgData name="Pamela Menares A." userId="S::pmenaresa@duoc.cl::a95b9275-3465-4317-aedc-8c1ab3c21493" providerId="AD" clId="Web-{B8C30D62-3387-427D-9A28-44114FFAFDD0}" dt="2023-01-10T21:03:03.356" v="65"/>
          <ac:spMkLst>
            <pc:docMk/>
            <pc:sldMk cId="0" sldId="276"/>
            <ac:spMk id="275" creationId="{00000000-0000-0000-0000-000000000000}"/>
          </ac:spMkLst>
        </pc:spChg>
        <pc:spChg chg="mod">
          <ac:chgData name="Pamela Menares A." userId="S::pmenaresa@duoc.cl::a95b9275-3465-4317-aedc-8c1ab3c21493" providerId="AD" clId="Web-{B8C30D62-3387-427D-9A28-44114FFAFDD0}" dt="2023-01-10T21:03:09.200" v="66" actId="1076"/>
          <ac:spMkLst>
            <pc:docMk/>
            <pc:sldMk cId="0" sldId="276"/>
            <ac:spMk id="27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41a5f1b3b_0_0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1841a5f1b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841a5f1b3b_0_34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1841a5f1b3b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41a5f1b3b_0_35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1841a5f1b3b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841a5f1b3b_0_36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1841a5f1b3b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841a5f1b3b_0_37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1841a5f1b3b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41a5f1b3b_0_379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1841a5f1b3b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841a5f1b3b_0_3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1841a5f1b3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41a5f1b3b_0_38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1841a5f1b3b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841a5f1b3b_0_39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1841a5f1b3b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41a5f1b3b_0_40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1841a5f1b3b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841a5f1b3b_0_41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1841a5f1b3b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41a5f1b3b_0_17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841a5f1b3b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41a5f1b3b_0_42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1841a5f1b3b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41a5f1b3b_0_42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1841a5f1b3b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41a5f1b3b_0_1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1841a5f1b3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41a5f1b3b_0_18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1841a5f1b3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41a5f1b3b_0_2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1841a5f1b3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41a5f1b3b_0_279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1841a5f1b3b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41a5f1b3b_0_28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1841a5f1b3b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841a5f1b3b_0_30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1841a5f1b3b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41a5f1b3b_0_32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841a5f1b3b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255"/>
            <a:ext cx="20104100" cy="1130855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9"/>
          <p:cNvSpPr/>
          <p:nvPr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 extrusionOk="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9"/>
          <p:cNvSpPr/>
          <p:nvPr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 extrusionOk="0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9"/>
          <p:cNvSpPr txBox="1">
            <a:spLocks noGrp="1"/>
          </p:cNvSpPr>
          <p:nvPr>
            <p:ph type="body" idx="1"/>
          </p:nvPr>
        </p:nvSpPr>
        <p:spPr>
          <a:xfrm>
            <a:off x="5138402" y="6401309"/>
            <a:ext cx="1064903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2"/>
          </p:nvPr>
        </p:nvSpPr>
        <p:spPr>
          <a:xfrm>
            <a:off x="4718050" y="5246439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body" idx="3"/>
          </p:nvPr>
        </p:nvSpPr>
        <p:spPr>
          <a:xfrm>
            <a:off x="5092767" y="7676832"/>
            <a:ext cx="1069498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" name="Google Shape;1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9667" y="8484983"/>
            <a:ext cx="6220794" cy="2046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0952" y="10282677"/>
            <a:ext cx="4224383" cy="83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/>
          <p:nvPr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 extrusionOk="0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0"/>
          <p:cNvSpPr/>
          <p:nvPr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 extrusionOk="0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0"/>
          <p:cNvSpPr/>
          <p:nvPr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 extrusionOk="0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0"/>
          <p:cNvSpPr/>
          <p:nvPr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 extrusionOk="0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243205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2"/>
          </p:nvPr>
        </p:nvSpPr>
        <p:spPr>
          <a:xfrm>
            <a:off x="243205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3"/>
          </p:nvPr>
        </p:nvSpPr>
        <p:spPr>
          <a:xfrm>
            <a:off x="252090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4"/>
          </p:nvPr>
        </p:nvSpPr>
        <p:spPr>
          <a:xfrm>
            <a:off x="6569873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5"/>
          </p:nvPr>
        </p:nvSpPr>
        <p:spPr>
          <a:xfrm>
            <a:off x="6569873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6"/>
          </p:nvPr>
        </p:nvSpPr>
        <p:spPr>
          <a:xfrm>
            <a:off x="6658730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7"/>
          </p:nvPr>
        </p:nvSpPr>
        <p:spPr>
          <a:xfrm>
            <a:off x="1064273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8"/>
          </p:nvPr>
        </p:nvSpPr>
        <p:spPr>
          <a:xfrm>
            <a:off x="1064273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9"/>
          </p:nvPr>
        </p:nvSpPr>
        <p:spPr>
          <a:xfrm>
            <a:off x="1073158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3"/>
          </p:nvPr>
        </p:nvSpPr>
        <p:spPr>
          <a:xfrm>
            <a:off x="14844104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4"/>
          </p:nvPr>
        </p:nvSpPr>
        <p:spPr>
          <a:xfrm>
            <a:off x="14844104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5"/>
          </p:nvPr>
        </p:nvSpPr>
        <p:spPr>
          <a:xfrm>
            <a:off x="14932961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/>
          <p:nvPr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 extrusionOk="0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0"/>
          <p:cNvSpPr/>
          <p:nvPr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 extrusionOk="0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0"/>
          <p:cNvSpPr/>
          <p:nvPr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 extrusionOk="0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0"/>
          <p:cNvSpPr/>
          <p:nvPr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 extrusionOk="0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0"/>
          <p:cNvSpPr/>
          <p:nvPr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 extrusionOk="0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 extrusionOk="0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 extrusionOk="0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 extrusionOk="0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0"/>
          <p:cNvSpPr/>
          <p:nvPr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 extrusionOk="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" name="Google Shape;43;p10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44" name="Google Shape;44;p10"/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 extrusionOk="0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5" name="Google Shape;45;p1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" name="Google Shape;4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1"/>
          <p:cNvSpPr/>
          <p:nvPr/>
        </p:nvSpPr>
        <p:spPr>
          <a:xfrm>
            <a:off x="4998572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 extrusionOk="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574040" y="1258411"/>
            <a:ext cx="43434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2"/>
          </p:nvPr>
        </p:nvSpPr>
        <p:spPr>
          <a:xfrm>
            <a:off x="574675" y="2911475"/>
            <a:ext cx="43434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 extrusionOk="0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 extrusionOk="0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 extrusionOk="0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 extrusionOk="0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1"/>
          <p:cNvSpPr/>
          <p:nvPr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 extrusionOk="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oogle Shape;54;p11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55" name="Google Shape;55;p11"/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 extrusionOk="0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6" name="Google Shape;56;p1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7" name="Google Shape;5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0104100" cy="737825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/>
          <p:nvPr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 extrusionOk="0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 extrusionOk="0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 extrusionOk="0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 extrusionOk="0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2"/>
          <p:cNvSpPr/>
          <p:nvPr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 extrusionOk="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Google Shape;62;p12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63" name="Google Shape;63;p12"/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 extrusionOk="0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" name="Google Shape;64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5" name="Google Shape;6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7" name="Google Shape;67;p12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20104101" cy="74072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/>
          <p:nvPr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 extrusionOk="0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 extrusionOk="0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 extrusionOk="0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 extrusionOk="0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 extrusionOk="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p13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74" name="Google Shape;74;p13"/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 extrusionOk="0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5" name="Google Shape;75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" name="Google Shape;7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8" name="Google Shape;78;p13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52196"/>
            <a:ext cx="20104100" cy="752051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 extrusionOk="0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 extrusionOk="0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 extrusionOk="0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 extrusionOk="0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 extrusionOk="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" name="Google Shape;84;p14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85" name="Google Shape;85;p14"/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 extrusionOk="0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6" name="Google Shape;86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7" name="Google Shape;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9" name="Google Shape;89;p14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seño personalizado">
  <p:cSld name="1_Diseño personalizado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22225"/>
            <a:ext cx="20112123" cy="753468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/>
          <p:nvPr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 extrusionOk="0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 extrusionOk="0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 extrusionOk="0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 extrusionOk="0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 extrusionOk="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5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96" name="Google Shape;96;p15"/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 extrusionOk="0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7" name="Google Shape;97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8" name="Google Shape;9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0" name="Google Shape;100;p15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doc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41a5f1b3b_0_0"/>
          <p:cNvSpPr txBox="1">
            <a:spLocks noGrp="1"/>
          </p:cNvSpPr>
          <p:nvPr>
            <p:ph type="body" idx="1"/>
          </p:nvPr>
        </p:nvSpPr>
        <p:spPr>
          <a:xfrm>
            <a:off x="5138402" y="6459794"/>
            <a:ext cx="10649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107" name="Google Shape;107;g1841a5f1b3b_0_0"/>
          <p:cNvSpPr txBox="1">
            <a:spLocks noGrp="1"/>
          </p:cNvSpPr>
          <p:nvPr>
            <p:ph type="body" idx="2"/>
          </p:nvPr>
        </p:nvSpPr>
        <p:spPr>
          <a:xfrm>
            <a:off x="4725261" y="4133373"/>
            <a:ext cx="114300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PROGRAMACION DE APLICACIONES MÓVILES</a:t>
            </a:r>
            <a:endParaRPr/>
          </a:p>
        </p:txBody>
      </p:sp>
      <p:sp>
        <p:nvSpPr>
          <p:cNvPr id="108" name="Google Shape;108;g1841a5f1b3b_0_0"/>
          <p:cNvSpPr txBox="1">
            <a:spLocks noGrp="1"/>
          </p:cNvSpPr>
          <p:nvPr>
            <p:ph type="body" idx="3"/>
          </p:nvPr>
        </p:nvSpPr>
        <p:spPr>
          <a:xfrm>
            <a:off x="5092767" y="7676832"/>
            <a:ext cx="10695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Profesor: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41a5f1b3b_0_345"/>
          <p:cNvSpPr txBox="1"/>
          <p:nvPr/>
        </p:nvSpPr>
        <p:spPr>
          <a:xfrm>
            <a:off x="2016347" y="2715324"/>
            <a:ext cx="154914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spAutoFit/>
          </a:bodyPr>
          <a:lstStyle/>
          <a:p>
            <a:pPr marL="457200" marR="0" lvl="0" indent="-45085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1155CC"/>
              </a:buClr>
              <a:buSzPts val="3500"/>
              <a:buChar char="»"/>
            </a:pPr>
            <a:r>
              <a:rPr lang="es-CL" sz="3500" b="1">
                <a:solidFill>
                  <a:srgbClr val="666666"/>
                </a:solidFill>
              </a:rPr>
              <a:t>Desde la programación navegamos mediante un API Enrutador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92" name="Google Shape;192;g1841a5f1b3b_0_345"/>
          <p:cNvSpPr txBox="1"/>
          <p:nvPr/>
        </p:nvSpPr>
        <p:spPr>
          <a:xfrm>
            <a:off x="2854550" y="3805590"/>
            <a:ext cx="14195100" cy="6501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900" b="0" i="0" u="none" strike="noStrike" cap="non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CL" sz="29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s-CL" sz="2900" b="0" i="0" u="none" strike="noStrike" cap="non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9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9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900" b="0" i="0" u="none" strike="noStrike" cap="non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CL" sz="29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s-CL" sz="2900" b="0" i="0" u="none" strike="noStrike" cap="non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9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'@angular/router'</a:t>
            </a: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9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s-CL" sz="2900" b="0" i="0" u="none" strike="noStrike" cap="non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29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29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29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900" b="0" i="0" u="none" strike="noStrike" cap="non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900" b="0" i="0" u="none" strike="noStrike" cap="non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900" b="0" i="0" u="none" strike="noStrike" cap="non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LoginComponent</a:t>
            </a: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9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CL" sz="2900" b="0" i="0" u="none" strike="noStrike" cap="non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2900" b="0" i="0" u="none" strike="noStrike" cap="non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9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CL" sz="2900" b="0" i="0" u="none" strike="noStrike" cap="non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){}</a:t>
            </a:r>
            <a:endParaRPr sz="29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CL" sz="2900" b="0" i="0" u="none" strike="noStrike" cap="non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navigate</a:t>
            </a: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29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2900" b="0" i="0" u="none" strike="noStrike" cap="non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L" sz="29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L" sz="2900" b="0" i="0" u="none" strike="noStrike" cap="non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navigate</a:t>
            </a: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s-CL" sz="29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'/detail'</a:t>
            </a: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29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9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9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2900" b="0" i="0" u="none" strike="noStrike" cap="non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3" name="Google Shape;193;g1841a5f1b3b_0_345"/>
          <p:cNvCxnSpPr/>
          <p:nvPr/>
        </p:nvCxnSpPr>
        <p:spPr>
          <a:xfrm rot="10800000" flipH="1">
            <a:off x="2873108" y="5050378"/>
            <a:ext cx="9226200" cy="162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180;g1841a5f1b3b_0_327">
            <a:extLst>
              <a:ext uri="{FF2B5EF4-FFF2-40B4-BE49-F238E27FC236}">
                <a16:creationId xmlns:a16="http://schemas.microsoft.com/office/drawing/2014/main" id="{9751AC28-DFEA-9A3A-BF29-1F4406DFBE4F}"/>
              </a:ext>
            </a:extLst>
          </p:cNvPr>
          <p:cNvSpPr txBox="1">
            <a:spLocks/>
          </p:cNvSpPr>
          <p:nvPr/>
        </p:nvSpPr>
        <p:spPr>
          <a:xfrm>
            <a:off x="5280747" y="1043500"/>
            <a:ext cx="5340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s-CL" sz="4600"/>
              <a:t>¿Cómo Navegar?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841a5f1b3b_0_355"/>
          <p:cNvSpPr txBox="1">
            <a:spLocks noGrp="1"/>
          </p:cNvSpPr>
          <p:nvPr>
            <p:ph type="body" idx="1"/>
          </p:nvPr>
        </p:nvSpPr>
        <p:spPr>
          <a:xfrm>
            <a:off x="5384480" y="987981"/>
            <a:ext cx="7874418" cy="72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700"/>
              <a:t>Lazy loading routes</a:t>
            </a:r>
            <a:endParaRPr sz="4700"/>
          </a:p>
        </p:txBody>
      </p:sp>
      <p:sp>
        <p:nvSpPr>
          <p:cNvPr id="200" name="Google Shape;200;g1841a5f1b3b_0_355"/>
          <p:cNvSpPr txBox="1"/>
          <p:nvPr/>
        </p:nvSpPr>
        <p:spPr>
          <a:xfrm>
            <a:off x="2016350" y="2715325"/>
            <a:ext cx="15491400" cy="4510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spAutoFit/>
          </a:bodyPr>
          <a:lstStyle/>
          <a:p>
            <a:pPr marL="457200" indent="-450850" algn="just">
              <a:lnSpc>
                <a:spcPct val="115000"/>
              </a:lnSpc>
              <a:spcBef>
                <a:spcPts val="1000"/>
              </a:spcBef>
              <a:buClr>
                <a:srgbClr val="1155CC"/>
              </a:buClr>
              <a:buSzPts val="3500"/>
              <a:buChar char="»"/>
            </a:pPr>
            <a:r>
              <a:rPr lang="es-CL" sz="3500" b="1" dirty="0">
                <a:solidFill>
                  <a:srgbClr val="666666"/>
                </a:solidFill>
              </a:rPr>
              <a:t>Rutas de carga diferidas es lo más óptimo para el enrutamiento de nuestra aplicación para evitar colocar todas las rutas en el módulo raíz (app)   </a:t>
            </a:r>
            <a:endParaRPr sz="3500" b="1">
              <a:solidFill>
                <a:srgbClr val="666666"/>
              </a:solidFill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500" b="1">
              <a:solidFill>
                <a:srgbClr val="666666"/>
              </a:solidFill>
            </a:endParaRPr>
          </a:p>
          <a:p>
            <a:pPr marL="457200" indent="-45085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1155CC"/>
              </a:buClr>
              <a:buSzPts val="3500"/>
              <a:buChar char="»"/>
            </a:pPr>
            <a:r>
              <a:rPr lang="es-CL" sz="3500" b="1" dirty="0">
                <a:solidFill>
                  <a:srgbClr val="666666"/>
                </a:solidFill>
              </a:rPr>
              <a:t>Lo ideal es aislar los componentes con sus propias rutas o fragmentos. </a:t>
            </a:r>
            <a:endParaRPr sz="3500" b="1">
              <a:solidFill>
                <a:srgbClr val="666666"/>
              </a:solidFill>
            </a:endParaRPr>
          </a:p>
        </p:txBody>
      </p:sp>
      <p:pic>
        <p:nvPicPr>
          <p:cNvPr id="201" name="Google Shape;201;g1841a5f1b3b_0_3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7315" y="4382362"/>
            <a:ext cx="5142500" cy="5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841a5f1b3b_0_364"/>
          <p:cNvSpPr txBox="1"/>
          <p:nvPr/>
        </p:nvSpPr>
        <p:spPr>
          <a:xfrm>
            <a:off x="2016350" y="2715325"/>
            <a:ext cx="15491400" cy="18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spAutoFit/>
          </a:bodyPr>
          <a:lstStyle/>
          <a:p>
            <a:pPr marL="457200" marR="0" lvl="0" indent="-45085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1155CC"/>
              </a:buClr>
              <a:buSzPts val="3500"/>
              <a:buChar char="»"/>
            </a:pPr>
            <a:r>
              <a:rPr lang="es-CL" sz="3500" b="1">
                <a:solidFill>
                  <a:srgbClr val="666666"/>
                </a:solidFill>
              </a:rPr>
              <a:t>En el módulo raíz (app) se indican los Page con sus módulos mediante el loadChildren una vez solicitado, cargando los enrutadores de esos Pages de forma progresiva</a:t>
            </a:r>
            <a:endParaRPr sz="3500" b="1">
              <a:solidFill>
                <a:srgbClr val="666666"/>
              </a:solidFill>
            </a:endParaRPr>
          </a:p>
        </p:txBody>
      </p:sp>
      <p:sp>
        <p:nvSpPr>
          <p:cNvPr id="209" name="Google Shape;209;g1841a5f1b3b_0_364"/>
          <p:cNvSpPr txBox="1"/>
          <p:nvPr/>
        </p:nvSpPr>
        <p:spPr>
          <a:xfrm>
            <a:off x="2696000" y="4737925"/>
            <a:ext cx="14616600" cy="576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200" b="0" i="0" u="none" strike="noStrike" cap="non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CL" sz="22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RouterModule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s-CL" sz="2200" b="0" i="0" u="none" strike="noStrike" cap="non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2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'@angular/router'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s-CL" sz="2200" b="0" i="0" u="none" strike="noStrike" cap="non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NgModule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2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CL" sz="22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imports: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sz="2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2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CL" sz="2200" b="0" i="0" u="none" strike="noStrike" cap="non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RouterModule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L" sz="2200" b="0" i="0" u="none" strike="noStrike" cap="non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forRoot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endParaRPr sz="2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lang="es-CL" sz="22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2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CL" sz="22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redirectTo: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2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'login'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CL" sz="22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pathMatch: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2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'full'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2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lang="es-CL" sz="22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2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'login'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CL" sz="22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loadChildren: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2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'./login/login.module#LoginModule'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2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lang="es-CL" sz="22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2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'detail'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CL" sz="22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loadChildren: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2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'./detail/detail.module#DetailModule'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2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])</a:t>
            </a:r>
            <a:endParaRPr sz="2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2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2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Google Shape;198;g1841a5f1b3b_0_355">
            <a:extLst>
              <a:ext uri="{FF2B5EF4-FFF2-40B4-BE49-F238E27FC236}">
                <a16:creationId xmlns:a16="http://schemas.microsoft.com/office/drawing/2014/main" id="{2BBF5D5C-8F2C-E78E-C94C-82158DCF0F4D}"/>
              </a:ext>
            </a:extLst>
          </p:cNvPr>
          <p:cNvSpPr txBox="1">
            <a:spLocks/>
          </p:cNvSpPr>
          <p:nvPr/>
        </p:nvSpPr>
        <p:spPr>
          <a:xfrm>
            <a:off x="5384480" y="987981"/>
            <a:ext cx="7874418" cy="72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s-CL" sz="4700"/>
              <a:t>Lazy loading routes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37282E-1D3A-0DBF-604E-586F83E00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41a5f1b3b_0_372"/>
          <p:cNvSpPr txBox="1">
            <a:spLocks noGrp="1"/>
          </p:cNvSpPr>
          <p:nvPr>
            <p:ph type="body" idx="1"/>
          </p:nvPr>
        </p:nvSpPr>
        <p:spPr>
          <a:xfrm>
            <a:off x="5202870" y="1090764"/>
            <a:ext cx="7549053" cy="72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700"/>
              <a:t>Trabajando con Tabs</a:t>
            </a:r>
            <a:endParaRPr sz="4700"/>
          </a:p>
        </p:txBody>
      </p:sp>
      <p:sp>
        <p:nvSpPr>
          <p:cNvPr id="216" name="Google Shape;216;g1841a5f1b3b_0_372"/>
          <p:cNvSpPr txBox="1"/>
          <p:nvPr/>
        </p:nvSpPr>
        <p:spPr>
          <a:xfrm>
            <a:off x="2306350" y="3594725"/>
            <a:ext cx="15491400" cy="4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spAutoFit/>
          </a:bodyPr>
          <a:lstStyle/>
          <a:p>
            <a:pPr marL="457200" marR="0" lvl="0" indent="-450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155CC"/>
              </a:buClr>
              <a:buSzPts val="3500"/>
              <a:buChar char="»"/>
            </a:pPr>
            <a:r>
              <a:rPr lang="es-CL" sz="3500" b="1">
                <a:solidFill>
                  <a:srgbClr val="666666"/>
                </a:solidFill>
              </a:rPr>
              <a:t>Cuando trabajamos con Tabs, Angular le proporciona a Ionic un mecanismo para saber qué componentes deben cargar.</a:t>
            </a:r>
            <a:endParaRPr sz="3500" b="1">
              <a:solidFill>
                <a:srgbClr val="666666"/>
              </a:solidFill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500" b="1">
              <a:solidFill>
                <a:srgbClr val="666666"/>
              </a:solidFill>
            </a:endParaRPr>
          </a:p>
          <a:p>
            <a:pPr marL="457200" marR="0" lvl="0" indent="-45085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1155CC"/>
              </a:buClr>
              <a:buSzPts val="3500"/>
              <a:buChar char="»"/>
            </a:pPr>
            <a:r>
              <a:rPr lang="es-CL" sz="3500" b="1">
                <a:solidFill>
                  <a:srgbClr val="666666"/>
                </a:solidFill>
              </a:rPr>
              <a:t>El componente o Page Tabs es que se lleva el trabajo del enrutamiento de los Tabs</a:t>
            </a:r>
            <a:endParaRPr sz="3500"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841a5f1b3b_0_379"/>
          <p:cNvSpPr txBox="1">
            <a:spLocks noGrp="1"/>
          </p:cNvSpPr>
          <p:nvPr>
            <p:ph type="body" idx="1"/>
          </p:nvPr>
        </p:nvSpPr>
        <p:spPr>
          <a:xfrm>
            <a:off x="306654" y="782414"/>
            <a:ext cx="5340000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 dirty="0"/>
              <a:t>Trabajando con </a:t>
            </a:r>
            <a:r>
              <a:rPr lang="es-CL" sz="4400" err="1"/>
              <a:t>Tabs</a:t>
            </a:r>
            <a:endParaRPr sz="4400" err="1"/>
          </a:p>
        </p:txBody>
      </p:sp>
      <p:pic>
        <p:nvPicPr>
          <p:cNvPr id="223" name="Google Shape;223;g1841a5f1b3b_0_3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2410" y="0"/>
            <a:ext cx="11036165" cy="113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41a5f1b3b_0_32"/>
          <p:cNvSpPr txBox="1">
            <a:spLocks noGrp="1"/>
          </p:cNvSpPr>
          <p:nvPr>
            <p:ph type="title"/>
          </p:nvPr>
        </p:nvSpPr>
        <p:spPr>
          <a:xfrm>
            <a:off x="1345915" y="8714194"/>
            <a:ext cx="6048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Datos entre Pages</a:t>
            </a:r>
            <a:endParaRPr/>
          </a:p>
        </p:txBody>
      </p:sp>
      <p:sp>
        <p:nvSpPr>
          <p:cNvPr id="229" name="Google Shape;229;g1841a5f1b3b_0_32"/>
          <p:cNvSpPr txBox="1">
            <a:spLocks noGrp="1"/>
          </p:cNvSpPr>
          <p:nvPr>
            <p:ph type="body" idx="1"/>
          </p:nvPr>
        </p:nvSpPr>
        <p:spPr>
          <a:xfrm>
            <a:off x="8314271" y="8170445"/>
            <a:ext cx="11193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41a5f1b3b_0_386"/>
          <p:cNvSpPr txBox="1">
            <a:spLocks noGrp="1"/>
          </p:cNvSpPr>
          <p:nvPr>
            <p:ph type="body" idx="1"/>
          </p:nvPr>
        </p:nvSpPr>
        <p:spPr>
          <a:xfrm>
            <a:off x="5333046" y="1137681"/>
            <a:ext cx="7971727" cy="72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700"/>
              <a:t>Usando Extras State(</a:t>
            </a:r>
            <a:r>
              <a:rPr lang="es-CL" sz="3400"/>
              <a:t>Envío</a:t>
            </a:r>
            <a:r>
              <a:rPr lang="es-CL" sz="4700"/>
              <a:t>)</a:t>
            </a:r>
            <a:endParaRPr sz="4700"/>
          </a:p>
        </p:txBody>
      </p:sp>
      <p:sp>
        <p:nvSpPr>
          <p:cNvPr id="235" name="Google Shape;235;g1841a5f1b3b_0_386"/>
          <p:cNvSpPr txBox="1">
            <a:spLocks noGrp="1"/>
          </p:cNvSpPr>
          <p:nvPr>
            <p:ph type="body" idx="2"/>
          </p:nvPr>
        </p:nvSpPr>
        <p:spPr>
          <a:xfrm>
            <a:off x="574675" y="2911475"/>
            <a:ext cx="434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1841a5f1b3b_0_386"/>
          <p:cNvSpPr txBox="1"/>
          <p:nvPr/>
        </p:nvSpPr>
        <p:spPr>
          <a:xfrm>
            <a:off x="2306350" y="2527925"/>
            <a:ext cx="15491400" cy="14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spAutoFit/>
          </a:bodyPr>
          <a:lstStyle/>
          <a:p>
            <a:pPr marL="457200" marR="0" lvl="0" indent="-45085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1155CC"/>
              </a:buClr>
              <a:buSzPts val="3500"/>
              <a:buChar char="»"/>
            </a:pPr>
            <a:r>
              <a:rPr lang="es-CL" sz="3500" b="1">
                <a:solidFill>
                  <a:srgbClr val="666666"/>
                </a:solidFill>
              </a:rPr>
              <a:t>¿Que pasa si queremos enviar información de un Page a otro? Usamos NavigationExtras</a:t>
            </a:r>
            <a:endParaRPr sz="3500" b="1">
              <a:solidFill>
                <a:srgbClr val="666666"/>
              </a:solidFill>
            </a:endParaRPr>
          </a:p>
        </p:txBody>
      </p:sp>
      <p:sp>
        <p:nvSpPr>
          <p:cNvPr id="237" name="Google Shape;237;g1841a5f1b3b_0_386"/>
          <p:cNvSpPr txBox="1"/>
          <p:nvPr/>
        </p:nvSpPr>
        <p:spPr>
          <a:xfrm>
            <a:off x="2176725" y="4412375"/>
            <a:ext cx="15491400" cy="105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CL" sz="3200" b="0" i="0" u="none" strike="noStrike" cap="non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CL" sz="32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CL" sz="32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NavigationExtras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s-CL" sz="3200" b="0" i="0" u="none" strike="noStrike" cap="non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32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'@angular/router'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g1841a5f1b3b_0_386"/>
          <p:cNvSpPr txBox="1"/>
          <p:nvPr/>
        </p:nvSpPr>
        <p:spPr>
          <a:xfrm>
            <a:off x="2176725" y="5943918"/>
            <a:ext cx="15491400" cy="438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CL" sz="3200" b="0" i="0" u="none" strike="noStrike" cap="non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32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navigationExtras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CL" sz="3200" b="0" i="0" u="none" strike="noStrike" cap="non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NavigationExtras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3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CL" sz="32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state: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s-CL" sz="32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user: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3200" b="0" i="0" u="none" strike="noStrike" cap="non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L" sz="32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3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CL" sz="3200" b="0" i="0" u="none" strike="noStrike" cap="non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L" sz="32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L" sz="3200" b="0" i="0" u="none" strike="noStrike" cap="non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navigate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s-CL" sz="32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'/home'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s-CL" sz="32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navigationExtras</a:t>
            </a:r>
            <a:r>
              <a:rPr lang="es-CL" sz="3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1a5f1b3b_0_396"/>
          <p:cNvSpPr txBox="1">
            <a:spLocks noGrp="1"/>
          </p:cNvSpPr>
          <p:nvPr>
            <p:ph type="body" idx="1"/>
          </p:nvPr>
        </p:nvSpPr>
        <p:spPr>
          <a:xfrm>
            <a:off x="5315926" y="1154811"/>
            <a:ext cx="9958161" cy="72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700"/>
              <a:t>Usando Extras State(</a:t>
            </a:r>
            <a:r>
              <a:rPr lang="es-CL" sz="3400"/>
              <a:t>Recepcionista</a:t>
            </a:r>
            <a:r>
              <a:rPr lang="es-CL" sz="4700"/>
              <a:t>)</a:t>
            </a:r>
            <a:endParaRPr sz="4700"/>
          </a:p>
        </p:txBody>
      </p:sp>
      <p:sp>
        <p:nvSpPr>
          <p:cNvPr id="245" name="Google Shape;245;g1841a5f1b3b_0_396"/>
          <p:cNvSpPr txBox="1"/>
          <p:nvPr/>
        </p:nvSpPr>
        <p:spPr>
          <a:xfrm>
            <a:off x="2306350" y="2739394"/>
            <a:ext cx="154914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spAutoFit/>
          </a:bodyPr>
          <a:lstStyle/>
          <a:p>
            <a:pPr marL="457200" marR="0" lvl="0" indent="-45085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1155CC"/>
              </a:buClr>
              <a:buSzPts val="3500"/>
              <a:buChar char="»"/>
            </a:pPr>
            <a:r>
              <a:rPr lang="es-CL" sz="3500" b="1">
                <a:solidFill>
                  <a:srgbClr val="666666"/>
                </a:solidFill>
              </a:rPr>
              <a:t>¿Y si queremos recibir?</a:t>
            </a:r>
            <a:endParaRPr sz="3500" b="1">
              <a:solidFill>
                <a:srgbClr val="666666"/>
              </a:solidFill>
            </a:endParaRPr>
          </a:p>
        </p:txBody>
      </p:sp>
      <p:sp>
        <p:nvSpPr>
          <p:cNvPr id="246" name="Google Shape;246;g1841a5f1b3b_0_396"/>
          <p:cNvSpPr txBox="1"/>
          <p:nvPr/>
        </p:nvSpPr>
        <p:spPr>
          <a:xfrm>
            <a:off x="1954475" y="3763175"/>
            <a:ext cx="15843300" cy="1400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CL" sz="2800" b="0" i="0" u="none" strike="noStrike" cap="non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CL" sz="28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CL" sz="28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NavigationExtras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s-CL" sz="2800" b="0" i="0" u="none" strike="noStrike" cap="non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8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'@angular/router'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8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8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g1841a5f1b3b_0_396"/>
          <p:cNvSpPr txBox="1"/>
          <p:nvPr/>
        </p:nvSpPr>
        <p:spPr>
          <a:xfrm>
            <a:off x="1954475" y="5163125"/>
            <a:ext cx="15843300" cy="5310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 sz="2800" b="0" i="0" u="none" strike="noStrike" cap="non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2800" b="0" i="0" u="none" strike="noStrike" cap="non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8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activeroute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CL" sz="2800" b="0" i="0" u="none" strike="noStrike" cap="non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ActivatedRoute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CL" sz="2800" b="0" i="0" u="none" strike="noStrike" cap="non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8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CL" sz="2800" b="0" i="0" u="none" strike="noStrike" cap="non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28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2800" b="0" i="0" u="none" strike="noStrike" cap="non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L" sz="28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activeroute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L" sz="28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queryParams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L" sz="2800" b="0" i="0" u="none" strike="noStrike" cap="non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subscribe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28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800" b="0" i="0" u="none" strike="noStrike" cap="non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8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-CL" sz="2800" b="0" i="0" u="none" strike="noStrike" cap="non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CL" sz="2800" b="0" i="0" u="none" strike="noStrike" cap="non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L" sz="28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L" sz="2800" b="0" i="0" u="none" strike="noStrike" cap="non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getCurrentNavigation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s-CL" sz="28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extras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L" sz="28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28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CL" sz="2800" b="0" i="0" u="none" strike="noStrike" cap="non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L" sz="28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CL" sz="2800" b="0" i="0" u="none" strike="noStrike" cap="non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L" sz="28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L" sz="2800" b="0" i="0" u="none" strike="noStrike" cap="non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getCurrentNavigation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s-CL" sz="28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extras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L" sz="28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L" sz="28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8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CL" sz="28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L" sz="2800" b="0" i="0" u="none" strike="noStrike" cap="non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2800" b="0" i="0" u="none" strike="noStrike" cap="non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L" sz="28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8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28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28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2200" b="0" i="0" u="none" strike="noStrike" cap="none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841a5f1b3b_0_406"/>
          <p:cNvSpPr txBox="1">
            <a:spLocks noGrp="1"/>
          </p:cNvSpPr>
          <p:nvPr>
            <p:ph type="body" idx="2"/>
          </p:nvPr>
        </p:nvSpPr>
        <p:spPr>
          <a:xfrm>
            <a:off x="574675" y="2911475"/>
            <a:ext cx="434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1841a5f1b3b_0_406"/>
          <p:cNvSpPr txBox="1"/>
          <p:nvPr/>
        </p:nvSpPr>
        <p:spPr>
          <a:xfrm>
            <a:off x="2306350" y="2756525"/>
            <a:ext cx="154914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spAutoFit/>
          </a:bodyPr>
          <a:lstStyle/>
          <a:p>
            <a:pPr marL="457200" marR="0" lvl="0" indent="-45085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1155CC"/>
              </a:buClr>
              <a:buSzPts val="3500"/>
              <a:buChar char="»"/>
            </a:pPr>
            <a:r>
              <a:rPr lang="es-CL" sz="3500" b="1">
                <a:solidFill>
                  <a:srgbClr val="666666"/>
                </a:solidFill>
              </a:rPr>
              <a:t>Consideraciones</a:t>
            </a:r>
            <a:endParaRPr sz="3500" b="1">
              <a:solidFill>
                <a:srgbClr val="666666"/>
              </a:solidFill>
            </a:endParaRPr>
          </a:p>
        </p:txBody>
      </p:sp>
      <p:sp>
        <p:nvSpPr>
          <p:cNvPr id="255" name="Google Shape;255;g1841a5f1b3b_0_406"/>
          <p:cNvSpPr txBox="1"/>
          <p:nvPr/>
        </p:nvSpPr>
        <p:spPr>
          <a:xfrm>
            <a:off x="1827650" y="4025825"/>
            <a:ext cx="16928700" cy="2182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CL" sz="2900" b="0" i="0" u="none" strike="noStrike" cap="non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2900" b="0" i="0" u="none" strike="noStrike" cap="non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9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CL" sz="2900" b="0" i="0" u="none" strike="noStrike" cap="non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 } </a:t>
            </a:r>
            <a:r>
              <a:rPr lang="es-CL" sz="2900" b="0" i="0" u="none" strike="noStrike" cap="non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Se debe instanciar</a:t>
            </a:r>
            <a:endParaRPr sz="2900" b="0" i="0" u="none" strike="noStrike" cap="none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9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g1841a5f1b3b_0_406"/>
          <p:cNvSpPr txBox="1"/>
          <p:nvPr/>
        </p:nvSpPr>
        <p:spPr>
          <a:xfrm>
            <a:off x="1827650" y="7263661"/>
            <a:ext cx="16928700" cy="2182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CL" sz="2900" b="0" i="0" u="none" strike="noStrike" cap="non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L" sz="2900" b="0" i="0" u="none" strike="noStrike" cap="non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9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activeroute</a:t>
            </a: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CL" sz="2900" b="0" i="0" u="none" strike="noStrike" cap="non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ActiveRouter</a:t>
            </a: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 } </a:t>
            </a:r>
            <a:r>
              <a:rPr lang="es-CL" sz="2900" b="0" i="0" u="none" strike="noStrike" cap="non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Se debe instanciar</a:t>
            </a:r>
            <a:endParaRPr sz="2900" b="0" i="0" u="none" strike="noStrike" cap="none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CL" sz="29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9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Google Shape;243;g1841a5f1b3b_0_396">
            <a:extLst>
              <a:ext uri="{FF2B5EF4-FFF2-40B4-BE49-F238E27FC236}">
                <a16:creationId xmlns:a16="http://schemas.microsoft.com/office/drawing/2014/main" id="{8DE6CF53-10D2-6908-3762-82AB88C523BE}"/>
              </a:ext>
            </a:extLst>
          </p:cNvPr>
          <p:cNvSpPr txBox="1">
            <a:spLocks/>
          </p:cNvSpPr>
          <p:nvPr/>
        </p:nvSpPr>
        <p:spPr>
          <a:xfrm>
            <a:off x="5315926" y="1154811"/>
            <a:ext cx="9958161" cy="72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s-CL" sz="4700" dirty="0"/>
              <a:t>Usando Extras </a:t>
            </a:r>
            <a:r>
              <a:rPr lang="es-CL" sz="4700" dirty="0" err="1"/>
              <a:t>State</a:t>
            </a:r>
            <a:r>
              <a:rPr lang="es-CL" sz="4700" dirty="0"/>
              <a:t> (</a:t>
            </a:r>
            <a:r>
              <a:rPr lang="es-CL" sz="3400" dirty="0"/>
              <a:t>Consideraciones</a:t>
            </a:r>
            <a:r>
              <a:rPr lang="es-CL" sz="4700" dirty="0"/>
              <a:t>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A6D624-364A-BC7A-8B10-8B3A49AE2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841a5f1b3b_0_416"/>
          <p:cNvSpPr txBox="1">
            <a:spLocks noGrp="1"/>
          </p:cNvSpPr>
          <p:nvPr>
            <p:ph type="title"/>
          </p:nvPr>
        </p:nvSpPr>
        <p:spPr>
          <a:xfrm>
            <a:off x="1321990" y="8847844"/>
            <a:ext cx="6048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En resúmen…</a:t>
            </a:r>
            <a:endParaRPr/>
          </a:p>
        </p:txBody>
      </p:sp>
      <p:sp>
        <p:nvSpPr>
          <p:cNvPr id="262" name="Google Shape;262;g1841a5f1b3b_0_416"/>
          <p:cNvSpPr txBox="1">
            <a:spLocks noGrp="1"/>
          </p:cNvSpPr>
          <p:nvPr>
            <p:ph type="body" idx="1"/>
          </p:nvPr>
        </p:nvSpPr>
        <p:spPr>
          <a:xfrm>
            <a:off x="8314271" y="8170445"/>
            <a:ext cx="111936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41a5f1b3b_0_176"/>
          <p:cNvSpPr txBox="1">
            <a:spLocks noGrp="1"/>
          </p:cNvSpPr>
          <p:nvPr>
            <p:ph type="title"/>
          </p:nvPr>
        </p:nvSpPr>
        <p:spPr>
          <a:xfrm>
            <a:off x="1321990" y="8235994"/>
            <a:ext cx="60483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Actividad N°1.2: Modifiquemos el Proyecto</a:t>
            </a:r>
            <a:endParaRPr/>
          </a:p>
        </p:txBody>
      </p:sp>
      <p:sp>
        <p:nvSpPr>
          <p:cNvPr id="114" name="Google Shape;114;g1841a5f1b3b_0_176"/>
          <p:cNvSpPr txBox="1">
            <a:spLocks noGrp="1"/>
          </p:cNvSpPr>
          <p:nvPr>
            <p:ph type="body" idx="1"/>
          </p:nvPr>
        </p:nvSpPr>
        <p:spPr>
          <a:xfrm>
            <a:off x="8314271" y="8170445"/>
            <a:ext cx="111936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/>
              <a:t>Navegación Angular</a:t>
            </a:r>
            <a:endParaRPr sz="4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841a5f1b3b_0_421"/>
          <p:cNvSpPr txBox="1">
            <a:spLocks noGrp="1"/>
          </p:cNvSpPr>
          <p:nvPr>
            <p:ph type="body" idx="1"/>
          </p:nvPr>
        </p:nvSpPr>
        <p:spPr>
          <a:xfrm>
            <a:off x="574040" y="1029811"/>
            <a:ext cx="4343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Resumen</a:t>
            </a:r>
            <a:endParaRPr dirty="0"/>
          </a:p>
        </p:txBody>
      </p:sp>
      <p:sp>
        <p:nvSpPr>
          <p:cNvPr id="268" name="Google Shape;268;g1841a5f1b3b_0_421"/>
          <p:cNvSpPr txBox="1">
            <a:spLocks noGrp="1"/>
          </p:cNvSpPr>
          <p:nvPr>
            <p:ph type="body" idx="2"/>
          </p:nvPr>
        </p:nvSpPr>
        <p:spPr>
          <a:xfrm>
            <a:off x="574675" y="2911475"/>
            <a:ext cx="4343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Lo que se espera que aprendas en esta Actividad 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1841a5f1b3b_0_421"/>
          <p:cNvSpPr txBox="1"/>
          <p:nvPr/>
        </p:nvSpPr>
        <p:spPr>
          <a:xfrm>
            <a:off x="4992925" y="3703075"/>
            <a:ext cx="10755000" cy="53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spAutoFit/>
          </a:bodyPr>
          <a:lstStyle/>
          <a:p>
            <a:pPr marL="457200" lvl="0" indent="-450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155CC"/>
              </a:buClr>
              <a:buSzPts val="3500"/>
              <a:buChar char="»"/>
            </a:pPr>
            <a:r>
              <a:rPr lang="es-CL" sz="3500" b="1">
                <a:solidFill>
                  <a:srgbClr val="666666"/>
                </a:solidFill>
              </a:rPr>
              <a:t>Vimos lo que es enrutamiento en Angular</a:t>
            </a:r>
            <a:endParaRPr sz="3500" b="1">
              <a:solidFill>
                <a:srgbClr val="666666"/>
              </a:solidFill>
            </a:endParaRPr>
          </a:p>
          <a:p>
            <a:pPr marL="457200" lvl="0" indent="-450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155CC"/>
              </a:buClr>
              <a:buSzPts val="3500"/>
              <a:buChar char="»"/>
            </a:pPr>
            <a:r>
              <a:rPr lang="es-CL" sz="3500" b="1">
                <a:solidFill>
                  <a:srgbClr val="666666"/>
                </a:solidFill>
              </a:rPr>
              <a:t>Identificar y crear rutas simples</a:t>
            </a:r>
            <a:endParaRPr sz="3500" b="1">
              <a:solidFill>
                <a:srgbClr val="666666"/>
              </a:solidFill>
            </a:endParaRPr>
          </a:p>
          <a:p>
            <a:pPr marL="457200" lvl="0" indent="-450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155CC"/>
              </a:buClr>
              <a:buSzPts val="3500"/>
              <a:buChar char="»"/>
            </a:pPr>
            <a:r>
              <a:rPr lang="es-CL" sz="3500" b="1">
                <a:solidFill>
                  <a:srgbClr val="666666"/>
                </a:solidFill>
              </a:rPr>
              <a:t>Manejo de redireccionamiento</a:t>
            </a:r>
            <a:endParaRPr sz="3500" b="1">
              <a:solidFill>
                <a:srgbClr val="666666"/>
              </a:solidFill>
            </a:endParaRPr>
          </a:p>
          <a:p>
            <a:pPr marL="457200" lvl="0" indent="-450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155CC"/>
              </a:buClr>
              <a:buSzPts val="3500"/>
              <a:buChar char="»"/>
            </a:pPr>
            <a:r>
              <a:rPr lang="es-CL" sz="3500" b="1">
                <a:solidFill>
                  <a:srgbClr val="666666"/>
                </a:solidFill>
              </a:rPr>
              <a:t>Navegar entre rutas</a:t>
            </a:r>
            <a:endParaRPr sz="3500" b="1">
              <a:solidFill>
                <a:srgbClr val="666666"/>
              </a:solidFill>
            </a:endParaRPr>
          </a:p>
          <a:p>
            <a:pPr marL="457200" lvl="0" indent="-450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155CC"/>
              </a:buClr>
              <a:buSzPts val="3500"/>
              <a:buChar char="»"/>
            </a:pPr>
            <a:r>
              <a:rPr lang="es-CL" sz="3500" b="1">
                <a:solidFill>
                  <a:srgbClr val="666666"/>
                </a:solidFill>
              </a:rPr>
              <a:t>Cargas diferidas de ruta</a:t>
            </a:r>
            <a:endParaRPr sz="3500" b="1">
              <a:solidFill>
                <a:srgbClr val="666666"/>
              </a:solidFill>
            </a:endParaRPr>
          </a:p>
          <a:p>
            <a:pPr marL="457200" lvl="0" indent="-45085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1155CC"/>
              </a:buClr>
              <a:buSzPts val="3500"/>
              <a:buChar char="»"/>
            </a:pPr>
            <a:r>
              <a:rPr lang="es-CL" sz="3500" b="1">
                <a:solidFill>
                  <a:srgbClr val="666666"/>
                </a:solidFill>
              </a:rPr>
              <a:t>Y navegación mediante Tabs</a:t>
            </a:r>
            <a:endParaRPr sz="3500"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841a5f1b3b_0_427"/>
          <p:cNvSpPr txBox="1">
            <a:spLocks noGrp="1"/>
          </p:cNvSpPr>
          <p:nvPr>
            <p:ph type="title"/>
          </p:nvPr>
        </p:nvSpPr>
        <p:spPr>
          <a:xfrm>
            <a:off x="1321990" y="8235994"/>
            <a:ext cx="60483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Documentación Oficial</a:t>
            </a:r>
            <a:endParaRPr/>
          </a:p>
        </p:txBody>
      </p:sp>
      <p:sp>
        <p:nvSpPr>
          <p:cNvPr id="276" name="Google Shape;276;g1841a5f1b3b_0_427"/>
          <p:cNvSpPr txBox="1"/>
          <p:nvPr/>
        </p:nvSpPr>
        <p:spPr>
          <a:xfrm>
            <a:off x="7951771" y="7862800"/>
            <a:ext cx="11620500" cy="3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spAutoFit/>
          </a:bodyPr>
          <a:lstStyle/>
          <a:p>
            <a:pPr marL="584200" marR="0" lvl="0" indent="-571500" algn="just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000"/>
              <a:buFont typeface="Arial"/>
              <a:buChar char="»"/>
            </a:pPr>
            <a:r>
              <a:rPr lang="es-CL" sz="4000" b="1">
                <a:solidFill>
                  <a:srgbClr val="7F7F7F"/>
                </a:solidFill>
              </a:rPr>
              <a:t>Para esta asignatura se les recomienda consultar la documentación oficial</a:t>
            </a:r>
            <a:endParaRPr sz="4000" b="1">
              <a:solidFill>
                <a:srgbClr val="7F7F7F"/>
              </a:solidFill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7F7F7F"/>
              </a:solidFill>
            </a:endParaRPr>
          </a:p>
          <a:p>
            <a:pPr marL="584200" marR="0" lvl="0" indent="-571500" algn="just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000"/>
              <a:buFont typeface="Arial"/>
              <a:buChar char="»"/>
            </a:pPr>
            <a:r>
              <a:rPr lang="es-CL" sz="4000" b="1" u="sng">
                <a:solidFill>
                  <a:schemeClr val="hlink"/>
                </a:solidFill>
                <a:hlinkClick r:id="rId3"/>
              </a:rPr>
              <a:t>https://ionicframework.com/docs</a:t>
            </a:r>
            <a:endParaRPr sz="4000" b="1">
              <a:solidFill>
                <a:srgbClr val="7F7F7F"/>
              </a:solidFill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41a5f1b3b_0_11"/>
          <p:cNvSpPr txBox="1">
            <a:spLocks noGrp="1"/>
          </p:cNvSpPr>
          <p:nvPr>
            <p:ph type="body" idx="1"/>
          </p:nvPr>
        </p:nvSpPr>
        <p:spPr>
          <a:xfrm>
            <a:off x="5316180" y="1046942"/>
            <a:ext cx="4343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Objetivos</a:t>
            </a:r>
            <a:endParaRPr/>
          </a:p>
        </p:txBody>
      </p:sp>
      <p:sp>
        <p:nvSpPr>
          <p:cNvPr id="120" name="Google Shape;120;g1841a5f1b3b_0_11"/>
          <p:cNvSpPr txBox="1">
            <a:spLocks noGrp="1"/>
          </p:cNvSpPr>
          <p:nvPr>
            <p:ph type="body" idx="2"/>
          </p:nvPr>
        </p:nvSpPr>
        <p:spPr>
          <a:xfrm>
            <a:off x="574675" y="2911475"/>
            <a:ext cx="4343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Lo que se espera que aprendas en esta Actividad 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1841a5f1b3b_0_11"/>
          <p:cNvSpPr txBox="1"/>
          <p:nvPr/>
        </p:nvSpPr>
        <p:spPr>
          <a:xfrm>
            <a:off x="4607450" y="3679150"/>
            <a:ext cx="10755000" cy="4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spAutoFit/>
          </a:bodyPr>
          <a:lstStyle/>
          <a:p>
            <a:pPr marL="457200" lvl="0" indent="-4508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155CC"/>
              </a:buClr>
              <a:buSzPts val="3500"/>
              <a:buChar char="»"/>
            </a:pPr>
            <a:r>
              <a:rPr lang="es-CL" sz="3500" b="1">
                <a:solidFill>
                  <a:srgbClr val="666666"/>
                </a:solidFill>
              </a:rPr>
              <a:t>Conocer el funcionamiento del enrutamiento en una aplicación creada en Ionic y Angular</a:t>
            </a:r>
            <a:endParaRPr sz="3500" b="1">
              <a:solidFill>
                <a:srgbClr val="666666"/>
              </a:solidFill>
            </a:endParaRPr>
          </a:p>
          <a:p>
            <a:pPr marL="457200" lvl="0" indent="-4508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155CC"/>
              </a:buClr>
              <a:buSzPts val="3500"/>
              <a:buChar char="»"/>
            </a:pPr>
            <a:r>
              <a:rPr lang="es-CL" sz="3500" b="1">
                <a:solidFill>
                  <a:srgbClr val="666666"/>
                </a:solidFill>
              </a:rPr>
              <a:t>Identificar y crear rutas simples</a:t>
            </a:r>
            <a:endParaRPr sz="3500" b="1">
              <a:solidFill>
                <a:srgbClr val="666666"/>
              </a:solidFill>
            </a:endParaRPr>
          </a:p>
          <a:p>
            <a:pPr marL="457200" lvl="0" indent="-4508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155CC"/>
              </a:buClr>
              <a:buSzPts val="3500"/>
              <a:buChar char="»"/>
            </a:pPr>
            <a:r>
              <a:rPr lang="es-CL" sz="3500" b="1">
                <a:solidFill>
                  <a:srgbClr val="666666"/>
                </a:solidFill>
              </a:rPr>
              <a:t>Manejo de redireccionamiento</a:t>
            </a:r>
            <a:endParaRPr sz="3500" b="1">
              <a:solidFill>
                <a:srgbClr val="666666"/>
              </a:solidFill>
            </a:endParaRPr>
          </a:p>
          <a:p>
            <a:pPr marL="457200" lvl="0" indent="-4508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155CC"/>
              </a:buClr>
              <a:buSzPts val="3500"/>
              <a:buChar char="»"/>
            </a:pPr>
            <a:r>
              <a:rPr lang="es-CL" sz="3500" b="1">
                <a:solidFill>
                  <a:srgbClr val="666666"/>
                </a:solidFill>
              </a:rPr>
              <a:t>Conocer cómo navegar entre rutas</a:t>
            </a:r>
            <a:endParaRPr sz="3500" b="1">
              <a:solidFill>
                <a:srgbClr val="666666"/>
              </a:solidFill>
            </a:endParaRPr>
          </a:p>
          <a:p>
            <a:pPr marL="457200" lvl="0" indent="-4508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155CC"/>
              </a:buClr>
              <a:buSzPts val="3500"/>
              <a:buChar char="»"/>
            </a:pPr>
            <a:r>
              <a:rPr lang="es-CL" sz="3500" b="1">
                <a:solidFill>
                  <a:srgbClr val="666666"/>
                </a:solidFill>
              </a:rPr>
              <a:t>Cargas diferidas de ruta</a:t>
            </a:r>
            <a:endParaRPr sz="3500" b="1">
              <a:solidFill>
                <a:srgbClr val="666666"/>
              </a:solidFill>
            </a:endParaRPr>
          </a:p>
          <a:p>
            <a:pPr marL="457200" lvl="0" indent="-45085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1155CC"/>
              </a:buClr>
              <a:buSzPts val="3500"/>
              <a:buChar char="»"/>
            </a:pPr>
            <a:r>
              <a:rPr lang="es-CL" sz="3500" b="1">
                <a:solidFill>
                  <a:srgbClr val="666666"/>
                </a:solidFill>
              </a:rPr>
              <a:t>Y navegación mediante Tabs</a:t>
            </a:r>
            <a:endParaRPr sz="3500"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41a5f1b3b_0_18"/>
          <p:cNvSpPr txBox="1">
            <a:spLocks noGrp="1"/>
          </p:cNvSpPr>
          <p:nvPr>
            <p:ph type="title"/>
          </p:nvPr>
        </p:nvSpPr>
        <p:spPr>
          <a:xfrm>
            <a:off x="1321990" y="8235994"/>
            <a:ext cx="60483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¿Que es el enrutador?</a:t>
            </a:r>
            <a:endParaRPr/>
          </a:p>
        </p:txBody>
      </p:sp>
      <p:sp>
        <p:nvSpPr>
          <p:cNvPr id="127" name="Google Shape;127;g1841a5f1b3b_0_18"/>
          <p:cNvSpPr txBox="1">
            <a:spLocks noGrp="1"/>
          </p:cNvSpPr>
          <p:nvPr>
            <p:ph type="body" idx="1"/>
          </p:nvPr>
        </p:nvSpPr>
        <p:spPr>
          <a:xfrm>
            <a:off x="8314271" y="8170445"/>
            <a:ext cx="11193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41a5f1b3b_0_23"/>
          <p:cNvSpPr txBox="1">
            <a:spLocks noGrp="1"/>
          </p:cNvSpPr>
          <p:nvPr>
            <p:ph type="body" idx="1"/>
          </p:nvPr>
        </p:nvSpPr>
        <p:spPr>
          <a:xfrm>
            <a:off x="5422830" y="996419"/>
            <a:ext cx="4343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Enrutador</a:t>
            </a:r>
            <a:endParaRPr/>
          </a:p>
        </p:txBody>
      </p:sp>
      <p:sp>
        <p:nvSpPr>
          <p:cNvPr id="133" name="Google Shape;133;g1841a5f1b3b_0_23"/>
          <p:cNvSpPr txBox="1">
            <a:spLocks noGrp="1"/>
          </p:cNvSpPr>
          <p:nvPr>
            <p:ph type="body" idx="2"/>
          </p:nvPr>
        </p:nvSpPr>
        <p:spPr>
          <a:xfrm>
            <a:off x="574675" y="2911475"/>
            <a:ext cx="434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1841a5f1b3b_0_23"/>
          <p:cNvSpPr txBox="1"/>
          <p:nvPr/>
        </p:nvSpPr>
        <p:spPr>
          <a:xfrm>
            <a:off x="2016347" y="2715324"/>
            <a:ext cx="15491400" cy="24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spAutoFit/>
          </a:bodyPr>
          <a:lstStyle/>
          <a:p>
            <a:pPr marL="457200" marR="0" lvl="0" indent="-45085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1155CC"/>
              </a:buClr>
              <a:buSzPts val="3500"/>
              <a:buChar char="»"/>
            </a:pPr>
            <a:r>
              <a:rPr lang="es-CL" sz="3500" b="1">
                <a:solidFill>
                  <a:srgbClr val="666666"/>
                </a:solidFill>
              </a:rPr>
              <a:t>El enrutador es una de las bibliotecas más importantes de una aplicación Angular ya que se pueden crear aplicaciones ricas en vinculaciones de Page y animaciones y no generar una aplicacion de vista única o contexto único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35" name="Google Shape;135;g1841a5f1b3b_0_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8989" y="5925511"/>
            <a:ext cx="6963300" cy="4811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9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41a5f1b3b_0_279"/>
          <p:cNvSpPr txBox="1">
            <a:spLocks noGrp="1"/>
          </p:cNvSpPr>
          <p:nvPr>
            <p:ph type="title"/>
          </p:nvPr>
        </p:nvSpPr>
        <p:spPr>
          <a:xfrm>
            <a:off x="1321990" y="8847844"/>
            <a:ext cx="6048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Enrutadores</a:t>
            </a:r>
            <a:endParaRPr/>
          </a:p>
        </p:txBody>
      </p:sp>
      <p:sp>
        <p:nvSpPr>
          <p:cNvPr id="141" name="Google Shape;141;g1841a5f1b3b_0_279"/>
          <p:cNvSpPr txBox="1">
            <a:spLocks noGrp="1"/>
          </p:cNvSpPr>
          <p:nvPr>
            <p:ph type="body" idx="1"/>
          </p:nvPr>
        </p:nvSpPr>
        <p:spPr>
          <a:xfrm>
            <a:off x="8314271" y="8170445"/>
            <a:ext cx="111936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41a5f1b3b_0_284"/>
          <p:cNvSpPr txBox="1">
            <a:spLocks noGrp="1"/>
          </p:cNvSpPr>
          <p:nvPr>
            <p:ph type="body" idx="1"/>
          </p:nvPr>
        </p:nvSpPr>
        <p:spPr>
          <a:xfrm>
            <a:off x="5251634" y="1112206"/>
            <a:ext cx="691206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Enrutador Simple</a:t>
            </a:r>
            <a:endParaRPr/>
          </a:p>
        </p:txBody>
      </p:sp>
      <p:sp>
        <p:nvSpPr>
          <p:cNvPr id="147" name="Google Shape;147;g1841a5f1b3b_0_284"/>
          <p:cNvSpPr txBox="1">
            <a:spLocks noGrp="1"/>
          </p:cNvSpPr>
          <p:nvPr>
            <p:ph type="body" idx="2"/>
          </p:nvPr>
        </p:nvSpPr>
        <p:spPr>
          <a:xfrm>
            <a:off x="574675" y="2911475"/>
            <a:ext cx="434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841a5f1b3b_0_284"/>
          <p:cNvSpPr txBox="1"/>
          <p:nvPr/>
        </p:nvSpPr>
        <p:spPr>
          <a:xfrm>
            <a:off x="2016347" y="2715324"/>
            <a:ext cx="154914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spAutoFit/>
          </a:bodyPr>
          <a:lstStyle/>
          <a:p>
            <a:pPr marL="457200" marR="0" lvl="0" indent="-45085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1155CC"/>
              </a:buClr>
              <a:buSzPts val="3500"/>
              <a:buChar char="»"/>
            </a:pPr>
            <a:r>
              <a:rPr lang="es-CL" sz="3500" b="1">
                <a:solidFill>
                  <a:srgbClr val="666666"/>
                </a:solidFill>
              </a:rPr>
              <a:t>El</a:t>
            </a:r>
            <a:r>
              <a:rPr lang="es-CL" sz="3500" b="1">
                <a:solidFill>
                  <a:srgbClr val="888888"/>
                </a:solidFill>
              </a:rPr>
              <a:t> enrutador más simple que se puede implementar es: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49" name="Google Shape;149;g1841a5f1b3b_0_284"/>
          <p:cNvSpPr txBox="1"/>
          <p:nvPr/>
        </p:nvSpPr>
        <p:spPr>
          <a:xfrm>
            <a:off x="2321150" y="3951500"/>
            <a:ext cx="9508500" cy="515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200" b="0" i="0" u="none" strike="noStrike" cap="non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CL" sz="22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RouterModule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s-CL" sz="2200" b="0" i="0" u="none" strike="noStrike" cap="non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2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'@angular/router'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2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2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s-CL" sz="2200" b="0" i="0" u="none" strike="noStrike" cap="non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NgModule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endParaRPr sz="2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CL" sz="22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imports: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 </a:t>
            </a:r>
            <a:endParaRPr sz="2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... </a:t>
            </a:r>
            <a:endParaRPr sz="2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L" sz="2200" b="0" i="0" u="none" strike="noStrike" cap="non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RouterModule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L" sz="2200" b="0" i="0" u="none" strike="noStrike" cap="non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forRoot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([ </a:t>
            </a:r>
            <a:endParaRPr sz="2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{ </a:t>
            </a:r>
            <a:r>
              <a:rPr lang="es-CL" sz="22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2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CL" sz="22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component: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2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LoginComponent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 </a:t>
            </a:r>
            <a:endParaRPr sz="2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{ </a:t>
            </a:r>
            <a:r>
              <a:rPr lang="es-CL" sz="22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2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'detail'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CL" sz="22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component: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2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DetailComponent</a:t>
            </a: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 </a:t>
            </a:r>
            <a:endParaRPr sz="2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]) </a:t>
            </a:r>
            <a:endParaRPr sz="2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], </a:t>
            </a:r>
            <a:endParaRPr sz="2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2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22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g1841a5f1b3b_0_284"/>
          <p:cNvSpPr/>
          <p:nvPr/>
        </p:nvSpPr>
        <p:spPr>
          <a:xfrm>
            <a:off x="3516658" y="6782311"/>
            <a:ext cx="1286400" cy="505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g1841a5f1b3b_0_284"/>
          <p:cNvCxnSpPr>
            <a:stCxn id="150" idx="7"/>
            <a:endCxn id="152" idx="1"/>
          </p:cNvCxnSpPr>
          <p:nvPr/>
        </p:nvCxnSpPr>
        <p:spPr>
          <a:xfrm rot="10800000" flipH="1">
            <a:off x="4614669" y="4974996"/>
            <a:ext cx="8154300" cy="1881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2" name="Google Shape;152;g1841a5f1b3b_0_284"/>
          <p:cNvSpPr txBox="1"/>
          <p:nvPr/>
        </p:nvSpPr>
        <p:spPr>
          <a:xfrm>
            <a:off x="12769084" y="4722304"/>
            <a:ext cx="32334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 sz="1900" b="0" i="0" u="none" strike="noStrike" cap="non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Ruta del componente</a:t>
            </a:r>
            <a:endParaRPr sz="1900" b="0" i="0" u="none" strike="noStrike" cap="none">
              <a:solidFill>
                <a:srgbClr val="00000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53" name="Google Shape;153;g1841a5f1b3b_0_284"/>
          <p:cNvSpPr/>
          <p:nvPr/>
        </p:nvSpPr>
        <p:spPr>
          <a:xfrm>
            <a:off x="3592848" y="7131401"/>
            <a:ext cx="2562600" cy="631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g1841a5f1b3b_0_284"/>
          <p:cNvCxnSpPr>
            <a:stCxn id="153" idx="7"/>
            <a:endCxn id="152" idx="1"/>
          </p:cNvCxnSpPr>
          <p:nvPr/>
        </p:nvCxnSpPr>
        <p:spPr>
          <a:xfrm rot="10800000" flipH="1">
            <a:off x="5780164" y="4975038"/>
            <a:ext cx="6988800" cy="2248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5" name="Google Shape;155;g1841a5f1b3b_0_284"/>
          <p:cNvSpPr/>
          <p:nvPr/>
        </p:nvSpPr>
        <p:spPr>
          <a:xfrm>
            <a:off x="8206765" y="7207591"/>
            <a:ext cx="2562600" cy="585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g1841a5f1b3b_0_284"/>
          <p:cNvCxnSpPr>
            <a:stCxn id="155" idx="7"/>
            <a:endCxn id="157" idx="1"/>
          </p:cNvCxnSpPr>
          <p:nvPr/>
        </p:nvCxnSpPr>
        <p:spPr>
          <a:xfrm>
            <a:off x="10394080" y="7293263"/>
            <a:ext cx="3149100" cy="10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7" name="Google Shape;157;g1841a5f1b3b_0_284"/>
          <p:cNvSpPr txBox="1"/>
          <p:nvPr/>
        </p:nvSpPr>
        <p:spPr>
          <a:xfrm>
            <a:off x="13543326" y="7011185"/>
            <a:ext cx="3677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 sz="1700" b="0" i="0" u="none" strike="noStrike" cap="non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Cargamos el componente</a:t>
            </a:r>
            <a:endParaRPr sz="1700" b="0" i="0" u="none" strike="noStrike" cap="none">
              <a:solidFill>
                <a:srgbClr val="00000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58" name="Google Shape;158;g1841a5f1b3b_0_284"/>
          <p:cNvSpPr txBox="1"/>
          <p:nvPr/>
        </p:nvSpPr>
        <p:spPr>
          <a:xfrm>
            <a:off x="2412217" y="9320724"/>
            <a:ext cx="120804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 sz="2000" b="1" i="0" u="none" strike="noStrike" cap="non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Simple no? ahora, ¿Y si quisiéramos cargar una ruta diferente en nuestra carga inicial?</a:t>
            </a:r>
            <a:endParaRPr sz="2000" b="1" i="0" u="none" strike="noStrike" cap="none">
              <a:solidFill>
                <a:srgbClr val="00000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41a5f1b3b_0_301"/>
          <p:cNvSpPr txBox="1"/>
          <p:nvPr/>
        </p:nvSpPr>
        <p:spPr>
          <a:xfrm>
            <a:off x="2016347" y="2715324"/>
            <a:ext cx="154914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spAutoFit/>
          </a:bodyPr>
          <a:lstStyle/>
          <a:p>
            <a:pPr marL="457200" marR="0" lvl="0" indent="-45085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1155CC"/>
              </a:buClr>
              <a:buSzPts val="3500"/>
              <a:buChar char="»"/>
            </a:pPr>
            <a:r>
              <a:rPr lang="es-CL" sz="3500" b="1">
                <a:solidFill>
                  <a:srgbClr val="666666"/>
                </a:solidFill>
              </a:rPr>
              <a:t>El enrutador más simple que se puede implementar es: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66" name="Google Shape;166;g1841a5f1b3b_0_301"/>
          <p:cNvSpPr txBox="1"/>
          <p:nvPr/>
        </p:nvSpPr>
        <p:spPr>
          <a:xfrm>
            <a:off x="1565275" y="4558350"/>
            <a:ext cx="10682700" cy="431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5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25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5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s-CL" sz="25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s-CL" sz="25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5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s-CL" sz="25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CL" sz="25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redirectTo:</a:t>
            </a:r>
            <a:r>
              <a:rPr lang="es-CL" sz="25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5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'login'</a:t>
            </a:r>
            <a:r>
              <a:rPr lang="es-CL" sz="25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CL" sz="25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pathMatch:</a:t>
            </a:r>
            <a:r>
              <a:rPr lang="es-CL" sz="25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5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'full'</a:t>
            </a:r>
            <a:r>
              <a:rPr lang="es-CL" sz="25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25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5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s-CL" sz="25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s-CL" sz="25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5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'login'</a:t>
            </a:r>
            <a:r>
              <a:rPr lang="es-CL" sz="25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CL" sz="25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component:</a:t>
            </a:r>
            <a:r>
              <a:rPr lang="es-CL" sz="25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5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LoginComponent</a:t>
            </a:r>
            <a:r>
              <a:rPr lang="es-CL" sz="25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25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5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s-CL" sz="25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s-CL" sz="25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5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'detail'</a:t>
            </a:r>
            <a:r>
              <a:rPr lang="es-CL" sz="25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CL" sz="25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component:</a:t>
            </a:r>
            <a:r>
              <a:rPr lang="es-CL" sz="25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5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DetailComponent</a:t>
            </a:r>
            <a:r>
              <a:rPr lang="es-CL" sz="25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 </a:t>
            </a:r>
            <a:endParaRPr sz="25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25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500" b="0" i="0" u="none" strike="noStrike" cap="none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g1841a5f1b3b_0_301"/>
          <p:cNvSpPr/>
          <p:nvPr/>
        </p:nvSpPr>
        <p:spPr>
          <a:xfrm>
            <a:off x="2247952" y="4947175"/>
            <a:ext cx="1960500" cy="769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g1841a5f1b3b_0_301"/>
          <p:cNvCxnSpPr>
            <a:stCxn id="167" idx="7"/>
            <a:endCxn id="169" idx="1"/>
          </p:cNvCxnSpPr>
          <p:nvPr/>
        </p:nvCxnSpPr>
        <p:spPr>
          <a:xfrm rot="10800000" flipH="1">
            <a:off x="3921343" y="4572110"/>
            <a:ext cx="10716300" cy="487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9" name="Google Shape;169;g1841a5f1b3b_0_301"/>
          <p:cNvSpPr txBox="1"/>
          <p:nvPr/>
        </p:nvSpPr>
        <p:spPr>
          <a:xfrm>
            <a:off x="14637688" y="3761701"/>
            <a:ext cx="3233100" cy="16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 sz="2800" b="0" i="0" u="none" strike="noStrike" cap="non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Se busca la ruta indice de la aplicación</a:t>
            </a:r>
            <a:endParaRPr sz="2800" b="0" i="0" u="none" strike="noStrike" cap="none">
              <a:solidFill>
                <a:srgbClr val="00000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70" name="Google Shape;170;g1841a5f1b3b_0_301"/>
          <p:cNvSpPr/>
          <p:nvPr/>
        </p:nvSpPr>
        <p:spPr>
          <a:xfrm>
            <a:off x="4357202" y="4907550"/>
            <a:ext cx="3677700" cy="891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g1841a5f1b3b_0_301"/>
          <p:cNvCxnSpPr>
            <a:stCxn id="170" idx="5"/>
            <a:endCxn id="172" idx="1"/>
          </p:cNvCxnSpPr>
          <p:nvPr/>
        </p:nvCxnSpPr>
        <p:spPr>
          <a:xfrm>
            <a:off x="7496315" y="5668578"/>
            <a:ext cx="6333600" cy="908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3" name="Google Shape;173;g1841a5f1b3b_0_301"/>
          <p:cNvSpPr/>
          <p:nvPr/>
        </p:nvSpPr>
        <p:spPr>
          <a:xfrm>
            <a:off x="8023276" y="4984125"/>
            <a:ext cx="3905700" cy="891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g1841a5f1b3b_0_301"/>
          <p:cNvCxnSpPr>
            <a:stCxn id="173" idx="4"/>
            <a:endCxn id="175" idx="1"/>
          </p:cNvCxnSpPr>
          <p:nvPr/>
        </p:nvCxnSpPr>
        <p:spPr>
          <a:xfrm>
            <a:off x="9976126" y="5875725"/>
            <a:ext cx="4217100" cy="3261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5" name="Google Shape;175;g1841a5f1b3b_0_301"/>
          <p:cNvSpPr txBox="1"/>
          <p:nvPr/>
        </p:nvSpPr>
        <p:spPr>
          <a:xfrm>
            <a:off x="14193100" y="8398656"/>
            <a:ext cx="36777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 sz="2600" b="0" i="0" u="none" strike="noStrike" cap="non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Le indicamos que tiene que comprar la ruta completa</a:t>
            </a:r>
            <a:endParaRPr sz="2600" b="0" i="0" u="none" strike="noStrike" cap="none">
              <a:solidFill>
                <a:srgbClr val="00000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72" name="Google Shape;172;g1841a5f1b3b_0_301"/>
          <p:cNvSpPr txBox="1"/>
          <p:nvPr/>
        </p:nvSpPr>
        <p:spPr>
          <a:xfrm>
            <a:off x="13830038" y="6131567"/>
            <a:ext cx="36777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 sz="2700" b="0" i="0" u="none" strike="noStrike" cap="non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Se redirige al path login</a:t>
            </a:r>
            <a:endParaRPr sz="2700" b="0" i="0" u="none" strike="noStrike" cap="none">
              <a:solidFill>
                <a:srgbClr val="00000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3" name="Google Shape;146;g1841a5f1b3b_0_284">
            <a:extLst>
              <a:ext uri="{FF2B5EF4-FFF2-40B4-BE49-F238E27FC236}">
                <a16:creationId xmlns:a16="http://schemas.microsoft.com/office/drawing/2014/main" id="{F6631AB0-09D5-FF27-95DE-FB32C8B89E94}"/>
              </a:ext>
            </a:extLst>
          </p:cNvPr>
          <p:cNvSpPr txBox="1">
            <a:spLocks/>
          </p:cNvSpPr>
          <p:nvPr/>
        </p:nvSpPr>
        <p:spPr>
          <a:xfrm>
            <a:off x="5251634" y="1112206"/>
            <a:ext cx="691206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s-CL"/>
              <a:t>Enrutador Simple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41a5f1b3b_0_327"/>
          <p:cNvSpPr txBox="1">
            <a:spLocks noGrp="1"/>
          </p:cNvSpPr>
          <p:nvPr>
            <p:ph type="body" idx="1"/>
          </p:nvPr>
        </p:nvSpPr>
        <p:spPr>
          <a:xfrm>
            <a:off x="5280747" y="1043500"/>
            <a:ext cx="5340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600"/>
              <a:t>¿Cómo Navegar?</a:t>
            </a:r>
            <a:endParaRPr sz="4600"/>
          </a:p>
        </p:txBody>
      </p:sp>
      <p:sp>
        <p:nvSpPr>
          <p:cNvPr id="182" name="Google Shape;182;g1841a5f1b3b_0_327"/>
          <p:cNvSpPr txBox="1"/>
          <p:nvPr/>
        </p:nvSpPr>
        <p:spPr>
          <a:xfrm>
            <a:off x="2016347" y="2715324"/>
            <a:ext cx="154914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spAutoFit/>
          </a:bodyPr>
          <a:lstStyle/>
          <a:p>
            <a:pPr marL="457200" marR="0" lvl="0" indent="-45085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1155CC"/>
              </a:buClr>
              <a:buSzPts val="3500"/>
              <a:buChar char="»"/>
            </a:pPr>
            <a:r>
              <a:rPr lang="es-CL" sz="3500" b="1">
                <a:solidFill>
                  <a:srgbClr val="666666"/>
                </a:solidFill>
              </a:rPr>
              <a:t>Desde HTML navegamos mediante [routerLink]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3" name="Google Shape;183;g1841a5f1b3b_0_327"/>
          <p:cNvSpPr txBox="1"/>
          <p:nvPr/>
        </p:nvSpPr>
        <p:spPr>
          <a:xfrm>
            <a:off x="2409225" y="4310349"/>
            <a:ext cx="13252200" cy="350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CL" sz="2800" b="0" i="0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CL" sz="2800" b="0" i="0" u="none" strike="noStrike" cap="non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ion-button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L" sz="2800" b="0" i="0" u="none" strike="noStrike" cap="non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[routerLink]</a:t>
            </a: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CL" sz="2800" b="0" i="0" u="none" strike="noStrike" cap="non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"['/detail']"</a:t>
            </a:r>
            <a:r>
              <a:rPr lang="es-CL" sz="2800" b="0" i="0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800" b="0" i="0" u="none" strike="noStrike" cap="non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CL" sz="2800" b="0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Go to detail</a:t>
            </a:r>
            <a:endParaRPr sz="2800" b="0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CL" sz="2800" b="0" i="0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CL" sz="2800" b="0" i="0" u="none" strike="noStrike" cap="non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ion-button</a:t>
            </a:r>
            <a:r>
              <a:rPr lang="es-CL" sz="2800" b="0" i="0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800" b="0" i="0" u="none" strike="noStrike" cap="non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g1841a5f1b3b_0_327"/>
          <p:cNvSpPr txBox="1"/>
          <p:nvPr/>
        </p:nvSpPr>
        <p:spPr>
          <a:xfrm>
            <a:off x="7453725" y="7813473"/>
            <a:ext cx="8207700" cy="13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 sz="2700" b="1" i="0" u="none" strike="noStrike" cap="non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El routerLink debe estar en el componente donde se encuentra el enrutamiento</a:t>
            </a:r>
            <a:endParaRPr sz="2700" b="1" i="0" u="none" strike="noStrike" cap="none">
              <a:solidFill>
                <a:srgbClr val="00000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2458228B949B479C0D95B74764B8CE" ma:contentTypeVersion="10" ma:contentTypeDescription="Crear nuevo documento." ma:contentTypeScope="" ma:versionID="734068bfad1b7fc3056ebe1a84daf5c5">
  <xsd:schema xmlns:xsd="http://www.w3.org/2001/XMLSchema" xmlns:xs="http://www.w3.org/2001/XMLSchema" xmlns:p="http://schemas.microsoft.com/office/2006/metadata/properties" xmlns:ns2="73c13b64-88fd-4eb7-a3bf-975b07d582db" xmlns:ns3="de7ac4cf-e23f-48fa-9529-c41e75b23430" targetNamespace="http://schemas.microsoft.com/office/2006/metadata/properties" ma:root="true" ma:fieldsID="f2d0ee4cb06e4d99530d64254e1556c3" ns2:_="" ns3:_="">
    <xsd:import namespace="73c13b64-88fd-4eb7-a3bf-975b07d582db"/>
    <xsd:import namespace="de7ac4cf-e23f-48fa-9529-c41e75b23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13b64-88fd-4eb7-a3bf-975b07d582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ac4cf-e23f-48fa-9529-c41e75b2343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2e0ce2e-47fc-4cfd-b901-939069886bd0}" ma:internalName="TaxCatchAll" ma:showField="CatchAllData" ma:web="de7ac4cf-e23f-48fa-9529-c41e75b234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e7ac4cf-e23f-48fa-9529-c41e75b23430" xsi:nil="true"/>
    <lcf76f155ced4ddcb4097134ff3c332f xmlns="73c13b64-88fd-4eb7-a3bf-975b07d582db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DCF9B3-8379-4011-997D-AA210C3716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c13b64-88fd-4eb7-a3bf-975b07d582db"/>
    <ds:schemaRef ds:uri="de7ac4cf-e23f-48fa-9529-c41e75b23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4423A0-48A2-4ABA-9C8F-8D015B3C65A0}">
  <ds:schemaRefs>
    <ds:schemaRef ds:uri="http://schemas.microsoft.com/office/2006/metadata/properties"/>
    <ds:schemaRef ds:uri="http://schemas.microsoft.com/office/infopath/2007/PartnerControls"/>
    <ds:schemaRef ds:uri="de7ac4cf-e23f-48fa-9529-c41e75b23430"/>
    <ds:schemaRef ds:uri="73c13b64-88fd-4eb7-a3bf-975b07d582db"/>
  </ds:schemaRefs>
</ds:datastoreItem>
</file>

<file path=customXml/itemProps3.xml><?xml version="1.0" encoding="utf-8"?>
<ds:datastoreItem xmlns:ds="http://schemas.openxmlformats.org/officeDocument/2006/customXml" ds:itemID="{9A603A87-B467-4DAB-818E-EBF8C3E563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Personalizado</PresentationFormat>
  <Slides>21</Slides>
  <Notes>21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Office Theme</vt:lpstr>
      <vt:lpstr>Presentación de PowerPoint</vt:lpstr>
      <vt:lpstr>Actividad N°1.2: Modifiquemos el Proyecto</vt:lpstr>
      <vt:lpstr>Presentación de PowerPoint</vt:lpstr>
      <vt:lpstr>¿Que es el enrutador?</vt:lpstr>
      <vt:lpstr>Presentación de PowerPoint</vt:lpstr>
      <vt:lpstr>Enrutadores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Datos entre Pages</vt:lpstr>
      <vt:lpstr>Presentación de PowerPoint</vt:lpstr>
      <vt:lpstr>Presentación de PowerPoint</vt:lpstr>
      <vt:lpstr>Presentación de PowerPoint</vt:lpstr>
      <vt:lpstr>En resúmen…</vt:lpstr>
      <vt:lpstr>Presentación de PowerPoint</vt:lpstr>
      <vt:lpstr>Documentación Oficial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revision>33</cp:revision>
  <dcterms:created xsi:type="dcterms:W3CDTF">2021-04-02T01:36:00Z</dcterms:created>
  <dcterms:modified xsi:type="dcterms:W3CDTF">2023-01-10T21:03:19Z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0x0101001E2458228B949B479C0D95B74764B8CE</vt:lpwstr>
  </property>
  <property fmtid="{D5CDD505-2E9C-101B-9397-08002B2CF9AE}" pid="6" name="MediaServiceImageTags">
    <vt:lpwstr/>
  </property>
</Properties>
</file>