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686675" cy="3751263"/>
  <p:notesSz cx="6858000" cy="9144000"/>
  <p:defaultTextStyle>
    <a:defPPr>
      <a:defRPr lang="pt-BR"/>
    </a:defPPr>
    <a:lvl1pPr marL="0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761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522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0283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7043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3804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60565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7326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4087" algn="l" defTabSz="65352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-312"/>
      </p:cViewPr>
      <p:guideLst>
        <p:guide orient="horz" pos="1182"/>
        <p:guide pos="24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6501" y="1165323"/>
            <a:ext cx="6533674" cy="8040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3001" y="2125716"/>
            <a:ext cx="5380673" cy="958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0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7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3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60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5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85403" y="82494"/>
            <a:ext cx="1453262" cy="175058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2947" y="82494"/>
            <a:ext cx="4234344" cy="1750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76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2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194" y="2410534"/>
            <a:ext cx="6533674" cy="745043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194" y="1589945"/>
            <a:ext cx="6533674" cy="820589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7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5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802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70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38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605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73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4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2948" y="478460"/>
            <a:ext cx="2843803" cy="135462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862" y="478460"/>
            <a:ext cx="2843802" cy="135462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334" y="150224"/>
            <a:ext cx="6918008" cy="62521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4334" y="839693"/>
            <a:ext cx="3396283" cy="34994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761" indent="0">
              <a:buNone/>
              <a:defRPr sz="1400" b="1"/>
            </a:lvl2pPr>
            <a:lvl3pPr marL="653522" indent="0">
              <a:buNone/>
              <a:defRPr sz="1300" b="1"/>
            </a:lvl3pPr>
            <a:lvl4pPr marL="980283" indent="0">
              <a:buNone/>
              <a:defRPr sz="1100" b="1"/>
            </a:lvl4pPr>
            <a:lvl5pPr marL="1307043" indent="0">
              <a:buNone/>
              <a:defRPr sz="1100" b="1"/>
            </a:lvl5pPr>
            <a:lvl6pPr marL="1633804" indent="0">
              <a:buNone/>
              <a:defRPr sz="1100" b="1"/>
            </a:lvl6pPr>
            <a:lvl7pPr marL="1960565" indent="0">
              <a:buNone/>
              <a:defRPr sz="1100" b="1"/>
            </a:lvl7pPr>
            <a:lvl8pPr marL="2287326" indent="0">
              <a:buNone/>
              <a:defRPr sz="1100" b="1"/>
            </a:lvl8pPr>
            <a:lvl9pPr marL="2614087" indent="0">
              <a:buNone/>
              <a:defRPr sz="1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334" y="1189637"/>
            <a:ext cx="3396283" cy="21613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04725" y="839693"/>
            <a:ext cx="3397617" cy="34994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761" indent="0">
              <a:buNone/>
              <a:defRPr sz="1400" b="1"/>
            </a:lvl2pPr>
            <a:lvl3pPr marL="653522" indent="0">
              <a:buNone/>
              <a:defRPr sz="1300" b="1"/>
            </a:lvl3pPr>
            <a:lvl4pPr marL="980283" indent="0">
              <a:buNone/>
              <a:defRPr sz="1100" b="1"/>
            </a:lvl4pPr>
            <a:lvl5pPr marL="1307043" indent="0">
              <a:buNone/>
              <a:defRPr sz="1100" b="1"/>
            </a:lvl5pPr>
            <a:lvl6pPr marL="1633804" indent="0">
              <a:buNone/>
              <a:defRPr sz="1100" b="1"/>
            </a:lvl6pPr>
            <a:lvl7pPr marL="1960565" indent="0">
              <a:buNone/>
              <a:defRPr sz="1100" b="1"/>
            </a:lvl7pPr>
            <a:lvl8pPr marL="2287326" indent="0">
              <a:buNone/>
              <a:defRPr sz="1100" b="1"/>
            </a:lvl8pPr>
            <a:lvl9pPr marL="2614087" indent="0">
              <a:buNone/>
              <a:defRPr sz="1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904725" y="1189637"/>
            <a:ext cx="3397617" cy="216131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3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334" y="149356"/>
            <a:ext cx="2528863" cy="6356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5276" y="149356"/>
            <a:ext cx="4297065" cy="320159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4334" y="784987"/>
            <a:ext cx="2528863" cy="2565968"/>
          </a:xfrm>
        </p:spPr>
        <p:txBody>
          <a:bodyPr/>
          <a:lstStyle>
            <a:lvl1pPr marL="0" indent="0">
              <a:buNone/>
              <a:defRPr sz="1000"/>
            </a:lvl1pPr>
            <a:lvl2pPr marL="326761" indent="0">
              <a:buNone/>
              <a:defRPr sz="900"/>
            </a:lvl2pPr>
            <a:lvl3pPr marL="653522" indent="0">
              <a:buNone/>
              <a:defRPr sz="700"/>
            </a:lvl3pPr>
            <a:lvl4pPr marL="980283" indent="0">
              <a:buNone/>
              <a:defRPr sz="600"/>
            </a:lvl4pPr>
            <a:lvl5pPr marL="1307043" indent="0">
              <a:buNone/>
              <a:defRPr sz="600"/>
            </a:lvl5pPr>
            <a:lvl6pPr marL="1633804" indent="0">
              <a:buNone/>
              <a:defRPr sz="600"/>
            </a:lvl6pPr>
            <a:lvl7pPr marL="1960565" indent="0">
              <a:buNone/>
              <a:defRPr sz="600"/>
            </a:lvl7pPr>
            <a:lvl8pPr marL="2287326" indent="0">
              <a:buNone/>
              <a:defRPr sz="600"/>
            </a:lvl8pPr>
            <a:lvl9pPr marL="2614087" indent="0">
              <a:buNone/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6642" y="2625884"/>
            <a:ext cx="4612005" cy="3100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06642" y="335182"/>
            <a:ext cx="4612005" cy="2250758"/>
          </a:xfrm>
        </p:spPr>
        <p:txBody>
          <a:bodyPr/>
          <a:lstStyle>
            <a:lvl1pPr marL="0" indent="0">
              <a:buNone/>
              <a:defRPr sz="2300"/>
            </a:lvl1pPr>
            <a:lvl2pPr marL="326761" indent="0">
              <a:buNone/>
              <a:defRPr sz="2000"/>
            </a:lvl2pPr>
            <a:lvl3pPr marL="653522" indent="0">
              <a:buNone/>
              <a:defRPr sz="1700"/>
            </a:lvl3pPr>
            <a:lvl4pPr marL="980283" indent="0">
              <a:buNone/>
              <a:defRPr sz="1400"/>
            </a:lvl4pPr>
            <a:lvl5pPr marL="1307043" indent="0">
              <a:buNone/>
              <a:defRPr sz="1400"/>
            </a:lvl5pPr>
            <a:lvl6pPr marL="1633804" indent="0">
              <a:buNone/>
              <a:defRPr sz="1400"/>
            </a:lvl6pPr>
            <a:lvl7pPr marL="1960565" indent="0">
              <a:buNone/>
              <a:defRPr sz="1400"/>
            </a:lvl7pPr>
            <a:lvl8pPr marL="2287326" indent="0">
              <a:buNone/>
              <a:defRPr sz="1400"/>
            </a:lvl8pPr>
            <a:lvl9pPr marL="2614087" indent="0">
              <a:buNone/>
              <a:defRPr sz="14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06642" y="2935885"/>
            <a:ext cx="4612005" cy="440252"/>
          </a:xfrm>
        </p:spPr>
        <p:txBody>
          <a:bodyPr/>
          <a:lstStyle>
            <a:lvl1pPr marL="0" indent="0">
              <a:buNone/>
              <a:defRPr sz="1000"/>
            </a:lvl1pPr>
            <a:lvl2pPr marL="326761" indent="0">
              <a:buNone/>
              <a:defRPr sz="900"/>
            </a:lvl2pPr>
            <a:lvl3pPr marL="653522" indent="0">
              <a:buNone/>
              <a:defRPr sz="700"/>
            </a:lvl3pPr>
            <a:lvl4pPr marL="980283" indent="0">
              <a:buNone/>
              <a:defRPr sz="600"/>
            </a:lvl4pPr>
            <a:lvl5pPr marL="1307043" indent="0">
              <a:buNone/>
              <a:defRPr sz="600"/>
            </a:lvl5pPr>
            <a:lvl6pPr marL="1633804" indent="0">
              <a:buNone/>
              <a:defRPr sz="600"/>
            </a:lvl6pPr>
            <a:lvl7pPr marL="1960565" indent="0">
              <a:buNone/>
              <a:defRPr sz="600"/>
            </a:lvl7pPr>
            <a:lvl8pPr marL="2287326" indent="0">
              <a:buNone/>
              <a:defRPr sz="600"/>
            </a:lvl8pPr>
            <a:lvl9pPr marL="2614087" indent="0">
              <a:buNone/>
              <a:defRPr sz="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84334" y="150224"/>
            <a:ext cx="6918008" cy="625211"/>
          </a:xfrm>
          <a:prstGeom prst="rect">
            <a:avLst/>
          </a:prstGeom>
        </p:spPr>
        <p:txBody>
          <a:bodyPr vert="horz" lIns="65352" tIns="32676" rIns="65352" bIns="32676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4334" y="875295"/>
            <a:ext cx="6918008" cy="2475660"/>
          </a:xfrm>
          <a:prstGeom prst="rect">
            <a:avLst/>
          </a:prstGeom>
        </p:spPr>
        <p:txBody>
          <a:bodyPr vert="horz" lIns="65352" tIns="32676" rIns="65352" bIns="32676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84334" y="3476865"/>
            <a:ext cx="1793558" cy="199720"/>
          </a:xfrm>
          <a:prstGeom prst="rect">
            <a:avLst/>
          </a:prstGeom>
        </p:spPr>
        <p:txBody>
          <a:bodyPr vert="horz" lIns="65352" tIns="32676" rIns="65352" bIns="3267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5ADA-F7BE-47EC-A8BB-50B3A2BF3AF3}" type="datetimeFigureOut">
              <a:rPr lang="pt-BR" smtClean="0"/>
              <a:t>15/05/2016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26281" y="3476865"/>
            <a:ext cx="2434114" cy="199720"/>
          </a:xfrm>
          <a:prstGeom prst="rect">
            <a:avLst/>
          </a:prstGeom>
        </p:spPr>
        <p:txBody>
          <a:bodyPr vert="horz" lIns="65352" tIns="32676" rIns="65352" bIns="3267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508784" y="3476865"/>
            <a:ext cx="1793558" cy="199720"/>
          </a:xfrm>
          <a:prstGeom prst="rect">
            <a:avLst/>
          </a:prstGeom>
        </p:spPr>
        <p:txBody>
          <a:bodyPr vert="horz" lIns="65352" tIns="32676" rIns="65352" bIns="3267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8011-5D10-40FD-8667-F9AA34A58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51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522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071" indent="-245071" algn="l" defTabSz="653522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986" indent="-204226" algn="l" defTabSz="65352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902" indent="-163380" algn="l" defTabSz="65352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63" indent="-163380" algn="l" defTabSz="653522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424" indent="-163380" algn="l" defTabSz="653522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7185" indent="-163380" algn="l" defTabSz="6535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3945" indent="-163380" algn="l" defTabSz="6535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50706" indent="-163380" algn="l" defTabSz="6535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467" indent="-163380" algn="l" defTabSz="65352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761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522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0283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7043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3804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0565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7326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4087" algn="l" defTabSz="65352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4" y="-682"/>
            <a:ext cx="5615605" cy="375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568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para Imagens de Destaque do Blog (Dicas)</dc:title>
  <dc:creator>Marcelo</dc:creator>
  <cp:lastModifiedBy>Sérgio</cp:lastModifiedBy>
  <cp:revision>7</cp:revision>
  <dcterms:created xsi:type="dcterms:W3CDTF">2015-06-24T20:05:00Z</dcterms:created>
  <dcterms:modified xsi:type="dcterms:W3CDTF">2016-05-15T21:51:11Z</dcterms:modified>
</cp:coreProperties>
</file>