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67" r:id="rId6"/>
    <p:sldId id="268" r:id="rId7"/>
    <p:sldId id="269" r:id="rId8"/>
    <p:sldId id="270" r:id="rId9"/>
    <p:sldId id="261" r:id="rId10"/>
    <p:sldId id="263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075" autoAdjust="0"/>
  </p:normalViewPr>
  <p:slideViewPr>
    <p:cSldViewPr snapToGrid="0">
      <p:cViewPr varScale="1">
        <p:scale>
          <a:sx n="56" d="100"/>
          <a:sy n="56" d="100"/>
        </p:scale>
        <p:origin x="1714" y="38"/>
      </p:cViewPr>
      <p:guideLst/>
    </p:cSldViewPr>
  </p:slideViewPr>
  <p:notesTextViewPr>
    <p:cViewPr>
      <p:scale>
        <a:sx n="1" d="1"/>
        <a:sy n="1" d="1"/>
      </p:scale>
      <p:origin x="0" y="-149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9D6CF-CD11-4A6B-80D1-12A8801902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pt-PT"/>
        </a:p>
      </dgm:t>
    </dgm:pt>
    <dgm:pt modelId="{38F949BF-4AFF-4EB6-A52E-6241FDE4401E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Smart</a:t>
          </a:r>
          <a:r>
            <a:rPr lang="pt-PT" dirty="0"/>
            <a:t> </a:t>
          </a:r>
          <a:r>
            <a:rPr lang="pt-PT" dirty="0" err="1"/>
            <a:t>Home</a:t>
          </a:r>
          <a:endParaRPr lang="pt-PT" dirty="0"/>
        </a:p>
      </dgm:t>
    </dgm:pt>
    <dgm:pt modelId="{5BDBBDB8-0404-4DE8-B826-4F6454A0F037}" type="parTrans" cxnId="{5D36B012-86A5-4F1C-8FA8-D23741E40357}">
      <dgm:prSet/>
      <dgm:spPr/>
      <dgm:t>
        <a:bodyPr/>
        <a:lstStyle/>
        <a:p>
          <a:endParaRPr lang="pt-PT"/>
        </a:p>
      </dgm:t>
    </dgm:pt>
    <dgm:pt modelId="{F0024603-DC13-4BC5-BA75-269CA95E13E0}" type="sibTrans" cxnId="{5D36B012-86A5-4F1C-8FA8-D23741E40357}">
      <dgm:prSet/>
      <dgm:spPr/>
      <dgm:t>
        <a:bodyPr/>
        <a:lstStyle/>
        <a:p>
          <a:endParaRPr lang="pt-PT"/>
        </a:p>
      </dgm:t>
    </dgm:pt>
    <dgm:pt modelId="{A7D2B714-E918-44DC-B563-10011A423DBA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IOT</a:t>
          </a:r>
        </a:p>
      </dgm:t>
    </dgm:pt>
    <dgm:pt modelId="{8B53559D-6191-4F93-BCA7-5C265D041602}" type="parTrans" cxnId="{FB24896C-742C-48F9-8175-E061E48F40A0}">
      <dgm:prSet/>
      <dgm:spPr/>
      <dgm:t>
        <a:bodyPr/>
        <a:lstStyle/>
        <a:p>
          <a:endParaRPr lang="pt-PT"/>
        </a:p>
      </dgm:t>
    </dgm:pt>
    <dgm:pt modelId="{3A244566-F892-4ACF-BA1A-CD282A2C820E}" type="sibTrans" cxnId="{FB24896C-742C-48F9-8175-E061E48F40A0}">
      <dgm:prSet/>
      <dgm:spPr/>
      <dgm:t>
        <a:bodyPr/>
        <a:lstStyle/>
        <a:p>
          <a:endParaRPr lang="pt-PT"/>
        </a:p>
      </dgm:t>
    </dgm:pt>
    <dgm:pt modelId="{A4CF003E-7ED8-4CA6-888C-DA2B57799A9A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Beneficios</a:t>
          </a:r>
          <a:r>
            <a:rPr lang="pt-PT" dirty="0"/>
            <a:t> e riscos das tecnologias </a:t>
          </a:r>
          <a:r>
            <a:rPr lang="pt-PT" dirty="0" err="1"/>
            <a:t>Smart</a:t>
          </a:r>
          <a:r>
            <a:rPr lang="pt-PT" dirty="0"/>
            <a:t> </a:t>
          </a:r>
          <a:r>
            <a:rPr lang="pt-PT" dirty="0" err="1"/>
            <a:t>Home</a:t>
          </a:r>
          <a:endParaRPr lang="pt-PT" dirty="0"/>
        </a:p>
      </dgm:t>
    </dgm:pt>
    <dgm:pt modelId="{1A79E5FD-8911-43FF-87D3-19A4033FFCDE}" type="parTrans" cxnId="{3B6B5F32-7467-4A7A-94C5-31ECBB33986F}">
      <dgm:prSet/>
      <dgm:spPr/>
      <dgm:t>
        <a:bodyPr/>
        <a:lstStyle/>
        <a:p>
          <a:endParaRPr lang="pt-PT"/>
        </a:p>
      </dgm:t>
    </dgm:pt>
    <dgm:pt modelId="{C4B838EF-1780-4B89-B468-0E8FC2140C0D}" type="sibTrans" cxnId="{3B6B5F32-7467-4A7A-94C5-31ECBB33986F}">
      <dgm:prSet/>
      <dgm:spPr/>
      <dgm:t>
        <a:bodyPr/>
        <a:lstStyle/>
        <a:p>
          <a:endParaRPr lang="pt-PT"/>
        </a:p>
      </dgm:t>
    </dgm:pt>
    <dgm:pt modelId="{87E7EA34-4D98-4171-908B-4AEBA0859BB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Smart</a:t>
          </a:r>
          <a:r>
            <a:rPr lang="pt-PT" dirty="0"/>
            <a:t> </a:t>
          </a:r>
          <a:r>
            <a:rPr lang="pt-PT" dirty="0" err="1"/>
            <a:t>Grid</a:t>
          </a:r>
          <a:endParaRPr lang="pt-PT" dirty="0"/>
        </a:p>
      </dgm:t>
    </dgm:pt>
    <dgm:pt modelId="{88C818EA-C2B4-4EDE-A617-B2F5DA49530A}" type="parTrans" cxnId="{804150E2-090A-4B42-B5D3-1A33544DB1CB}">
      <dgm:prSet/>
      <dgm:spPr/>
      <dgm:t>
        <a:bodyPr/>
        <a:lstStyle/>
        <a:p>
          <a:endParaRPr lang="pt-PT"/>
        </a:p>
      </dgm:t>
    </dgm:pt>
    <dgm:pt modelId="{65233989-5A03-41DE-84C0-26331092ABF0}" type="sibTrans" cxnId="{804150E2-090A-4B42-B5D3-1A33544DB1CB}">
      <dgm:prSet/>
      <dgm:spPr/>
      <dgm:t>
        <a:bodyPr/>
        <a:lstStyle/>
        <a:p>
          <a:endParaRPr lang="pt-PT"/>
        </a:p>
      </dgm:t>
    </dgm:pt>
    <dgm:pt modelId="{2835BFCE-AD7A-427C-8349-8038633BA52B}" type="pres">
      <dgm:prSet presAssocID="{0119D6CF-CD11-4A6B-80D1-12A880190224}" presName="root" presStyleCnt="0">
        <dgm:presLayoutVars>
          <dgm:dir/>
          <dgm:resizeHandles val="exact"/>
        </dgm:presLayoutVars>
      </dgm:prSet>
      <dgm:spPr/>
    </dgm:pt>
    <dgm:pt modelId="{5B1935BD-04C8-4DCE-BB3E-A117A5EC9084}" type="pres">
      <dgm:prSet presAssocID="{38F949BF-4AFF-4EB6-A52E-6241FDE4401E}" presName="compNode" presStyleCnt="0"/>
      <dgm:spPr/>
    </dgm:pt>
    <dgm:pt modelId="{B2689309-BF35-4101-B8FE-196FB32095D4}" type="pres">
      <dgm:prSet presAssocID="{38F949BF-4AFF-4EB6-A52E-6241FDE4401E}" presName="bgRect" presStyleLbl="bgShp" presStyleIdx="0" presStyleCnt="4"/>
      <dgm:spPr/>
    </dgm:pt>
    <dgm:pt modelId="{DAD02586-AAA7-465F-9F53-B895031B10BC}" type="pres">
      <dgm:prSet presAssocID="{38F949BF-4AFF-4EB6-A52E-6241FDE440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orno da casa"/>
        </a:ext>
      </dgm:extLst>
    </dgm:pt>
    <dgm:pt modelId="{C6AE70B7-94F9-4AB8-B035-030F3E8F3C1B}" type="pres">
      <dgm:prSet presAssocID="{38F949BF-4AFF-4EB6-A52E-6241FDE4401E}" presName="spaceRect" presStyleCnt="0"/>
      <dgm:spPr/>
    </dgm:pt>
    <dgm:pt modelId="{B13261A0-030D-4254-9AA4-A4AB723E6D65}" type="pres">
      <dgm:prSet presAssocID="{38F949BF-4AFF-4EB6-A52E-6241FDE4401E}" presName="parTx" presStyleLbl="revTx" presStyleIdx="0" presStyleCnt="4">
        <dgm:presLayoutVars>
          <dgm:chMax val="0"/>
          <dgm:chPref val="0"/>
        </dgm:presLayoutVars>
      </dgm:prSet>
      <dgm:spPr/>
    </dgm:pt>
    <dgm:pt modelId="{FB283356-7339-4FE2-A9BD-11780893BA4E}" type="pres">
      <dgm:prSet presAssocID="{F0024603-DC13-4BC5-BA75-269CA95E13E0}" presName="sibTrans" presStyleCnt="0"/>
      <dgm:spPr/>
    </dgm:pt>
    <dgm:pt modelId="{741BFBAB-4922-4E21-8907-40A1E7749C27}" type="pres">
      <dgm:prSet presAssocID="{87E7EA34-4D98-4171-908B-4AEBA0859BB2}" presName="compNode" presStyleCnt="0"/>
      <dgm:spPr/>
    </dgm:pt>
    <dgm:pt modelId="{D78AB183-6B89-48F8-AC0F-06291AB8136D}" type="pres">
      <dgm:prSet presAssocID="{87E7EA34-4D98-4171-908B-4AEBA0859BB2}" presName="bgRect" presStyleLbl="bgShp" presStyleIdx="1" presStyleCnt="4"/>
      <dgm:spPr/>
    </dgm:pt>
    <dgm:pt modelId="{20519560-DA41-460F-A27F-DA15F03B72B3}" type="pres">
      <dgm:prSet presAssocID="{87E7EA34-4D98-4171-908B-4AEBA0859B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 seguro"/>
        </a:ext>
      </dgm:extLst>
    </dgm:pt>
    <dgm:pt modelId="{33D1D96B-25BB-47C0-90D9-F0A2F9048DF2}" type="pres">
      <dgm:prSet presAssocID="{87E7EA34-4D98-4171-908B-4AEBA0859BB2}" presName="spaceRect" presStyleCnt="0"/>
      <dgm:spPr/>
    </dgm:pt>
    <dgm:pt modelId="{50B7EC40-B4F9-4E8D-A740-A6FC1CC12E2A}" type="pres">
      <dgm:prSet presAssocID="{87E7EA34-4D98-4171-908B-4AEBA0859BB2}" presName="parTx" presStyleLbl="revTx" presStyleIdx="1" presStyleCnt="4">
        <dgm:presLayoutVars>
          <dgm:chMax val="0"/>
          <dgm:chPref val="0"/>
        </dgm:presLayoutVars>
      </dgm:prSet>
      <dgm:spPr/>
    </dgm:pt>
    <dgm:pt modelId="{073E4598-82CB-4BD0-AE6C-4734ED8787F2}" type="pres">
      <dgm:prSet presAssocID="{65233989-5A03-41DE-84C0-26331092ABF0}" presName="sibTrans" presStyleCnt="0"/>
      <dgm:spPr/>
    </dgm:pt>
    <dgm:pt modelId="{340FF260-19B0-4E38-AEE6-F72F532BCB72}" type="pres">
      <dgm:prSet presAssocID="{A7D2B714-E918-44DC-B563-10011A423DBA}" presName="compNode" presStyleCnt="0"/>
      <dgm:spPr/>
    </dgm:pt>
    <dgm:pt modelId="{13E5A820-0C7D-4DEE-88FE-CF057EFE71A7}" type="pres">
      <dgm:prSet presAssocID="{A7D2B714-E918-44DC-B563-10011A423DBA}" presName="bgRect" presStyleLbl="bgShp" presStyleIdx="2" presStyleCnt="4"/>
      <dgm:spPr/>
    </dgm:pt>
    <dgm:pt modelId="{26B5F468-C76A-4E87-8054-01A07C355DE8}" type="pres">
      <dgm:prSet presAssocID="{A7D2B714-E918-44DC-B563-10011A423D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orno do robô"/>
        </a:ext>
      </dgm:extLst>
    </dgm:pt>
    <dgm:pt modelId="{D4272AAA-1F89-4027-A20C-2A50D8B5C1C6}" type="pres">
      <dgm:prSet presAssocID="{A7D2B714-E918-44DC-B563-10011A423DBA}" presName="spaceRect" presStyleCnt="0"/>
      <dgm:spPr/>
    </dgm:pt>
    <dgm:pt modelId="{F1A3E435-2D9D-4DFA-B612-E3B7EB1B111A}" type="pres">
      <dgm:prSet presAssocID="{A7D2B714-E918-44DC-B563-10011A423DBA}" presName="parTx" presStyleLbl="revTx" presStyleIdx="2" presStyleCnt="4">
        <dgm:presLayoutVars>
          <dgm:chMax val="0"/>
          <dgm:chPref val="0"/>
        </dgm:presLayoutVars>
      </dgm:prSet>
      <dgm:spPr/>
    </dgm:pt>
    <dgm:pt modelId="{0FB1E361-DA89-4AF2-8510-5578D12094F0}" type="pres">
      <dgm:prSet presAssocID="{3A244566-F892-4ACF-BA1A-CD282A2C820E}" presName="sibTrans" presStyleCnt="0"/>
      <dgm:spPr/>
    </dgm:pt>
    <dgm:pt modelId="{A7AE59E6-A33B-4725-813C-44A86F858624}" type="pres">
      <dgm:prSet presAssocID="{A4CF003E-7ED8-4CA6-888C-DA2B57799A9A}" presName="compNode" presStyleCnt="0"/>
      <dgm:spPr/>
    </dgm:pt>
    <dgm:pt modelId="{3EBE4DC0-3A2B-4CC2-A20D-0022A110ED80}" type="pres">
      <dgm:prSet presAssocID="{A4CF003E-7ED8-4CA6-888C-DA2B57799A9A}" presName="bgRect" presStyleLbl="bgShp" presStyleIdx="3" presStyleCnt="4"/>
      <dgm:spPr/>
    </dgm:pt>
    <dgm:pt modelId="{2A767F5D-02FE-4C62-9882-BA7BCD229716}" type="pres">
      <dgm:prSet presAssocID="{A4CF003E-7ED8-4CA6-888C-DA2B57799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po da Palavra-passe"/>
        </a:ext>
      </dgm:extLst>
    </dgm:pt>
    <dgm:pt modelId="{D86E6A49-B6F6-486F-8667-A087614B137D}" type="pres">
      <dgm:prSet presAssocID="{A4CF003E-7ED8-4CA6-888C-DA2B57799A9A}" presName="spaceRect" presStyleCnt="0"/>
      <dgm:spPr/>
    </dgm:pt>
    <dgm:pt modelId="{A0453809-F2C3-49A2-B69E-4E8C3FD1C1AD}" type="pres">
      <dgm:prSet presAssocID="{A4CF003E-7ED8-4CA6-888C-DA2B57799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009507-5A62-4A59-9101-32C68E6CE7C2}" type="presOf" srcId="{0119D6CF-CD11-4A6B-80D1-12A880190224}" destId="{2835BFCE-AD7A-427C-8349-8038633BA52B}" srcOrd="0" destOrd="0" presId="urn:microsoft.com/office/officeart/2018/2/layout/IconVerticalSolidList"/>
    <dgm:cxn modelId="{5D36B012-86A5-4F1C-8FA8-D23741E40357}" srcId="{0119D6CF-CD11-4A6B-80D1-12A880190224}" destId="{38F949BF-4AFF-4EB6-A52E-6241FDE4401E}" srcOrd="0" destOrd="0" parTransId="{5BDBBDB8-0404-4DE8-B826-4F6454A0F037}" sibTransId="{F0024603-DC13-4BC5-BA75-269CA95E13E0}"/>
    <dgm:cxn modelId="{941CD614-BA81-4D7E-800C-24E7A867FA15}" type="presOf" srcId="{87E7EA34-4D98-4171-908B-4AEBA0859BB2}" destId="{50B7EC40-B4F9-4E8D-A740-A6FC1CC12E2A}" srcOrd="0" destOrd="0" presId="urn:microsoft.com/office/officeart/2018/2/layout/IconVerticalSolidList"/>
    <dgm:cxn modelId="{3B6B5F32-7467-4A7A-94C5-31ECBB33986F}" srcId="{0119D6CF-CD11-4A6B-80D1-12A880190224}" destId="{A4CF003E-7ED8-4CA6-888C-DA2B57799A9A}" srcOrd="3" destOrd="0" parTransId="{1A79E5FD-8911-43FF-87D3-19A4033FFCDE}" sibTransId="{C4B838EF-1780-4B89-B468-0E8FC2140C0D}"/>
    <dgm:cxn modelId="{FB24896C-742C-48F9-8175-E061E48F40A0}" srcId="{0119D6CF-CD11-4A6B-80D1-12A880190224}" destId="{A7D2B714-E918-44DC-B563-10011A423DBA}" srcOrd="2" destOrd="0" parTransId="{8B53559D-6191-4F93-BCA7-5C265D041602}" sibTransId="{3A244566-F892-4ACF-BA1A-CD282A2C820E}"/>
    <dgm:cxn modelId="{F5949C56-3684-4636-AB97-7C2D46F3D117}" type="presOf" srcId="{38F949BF-4AFF-4EB6-A52E-6241FDE4401E}" destId="{B13261A0-030D-4254-9AA4-A4AB723E6D65}" srcOrd="0" destOrd="0" presId="urn:microsoft.com/office/officeart/2018/2/layout/IconVerticalSolidList"/>
    <dgm:cxn modelId="{17B89A59-1C1B-4AB6-AA6B-0CC22C0AA20A}" type="presOf" srcId="{A4CF003E-7ED8-4CA6-888C-DA2B57799A9A}" destId="{A0453809-F2C3-49A2-B69E-4E8C3FD1C1AD}" srcOrd="0" destOrd="0" presId="urn:microsoft.com/office/officeart/2018/2/layout/IconVerticalSolidList"/>
    <dgm:cxn modelId="{993E5EA7-461F-4946-B595-8B1CA071BC94}" type="presOf" srcId="{A7D2B714-E918-44DC-B563-10011A423DBA}" destId="{F1A3E435-2D9D-4DFA-B612-E3B7EB1B111A}" srcOrd="0" destOrd="0" presId="urn:microsoft.com/office/officeart/2018/2/layout/IconVerticalSolidList"/>
    <dgm:cxn modelId="{804150E2-090A-4B42-B5D3-1A33544DB1CB}" srcId="{0119D6CF-CD11-4A6B-80D1-12A880190224}" destId="{87E7EA34-4D98-4171-908B-4AEBA0859BB2}" srcOrd="1" destOrd="0" parTransId="{88C818EA-C2B4-4EDE-A617-B2F5DA49530A}" sibTransId="{65233989-5A03-41DE-84C0-26331092ABF0}"/>
    <dgm:cxn modelId="{A3D87A61-2A65-4D16-965F-5A6109A0FBFF}" type="presParOf" srcId="{2835BFCE-AD7A-427C-8349-8038633BA52B}" destId="{5B1935BD-04C8-4DCE-BB3E-A117A5EC9084}" srcOrd="0" destOrd="0" presId="urn:microsoft.com/office/officeart/2018/2/layout/IconVerticalSolidList"/>
    <dgm:cxn modelId="{27281380-59C3-402A-BEF2-92EF88D2E603}" type="presParOf" srcId="{5B1935BD-04C8-4DCE-BB3E-A117A5EC9084}" destId="{B2689309-BF35-4101-B8FE-196FB32095D4}" srcOrd="0" destOrd="0" presId="urn:microsoft.com/office/officeart/2018/2/layout/IconVerticalSolidList"/>
    <dgm:cxn modelId="{B37474D4-A421-4326-B31D-C43652F09339}" type="presParOf" srcId="{5B1935BD-04C8-4DCE-BB3E-A117A5EC9084}" destId="{DAD02586-AAA7-465F-9F53-B895031B10BC}" srcOrd="1" destOrd="0" presId="urn:microsoft.com/office/officeart/2018/2/layout/IconVerticalSolidList"/>
    <dgm:cxn modelId="{8819D786-BA03-4B7F-B51E-1A1A418F1C60}" type="presParOf" srcId="{5B1935BD-04C8-4DCE-BB3E-A117A5EC9084}" destId="{C6AE70B7-94F9-4AB8-B035-030F3E8F3C1B}" srcOrd="2" destOrd="0" presId="urn:microsoft.com/office/officeart/2018/2/layout/IconVerticalSolidList"/>
    <dgm:cxn modelId="{6192B0C2-4A09-4DC9-B928-7378248E24B2}" type="presParOf" srcId="{5B1935BD-04C8-4DCE-BB3E-A117A5EC9084}" destId="{B13261A0-030D-4254-9AA4-A4AB723E6D65}" srcOrd="3" destOrd="0" presId="urn:microsoft.com/office/officeart/2018/2/layout/IconVerticalSolidList"/>
    <dgm:cxn modelId="{04C74C0C-3D4E-4DE4-973B-0C8CDDD7FDA7}" type="presParOf" srcId="{2835BFCE-AD7A-427C-8349-8038633BA52B}" destId="{FB283356-7339-4FE2-A9BD-11780893BA4E}" srcOrd="1" destOrd="0" presId="urn:microsoft.com/office/officeart/2018/2/layout/IconVerticalSolidList"/>
    <dgm:cxn modelId="{CF9EB4C6-D1AD-4A3C-AB65-CCB7B54D7E75}" type="presParOf" srcId="{2835BFCE-AD7A-427C-8349-8038633BA52B}" destId="{741BFBAB-4922-4E21-8907-40A1E7749C27}" srcOrd="2" destOrd="0" presId="urn:microsoft.com/office/officeart/2018/2/layout/IconVerticalSolidList"/>
    <dgm:cxn modelId="{81F6B0DE-53BC-4F9B-9F37-726C55F26971}" type="presParOf" srcId="{741BFBAB-4922-4E21-8907-40A1E7749C27}" destId="{D78AB183-6B89-48F8-AC0F-06291AB8136D}" srcOrd="0" destOrd="0" presId="urn:microsoft.com/office/officeart/2018/2/layout/IconVerticalSolidList"/>
    <dgm:cxn modelId="{4D0840D5-34FF-4614-9E60-AD3EB5E56768}" type="presParOf" srcId="{741BFBAB-4922-4E21-8907-40A1E7749C27}" destId="{20519560-DA41-460F-A27F-DA15F03B72B3}" srcOrd="1" destOrd="0" presId="urn:microsoft.com/office/officeart/2018/2/layout/IconVerticalSolidList"/>
    <dgm:cxn modelId="{22999720-2CDF-4128-BA74-244704EB7247}" type="presParOf" srcId="{741BFBAB-4922-4E21-8907-40A1E7749C27}" destId="{33D1D96B-25BB-47C0-90D9-F0A2F9048DF2}" srcOrd="2" destOrd="0" presId="urn:microsoft.com/office/officeart/2018/2/layout/IconVerticalSolidList"/>
    <dgm:cxn modelId="{ACD7F845-0D90-4388-82FB-5AE79690793E}" type="presParOf" srcId="{741BFBAB-4922-4E21-8907-40A1E7749C27}" destId="{50B7EC40-B4F9-4E8D-A740-A6FC1CC12E2A}" srcOrd="3" destOrd="0" presId="urn:microsoft.com/office/officeart/2018/2/layout/IconVerticalSolidList"/>
    <dgm:cxn modelId="{7178A5F2-E8E0-48AF-B406-81DAAED063F8}" type="presParOf" srcId="{2835BFCE-AD7A-427C-8349-8038633BA52B}" destId="{073E4598-82CB-4BD0-AE6C-4734ED8787F2}" srcOrd="3" destOrd="0" presId="urn:microsoft.com/office/officeart/2018/2/layout/IconVerticalSolidList"/>
    <dgm:cxn modelId="{97E525BF-8272-4613-BBD2-75CF2DC3CA83}" type="presParOf" srcId="{2835BFCE-AD7A-427C-8349-8038633BA52B}" destId="{340FF260-19B0-4E38-AEE6-F72F532BCB72}" srcOrd="4" destOrd="0" presId="urn:microsoft.com/office/officeart/2018/2/layout/IconVerticalSolidList"/>
    <dgm:cxn modelId="{423D200C-2862-487F-A085-BA3CD0AB2D30}" type="presParOf" srcId="{340FF260-19B0-4E38-AEE6-F72F532BCB72}" destId="{13E5A820-0C7D-4DEE-88FE-CF057EFE71A7}" srcOrd="0" destOrd="0" presId="urn:microsoft.com/office/officeart/2018/2/layout/IconVerticalSolidList"/>
    <dgm:cxn modelId="{3ABC6D95-4165-4753-87D2-33E43AA84CF9}" type="presParOf" srcId="{340FF260-19B0-4E38-AEE6-F72F532BCB72}" destId="{26B5F468-C76A-4E87-8054-01A07C355DE8}" srcOrd="1" destOrd="0" presId="urn:microsoft.com/office/officeart/2018/2/layout/IconVerticalSolidList"/>
    <dgm:cxn modelId="{F9D6175C-1322-4CDB-9581-DC804759C57F}" type="presParOf" srcId="{340FF260-19B0-4E38-AEE6-F72F532BCB72}" destId="{D4272AAA-1F89-4027-A20C-2A50D8B5C1C6}" srcOrd="2" destOrd="0" presId="urn:microsoft.com/office/officeart/2018/2/layout/IconVerticalSolidList"/>
    <dgm:cxn modelId="{F1D096A2-F9DE-48CD-B27F-9A2D446E397F}" type="presParOf" srcId="{340FF260-19B0-4E38-AEE6-F72F532BCB72}" destId="{F1A3E435-2D9D-4DFA-B612-E3B7EB1B111A}" srcOrd="3" destOrd="0" presId="urn:microsoft.com/office/officeart/2018/2/layout/IconVerticalSolidList"/>
    <dgm:cxn modelId="{7BF88C19-7DF4-4904-BCA4-A06870FB3074}" type="presParOf" srcId="{2835BFCE-AD7A-427C-8349-8038633BA52B}" destId="{0FB1E361-DA89-4AF2-8510-5578D12094F0}" srcOrd="5" destOrd="0" presId="urn:microsoft.com/office/officeart/2018/2/layout/IconVerticalSolidList"/>
    <dgm:cxn modelId="{A24364F6-308F-4F33-A4B9-2B7B62C3690C}" type="presParOf" srcId="{2835BFCE-AD7A-427C-8349-8038633BA52B}" destId="{A7AE59E6-A33B-4725-813C-44A86F858624}" srcOrd="6" destOrd="0" presId="urn:microsoft.com/office/officeart/2018/2/layout/IconVerticalSolidList"/>
    <dgm:cxn modelId="{399CC747-7138-4F30-8E1D-A79E9394757A}" type="presParOf" srcId="{A7AE59E6-A33B-4725-813C-44A86F858624}" destId="{3EBE4DC0-3A2B-4CC2-A20D-0022A110ED80}" srcOrd="0" destOrd="0" presId="urn:microsoft.com/office/officeart/2018/2/layout/IconVerticalSolidList"/>
    <dgm:cxn modelId="{3C480477-7AED-461F-BBF3-6655F4125CD4}" type="presParOf" srcId="{A7AE59E6-A33B-4725-813C-44A86F858624}" destId="{2A767F5D-02FE-4C62-9882-BA7BCD229716}" srcOrd="1" destOrd="0" presId="urn:microsoft.com/office/officeart/2018/2/layout/IconVerticalSolidList"/>
    <dgm:cxn modelId="{94E44718-430D-41CF-B707-4E55F3E04A4D}" type="presParOf" srcId="{A7AE59E6-A33B-4725-813C-44A86F858624}" destId="{D86E6A49-B6F6-486F-8667-A087614B137D}" srcOrd="2" destOrd="0" presId="urn:microsoft.com/office/officeart/2018/2/layout/IconVerticalSolidList"/>
    <dgm:cxn modelId="{529AAB94-DA76-4F0A-A816-0C120782E6AC}" type="presParOf" srcId="{A7AE59E6-A33B-4725-813C-44A86F858624}" destId="{A0453809-F2C3-49A2-B69E-4E8C3FD1C1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2A177-39B3-45E3-9889-B412BE5D4E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pt-PT"/>
        </a:p>
      </dgm:t>
    </dgm:pt>
    <dgm:pt modelId="{D032C998-6D42-4560-B24F-2CD9E7AF0F3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Segurança</a:t>
          </a:r>
        </a:p>
      </dgm:t>
    </dgm:pt>
    <dgm:pt modelId="{392FEE0A-6BCD-40D5-99C7-136732F92E49}" type="parTrans" cxnId="{A2544C3A-9522-426D-B0C0-2C65412342C2}">
      <dgm:prSet/>
      <dgm:spPr/>
      <dgm:t>
        <a:bodyPr/>
        <a:lstStyle/>
        <a:p>
          <a:endParaRPr lang="pt-PT"/>
        </a:p>
      </dgm:t>
    </dgm:pt>
    <dgm:pt modelId="{E1AB253D-11B2-47FE-A4F9-3BA0E49DE6AA}" type="sibTrans" cxnId="{A2544C3A-9522-426D-B0C0-2C65412342C2}">
      <dgm:prSet/>
      <dgm:spPr/>
      <dgm:t>
        <a:bodyPr/>
        <a:lstStyle/>
        <a:p>
          <a:endParaRPr lang="pt-PT"/>
        </a:p>
      </dgm:t>
    </dgm:pt>
    <dgm:pt modelId="{141024CE-2731-46EB-AF44-D3B14DD7D36D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Controlo energético</a:t>
          </a:r>
        </a:p>
      </dgm:t>
    </dgm:pt>
    <dgm:pt modelId="{95BEBC0B-61E1-4D86-9421-31BDE75AE2E1}" type="parTrans" cxnId="{9F1C366F-BF14-4564-BEF7-90FA74EB9EF3}">
      <dgm:prSet/>
      <dgm:spPr/>
      <dgm:t>
        <a:bodyPr/>
        <a:lstStyle/>
        <a:p>
          <a:endParaRPr lang="pt-PT"/>
        </a:p>
      </dgm:t>
    </dgm:pt>
    <dgm:pt modelId="{01548C8F-6312-4437-9070-6DB60B33CD1E}" type="sibTrans" cxnId="{9F1C366F-BF14-4564-BEF7-90FA74EB9EF3}">
      <dgm:prSet/>
      <dgm:spPr/>
      <dgm:t>
        <a:bodyPr/>
        <a:lstStyle/>
        <a:p>
          <a:endParaRPr lang="pt-PT"/>
        </a:p>
      </dgm:t>
    </dgm:pt>
    <dgm:pt modelId="{F89FE85E-FFDD-4E6D-A1A6-E3D84AFB9456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Luz</a:t>
          </a:r>
        </a:p>
      </dgm:t>
    </dgm:pt>
    <dgm:pt modelId="{B777B1AF-3E79-40C5-89BE-55DE3E9D7D36}" type="parTrans" cxnId="{B34C351B-048C-4D18-9184-385444F64019}">
      <dgm:prSet/>
      <dgm:spPr/>
      <dgm:t>
        <a:bodyPr/>
        <a:lstStyle/>
        <a:p>
          <a:endParaRPr lang="pt-PT"/>
        </a:p>
      </dgm:t>
    </dgm:pt>
    <dgm:pt modelId="{32323674-B168-4B9B-803E-D2B55ED416EE}" type="sibTrans" cxnId="{B34C351B-048C-4D18-9184-385444F64019}">
      <dgm:prSet/>
      <dgm:spPr/>
      <dgm:t>
        <a:bodyPr/>
        <a:lstStyle/>
        <a:p>
          <a:endParaRPr lang="pt-PT"/>
        </a:p>
      </dgm:t>
    </dgm:pt>
    <dgm:pt modelId="{C4C196AE-2974-4C76-BAEA-95B5A013D797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Ar Condicionado</a:t>
          </a:r>
        </a:p>
      </dgm:t>
    </dgm:pt>
    <dgm:pt modelId="{82863A26-724F-487C-88F8-A8B53DD1754C}" type="parTrans" cxnId="{EB2CB6C8-D708-4EC4-8D73-069544DA5012}">
      <dgm:prSet/>
      <dgm:spPr/>
      <dgm:t>
        <a:bodyPr/>
        <a:lstStyle/>
        <a:p>
          <a:endParaRPr lang="pt-PT"/>
        </a:p>
      </dgm:t>
    </dgm:pt>
    <dgm:pt modelId="{700FE723-AC9F-47FB-B14E-26149AC9C382}" type="sibTrans" cxnId="{EB2CB6C8-D708-4EC4-8D73-069544DA5012}">
      <dgm:prSet/>
      <dgm:spPr/>
      <dgm:t>
        <a:bodyPr/>
        <a:lstStyle/>
        <a:p>
          <a:endParaRPr lang="pt-PT"/>
        </a:p>
      </dgm:t>
    </dgm:pt>
    <dgm:pt modelId="{F2906409-AB84-4EAE-92E9-1BE83F5F3BA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Aparelhos domésticos</a:t>
          </a:r>
        </a:p>
      </dgm:t>
    </dgm:pt>
    <dgm:pt modelId="{B2F8A7DA-6047-4212-8EB0-95BF6FDD9803}" type="parTrans" cxnId="{1A8DE3F3-6057-450D-9BAD-833E4817E213}">
      <dgm:prSet/>
      <dgm:spPr/>
      <dgm:t>
        <a:bodyPr/>
        <a:lstStyle/>
        <a:p>
          <a:endParaRPr lang="pt-PT"/>
        </a:p>
      </dgm:t>
    </dgm:pt>
    <dgm:pt modelId="{497919BF-24D0-4F42-815A-42A9D977F731}" type="sibTrans" cxnId="{1A8DE3F3-6057-450D-9BAD-833E4817E213}">
      <dgm:prSet/>
      <dgm:spPr/>
      <dgm:t>
        <a:bodyPr/>
        <a:lstStyle/>
        <a:p>
          <a:endParaRPr lang="pt-PT"/>
        </a:p>
      </dgm:t>
    </dgm:pt>
    <dgm:pt modelId="{346A617E-3234-4DC1-BD0F-4E2094C18CED}" type="pres">
      <dgm:prSet presAssocID="{E452A177-39B3-45E3-9889-B412BE5D4E4F}" presName="root" presStyleCnt="0">
        <dgm:presLayoutVars>
          <dgm:dir/>
          <dgm:resizeHandles val="exact"/>
        </dgm:presLayoutVars>
      </dgm:prSet>
      <dgm:spPr/>
    </dgm:pt>
    <dgm:pt modelId="{EAC44E5D-BF99-42D8-8808-BAE94F3845C1}" type="pres">
      <dgm:prSet presAssocID="{D032C998-6D42-4560-B24F-2CD9E7AF0F38}" presName="compNode" presStyleCnt="0"/>
      <dgm:spPr/>
    </dgm:pt>
    <dgm:pt modelId="{7C7B41A6-383F-4FF5-9A4F-4EE9CDC2DE70}" type="pres">
      <dgm:prSet presAssocID="{D032C998-6D42-4560-B24F-2CD9E7AF0F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C331FD90-1C3A-4E61-A116-19113856043C}" type="pres">
      <dgm:prSet presAssocID="{D032C998-6D42-4560-B24F-2CD9E7AF0F38}" presName="spaceRect" presStyleCnt="0"/>
      <dgm:spPr/>
    </dgm:pt>
    <dgm:pt modelId="{9732ADC7-A0EF-44DD-BA40-703CD1EF007B}" type="pres">
      <dgm:prSet presAssocID="{D032C998-6D42-4560-B24F-2CD9E7AF0F38}" presName="textRect" presStyleLbl="revTx" presStyleIdx="0" presStyleCnt="5">
        <dgm:presLayoutVars>
          <dgm:chMax val="1"/>
          <dgm:chPref val="1"/>
        </dgm:presLayoutVars>
      </dgm:prSet>
      <dgm:spPr/>
    </dgm:pt>
    <dgm:pt modelId="{38BF5846-71B6-4375-82C6-4D898C32C534}" type="pres">
      <dgm:prSet presAssocID="{E1AB253D-11B2-47FE-A4F9-3BA0E49DE6AA}" presName="sibTrans" presStyleCnt="0"/>
      <dgm:spPr/>
    </dgm:pt>
    <dgm:pt modelId="{CE01F887-883D-4AD5-9BF2-395BB46F920C}" type="pres">
      <dgm:prSet presAssocID="{141024CE-2731-46EB-AF44-D3B14DD7D36D}" presName="compNode" presStyleCnt="0"/>
      <dgm:spPr/>
    </dgm:pt>
    <dgm:pt modelId="{D28DACA6-04BC-4A58-B375-325A11650CB6}" type="pres">
      <dgm:prSet presAssocID="{141024CE-2731-46EB-AF44-D3B14DD7D3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F3D0DBD3-F164-4154-BE16-EE6F152C32AE}" type="pres">
      <dgm:prSet presAssocID="{141024CE-2731-46EB-AF44-D3B14DD7D36D}" presName="spaceRect" presStyleCnt="0"/>
      <dgm:spPr/>
    </dgm:pt>
    <dgm:pt modelId="{1DDB792B-DD00-420C-A236-68369D00DD29}" type="pres">
      <dgm:prSet presAssocID="{141024CE-2731-46EB-AF44-D3B14DD7D36D}" presName="textRect" presStyleLbl="revTx" presStyleIdx="1" presStyleCnt="5">
        <dgm:presLayoutVars>
          <dgm:chMax val="1"/>
          <dgm:chPref val="1"/>
        </dgm:presLayoutVars>
      </dgm:prSet>
      <dgm:spPr/>
    </dgm:pt>
    <dgm:pt modelId="{C3EBAADF-D81A-4BFC-A99D-7AC79643BA82}" type="pres">
      <dgm:prSet presAssocID="{01548C8F-6312-4437-9070-6DB60B33CD1E}" presName="sibTrans" presStyleCnt="0"/>
      <dgm:spPr/>
    </dgm:pt>
    <dgm:pt modelId="{047328D7-C0D9-4F55-9CBA-8A939FA74B9A}" type="pres">
      <dgm:prSet presAssocID="{F89FE85E-FFDD-4E6D-A1A6-E3D84AFB9456}" presName="compNode" presStyleCnt="0"/>
      <dgm:spPr/>
    </dgm:pt>
    <dgm:pt modelId="{C490324B-8FF8-47AF-A1A2-3FAB12561D92}" type="pres">
      <dgm:prSet presAssocID="{F89FE85E-FFDD-4E6D-A1A6-E3D84AFB94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03145899-1881-4989-8B8C-C8397E749EE8}" type="pres">
      <dgm:prSet presAssocID="{F89FE85E-FFDD-4E6D-A1A6-E3D84AFB9456}" presName="spaceRect" presStyleCnt="0"/>
      <dgm:spPr/>
    </dgm:pt>
    <dgm:pt modelId="{6A3E2187-E46E-43B3-8678-259DC1C12542}" type="pres">
      <dgm:prSet presAssocID="{F89FE85E-FFDD-4E6D-A1A6-E3D84AFB9456}" presName="textRect" presStyleLbl="revTx" presStyleIdx="2" presStyleCnt="5">
        <dgm:presLayoutVars>
          <dgm:chMax val="1"/>
          <dgm:chPref val="1"/>
        </dgm:presLayoutVars>
      </dgm:prSet>
      <dgm:spPr/>
    </dgm:pt>
    <dgm:pt modelId="{57CA2840-A47C-4098-AB9B-488C5F58BF8E}" type="pres">
      <dgm:prSet presAssocID="{32323674-B168-4B9B-803E-D2B55ED416EE}" presName="sibTrans" presStyleCnt="0"/>
      <dgm:spPr/>
    </dgm:pt>
    <dgm:pt modelId="{095EA978-CC99-4704-AB05-4458DAD42C6E}" type="pres">
      <dgm:prSet presAssocID="{C4C196AE-2974-4C76-BAEA-95B5A013D797}" presName="compNode" presStyleCnt="0"/>
      <dgm:spPr/>
    </dgm:pt>
    <dgm:pt modelId="{5A7EAC79-975E-4DC4-AC71-57AB453448CB}" type="pres">
      <dgm:prSet presAssocID="{C4C196AE-2974-4C76-BAEA-95B5A013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82D3C6A3-B2D4-4DD8-839F-CE7B7CE5AF9E}" type="pres">
      <dgm:prSet presAssocID="{C4C196AE-2974-4C76-BAEA-95B5A013D797}" presName="spaceRect" presStyleCnt="0"/>
      <dgm:spPr/>
    </dgm:pt>
    <dgm:pt modelId="{1793E526-679B-4981-B622-7851DBD3C8FC}" type="pres">
      <dgm:prSet presAssocID="{C4C196AE-2974-4C76-BAEA-95B5A013D797}" presName="textRect" presStyleLbl="revTx" presStyleIdx="3" presStyleCnt="5">
        <dgm:presLayoutVars>
          <dgm:chMax val="1"/>
          <dgm:chPref val="1"/>
        </dgm:presLayoutVars>
      </dgm:prSet>
      <dgm:spPr/>
    </dgm:pt>
    <dgm:pt modelId="{6E02B3AC-EF19-43A6-BD9B-D1B29726A61F}" type="pres">
      <dgm:prSet presAssocID="{700FE723-AC9F-47FB-B14E-26149AC9C382}" presName="sibTrans" presStyleCnt="0"/>
      <dgm:spPr/>
    </dgm:pt>
    <dgm:pt modelId="{5D013A4D-8C79-415A-BA46-1E805870F1BF}" type="pres">
      <dgm:prSet presAssocID="{F2906409-AB84-4EAE-92E9-1BE83F5F3BA0}" presName="compNode" presStyleCnt="0"/>
      <dgm:spPr/>
    </dgm:pt>
    <dgm:pt modelId="{6DB2E93D-3E24-4E61-8ED0-AEB2F85E84FA}" type="pres">
      <dgm:prSet presAssocID="{F2906409-AB84-4EAE-92E9-1BE83F5F3B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43177208-8525-46F0-8ED0-0AD9F3C482E2}" type="pres">
      <dgm:prSet presAssocID="{F2906409-AB84-4EAE-92E9-1BE83F5F3BA0}" presName="spaceRect" presStyleCnt="0"/>
      <dgm:spPr/>
    </dgm:pt>
    <dgm:pt modelId="{81C6E908-8FAC-4B17-BDC3-3D04F90B3404}" type="pres">
      <dgm:prSet presAssocID="{F2906409-AB84-4EAE-92E9-1BE83F5F3B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4C351B-048C-4D18-9184-385444F64019}" srcId="{E452A177-39B3-45E3-9889-B412BE5D4E4F}" destId="{F89FE85E-FFDD-4E6D-A1A6-E3D84AFB9456}" srcOrd="2" destOrd="0" parTransId="{B777B1AF-3E79-40C5-89BE-55DE3E9D7D36}" sibTransId="{32323674-B168-4B9B-803E-D2B55ED416EE}"/>
    <dgm:cxn modelId="{A2544C3A-9522-426D-B0C0-2C65412342C2}" srcId="{E452A177-39B3-45E3-9889-B412BE5D4E4F}" destId="{D032C998-6D42-4560-B24F-2CD9E7AF0F38}" srcOrd="0" destOrd="0" parTransId="{392FEE0A-6BCD-40D5-99C7-136732F92E49}" sibTransId="{E1AB253D-11B2-47FE-A4F9-3BA0E49DE6AA}"/>
    <dgm:cxn modelId="{9F1C366F-BF14-4564-BEF7-90FA74EB9EF3}" srcId="{E452A177-39B3-45E3-9889-B412BE5D4E4F}" destId="{141024CE-2731-46EB-AF44-D3B14DD7D36D}" srcOrd="1" destOrd="0" parTransId="{95BEBC0B-61E1-4D86-9421-31BDE75AE2E1}" sibTransId="{01548C8F-6312-4437-9070-6DB60B33CD1E}"/>
    <dgm:cxn modelId="{3C096451-8158-4724-8A74-B118B876E711}" type="presOf" srcId="{D032C998-6D42-4560-B24F-2CD9E7AF0F38}" destId="{9732ADC7-A0EF-44DD-BA40-703CD1EF007B}" srcOrd="0" destOrd="0" presId="urn:microsoft.com/office/officeart/2018/2/layout/IconLabelList"/>
    <dgm:cxn modelId="{2FD36C55-3DF9-439A-AF26-05C9B79DAD7B}" type="presOf" srcId="{C4C196AE-2974-4C76-BAEA-95B5A013D797}" destId="{1793E526-679B-4981-B622-7851DBD3C8FC}" srcOrd="0" destOrd="0" presId="urn:microsoft.com/office/officeart/2018/2/layout/IconLabelList"/>
    <dgm:cxn modelId="{1BC9FF7B-0FF3-4457-A56B-545621DF9EE5}" type="presOf" srcId="{141024CE-2731-46EB-AF44-D3B14DD7D36D}" destId="{1DDB792B-DD00-420C-A236-68369D00DD29}" srcOrd="0" destOrd="0" presId="urn:microsoft.com/office/officeart/2018/2/layout/IconLabelList"/>
    <dgm:cxn modelId="{207366A4-C13A-43A2-A2DC-459A9198578F}" type="presOf" srcId="{F2906409-AB84-4EAE-92E9-1BE83F5F3BA0}" destId="{81C6E908-8FAC-4B17-BDC3-3D04F90B3404}" srcOrd="0" destOrd="0" presId="urn:microsoft.com/office/officeart/2018/2/layout/IconLabelList"/>
    <dgm:cxn modelId="{EB2CB6C8-D708-4EC4-8D73-069544DA5012}" srcId="{E452A177-39B3-45E3-9889-B412BE5D4E4F}" destId="{C4C196AE-2974-4C76-BAEA-95B5A013D797}" srcOrd="3" destOrd="0" parTransId="{82863A26-724F-487C-88F8-A8B53DD1754C}" sibTransId="{700FE723-AC9F-47FB-B14E-26149AC9C382}"/>
    <dgm:cxn modelId="{3587A2D6-D65D-44AF-A126-45387676A729}" type="presOf" srcId="{E452A177-39B3-45E3-9889-B412BE5D4E4F}" destId="{346A617E-3234-4DC1-BD0F-4E2094C18CED}" srcOrd="0" destOrd="0" presId="urn:microsoft.com/office/officeart/2018/2/layout/IconLabelList"/>
    <dgm:cxn modelId="{F3E944E2-2D00-4782-A628-2993C9D25492}" type="presOf" srcId="{F89FE85E-FFDD-4E6D-A1A6-E3D84AFB9456}" destId="{6A3E2187-E46E-43B3-8678-259DC1C12542}" srcOrd="0" destOrd="0" presId="urn:microsoft.com/office/officeart/2018/2/layout/IconLabelList"/>
    <dgm:cxn modelId="{1A8DE3F3-6057-450D-9BAD-833E4817E213}" srcId="{E452A177-39B3-45E3-9889-B412BE5D4E4F}" destId="{F2906409-AB84-4EAE-92E9-1BE83F5F3BA0}" srcOrd="4" destOrd="0" parTransId="{B2F8A7DA-6047-4212-8EB0-95BF6FDD9803}" sibTransId="{497919BF-24D0-4F42-815A-42A9D977F731}"/>
    <dgm:cxn modelId="{D5158C78-FB40-4F01-B3F3-47B9D21C20ED}" type="presParOf" srcId="{346A617E-3234-4DC1-BD0F-4E2094C18CED}" destId="{EAC44E5D-BF99-42D8-8808-BAE94F3845C1}" srcOrd="0" destOrd="0" presId="urn:microsoft.com/office/officeart/2018/2/layout/IconLabelList"/>
    <dgm:cxn modelId="{033FB517-2BAD-438D-89B7-905B10A9555A}" type="presParOf" srcId="{EAC44E5D-BF99-42D8-8808-BAE94F3845C1}" destId="{7C7B41A6-383F-4FF5-9A4F-4EE9CDC2DE70}" srcOrd="0" destOrd="0" presId="urn:microsoft.com/office/officeart/2018/2/layout/IconLabelList"/>
    <dgm:cxn modelId="{1AA98D54-35E2-4D13-9A67-060C41CF38E1}" type="presParOf" srcId="{EAC44E5D-BF99-42D8-8808-BAE94F3845C1}" destId="{C331FD90-1C3A-4E61-A116-19113856043C}" srcOrd="1" destOrd="0" presId="urn:microsoft.com/office/officeart/2018/2/layout/IconLabelList"/>
    <dgm:cxn modelId="{EFA01F4D-6941-4649-A55F-4F190CCA8E03}" type="presParOf" srcId="{EAC44E5D-BF99-42D8-8808-BAE94F3845C1}" destId="{9732ADC7-A0EF-44DD-BA40-703CD1EF007B}" srcOrd="2" destOrd="0" presId="urn:microsoft.com/office/officeart/2018/2/layout/IconLabelList"/>
    <dgm:cxn modelId="{FD257571-39B5-41DC-A516-4F99371E89DA}" type="presParOf" srcId="{346A617E-3234-4DC1-BD0F-4E2094C18CED}" destId="{38BF5846-71B6-4375-82C6-4D898C32C534}" srcOrd="1" destOrd="0" presId="urn:microsoft.com/office/officeart/2018/2/layout/IconLabelList"/>
    <dgm:cxn modelId="{BD5D91A0-22B3-4CC9-B21C-8C338C617CAD}" type="presParOf" srcId="{346A617E-3234-4DC1-BD0F-4E2094C18CED}" destId="{CE01F887-883D-4AD5-9BF2-395BB46F920C}" srcOrd="2" destOrd="0" presId="urn:microsoft.com/office/officeart/2018/2/layout/IconLabelList"/>
    <dgm:cxn modelId="{C2A1167F-BCF4-4BB2-B5B8-BD47037F64B5}" type="presParOf" srcId="{CE01F887-883D-4AD5-9BF2-395BB46F920C}" destId="{D28DACA6-04BC-4A58-B375-325A11650CB6}" srcOrd="0" destOrd="0" presId="urn:microsoft.com/office/officeart/2018/2/layout/IconLabelList"/>
    <dgm:cxn modelId="{306A216C-2560-401F-B131-EEE2F90275C6}" type="presParOf" srcId="{CE01F887-883D-4AD5-9BF2-395BB46F920C}" destId="{F3D0DBD3-F164-4154-BE16-EE6F152C32AE}" srcOrd="1" destOrd="0" presId="urn:microsoft.com/office/officeart/2018/2/layout/IconLabelList"/>
    <dgm:cxn modelId="{5484C0A2-1DEB-429F-AB7F-6427CF2FB1EF}" type="presParOf" srcId="{CE01F887-883D-4AD5-9BF2-395BB46F920C}" destId="{1DDB792B-DD00-420C-A236-68369D00DD29}" srcOrd="2" destOrd="0" presId="urn:microsoft.com/office/officeart/2018/2/layout/IconLabelList"/>
    <dgm:cxn modelId="{0DB61611-2748-4B23-BA53-0DC06ADB8DB9}" type="presParOf" srcId="{346A617E-3234-4DC1-BD0F-4E2094C18CED}" destId="{C3EBAADF-D81A-4BFC-A99D-7AC79643BA82}" srcOrd="3" destOrd="0" presId="urn:microsoft.com/office/officeart/2018/2/layout/IconLabelList"/>
    <dgm:cxn modelId="{05104416-7A7A-4C56-90FE-D76053119D9C}" type="presParOf" srcId="{346A617E-3234-4DC1-BD0F-4E2094C18CED}" destId="{047328D7-C0D9-4F55-9CBA-8A939FA74B9A}" srcOrd="4" destOrd="0" presId="urn:microsoft.com/office/officeart/2018/2/layout/IconLabelList"/>
    <dgm:cxn modelId="{680C9E68-9C29-434F-8D8E-DAC7990FA670}" type="presParOf" srcId="{047328D7-C0D9-4F55-9CBA-8A939FA74B9A}" destId="{C490324B-8FF8-47AF-A1A2-3FAB12561D92}" srcOrd="0" destOrd="0" presId="urn:microsoft.com/office/officeart/2018/2/layout/IconLabelList"/>
    <dgm:cxn modelId="{A225B3EA-37A5-4E5C-A12F-C60294266010}" type="presParOf" srcId="{047328D7-C0D9-4F55-9CBA-8A939FA74B9A}" destId="{03145899-1881-4989-8B8C-C8397E749EE8}" srcOrd="1" destOrd="0" presId="urn:microsoft.com/office/officeart/2018/2/layout/IconLabelList"/>
    <dgm:cxn modelId="{8D1BFB6A-9D5A-402B-89C6-99CEE74E8B8F}" type="presParOf" srcId="{047328D7-C0D9-4F55-9CBA-8A939FA74B9A}" destId="{6A3E2187-E46E-43B3-8678-259DC1C12542}" srcOrd="2" destOrd="0" presId="urn:microsoft.com/office/officeart/2018/2/layout/IconLabelList"/>
    <dgm:cxn modelId="{23ABD7B8-9630-41FC-BB01-57CABFD213E7}" type="presParOf" srcId="{346A617E-3234-4DC1-BD0F-4E2094C18CED}" destId="{57CA2840-A47C-4098-AB9B-488C5F58BF8E}" srcOrd="5" destOrd="0" presId="urn:microsoft.com/office/officeart/2018/2/layout/IconLabelList"/>
    <dgm:cxn modelId="{423FBF25-6379-4CD3-AAF4-82B547509822}" type="presParOf" srcId="{346A617E-3234-4DC1-BD0F-4E2094C18CED}" destId="{095EA978-CC99-4704-AB05-4458DAD42C6E}" srcOrd="6" destOrd="0" presId="urn:microsoft.com/office/officeart/2018/2/layout/IconLabelList"/>
    <dgm:cxn modelId="{7A64332F-8EFF-4AB2-A754-CDA9EB4E0E6B}" type="presParOf" srcId="{095EA978-CC99-4704-AB05-4458DAD42C6E}" destId="{5A7EAC79-975E-4DC4-AC71-57AB453448CB}" srcOrd="0" destOrd="0" presId="urn:microsoft.com/office/officeart/2018/2/layout/IconLabelList"/>
    <dgm:cxn modelId="{141CE999-15C3-4D7D-A616-B0AE9A9BE5CE}" type="presParOf" srcId="{095EA978-CC99-4704-AB05-4458DAD42C6E}" destId="{82D3C6A3-B2D4-4DD8-839F-CE7B7CE5AF9E}" srcOrd="1" destOrd="0" presId="urn:microsoft.com/office/officeart/2018/2/layout/IconLabelList"/>
    <dgm:cxn modelId="{EF531DEA-C2C0-49E7-99CD-E6E25D1F7B24}" type="presParOf" srcId="{095EA978-CC99-4704-AB05-4458DAD42C6E}" destId="{1793E526-679B-4981-B622-7851DBD3C8FC}" srcOrd="2" destOrd="0" presId="urn:microsoft.com/office/officeart/2018/2/layout/IconLabelList"/>
    <dgm:cxn modelId="{3DBD1801-1ACD-480D-BCEF-DDFE7A92BAE3}" type="presParOf" srcId="{346A617E-3234-4DC1-BD0F-4E2094C18CED}" destId="{6E02B3AC-EF19-43A6-BD9B-D1B29726A61F}" srcOrd="7" destOrd="0" presId="urn:microsoft.com/office/officeart/2018/2/layout/IconLabelList"/>
    <dgm:cxn modelId="{EA8764B9-8242-4213-8A1E-F30EACC4E94C}" type="presParOf" srcId="{346A617E-3234-4DC1-BD0F-4E2094C18CED}" destId="{5D013A4D-8C79-415A-BA46-1E805870F1BF}" srcOrd="8" destOrd="0" presId="urn:microsoft.com/office/officeart/2018/2/layout/IconLabelList"/>
    <dgm:cxn modelId="{4C378834-29E9-4439-BEF5-52D1041F6FA4}" type="presParOf" srcId="{5D013A4D-8C79-415A-BA46-1E805870F1BF}" destId="{6DB2E93D-3E24-4E61-8ED0-AEB2F85E84FA}" srcOrd="0" destOrd="0" presId="urn:microsoft.com/office/officeart/2018/2/layout/IconLabelList"/>
    <dgm:cxn modelId="{5BD587E6-9FB0-44FB-8CF3-32965FA2F6A5}" type="presParOf" srcId="{5D013A4D-8C79-415A-BA46-1E805870F1BF}" destId="{43177208-8525-46F0-8ED0-0AD9F3C482E2}" srcOrd="1" destOrd="0" presId="urn:microsoft.com/office/officeart/2018/2/layout/IconLabelList"/>
    <dgm:cxn modelId="{4F41417E-CEC3-42E3-820D-55CAA98F88FA}" type="presParOf" srcId="{5D013A4D-8C79-415A-BA46-1E805870F1BF}" destId="{81C6E908-8FAC-4B17-BDC3-3D04F90B34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8F7C5-C009-43E4-8E15-AEB2C69783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465633-C356-4F5B-B32B-050B024EFD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Aceso</a:t>
          </a:r>
          <a:r>
            <a:rPr lang="en-US" b="1" dirty="0"/>
            <a:t> a </a:t>
          </a:r>
          <a:r>
            <a:rPr lang="en-US" b="1" dirty="0" err="1"/>
            <a:t>tecnologia</a:t>
          </a:r>
          <a:r>
            <a:rPr lang="en-US" b="1" dirty="0"/>
            <a:t> de </a:t>
          </a:r>
          <a:r>
            <a:rPr lang="en-US" b="1" dirty="0" err="1"/>
            <a:t>sensores</a:t>
          </a:r>
          <a:r>
            <a:rPr lang="en-US" b="1" dirty="0"/>
            <a:t> </a:t>
          </a:r>
          <a:r>
            <a:rPr lang="en-US" b="1" dirty="0" err="1"/>
            <a:t>barata</a:t>
          </a:r>
          <a:r>
            <a:rPr lang="en-US" b="1" dirty="0"/>
            <a:t> e </a:t>
          </a:r>
          <a:r>
            <a:rPr lang="en-US" b="1" dirty="0" err="1"/>
            <a:t>gastos</a:t>
          </a:r>
          <a:r>
            <a:rPr lang="en-US" b="1" dirty="0"/>
            <a:t> </a:t>
          </a:r>
          <a:r>
            <a:rPr lang="en-US" b="1" dirty="0" err="1"/>
            <a:t>energéticos</a:t>
          </a:r>
          <a:r>
            <a:rPr lang="en-US" b="1" dirty="0"/>
            <a:t> </a:t>
          </a:r>
          <a:r>
            <a:rPr lang="en-US" b="1" dirty="0" err="1"/>
            <a:t>baratos</a:t>
          </a:r>
          <a:r>
            <a:rPr lang="en-US" b="1" dirty="0"/>
            <a:t>.</a:t>
          </a:r>
          <a:r>
            <a:rPr lang="en-US" dirty="0"/>
            <a:t> </a:t>
          </a:r>
        </a:p>
      </dgm:t>
    </dgm:pt>
    <dgm:pt modelId="{DBA82908-604A-4546-9DA4-125353DFCB9E}" type="parTrans" cxnId="{0EC64D76-BDCA-4E1E-BC2E-3A62CE235894}">
      <dgm:prSet/>
      <dgm:spPr/>
      <dgm:t>
        <a:bodyPr/>
        <a:lstStyle/>
        <a:p>
          <a:endParaRPr lang="en-US"/>
        </a:p>
      </dgm:t>
    </dgm:pt>
    <dgm:pt modelId="{56D26153-77F1-4F9D-BBE4-23C10794D558}" type="sibTrans" cxnId="{0EC64D76-BDCA-4E1E-BC2E-3A62CE235894}">
      <dgm:prSet/>
      <dgm:spPr/>
      <dgm:t>
        <a:bodyPr/>
        <a:lstStyle/>
        <a:p>
          <a:endParaRPr lang="en-US"/>
        </a:p>
      </dgm:t>
    </dgm:pt>
    <dgm:pt modelId="{BD1935F9-945D-44B7-BB0B-F65C59F81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Conetividade</a:t>
          </a:r>
          <a:r>
            <a:rPr lang="en-US" b="1" dirty="0"/>
            <a:t>.</a:t>
          </a:r>
          <a:r>
            <a:rPr lang="en-US" dirty="0"/>
            <a:t> </a:t>
          </a:r>
        </a:p>
      </dgm:t>
    </dgm:pt>
    <dgm:pt modelId="{A2C9683F-D38E-4735-AC6E-3DAF1552B497}" type="parTrans" cxnId="{A0B6D820-89F1-4D90-A104-51A999AC80C2}">
      <dgm:prSet/>
      <dgm:spPr/>
      <dgm:t>
        <a:bodyPr/>
        <a:lstStyle/>
        <a:p>
          <a:endParaRPr lang="en-US"/>
        </a:p>
      </dgm:t>
    </dgm:pt>
    <dgm:pt modelId="{A3F4C363-B419-486A-A0A6-3673BC53D674}" type="sibTrans" cxnId="{A0B6D820-89F1-4D90-A104-51A999AC80C2}">
      <dgm:prSet/>
      <dgm:spPr/>
      <dgm:t>
        <a:bodyPr/>
        <a:lstStyle/>
        <a:p>
          <a:endParaRPr lang="en-US"/>
        </a:p>
      </dgm:t>
    </dgm:pt>
    <dgm:pt modelId="{1BB812EA-6B4B-4E3F-823D-EE3E9AFC2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Plataformas</a:t>
          </a:r>
          <a:r>
            <a:rPr lang="en-US" b="1" dirty="0"/>
            <a:t> de </a:t>
          </a:r>
          <a:r>
            <a:rPr lang="en-US" b="1" dirty="0" err="1"/>
            <a:t>computação</a:t>
          </a:r>
          <a:r>
            <a:rPr lang="en-US" b="1" dirty="0"/>
            <a:t> cloud.</a:t>
          </a:r>
          <a:endParaRPr lang="en-US" dirty="0"/>
        </a:p>
      </dgm:t>
    </dgm:pt>
    <dgm:pt modelId="{3095E0BF-AA4D-4E7C-A842-D34B97FA945F}" type="parTrans" cxnId="{AD04A339-AA32-42AE-A22A-B2F191F9957D}">
      <dgm:prSet/>
      <dgm:spPr/>
      <dgm:t>
        <a:bodyPr/>
        <a:lstStyle/>
        <a:p>
          <a:endParaRPr lang="en-US"/>
        </a:p>
      </dgm:t>
    </dgm:pt>
    <dgm:pt modelId="{A5D40E54-FFC2-4B52-B2AB-593AF4EB43F4}" type="sibTrans" cxnId="{AD04A339-AA32-42AE-A22A-B2F191F9957D}">
      <dgm:prSet/>
      <dgm:spPr/>
      <dgm:t>
        <a:bodyPr/>
        <a:lstStyle/>
        <a:p>
          <a:endParaRPr lang="en-US"/>
        </a:p>
      </dgm:t>
    </dgm:pt>
    <dgm:pt modelId="{5823598C-5EF8-44B7-9AFA-AC78063AF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Machine learning e </a:t>
          </a:r>
          <a:r>
            <a:rPr lang="en-US" b="1" dirty="0" err="1"/>
            <a:t>análise</a:t>
          </a:r>
          <a:r>
            <a:rPr lang="en-US" b="1" dirty="0"/>
            <a:t>.</a:t>
          </a:r>
          <a:r>
            <a:rPr lang="en-US" dirty="0"/>
            <a:t> </a:t>
          </a:r>
        </a:p>
      </dgm:t>
    </dgm:pt>
    <dgm:pt modelId="{E54492A5-7760-45BF-9213-0589054140F1}" type="parTrans" cxnId="{5C056004-BC1E-4880-918D-0DEAF7F9B368}">
      <dgm:prSet/>
      <dgm:spPr/>
      <dgm:t>
        <a:bodyPr/>
        <a:lstStyle/>
        <a:p>
          <a:endParaRPr lang="en-US"/>
        </a:p>
      </dgm:t>
    </dgm:pt>
    <dgm:pt modelId="{A284155C-1DDF-46E0-A8B1-CEDE912BFBDB}" type="sibTrans" cxnId="{5C056004-BC1E-4880-918D-0DEAF7F9B368}">
      <dgm:prSet/>
      <dgm:spPr/>
      <dgm:t>
        <a:bodyPr/>
        <a:lstStyle/>
        <a:p>
          <a:endParaRPr lang="en-US"/>
        </a:p>
      </dgm:t>
    </dgm:pt>
    <dgm:pt modelId="{4B68E1AF-9DCD-4AD7-87B9-8FDF44ABC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Conversational artificial intelligence (AI).</a:t>
          </a:r>
          <a:r>
            <a:rPr lang="en-US" dirty="0"/>
            <a:t> </a:t>
          </a:r>
        </a:p>
      </dgm:t>
    </dgm:pt>
    <dgm:pt modelId="{C235FCC1-EE2F-4BE6-B845-24AD51DC802B}" type="parTrans" cxnId="{4C0FA1C4-C613-4BCA-8D4C-561318930484}">
      <dgm:prSet/>
      <dgm:spPr/>
      <dgm:t>
        <a:bodyPr/>
        <a:lstStyle/>
        <a:p>
          <a:endParaRPr lang="en-US"/>
        </a:p>
      </dgm:t>
    </dgm:pt>
    <dgm:pt modelId="{54975C00-D0C5-4CDA-9B3B-E3970BA2AFAD}" type="sibTrans" cxnId="{4C0FA1C4-C613-4BCA-8D4C-561318930484}">
      <dgm:prSet/>
      <dgm:spPr/>
      <dgm:t>
        <a:bodyPr/>
        <a:lstStyle/>
        <a:p>
          <a:endParaRPr lang="en-US"/>
        </a:p>
      </dgm:t>
    </dgm:pt>
    <dgm:pt modelId="{7B0587DE-C652-455C-84EE-291CF122E1FD}" type="pres">
      <dgm:prSet presAssocID="{63B8F7C5-C009-43E4-8E15-AEB2C697838A}" presName="root" presStyleCnt="0">
        <dgm:presLayoutVars>
          <dgm:dir/>
          <dgm:resizeHandles val="exact"/>
        </dgm:presLayoutVars>
      </dgm:prSet>
      <dgm:spPr/>
    </dgm:pt>
    <dgm:pt modelId="{0F335DF4-3959-4C06-A36E-A7D72DD32D3E}" type="pres">
      <dgm:prSet presAssocID="{E7465633-C356-4F5B-B32B-050B024EFDAC}" presName="compNode" presStyleCnt="0"/>
      <dgm:spPr/>
    </dgm:pt>
    <dgm:pt modelId="{4C25081F-357E-4C32-AA22-F955DF560326}" type="pres">
      <dgm:prSet presAssocID="{E7465633-C356-4F5B-B32B-050B024EFDAC}" presName="bgRect" presStyleLbl="bgShp" presStyleIdx="0" presStyleCnt="5"/>
      <dgm:spPr/>
    </dgm:pt>
    <dgm:pt modelId="{DD53994A-3FA9-4073-82CA-AD9BFD550732}" type="pres">
      <dgm:prSet presAssocID="{E7465633-C356-4F5B-B32B-050B024EFD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eiro"/>
        </a:ext>
      </dgm:extLst>
    </dgm:pt>
    <dgm:pt modelId="{EE9AC232-3406-4900-ADE8-8BAAD991888C}" type="pres">
      <dgm:prSet presAssocID="{E7465633-C356-4F5B-B32B-050B024EFDAC}" presName="spaceRect" presStyleCnt="0"/>
      <dgm:spPr/>
    </dgm:pt>
    <dgm:pt modelId="{4845ADFA-292E-4293-8D8A-101D9F33912A}" type="pres">
      <dgm:prSet presAssocID="{E7465633-C356-4F5B-B32B-050B024EFDAC}" presName="parTx" presStyleLbl="revTx" presStyleIdx="0" presStyleCnt="5">
        <dgm:presLayoutVars>
          <dgm:chMax val="0"/>
          <dgm:chPref val="0"/>
        </dgm:presLayoutVars>
      </dgm:prSet>
      <dgm:spPr/>
    </dgm:pt>
    <dgm:pt modelId="{2D1E640C-C297-4D17-8A85-B7EA2BA6E63D}" type="pres">
      <dgm:prSet presAssocID="{56D26153-77F1-4F9D-BBE4-23C10794D558}" presName="sibTrans" presStyleCnt="0"/>
      <dgm:spPr/>
    </dgm:pt>
    <dgm:pt modelId="{F522746F-93AA-4753-BF41-91CC20999F5E}" type="pres">
      <dgm:prSet presAssocID="{BD1935F9-945D-44B7-BB0B-F65C59F816CD}" presName="compNode" presStyleCnt="0"/>
      <dgm:spPr/>
    </dgm:pt>
    <dgm:pt modelId="{A7CA949F-42E1-4EC6-ACEB-61624C7E90F1}" type="pres">
      <dgm:prSet presAssocID="{BD1935F9-945D-44B7-BB0B-F65C59F816CD}" presName="bgRect" presStyleLbl="bgShp" presStyleIdx="1" presStyleCnt="5"/>
      <dgm:spPr/>
    </dgm:pt>
    <dgm:pt modelId="{EC21D4CD-B797-465C-8E21-7CF2F7B540A8}" type="pres">
      <dgm:prSet presAssocID="{BD1935F9-945D-44B7-BB0B-F65C59F816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m Fios"/>
        </a:ext>
      </dgm:extLst>
    </dgm:pt>
    <dgm:pt modelId="{BD0475A4-2117-4894-AF07-80BF5F74EA25}" type="pres">
      <dgm:prSet presAssocID="{BD1935F9-945D-44B7-BB0B-F65C59F816CD}" presName="spaceRect" presStyleCnt="0"/>
      <dgm:spPr/>
    </dgm:pt>
    <dgm:pt modelId="{E59BB57D-4D3C-4BC5-BDBF-8109FB51FDBC}" type="pres">
      <dgm:prSet presAssocID="{BD1935F9-945D-44B7-BB0B-F65C59F816CD}" presName="parTx" presStyleLbl="revTx" presStyleIdx="1" presStyleCnt="5">
        <dgm:presLayoutVars>
          <dgm:chMax val="0"/>
          <dgm:chPref val="0"/>
        </dgm:presLayoutVars>
      </dgm:prSet>
      <dgm:spPr/>
    </dgm:pt>
    <dgm:pt modelId="{4BEAC9E4-B110-498A-9350-1C54E9B4912F}" type="pres">
      <dgm:prSet presAssocID="{A3F4C363-B419-486A-A0A6-3673BC53D674}" presName="sibTrans" presStyleCnt="0"/>
      <dgm:spPr/>
    </dgm:pt>
    <dgm:pt modelId="{BC66FCB6-0E12-424D-9189-50F4389064F0}" type="pres">
      <dgm:prSet presAssocID="{1BB812EA-6B4B-4E3F-823D-EE3E9AFC2F3A}" presName="compNode" presStyleCnt="0"/>
      <dgm:spPr/>
    </dgm:pt>
    <dgm:pt modelId="{A875F2A2-126D-4E61-B64A-51A2C7B1B8CA}" type="pres">
      <dgm:prSet presAssocID="{1BB812EA-6B4B-4E3F-823D-EE3E9AFC2F3A}" presName="bgRect" presStyleLbl="bgShp" presStyleIdx="2" presStyleCnt="5"/>
      <dgm:spPr/>
    </dgm:pt>
    <dgm:pt modelId="{05F13C05-63E0-4FDD-84BF-C716A44C893C}" type="pres">
      <dgm:prSet presAssocID="{1BB812EA-6B4B-4E3F-823D-EE3E9AFC2F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81521C44-FE8E-48E8-BA6E-C47893E17B40}" type="pres">
      <dgm:prSet presAssocID="{1BB812EA-6B4B-4E3F-823D-EE3E9AFC2F3A}" presName="spaceRect" presStyleCnt="0"/>
      <dgm:spPr/>
    </dgm:pt>
    <dgm:pt modelId="{4540638B-1AFE-4371-9FE5-D5C0E73A214A}" type="pres">
      <dgm:prSet presAssocID="{1BB812EA-6B4B-4E3F-823D-EE3E9AFC2F3A}" presName="parTx" presStyleLbl="revTx" presStyleIdx="2" presStyleCnt="5">
        <dgm:presLayoutVars>
          <dgm:chMax val="0"/>
          <dgm:chPref val="0"/>
        </dgm:presLayoutVars>
      </dgm:prSet>
      <dgm:spPr/>
    </dgm:pt>
    <dgm:pt modelId="{6499390B-B4EB-4AF2-842F-0BF8456996BC}" type="pres">
      <dgm:prSet presAssocID="{A5D40E54-FFC2-4B52-B2AB-593AF4EB43F4}" presName="sibTrans" presStyleCnt="0"/>
      <dgm:spPr/>
    </dgm:pt>
    <dgm:pt modelId="{FB46F184-81AF-4932-88ED-867280A7666F}" type="pres">
      <dgm:prSet presAssocID="{5823598C-5EF8-44B7-9AFA-AC78063AF466}" presName="compNode" presStyleCnt="0"/>
      <dgm:spPr/>
    </dgm:pt>
    <dgm:pt modelId="{CBEC6D28-9CC0-4D68-B90F-1CD28A9CB43E}" type="pres">
      <dgm:prSet presAssocID="{5823598C-5EF8-44B7-9AFA-AC78063AF466}" presName="bgRect" presStyleLbl="bgShp" presStyleIdx="3" presStyleCnt="5"/>
      <dgm:spPr/>
    </dgm:pt>
    <dgm:pt modelId="{8DA00AB2-6BF5-4BA0-BA5E-88A0E53575E1}" type="pres">
      <dgm:prSet presAssocID="{5823598C-5EF8-44B7-9AFA-AC78063AF46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0108458E-E166-4EC8-8A88-6C95F6F8E2C1}" type="pres">
      <dgm:prSet presAssocID="{5823598C-5EF8-44B7-9AFA-AC78063AF466}" presName="spaceRect" presStyleCnt="0"/>
      <dgm:spPr/>
    </dgm:pt>
    <dgm:pt modelId="{858179FC-5E76-44DA-8BEB-BF78B98D525B}" type="pres">
      <dgm:prSet presAssocID="{5823598C-5EF8-44B7-9AFA-AC78063AF466}" presName="parTx" presStyleLbl="revTx" presStyleIdx="3" presStyleCnt="5">
        <dgm:presLayoutVars>
          <dgm:chMax val="0"/>
          <dgm:chPref val="0"/>
        </dgm:presLayoutVars>
      </dgm:prSet>
      <dgm:spPr/>
    </dgm:pt>
    <dgm:pt modelId="{410304F4-92D4-4EB3-863B-52AA1C3A9411}" type="pres">
      <dgm:prSet presAssocID="{A284155C-1DDF-46E0-A8B1-CEDE912BFBDB}" presName="sibTrans" presStyleCnt="0"/>
      <dgm:spPr/>
    </dgm:pt>
    <dgm:pt modelId="{4C93FFD2-E67E-4B3D-A7FD-0EC10D96C457}" type="pres">
      <dgm:prSet presAssocID="{4B68E1AF-9DCD-4AD7-87B9-8FDF44ABC3D5}" presName="compNode" presStyleCnt="0"/>
      <dgm:spPr/>
    </dgm:pt>
    <dgm:pt modelId="{62B75FDE-1AFC-4526-9186-855A34092AA1}" type="pres">
      <dgm:prSet presAssocID="{4B68E1AF-9DCD-4AD7-87B9-8FDF44ABC3D5}" presName="bgRect" presStyleLbl="bgShp" presStyleIdx="4" presStyleCnt="5"/>
      <dgm:spPr/>
    </dgm:pt>
    <dgm:pt modelId="{66DC7313-00D3-4EF9-B922-A9D4EBF00F3D}" type="pres">
      <dgm:prSet presAssocID="{4B68E1AF-9DCD-4AD7-87B9-8FDF44ABC3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0BCD229-26B6-4711-A3E7-6AF61E688791}" type="pres">
      <dgm:prSet presAssocID="{4B68E1AF-9DCD-4AD7-87B9-8FDF44ABC3D5}" presName="spaceRect" presStyleCnt="0"/>
      <dgm:spPr/>
    </dgm:pt>
    <dgm:pt modelId="{533C0140-17FC-4A3D-8E89-9C54E8AFC6D3}" type="pres">
      <dgm:prSet presAssocID="{4B68E1AF-9DCD-4AD7-87B9-8FDF44ABC3D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056004-BC1E-4880-918D-0DEAF7F9B368}" srcId="{63B8F7C5-C009-43E4-8E15-AEB2C697838A}" destId="{5823598C-5EF8-44B7-9AFA-AC78063AF466}" srcOrd="3" destOrd="0" parTransId="{E54492A5-7760-45BF-9213-0589054140F1}" sibTransId="{A284155C-1DDF-46E0-A8B1-CEDE912BFBDB}"/>
    <dgm:cxn modelId="{5ABBEA05-C195-479E-9C95-22016B882221}" type="presOf" srcId="{5823598C-5EF8-44B7-9AFA-AC78063AF466}" destId="{858179FC-5E76-44DA-8BEB-BF78B98D525B}" srcOrd="0" destOrd="0" presId="urn:microsoft.com/office/officeart/2018/2/layout/IconVerticalSolidList"/>
    <dgm:cxn modelId="{4A5A0D1C-2453-4C06-8609-AAACBEC2B720}" type="presOf" srcId="{4B68E1AF-9DCD-4AD7-87B9-8FDF44ABC3D5}" destId="{533C0140-17FC-4A3D-8E89-9C54E8AFC6D3}" srcOrd="0" destOrd="0" presId="urn:microsoft.com/office/officeart/2018/2/layout/IconVerticalSolidList"/>
    <dgm:cxn modelId="{A0B6D820-89F1-4D90-A104-51A999AC80C2}" srcId="{63B8F7C5-C009-43E4-8E15-AEB2C697838A}" destId="{BD1935F9-945D-44B7-BB0B-F65C59F816CD}" srcOrd="1" destOrd="0" parTransId="{A2C9683F-D38E-4735-AC6E-3DAF1552B497}" sibTransId="{A3F4C363-B419-486A-A0A6-3673BC53D674}"/>
    <dgm:cxn modelId="{AD04A339-AA32-42AE-A22A-B2F191F9957D}" srcId="{63B8F7C5-C009-43E4-8E15-AEB2C697838A}" destId="{1BB812EA-6B4B-4E3F-823D-EE3E9AFC2F3A}" srcOrd="2" destOrd="0" parTransId="{3095E0BF-AA4D-4E7C-A842-D34B97FA945F}" sibTransId="{A5D40E54-FFC2-4B52-B2AB-593AF4EB43F4}"/>
    <dgm:cxn modelId="{0EC64D76-BDCA-4E1E-BC2E-3A62CE235894}" srcId="{63B8F7C5-C009-43E4-8E15-AEB2C697838A}" destId="{E7465633-C356-4F5B-B32B-050B024EFDAC}" srcOrd="0" destOrd="0" parTransId="{DBA82908-604A-4546-9DA4-125353DFCB9E}" sibTransId="{56D26153-77F1-4F9D-BBE4-23C10794D558}"/>
    <dgm:cxn modelId="{0770705A-2499-4933-AF59-20B4E5638CDE}" type="presOf" srcId="{63B8F7C5-C009-43E4-8E15-AEB2C697838A}" destId="{7B0587DE-C652-455C-84EE-291CF122E1FD}" srcOrd="0" destOrd="0" presId="urn:microsoft.com/office/officeart/2018/2/layout/IconVerticalSolidList"/>
    <dgm:cxn modelId="{39538788-9138-4C13-AEC4-3FA65812A555}" type="presOf" srcId="{1BB812EA-6B4B-4E3F-823D-EE3E9AFC2F3A}" destId="{4540638B-1AFE-4371-9FE5-D5C0E73A214A}" srcOrd="0" destOrd="0" presId="urn:microsoft.com/office/officeart/2018/2/layout/IconVerticalSolidList"/>
    <dgm:cxn modelId="{5AB4F4B8-E56E-4C28-AC08-0EEE8CB9B941}" type="presOf" srcId="{BD1935F9-945D-44B7-BB0B-F65C59F816CD}" destId="{E59BB57D-4D3C-4BC5-BDBF-8109FB51FDBC}" srcOrd="0" destOrd="0" presId="urn:microsoft.com/office/officeart/2018/2/layout/IconVerticalSolidList"/>
    <dgm:cxn modelId="{4C0FA1C4-C613-4BCA-8D4C-561318930484}" srcId="{63B8F7C5-C009-43E4-8E15-AEB2C697838A}" destId="{4B68E1AF-9DCD-4AD7-87B9-8FDF44ABC3D5}" srcOrd="4" destOrd="0" parTransId="{C235FCC1-EE2F-4BE6-B845-24AD51DC802B}" sibTransId="{54975C00-D0C5-4CDA-9B3B-E3970BA2AFAD}"/>
    <dgm:cxn modelId="{423A88FF-6331-422D-BE27-E97D9079588F}" type="presOf" srcId="{E7465633-C356-4F5B-B32B-050B024EFDAC}" destId="{4845ADFA-292E-4293-8D8A-101D9F33912A}" srcOrd="0" destOrd="0" presId="urn:microsoft.com/office/officeart/2018/2/layout/IconVerticalSolidList"/>
    <dgm:cxn modelId="{1625FBF3-26A8-4234-B146-CEC8D64B4502}" type="presParOf" srcId="{7B0587DE-C652-455C-84EE-291CF122E1FD}" destId="{0F335DF4-3959-4C06-A36E-A7D72DD32D3E}" srcOrd="0" destOrd="0" presId="urn:microsoft.com/office/officeart/2018/2/layout/IconVerticalSolidList"/>
    <dgm:cxn modelId="{C2FA40D3-261F-4284-9E1B-6584810CCA86}" type="presParOf" srcId="{0F335DF4-3959-4C06-A36E-A7D72DD32D3E}" destId="{4C25081F-357E-4C32-AA22-F955DF560326}" srcOrd="0" destOrd="0" presId="urn:microsoft.com/office/officeart/2018/2/layout/IconVerticalSolidList"/>
    <dgm:cxn modelId="{DBD6011B-EBF9-46E4-B753-2754386E4071}" type="presParOf" srcId="{0F335DF4-3959-4C06-A36E-A7D72DD32D3E}" destId="{DD53994A-3FA9-4073-82CA-AD9BFD550732}" srcOrd="1" destOrd="0" presId="urn:microsoft.com/office/officeart/2018/2/layout/IconVerticalSolidList"/>
    <dgm:cxn modelId="{0A5191EF-EB2A-4603-AADF-AEBCBEB29D4B}" type="presParOf" srcId="{0F335DF4-3959-4C06-A36E-A7D72DD32D3E}" destId="{EE9AC232-3406-4900-ADE8-8BAAD991888C}" srcOrd="2" destOrd="0" presId="urn:microsoft.com/office/officeart/2018/2/layout/IconVerticalSolidList"/>
    <dgm:cxn modelId="{2AD1F46F-B24E-4222-B790-7BDAADBCA819}" type="presParOf" srcId="{0F335DF4-3959-4C06-A36E-A7D72DD32D3E}" destId="{4845ADFA-292E-4293-8D8A-101D9F33912A}" srcOrd="3" destOrd="0" presId="urn:microsoft.com/office/officeart/2018/2/layout/IconVerticalSolidList"/>
    <dgm:cxn modelId="{674A8257-6A51-44CE-990E-2B82936CBE9F}" type="presParOf" srcId="{7B0587DE-C652-455C-84EE-291CF122E1FD}" destId="{2D1E640C-C297-4D17-8A85-B7EA2BA6E63D}" srcOrd="1" destOrd="0" presId="urn:microsoft.com/office/officeart/2018/2/layout/IconVerticalSolidList"/>
    <dgm:cxn modelId="{E043310E-3551-4112-99BB-9E82663BCDAE}" type="presParOf" srcId="{7B0587DE-C652-455C-84EE-291CF122E1FD}" destId="{F522746F-93AA-4753-BF41-91CC20999F5E}" srcOrd="2" destOrd="0" presId="urn:microsoft.com/office/officeart/2018/2/layout/IconVerticalSolidList"/>
    <dgm:cxn modelId="{5E62C483-5249-4CF4-9768-3DEA5BB1BDF1}" type="presParOf" srcId="{F522746F-93AA-4753-BF41-91CC20999F5E}" destId="{A7CA949F-42E1-4EC6-ACEB-61624C7E90F1}" srcOrd="0" destOrd="0" presId="urn:microsoft.com/office/officeart/2018/2/layout/IconVerticalSolidList"/>
    <dgm:cxn modelId="{B57D381E-774B-4E42-B097-B8E3B99EE611}" type="presParOf" srcId="{F522746F-93AA-4753-BF41-91CC20999F5E}" destId="{EC21D4CD-B797-465C-8E21-7CF2F7B540A8}" srcOrd="1" destOrd="0" presId="urn:microsoft.com/office/officeart/2018/2/layout/IconVerticalSolidList"/>
    <dgm:cxn modelId="{725121B1-17D6-4BA1-9DD2-406C7E066A40}" type="presParOf" srcId="{F522746F-93AA-4753-BF41-91CC20999F5E}" destId="{BD0475A4-2117-4894-AF07-80BF5F74EA25}" srcOrd="2" destOrd="0" presId="urn:microsoft.com/office/officeart/2018/2/layout/IconVerticalSolidList"/>
    <dgm:cxn modelId="{C6EBDC90-D8EB-4321-B802-4EA5C2CF24E5}" type="presParOf" srcId="{F522746F-93AA-4753-BF41-91CC20999F5E}" destId="{E59BB57D-4D3C-4BC5-BDBF-8109FB51FDBC}" srcOrd="3" destOrd="0" presId="urn:microsoft.com/office/officeart/2018/2/layout/IconVerticalSolidList"/>
    <dgm:cxn modelId="{6447EAEF-A005-46A5-96A6-981A01B02B2D}" type="presParOf" srcId="{7B0587DE-C652-455C-84EE-291CF122E1FD}" destId="{4BEAC9E4-B110-498A-9350-1C54E9B4912F}" srcOrd="3" destOrd="0" presId="urn:microsoft.com/office/officeart/2018/2/layout/IconVerticalSolidList"/>
    <dgm:cxn modelId="{664C0CEE-679E-4753-BB55-3549BB4269E0}" type="presParOf" srcId="{7B0587DE-C652-455C-84EE-291CF122E1FD}" destId="{BC66FCB6-0E12-424D-9189-50F4389064F0}" srcOrd="4" destOrd="0" presId="urn:microsoft.com/office/officeart/2018/2/layout/IconVerticalSolidList"/>
    <dgm:cxn modelId="{31224FC8-D950-4752-9AB4-E18E80580DE4}" type="presParOf" srcId="{BC66FCB6-0E12-424D-9189-50F4389064F0}" destId="{A875F2A2-126D-4E61-B64A-51A2C7B1B8CA}" srcOrd="0" destOrd="0" presId="urn:microsoft.com/office/officeart/2018/2/layout/IconVerticalSolidList"/>
    <dgm:cxn modelId="{C404454D-C0BB-40F9-AE57-933FE4D3A711}" type="presParOf" srcId="{BC66FCB6-0E12-424D-9189-50F4389064F0}" destId="{05F13C05-63E0-4FDD-84BF-C716A44C893C}" srcOrd="1" destOrd="0" presId="urn:microsoft.com/office/officeart/2018/2/layout/IconVerticalSolidList"/>
    <dgm:cxn modelId="{45B5F7E3-8A3C-4204-8CF0-EDA28F95185C}" type="presParOf" srcId="{BC66FCB6-0E12-424D-9189-50F4389064F0}" destId="{81521C44-FE8E-48E8-BA6E-C47893E17B40}" srcOrd="2" destOrd="0" presId="urn:microsoft.com/office/officeart/2018/2/layout/IconVerticalSolidList"/>
    <dgm:cxn modelId="{C0F060CC-5927-45C9-9FDA-5DE101F4DE16}" type="presParOf" srcId="{BC66FCB6-0E12-424D-9189-50F4389064F0}" destId="{4540638B-1AFE-4371-9FE5-D5C0E73A214A}" srcOrd="3" destOrd="0" presId="urn:microsoft.com/office/officeart/2018/2/layout/IconVerticalSolidList"/>
    <dgm:cxn modelId="{9558160E-AB30-4FC0-BD58-6D16AE07227B}" type="presParOf" srcId="{7B0587DE-C652-455C-84EE-291CF122E1FD}" destId="{6499390B-B4EB-4AF2-842F-0BF8456996BC}" srcOrd="5" destOrd="0" presId="urn:microsoft.com/office/officeart/2018/2/layout/IconVerticalSolidList"/>
    <dgm:cxn modelId="{981B0305-7A87-4BDD-9510-4A322071792A}" type="presParOf" srcId="{7B0587DE-C652-455C-84EE-291CF122E1FD}" destId="{FB46F184-81AF-4932-88ED-867280A7666F}" srcOrd="6" destOrd="0" presId="urn:microsoft.com/office/officeart/2018/2/layout/IconVerticalSolidList"/>
    <dgm:cxn modelId="{A5077CCE-5D9C-4A40-8B17-F5F5ABB539EC}" type="presParOf" srcId="{FB46F184-81AF-4932-88ED-867280A7666F}" destId="{CBEC6D28-9CC0-4D68-B90F-1CD28A9CB43E}" srcOrd="0" destOrd="0" presId="urn:microsoft.com/office/officeart/2018/2/layout/IconVerticalSolidList"/>
    <dgm:cxn modelId="{909FABD3-05CC-4401-A882-6DAD5EB70C15}" type="presParOf" srcId="{FB46F184-81AF-4932-88ED-867280A7666F}" destId="{8DA00AB2-6BF5-4BA0-BA5E-88A0E53575E1}" srcOrd="1" destOrd="0" presId="urn:microsoft.com/office/officeart/2018/2/layout/IconVerticalSolidList"/>
    <dgm:cxn modelId="{922BAC1A-7359-4D5A-8275-2CF5712E3771}" type="presParOf" srcId="{FB46F184-81AF-4932-88ED-867280A7666F}" destId="{0108458E-E166-4EC8-8A88-6C95F6F8E2C1}" srcOrd="2" destOrd="0" presId="urn:microsoft.com/office/officeart/2018/2/layout/IconVerticalSolidList"/>
    <dgm:cxn modelId="{F886A749-04F7-42ED-94F5-BE2213233536}" type="presParOf" srcId="{FB46F184-81AF-4932-88ED-867280A7666F}" destId="{858179FC-5E76-44DA-8BEB-BF78B98D525B}" srcOrd="3" destOrd="0" presId="urn:microsoft.com/office/officeart/2018/2/layout/IconVerticalSolidList"/>
    <dgm:cxn modelId="{8D5D1811-4D7C-4A63-809A-D6E2B8BABD13}" type="presParOf" srcId="{7B0587DE-C652-455C-84EE-291CF122E1FD}" destId="{410304F4-92D4-4EB3-863B-52AA1C3A9411}" srcOrd="7" destOrd="0" presId="urn:microsoft.com/office/officeart/2018/2/layout/IconVerticalSolidList"/>
    <dgm:cxn modelId="{BB9355FE-AA3C-4A22-BF1A-97BEC1F39C70}" type="presParOf" srcId="{7B0587DE-C652-455C-84EE-291CF122E1FD}" destId="{4C93FFD2-E67E-4B3D-A7FD-0EC10D96C457}" srcOrd="8" destOrd="0" presId="urn:microsoft.com/office/officeart/2018/2/layout/IconVerticalSolidList"/>
    <dgm:cxn modelId="{04AA466A-679B-4428-9BF7-A5B34F22242F}" type="presParOf" srcId="{4C93FFD2-E67E-4B3D-A7FD-0EC10D96C457}" destId="{62B75FDE-1AFC-4526-9186-855A34092AA1}" srcOrd="0" destOrd="0" presId="urn:microsoft.com/office/officeart/2018/2/layout/IconVerticalSolidList"/>
    <dgm:cxn modelId="{ED966953-D273-4DC5-B1F9-A278DF116813}" type="presParOf" srcId="{4C93FFD2-E67E-4B3D-A7FD-0EC10D96C457}" destId="{66DC7313-00D3-4EF9-B922-A9D4EBF00F3D}" srcOrd="1" destOrd="0" presId="urn:microsoft.com/office/officeart/2018/2/layout/IconVerticalSolidList"/>
    <dgm:cxn modelId="{DAFDD860-4DA1-4EC3-A944-99DA9EEE487E}" type="presParOf" srcId="{4C93FFD2-E67E-4B3D-A7FD-0EC10D96C457}" destId="{C0BCD229-26B6-4711-A3E7-6AF61E688791}" srcOrd="2" destOrd="0" presId="urn:microsoft.com/office/officeart/2018/2/layout/IconVerticalSolidList"/>
    <dgm:cxn modelId="{21E58DCB-EC4D-4DD5-BD16-D00B63EAB15F}" type="presParOf" srcId="{4C93FFD2-E67E-4B3D-A7FD-0EC10D96C457}" destId="{533C0140-17FC-4A3D-8E89-9C54E8AFC6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2FC3DC-F2FD-4CBE-89C1-E9D7BBABF8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91B980-3BC7-40A0-8549-21D7A0DFDD2E}">
      <dgm:prSet/>
      <dgm:spPr/>
      <dgm:t>
        <a:bodyPr/>
        <a:lstStyle/>
        <a:p>
          <a:r>
            <a:rPr lang="pt-PT" dirty="0"/>
            <a:t>Otimização de gastos</a:t>
          </a:r>
          <a:endParaRPr lang="en-US" dirty="0"/>
        </a:p>
      </dgm:t>
    </dgm:pt>
    <dgm:pt modelId="{E2E66F1A-4267-4ACE-93DE-D429E8C1F605}" type="parTrans" cxnId="{A524597E-A36A-4B60-AAB2-8DC80190CEB0}">
      <dgm:prSet/>
      <dgm:spPr/>
      <dgm:t>
        <a:bodyPr/>
        <a:lstStyle/>
        <a:p>
          <a:endParaRPr lang="en-US"/>
        </a:p>
      </dgm:t>
    </dgm:pt>
    <dgm:pt modelId="{24FD6428-5F6C-4669-B2BA-883BF878EBA4}" type="sibTrans" cxnId="{A524597E-A36A-4B60-AAB2-8DC80190CEB0}">
      <dgm:prSet/>
      <dgm:spPr/>
      <dgm:t>
        <a:bodyPr/>
        <a:lstStyle/>
        <a:p>
          <a:endParaRPr lang="en-US"/>
        </a:p>
      </dgm:t>
    </dgm:pt>
    <dgm:pt modelId="{A7166400-7F39-4267-8854-2254D5F4C189}">
      <dgm:prSet/>
      <dgm:spPr/>
      <dgm:t>
        <a:bodyPr/>
        <a:lstStyle/>
        <a:p>
          <a:r>
            <a:rPr lang="pt-PT" dirty="0"/>
            <a:t>Conforto aprimorado</a:t>
          </a:r>
          <a:endParaRPr lang="en-US" dirty="0"/>
        </a:p>
      </dgm:t>
    </dgm:pt>
    <dgm:pt modelId="{61D9B8A9-A32C-4A5B-B596-CECF39C82D74}" type="parTrans" cxnId="{3C00E3D7-F4C5-4460-B751-E288B5294EA2}">
      <dgm:prSet/>
      <dgm:spPr/>
      <dgm:t>
        <a:bodyPr/>
        <a:lstStyle/>
        <a:p>
          <a:endParaRPr lang="en-US"/>
        </a:p>
      </dgm:t>
    </dgm:pt>
    <dgm:pt modelId="{01496EF0-4535-45D8-82B9-C90B35319B1C}" type="sibTrans" cxnId="{3C00E3D7-F4C5-4460-B751-E288B5294EA2}">
      <dgm:prSet/>
      <dgm:spPr/>
      <dgm:t>
        <a:bodyPr/>
        <a:lstStyle/>
        <a:p>
          <a:endParaRPr lang="en-US"/>
        </a:p>
      </dgm:t>
    </dgm:pt>
    <dgm:pt modelId="{57DEFCA0-2088-4A93-880F-143CBEB8F895}">
      <dgm:prSet/>
      <dgm:spPr/>
      <dgm:t>
        <a:bodyPr/>
        <a:lstStyle/>
        <a:p>
          <a:r>
            <a:rPr lang="pt-PT" dirty="0"/>
            <a:t>Monitoramento e controle</a:t>
          </a:r>
          <a:endParaRPr lang="en-US" dirty="0"/>
        </a:p>
      </dgm:t>
    </dgm:pt>
    <dgm:pt modelId="{023E7DD4-D767-44AC-AA1A-31240CD3FC24}" type="parTrans" cxnId="{1DFE0CEB-ACF1-4840-8D82-3DF36F746BCE}">
      <dgm:prSet/>
      <dgm:spPr/>
      <dgm:t>
        <a:bodyPr/>
        <a:lstStyle/>
        <a:p>
          <a:endParaRPr lang="en-US"/>
        </a:p>
      </dgm:t>
    </dgm:pt>
    <dgm:pt modelId="{B3667F99-EEB2-4A3C-9D04-990085141631}" type="sibTrans" cxnId="{1DFE0CEB-ACF1-4840-8D82-3DF36F746BCE}">
      <dgm:prSet/>
      <dgm:spPr/>
      <dgm:t>
        <a:bodyPr/>
        <a:lstStyle/>
        <a:p>
          <a:endParaRPr lang="en-US"/>
        </a:p>
      </dgm:t>
    </dgm:pt>
    <dgm:pt modelId="{70CB5BD4-F5F6-4E92-9684-E5F7ED02C74A}">
      <dgm:prSet/>
      <dgm:spPr/>
      <dgm:t>
        <a:bodyPr/>
        <a:lstStyle/>
        <a:p>
          <a:r>
            <a:rPr lang="pt-PT" dirty="0"/>
            <a:t>Impacto ambiental</a:t>
          </a:r>
          <a:endParaRPr lang="en-US" dirty="0"/>
        </a:p>
      </dgm:t>
    </dgm:pt>
    <dgm:pt modelId="{143553E3-7E08-469F-9B8D-B8E01D98C858}" type="parTrans" cxnId="{F1832F7E-A1E5-4BE4-BCF8-5652D63443AB}">
      <dgm:prSet/>
      <dgm:spPr/>
      <dgm:t>
        <a:bodyPr/>
        <a:lstStyle/>
        <a:p>
          <a:endParaRPr lang="en-US"/>
        </a:p>
      </dgm:t>
    </dgm:pt>
    <dgm:pt modelId="{29E18DB2-3D45-456D-A58B-C2A60987A5D7}" type="sibTrans" cxnId="{F1832F7E-A1E5-4BE4-BCF8-5652D63443AB}">
      <dgm:prSet/>
      <dgm:spPr/>
      <dgm:t>
        <a:bodyPr/>
        <a:lstStyle/>
        <a:p>
          <a:endParaRPr lang="en-US"/>
        </a:p>
      </dgm:t>
    </dgm:pt>
    <dgm:pt modelId="{24E638D4-41DC-4843-853D-0EA658DC343B}">
      <dgm:prSet/>
      <dgm:spPr/>
      <dgm:t>
        <a:bodyPr/>
        <a:lstStyle/>
        <a:p>
          <a:r>
            <a:rPr lang="pt-PT" dirty="0"/>
            <a:t>Segurança melhorada</a:t>
          </a:r>
          <a:endParaRPr lang="en-US" dirty="0"/>
        </a:p>
      </dgm:t>
    </dgm:pt>
    <dgm:pt modelId="{436B5E70-2B2D-47A1-89FD-33A2BFE6F32E}" type="parTrans" cxnId="{A7C198BC-3B6D-40C0-859F-8D51A386711A}">
      <dgm:prSet/>
      <dgm:spPr/>
      <dgm:t>
        <a:bodyPr/>
        <a:lstStyle/>
        <a:p>
          <a:endParaRPr lang="en-US"/>
        </a:p>
      </dgm:t>
    </dgm:pt>
    <dgm:pt modelId="{F3857331-34FB-452B-BDCC-DB11A9F7E5F5}" type="sibTrans" cxnId="{A7C198BC-3B6D-40C0-859F-8D51A386711A}">
      <dgm:prSet/>
      <dgm:spPr/>
      <dgm:t>
        <a:bodyPr/>
        <a:lstStyle/>
        <a:p>
          <a:endParaRPr lang="en-US"/>
        </a:p>
      </dgm:t>
    </dgm:pt>
    <dgm:pt modelId="{D70067A0-1B67-485B-B526-3B824F167279}" type="pres">
      <dgm:prSet presAssocID="{A22FC3DC-F2FD-4CBE-89C1-E9D7BBABF80C}" presName="root" presStyleCnt="0">
        <dgm:presLayoutVars>
          <dgm:dir/>
          <dgm:resizeHandles val="exact"/>
        </dgm:presLayoutVars>
      </dgm:prSet>
      <dgm:spPr/>
    </dgm:pt>
    <dgm:pt modelId="{A4F2F509-CEAF-44B5-8895-051588B14DD8}" type="pres">
      <dgm:prSet presAssocID="{3091B980-3BC7-40A0-8549-21D7A0DFDD2E}" presName="compNode" presStyleCnt="0"/>
      <dgm:spPr/>
    </dgm:pt>
    <dgm:pt modelId="{D696EBE4-A72C-43D2-9C11-003437335C42}" type="pres">
      <dgm:prSet presAssocID="{3091B980-3BC7-40A0-8549-21D7A0DFDD2E}" presName="bgRect" presStyleLbl="bgShp" presStyleIdx="0" presStyleCnt="5"/>
      <dgm:spPr/>
    </dgm:pt>
    <dgm:pt modelId="{CD9778FD-85E2-4EC1-B69E-86B26C5054FF}" type="pres">
      <dgm:prSet presAssocID="{3091B980-3BC7-40A0-8549-21D7A0DFDD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389CA6FC-1922-4B66-A360-B2C660134C14}" type="pres">
      <dgm:prSet presAssocID="{3091B980-3BC7-40A0-8549-21D7A0DFDD2E}" presName="spaceRect" presStyleCnt="0"/>
      <dgm:spPr/>
    </dgm:pt>
    <dgm:pt modelId="{1E6B7325-D488-481D-959D-3B3DC69C8E22}" type="pres">
      <dgm:prSet presAssocID="{3091B980-3BC7-40A0-8549-21D7A0DFDD2E}" presName="parTx" presStyleLbl="revTx" presStyleIdx="0" presStyleCnt="5">
        <dgm:presLayoutVars>
          <dgm:chMax val="0"/>
          <dgm:chPref val="0"/>
        </dgm:presLayoutVars>
      </dgm:prSet>
      <dgm:spPr/>
    </dgm:pt>
    <dgm:pt modelId="{F0140CE5-1C89-4132-A7D2-95374A5B0E5E}" type="pres">
      <dgm:prSet presAssocID="{24FD6428-5F6C-4669-B2BA-883BF878EBA4}" presName="sibTrans" presStyleCnt="0"/>
      <dgm:spPr/>
    </dgm:pt>
    <dgm:pt modelId="{CBF0CFA3-072D-483A-B492-1DF00FC99D44}" type="pres">
      <dgm:prSet presAssocID="{A7166400-7F39-4267-8854-2254D5F4C189}" presName="compNode" presStyleCnt="0"/>
      <dgm:spPr/>
    </dgm:pt>
    <dgm:pt modelId="{16DC81E2-FEB6-45D5-B6CB-428CA05BFAE3}" type="pres">
      <dgm:prSet presAssocID="{A7166400-7F39-4267-8854-2254D5F4C189}" presName="bgRect" presStyleLbl="bgShp" presStyleIdx="1" presStyleCnt="5"/>
      <dgm:spPr/>
    </dgm:pt>
    <dgm:pt modelId="{51362CA4-F138-4D5C-AF53-1A3894903ABA}" type="pres">
      <dgm:prSet presAssocID="{A7166400-7F39-4267-8854-2254D5F4C1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22048ADC-68D8-496E-90EB-707853F25F9F}" type="pres">
      <dgm:prSet presAssocID="{A7166400-7F39-4267-8854-2254D5F4C189}" presName="spaceRect" presStyleCnt="0"/>
      <dgm:spPr/>
    </dgm:pt>
    <dgm:pt modelId="{A9D9C866-EECF-4BBF-9D6F-F2978CFB2125}" type="pres">
      <dgm:prSet presAssocID="{A7166400-7F39-4267-8854-2254D5F4C189}" presName="parTx" presStyleLbl="revTx" presStyleIdx="1" presStyleCnt="5">
        <dgm:presLayoutVars>
          <dgm:chMax val="0"/>
          <dgm:chPref val="0"/>
        </dgm:presLayoutVars>
      </dgm:prSet>
      <dgm:spPr/>
    </dgm:pt>
    <dgm:pt modelId="{A3F5CCED-9556-4C57-8917-B9ACF091BF08}" type="pres">
      <dgm:prSet presAssocID="{01496EF0-4535-45D8-82B9-C90B35319B1C}" presName="sibTrans" presStyleCnt="0"/>
      <dgm:spPr/>
    </dgm:pt>
    <dgm:pt modelId="{BDE0C301-D900-48FF-87A1-D27CEB68D7B5}" type="pres">
      <dgm:prSet presAssocID="{57DEFCA0-2088-4A93-880F-143CBEB8F895}" presName="compNode" presStyleCnt="0"/>
      <dgm:spPr/>
    </dgm:pt>
    <dgm:pt modelId="{2BE4F268-410C-442A-B2B0-D0D54245AD4B}" type="pres">
      <dgm:prSet presAssocID="{57DEFCA0-2088-4A93-880F-143CBEB8F895}" presName="bgRect" presStyleLbl="bgShp" presStyleIdx="2" presStyleCnt="5"/>
      <dgm:spPr/>
    </dgm:pt>
    <dgm:pt modelId="{518DB726-FEAC-4001-8084-DBE65F39AAB5}" type="pres">
      <dgm:prSet presAssocID="{57DEFCA0-2088-4A93-880F-143CBEB8F8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E96725A5-0106-4593-AF29-C6A094B5A023}" type="pres">
      <dgm:prSet presAssocID="{57DEFCA0-2088-4A93-880F-143CBEB8F895}" presName="spaceRect" presStyleCnt="0"/>
      <dgm:spPr/>
    </dgm:pt>
    <dgm:pt modelId="{0D9D7A06-3666-4CA4-B7AA-6A2AEEC5B6DD}" type="pres">
      <dgm:prSet presAssocID="{57DEFCA0-2088-4A93-880F-143CBEB8F895}" presName="parTx" presStyleLbl="revTx" presStyleIdx="2" presStyleCnt="5">
        <dgm:presLayoutVars>
          <dgm:chMax val="0"/>
          <dgm:chPref val="0"/>
        </dgm:presLayoutVars>
      </dgm:prSet>
      <dgm:spPr/>
    </dgm:pt>
    <dgm:pt modelId="{D21AF870-C645-4387-AA42-3562A25ADD15}" type="pres">
      <dgm:prSet presAssocID="{B3667F99-EEB2-4A3C-9D04-990085141631}" presName="sibTrans" presStyleCnt="0"/>
      <dgm:spPr/>
    </dgm:pt>
    <dgm:pt modelId="{85EB6D95-803E-499A-9E9D-34A13D557499}" type="pres">
      <dgm:prSet presAssocID="{70CB5BD4-F5F6-4E92-9684-E5F7ED02C74A}" presName="compNode" presStyleCnt="0"/>
      <dgm:spPr/>
    </dgm:pt>
    <dgm:pt modelId="{ABD3226C-6098-46D8-A9B5-9A13339F246D}" type="pres">
      <dgm:prSet presAssocID="{70CB5BD4-F5F6-4E92-9684-E5F7ED02C74A}" presName="bgRect" presStyleLbl="bgShp" presStyleIdx="3" presStyleCnt="5"/>
      <dgm:spPr/>
    </dgm:pt>
    <dgm:pt modelId="{BFCFA385-DC7D-4B74-BAB1-7F7BEDB1F8E8}" type="pres">
      <dgm:prSet presAssocID="{70CB5BD4-F5F6-4E92-9684-E5F7ED02C7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E30A42C-9357-48D8-AB0F-54254EB06E66}" type="pres">
      <dgm:prSet presAssocID="{70CB5BD4-F5F6-4E92-9684-E5F7ED02C74A}" presName="spaceRect" presStyleCnt="0"/>
      <dgm:spPr/>
    </dgm:pt>
    <dgm:pt modelId="{E4AC1F22-819B-46EB-80B3-4562E4BD0963}" type="pres">
      <dgm:prSet presAssocID="{70CB5BD4-F5F6-4E92-9684-E5F7ED02C74A}" presName="parTx" presStyleLbl="revTx" presStyleIdx="3" presStyleCnt="5">
        <dgm:presLayoutVars>
          <dgm:chMax val="0"/>
          <dgm:chPref val="0"/>
        </dgm:presLayoutVars>
      </dgm:prSet>
      <dgm:spPr/>
    </dgm:pt>
    <dgm:pt modelId="{D7182689-794B-4246-958C-CFF9D2D07504}" type="pres">
      <dgm:prSet presAssocID="{29E18DB2-3D45-456D-A58B-C2A60987A5D7}" presName="sibTrans" presStyleCnt="0"/>
      <dgm:spPr/>
    </dgm:pt>
    <dgm:pt modelId="{739F80C1-1D3D-4736-81AE-7182E7250F7E}" type="pres">
      <dgm:prSet presAssocID="{24E638D4-41DC-4843-853D-0EA658DC343B}" presName="compNode" presStyleCnt="0"/>
      <dgm:spPr/>
    </dgm:pt>
    <dgm:pt modelId="{E3B21499-5537-4500-8C77-4A8BD7CE20D7}" type="pres">
      <dgm:prSet presAssocID="{24E638D4-41DC-4843-853D-0EA658DC343B}" presName="bgRect" presStyleLbl="bgShp" presStyleIdx="4" presStyleCnt="5"/>
      <dgm:spPr/>
    </dgm:pt>
    <dgm:pt modelId="{891112AF-5F53-4A51-AAC2-87ED6261981D}" type="pres">
      <dgm:prSet presAssocID="{24E638D4-41DC-4843-853D-0EA658DC34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2AD29CBA-21B9-4E86-B78B-BACD3BEF46EE}" type="pres">
      <dgm:prSet presAssocID="{24E638D4-41DC-4843-853D-0EA658DC343B}" presName="spaceRect" presStyleCnt="0"/>
      <dgm:spPr/>
    </dgm:pt>
    <dgm:pt modelId="{C37D6074-7160-4FE2-AB59-325B6C07233A}" type="pres">
      <dgm:prSet presAssocID="{24E638D4-41DC-4843-853D-0EA658DC34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D30136-EF18-47A0-9242-C53FB2070077}" type="presOf" srcId="{A7166400-7F39-4267-8854-2254D5F4C189}" destId="{A9D9C866-EECF-4BBF-9D6F-F2978CFB2125}" srcOrd="0" destOrd="0" presId="urn:microsoft.com/office/officeart/2018/2/layout/IconVerticalSolidList"/>
    <dgm:cxn modelId="{C1D1AE49-162D-44AF-BEF3-BA94D61107FC}" type="presOf" srcId="{24E638D4-41DC-4843-853D-0EA658DC343B}" destId="{C37D6074-7160-4FE2-AB59-325B6C07233A}" srcOrd="0" destOrd="0" presId="urn:microsoft.com/office/officeart/2018/2/layout/IconVerticalSolidList"/>
    <dgm:cxn modelId="{22312D4E-5D0E-4C39-9ADF-B486ED29D125}" type="presOf" srcId="{70CB5BD4-F5F6-4E92-9684-E5F7ED02C74A}" destId="{E4AC1F22-819B-46EB-80B3-4562E4BD0963}" srcOrd="0" destOrd="0" presId="urn:microsoft.com/office/officeart/2018/2/layout/IconVerticalSolidList"/>
    <dgm:cxn modelId="{A254D67A-44CF-492A-8E48-E777861BEDA3}" type="presOf" srcId="{57DEFCA0-2088-4A93-880F-143CBEB8F895}" destId="{0D9D7A06-3666-4CA4-B7AA-6A2AEEC5B6DD}" srcOrd="0" destOrd="0" presId="urn:microsoft.com/office/officeart/2018/2/layout/IconVerticalSolidList"/>
    <dgm:cxn modelId="{F1832F7E-A1E5-4BE4-BCF8-5652D63443AB}" srcId="{A22FC3DC-F2FD-4CBE-89C1-E9D7BBABF80C}" destId="{70CB5BD4-F5F6-4E92-9684-E5F7ED02C74A}" srcOrd="3" destOrd="0" parTransId="{143553E3-7E08-469F-9B8D-B8E01D98C858}" sibTransId="{29E18DB2-3D45-456D-A58B-C2A60987A5D7}"/>
    <dgm:cxn modelId="{A524597E-A36A-4B60-AAB2-8DC80190CEB0}" srcId="{A22FC3DC-F2FD-4CBE-89C1-E9D7BBABF80C}" destId="{3091B980-3BC7-40A0-8549-21D7A0DFDD2E}" srcOrd="0" destOrd="0" parTransId="{E2E66F1A-4267-4ACE-93DE-D429E8C1F605}" sibTransId="{24FD6428-5F6C-4669-B2BA-883BF878EBA4}"/>
    <dgm:cxn modelId="{4A1C8985-CEDE-40A7-9DF1-F1CC4ADFE346}" type="presOf" srcId="{A22FC3DC-F2FD-4CBE-89C1-E9D7BBABF80C}" destId="{D70067A0-1B67-485B-B526-3B824F167279}" srcOrd="0" destOrd="0" presId="urn:microsoft.com/office/officeart/2018/2/layout/IconVerticalSolidList"/>
    <dgm:cxn modelId="{B3C762B5-1FC2-4B6B-AC29-A9D809E162A1}" type="presOf" srcId="{3091B980-3BC7-40A0-8549-21D7A0DFDD2E}" destId="{1E6B7325-D488-481D-959D-3B3DC69C8E22}" srcOrd="0" destOrd="0" presId="urn:microsoft.com/office/officeart/2018/2/layout/IconVerticalSolidList"/>
    <dgm:cxn modelId="{A7C198BC-3B6D-40C0-859F-8D51A386711A}" srcId="{A22FC3DC-F2FD-4CBE-89C1-E9D7BBABF80C}" destId="{24E638D4-41DC-4843-853D-0EA658DC343B}" srcOrd="4" destOrd="0" parTransId="{436B5E70-2B2D-47A1-89FD-33A2BFE6F32E}" sibTransId="{F3857331-34FB-452B-BDCC-DB11A9F7E5F5}"/>
    <dgm:cxn modelId="{3C00E3D7-F4C5-4460-B751-E288B5294EA2}" srcId="{A22FC3DC-F2FD-4CBE-89C1-E9D7BBABF80C}" destId="{A7166400-7F39-4267-8854-2254D5F4C189}" srcOrd="1" destOrd="0" parTransId="{61D9B8A9-A32C-4A5B-B596-CECF39C82D74}" sibTransId="{01496EF0-4535-45D8-82B9-C90B35319B1C}"/>
    <dgm:cxn modelId="{1DFE0CEB-ACF1-4840-8D82-3DF36F746BCE}" srcId="{A22FC3DC-F2FD-4CBE-89C1-E9D7BBABF80C}" destId="{57DEFCA0-2088-4A93-880F-143CBEB8F895}" srcOrd="2" destOrd="0" parTransId="{023E7DD4-D767-44AC-AA1A-31240CD3FC24}" sibTransId="{B3667F99-EEB2-4A3C-9D04-990085141631}"/>
    <dgm:cxn modelId="{9A6EE57D-9BD7-473F-B89B-B249E61EB1D1}" type="presParOf" srcId="{D70067A0-1B67-485B-B526-3B824F167279}" destId="{A4F2F509-CEAF-44B5-8895-051588B14DD8}" srcOrd="0" destOrd="0" presId="urn:microsoft.com/office/officeart/2018/2/layout/IconVerticalSolidList"/>
    <dgm:cxn modelId="{F56BE3FF-66C7-4C51-B3A0-16F3B56A5131}" type="presParOf" srcId="{A4F2F509-CEAF-44B5-8895-051588B14DD8}" destId="{D696EBE4-A72C-43D2-9C11-003437335C42}" srcOrd="0" destOrd="0" presId="urn:microsoft.com/office/officeart/2018/2/layout/IconVerticalSolidList"/>
    <dgm:cxn modelId="{A27088BB-276A-4EBE-A2DF-A345F5AA4BCA}" type="presParOf" srcId="{A4F2F509-CEAF-44B5-8895-051588B14DD8}" destId="{CD9778FD-85E2-4EC1-B69E-86B26C5054FF}" srcOrd="1" destOrd="0" presId="urn:microsoft.com/office/officeart/2018/2/layout/IconVerticalSolidList"/>
    <dgm:cxn modelId="{14035C78-A15F-44CA-A80F-086F9717A9B0}" type="presParOf" srcId="{A4F2F509-CEAF-44B5-8895-051588B14DD8}" destId="{389CA6FC-1922-4B66-A360-B2C660134C14}" srcOrd="2" destOrd="0" presId="urn:microsoft.com/office/officeart/2018/2/layout/IconVerticalSolidList"/>
    <dgm:cxn modelId="{EFB4B19D-A6C3-446E-874D-DEA9CECED038}" type="presParOf" srcId="{A4F2F509-CEAF-44B5-8895-051588B14DD8}" destId="{1E6B7325-D488-481D-959D-3B3DC69C8E22}" srcOrd="3" destOrd="0" presId="urn:microsoft.com/office/officeart/2018/2/layout/IconVerticalSolidList"/>
    <dgm:cxn modelId="{C416204E-5C9A-4560-8C97-06348496BCED}" type="presParOf" srcId="{D70067A0-1B67-485B-B526-3B824F167279}" destId="{F0140CE5-1C89-4132-A7D2-95374A5B0E5E}" srcOrd="1" destOrd="0" presId="urn:microsoft.com/office/officeart/2018/2/layout/IconVerticalSolidList"/>
    <dgm:cxn modelId="{4AB6C32F-0A52-4DBA-8669-77E223294D9B}" type="presParOf" srcId="{D70067A0-1B67-485B-B526-3B824F167279}" destId="{CBF0CFA3-072D-483A-B492-1DF00FC99D44}" srcOrd="2" destOrd="0" presId="urn:microsoft.com/office/officeart/2018/2/layout/IconVerticalSolidList"/>
    <dgm:cxn modelId="{965F85EF-C99D-4FAE-8BAE-859E5C725AC8}" type="presParOf" srcId="{CBF0CFA3-072D-483A-B492-1DF00FC99D44}" destId="{16DC81E2-FEB6-45D5-B6CB-428CA05BFAE3}" srcOrd="0" destOrd="0" presId="urn:microsoft.com/office/officeart/2018/2/layout/IconVerticalSolidList"/>
    <dgm:cxn modelId="{892086D7-378F-4E97-89AD-9DDD952208C5}" type="presParOf" srcId="{CBF0CFA3-072D-483A-B492-1DF00FC99D44}" destId="{51362CA4-F138-4D5C-AF53-1A3894903ABA}" srcOrd="1" destOrd="0" presId="urn:microsoft.com/office/officeart/2018/2/layout/IconVerticalSolidList"/>
    <dgm:cxn modelId="{FA72A92D-01D2-4638-A8A3-51B25D96CCB8}" type="presParOf" srcId="{CBF0CFA3-072D-483A-B492-1DF00FC99D44}" destId="{22048ADC-68D8-496E-90EB-707853F25F9F}" srcOrd="2" destOrd="0" presId="urn:microsoft.com/office/officeart/2018/2/layout/IconVerticalSolidList"/>
    <dgm:cxn modelId="{A04F245E-7CD5-4D4D-A20F-55B0B55FE024}" type="presParOf" srcId="{CBF0CFA3-072D-483A-B492-1DF00FC99D44}" destId="{A9D9C866-EECF-4BBF-9D6F-F2978CFB2125}" srcOrd="3" destOrd="0" presId="urn:microsoft.com/office/officeart/2018/2/layout/IconVerticalSolidList"/>
    <dgm:cxn modelId="{328D4987-F97A-4F91-90EB-3ABF3F73CFF7}" type="presParOf" srcId="{D70067A0-1B67-485B-B526-3B824F167279}" destId="{A3F5CCED-9556-4C57-8917-B9ACF091BF08}" srcOrd="3" destOrd="0" presId="urn:microsoft.com/office/officeart/2018/2/layout/IconVerticalSolidList"/>
    <dgm:cxn modelId="{C34D9EF8-D757-4BB2-9C7A-077C3C599F7F}" type="presParOf" srcId="{D70067A0-1B67-485B-B526-3B824F167279}" destId="{BDE0C301-D900-48FF-87A1-D27CEB68D7B5}" srcOrd="4" destOrd="0" presId="urn:microsoft.com/office/officeart/2018/2/layout/IconVerticalSolidList"/>
    <dgm:cxn modelId="{1BF138BA-F1DC-4EA9-9B10-9D8E97CC7103}" type="presParOf" srcId="{BDE0C301-D900-48FF-87A1-D27CEB68D7B5}" destId="{2BE4F268-410C-442A-B2B0-D0D54245AD4B}" srcOrd="0" destOrd="0" presId="urn:microsoft.com/office/officeart/2018/2/layout/IconVerticalSolidList"/>
    <dgm:cxn modelId="{C563F24C-FC83-46E7-95B0-ACCFEA651322}" type="presParOf" srcId="{BDE0C301-D900-48FF-87A1-D27CEB68D7B5}" destId="{518DB726-FEAC-4001-8084-DBE65F39AAB5}" srcOrd="1" destOrd="0" presId="urn:microsoft.com/office/officeart/2018/2/layout/IconVerticalSolidList"/>
    <dgm:cxn modelId="{486D789B-B7F6-4659-945D-B6F37AF72C17}" type="presParOf" srcId="{BDE0C301-D900-48FF-87A1-D27CEB68D7B5}" destId="{E96725A5-0106-4593-AF29-C6A094B5A023}" srcOrd="2" destOrd="0" presId="urn:microsoft.com/office/officeart/2018/2/layout/IconVerticalSolidList"/>
    <dgm:cxn modelId="{0BBEF8BD-43FD-4CD1-B34E-F737AB7A16ED}" type="presParOf" srcId="{BDE0C301-D900-48FF-87A1-D27CEB68D7B5}" destId="{0D9D7A06-3666-4CA4-B7AA-6A2AEEC5B6DD}" srcOrd="3" destOrd="0" presId="urn:microsoft.com/office/officeart/2018/2/layout/IconVerticalSolidList"/>
    <dgm:cxn modelId="{6550EF48-001D-4194-A62E-E4AD8704FE8A}" type="presParOf" srcId="{D70067A0-1B67-485B-B526-3B824F167279}" destId="{D21AF870-C645-4387-AA42-3562A25ADD15}" srcOrd="5" destOrd="0" presId="urn:microsoft.com/office/officeart/2018/2/layout/IconVerticalSolidList"/>
    <dgm:cxn modelId="{793507E1-288F-461E-90C8-27226B813075}" type="presParOf" srcId="{D70067A0-1B67-485B-B526-3B824F167279}" destId="{85EB6D95-803E-499A-9E9D-34A13D557499}" srcOrd="6" destOrd="0" presId="urn:microsoft.com/office/officeart/2018/2/layout/IconVerticalSolidList"/>
    <dgm:cxn modelId="{749A6D10-C616-4558-A2AD-7A3A406F02CF}" type="presParOf" srcId="{85EB6D95-803E-499A-9E9D-34A13D557499}" destId="{ABD3226C-6098-46D8-A9B5-9A13339F246D}" srcOrd="0" destOrd="0" presId="urn:microsoft.com/office/officeart/2018/2/layout/IconVerticalSolidList"/>
    <dgm:cxn modelId="{1B4CAC57-CB68-450B-B95A-4BDDC415434F}" type="presParOf" srcId="{85EB6D95-803E-499A-9E9D-34A13D557499}" destId="{BFCFA385-DC7D-4B74-BAB1-7F7BEDB1F8E8}" srcOrd="1" destOrd="0" presId="urn:microsoft.com/office/officeart/2018/2/layout/IconVerticalSolidList"/>
    <dgm:cxn modelId="{26B3582C-19FD-48B0-8CCE-C91DD9B1A8D9}" type="presParOf" srcId="{85EB6D95-803E-499A-9E9D-34A13D557499}" destId="{8E30A42C-9357-48D8-AB0F-54254EB06E66}" srcOrd="2" destOrd="0" presId="urn:microsoft.com/office/officeart/2018/2/layout/IconVerticalSolidList"/>
    <dgm:cxn modelId="{1D6609D7-977A-439C-8E47-CD14B480C7A1}" type="presParOf" srcId="{85EB6D95-803E-499A-9E9D-34A13D557499}" destId="{E4AC1F22-819B-46EB-80B3-4562E4BD0963}" srcOrd="3" destOrd="0" presId="urn:microsoft.com/office/officeart/2018/2/layout/IconVerticalSolidList"/>
    <dgm:cxn modelId="{DA417B41-CA6D-416E-9236-A7B339861FF2}" type="presParOf" srcId="{D70067A0-1B67-485B-B526-3B824F167279}" destId="{D7182689-794B-4246-958C-CFF9D2D07504}" srcOrd="7" destOrd="0" presId="urn:microsoft.com/office/officeart/2018/2/layout/IconVerticalSolidList"/>
    <dgm:cxn modelId="{0919DB79-60A2-4ECD-8B14-B2CE88C37F8E}" type="presParOf" srcId="{D70067A0-1B67-485B-B526-3B824F167279}" destId="{739F80C1-1D3D-4736-81AE-7182E7250F7E}" srcOrd="8" destOrd="0" presId="urn:microsoft.com/office/officeart/2018/2/layout/IconVerticalSolidList"/>
    <dgm:cxn modelId="{EE239654-0B33-4958-B8E3-9FDC52B5842B}" type="presParOf" srcId="{739F80C1-1D3D-4736-81AE-7182E7250F7E}" destId="{E3B21499-5537-4500-8C77-4A8BD7CE20D7}" srcOrd="0" destOrd="0" presId="urn:microsoft.com/office/officeart/2018/2/layout/IconVerticalSolidList"/>
    <dgm:cxn modelId="{857267EA-2A23-4EB1-BA55-08C49FF315A5}" type="presParOf" srcId="{739F80C1-1D3D-4736-81AE-7182E7250F7E}" destId="{891112AF-5F53-4A51-AAC2-87ED6261981D}" srcOrd="1" destOrd="0" presId="urn:microsoft.com/office/officeart/2018/2/layout/IconVerticalSolidList"/>
    <dgm:cxn modelId="{7C93459C-6469-4074-96D5-C95B3E7B8941}" type="presParOf" srcId="{739F80C1-1D3D-4736-81AE-7182E7250F7E}" destId="{2AD29CBA-21B9-4E86-B78B-BACD3BEF46EE}" srcOrd="2" destOrd="0" presId="urn:microsoft.com/office/officeart/2018/2/layout/IconVerticalSolidList"/>
    <dgm:cxn modelId="{9D90D042-AF63-4119-BB5C-747F8D1B8263}" type="presParOf" srcId="{739F80C1-1D3D-4736-81AE-7182E7250F7E}" destId="{C37D6074-7160-4FE2-AB59-325B6C0723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89309-BF35-4101-B8FE-196FB32095D4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02586-AAA7-465F-9F53-B895031B10BC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261A0-030D-4254-9AA4-A4AB723E6D65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Smart</a:t>
          </a:r>
          <a:r>
            <a:rPr lang="pt-PT" sz="2200" kern="1200" dirty="0"/>
            <a:t> </a:t>
          </a:r>
          <a:r>
            <a:rPr lang="pt-PT" sz="2200" kern="1200" dirty="0" err="1"/>
            <a:t>Home</a:t>
          </a:r>
          <a:endParaRPr lang="pt-PT" sz="2200" kern="1200" dirty="0"/>
        </a:p>
      </dsp:txBody>
      <dsp:txXfrm>
        <a:off x="1355324" y="2315"/>
        <a:ext cx="4905775" cy="1173440"/>
      </dsp:txXfrm>
    </dsp:sp>
    <dsp:sp modelId="{D78AB183-6B89-48F8-AC0F-06291AB8136D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19560-DA41-460F-A27F-DA15F03B72B3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7EC40-B4F9-4E8D-A740-A6FC1CC12E2A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Smart</a:t>
          </a:r>
          <a:r>
            <a:rPr lang="pt-PT" sz="2200" kern="1200" dirty="0"/>
            <a:t> </a:t>
          </a:r>
          <a:r>
            <a:rPr lang="pt-PT" sz="2200" kern="1200" dirty="0" err="1"/>
            <a:t>Grid</a:t>
          </a:r>
          <a:endParaRPr lang="pt-PT" sz="2200" kern="1200" dirty="0"/>
        </a:p>
      </dsp:txBody>
      <dsp:txXfrm>
        <a:off x="1355324" y="1469116"/>
        <a:ext cx="4905775" cy="1173440"/>
      </dsp:txXfrm>
    </dsp:sp>
    <dsp:sp modelId="{13E5A820-0C7D-4DEE-88FE-CF057EFE71A7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F468-C76A-4E87-8054-01A07C355DE8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E435-2D9D-4DFA-B612-E3B7EB1B111A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IOT</a:t>
          </a:r>
        </a:p>
      </dsp:txBody>
      <dsp:txXfrm>
        <a:off x="1355324" y="2935917"/>
        <a:ext cx="4905775" cy="1173440"/>
      </dsp:txXfrm>
    </dsp:sp>
    <dsp:sp modelId="{3EBE4DC0-3A2B-4CC2-A20D-0022A110ED80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67F5D-02FE-4C62-9882-BA7BCD229716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53809-F2C3-49A2-B69E-4E8C3FD1C1AD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Beneficios</a:t>
          </a:r>
          <a:r>
            <a:rPr lang="pt-PT" sz="2200" kern="1200" dirty="0"/>
            <a:t> e riscos das tecnologias </a:t>
          </a:r>
          <a:r>
            <a:rPr lang="pt-PT" sz="2200" kern="1200" dirty="0" err="1"/>
            <a:t>Smart</a:t>
          </a:r>
          <a:r>
            <a:rPr lang="pt-PT" sz="2200" kern="1200" dirty="0"/>
            <a:t> </a:t>
          </a:r>
          <a:r>
            <a:rPr lang="pt-PT" sz="2200" kern="1200" dirty="0" err="1"/>
            <a:t>Home</a:t>
          </a:r>
          <a:endParaRPr lang="pt-PT" sz="2200" kern="1200" dirty="0"/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B41A6-383F-4FF5-9A4F-4EE9CDC2DE70}">
      <dsp:nvSpPr>
        <dsp:cNvPr id="0" name=""/>
        <dsp:cNvSpPr/>
      </dsp:nvSpPr>
      <dsp:spPr>
        <a:xfrm>
          <a:off x="780320" y="89936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2ADC7-A0EF-44DD-BA40-703CD1EF007B}">
      <dsp:nvSpPr>
        <dsp:cNvPr id="0" name=""/>
        <dsp:cNvSpPr/>
      </dsp:nvSpPr>
      <dsp:spPr>
        <a:xfrm>
          <a:off x="285320" y="19794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Segurança</a:t>
          </a:r>
        </a:p>
      </dsp:txBody>
      <dsp:txXfrm>
        <a:off x="285320" y="1979494"/>
        <a:ext cx="1800000" cy="720000"/>
      </dsp:txXfrm>
    </dsp:sp>
    <dsp:sp modelId="{D28DACA6-04BC-4A58-B375-325A11650CB6}">
      <dsp:nvSpPr>
        <dsp:cNvPr id="0" name=""/>
        <dsp:cNvSpPr/>
      </dsp:nvSpPr>
      <dsp:spPr>
        <a:xfrm>
          <a:off x="2895320" y="89936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792B-DD00-420C-A236-68369D00DD29}">
      <dsp:nvSpPr>
        <dsp:cNvPr id="0" name=""/>
        <dsp:cNvSpPr/>
      </dsp:nvSpPr>
      <dsp:spPr>
        <a:xfrm>
          <a:off x="2400320" y="19794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Controlo energético</a:t>
          </a:r>
        </a:p>
      </dsp:txBody>
      <dsp:txXfrm>
        <a:off x="2400320" y="1979494"/>
        <a:ext cx="1800000" cy="720000"/>
      </dsp:txXfrm>
    </dsp:sp>
    <dsp:sp modelId="{C490324B-8FF8-47AF-A1A2-3FAB12561D92}">
      <dsp:nvSpPr>
        <dsp:cNvPr id="0" name=""/>
        <dsp:cNvSpPr/>
      </dsp:nvSpPr>
      <dsp:spPr>
        <a:xfrm>
          <a:off x="5010320" y="89936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E2187-E46E-43B3-8678-259DC1C12542}">
      <dsp:nvSpPr>
        <dsp:cNvPr id="0" name=""/>
        <dsp:cNvSpPr/>
      </dsp:nvSpPr>
      <dsp:spPr>
        <a:xfrm>
          <a:off x="4515320" y="19794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Luz</a:t>
          </a:r>
        </a:p>
      </dsp:txBody>
      <dsp:txXfrm>
        <a:off x="4515320" y="1979494"/>
        <a:ext cx="1800000" cy="720000"/>
      </dsp:txXfrm>
    </dsp:sp>
    <dsp:sp modelId="{5A7EAC79-975E-4DC4-AC71-57AB453448CB}">
      <dsp:nvSpPr>
        <dsp:cNvPr id="0" name=""/>
        <dsp:cNvSpPr/>
      </dsp:nvSpPr>
      <dsp:spPr>
        <a:xfrm>
          <a:off x="7125320" y="89936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3E526-679B-4981-B622-7851DBD3C8FC}">
      <dsp:nvSpPr>
        <dsp:cNvPr id="0" name=""/>
        <dsp:cNvSpPr/>
      </dsp:nvSpPr>
      <dsp:spPr>
        <a:xfrm>
          <a:off x="6630320" y="19794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Ar Condicionado</a:t>
          </a:r>
        </a:p>
      </dsp:txBody>
      <dsp:txXfrm>
        <a:off x="6630320" y="1979494"/>
        <a:ext cx="1800000" cy="720000"/>
      </dsp:txXfrm>
    </dsp:sp>
    <dsp:sp modelId="{6DB2E93D-3E24-4E61-8ED0-AEB2F85E84FA}">
      <dsp:nvSpPr>
        <dsp:cNvPr id="0" name=""/>
        <dsp:cNvSpPr/>
      </dsp:nvSpPr>
      <dsp:spPr>
        <a:xfrm>
          <a:off x="9240320" y="89936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6E908-8FAC-4B17-BDC3-3D04F90B3404}">
      <dsp:nvSpPr>
        <dsp:cNvPr id="0" name=""/>
        <dsp:cNvSpPr/>
      </dsp:nvSpPr>
      <dsp:spPr>
        <a:xfrm>
          <a:off x="8745320" y="19794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Aparelhos domésticos</a:t>
          </a:r>
        </a:p>
      </dsp:txBody>
      <dsp:txXfrm>
        <a:off x="8745320" y="197949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081F-357E-4C32-AA22-F955DF560326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3994A-3FA9-4073-82CA-AD9BFD550732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5ADFA-292E-4293-8D8A-101D9F33912A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Aceso</a:t>
          </a:r>
          <a:r>
            <a:rPr lang="en-US" sz="1900" b="1" kern="1200" dirty="0"/>
            <a:t> a </a:t>
          </a:r>
          <a:r>
            <a:rPr lang="en-US" sz="1900" b="1" kern="1200" dirty="0" err="1"/>
            <a:t>tecnologia</a:t>
          </a:r>
          <a:r>
            <a:rPr lang="en-US" sz="1900" b="1" kern="1200" dirty="0"/>
            <a:t> de </a:t>
          </a:r>
          <a:r>
            <a:rPr lang="en-US" sz="1900" b="1" kern="1200" dirty="0" err="1"/>
            <a:t>sensores</a:t>
          </a:r>
          <a:r>
            <a:rPr lang="en-US" sz="1900" b="1" kern="1200" dirty="0"/>
            <a:t> </a:t>
          </a:r>
          <a:r>
            <a:rPr lang="en-US" sz="1900" b="1" kern="1200" dirty="0" err="1"/>
            <a:t>barata</a:t>
          </a:r>
          <a:r>
            <a:rPr lang="en-US" sz="1900" b="1" kern="1200" dirty="0"/>
            <a:t> e </a:t>
          </a:r>
          <a:r>
            <a:rPr lang="en-US" sz="1900" b="1" kern="1200" dirty="0" err="1"/>
            <a:t>gastos</a:t>
          </a:r>
          <a:r>
            <a:rPr lang="en-US" sz="1900" b="1" kern="1200" dirty="0"/>
            <a:t> </a:t>
          </a:r>
          <a:r>
            <a:rPr lang="en-US" sz="1900" b="1" kern="1200" dirty="0" err="1"/>
            <a:t>energéticos</a:t>
          </a:r>
          <a:r>
            <a:rPr lang="en-US" sz="1900" b="1" kern="1200" dirty="0"/>
            <a:t> </a:t>
          </a:r>
          <a:r>
            <a:rPr lang="en-US" sz="1900" b="1" kern="1200" dirty="0" err="1"/>
            <a:t>baratos</a:t>
          </a:r>
          <a:r>
            <a:rPr lang="en-US" sz="1900" b="1" kern="1200" dirty="0"/>
            <a:t>.</a:t>
          </a:r>
          <a:r>
            <a:rPr lang="en-US" sz="1900" kern="1200" dirty="0"/>
            <a:t> </a:t>
          </a:r>
        </a:p>
      </dsp:txBody>
      <dsp:txXfrm>
        <a:off x="1072178" y="4358"/>
        <a:ext cx="5188921" cy="928293"/>
      </dsp:txXfrm>
    </dsp:sp>
    <dsp:sp modelId="{A7CA949F-42E1-4EC6-ACEB-61624C7E90F1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1D4CD-B797-465C-8E21-7CF2F7B540A8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BB57D-4D3C-4BC5-BDBF-8109FB51FDBC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Conetividade</a:t>
          </a:r>
          <a:r>
            <a:rPr lang="en-US" sz="1900" b="1" kern="1200" dirty="0"/>
            <a:t>.</a:t>
          </a:r>
          <a:r>
            <a:rPr lang="en-US" sz="1900" kern="1200" dirty="0"/>
            <a:t> </a:t>
          </a:r>
        </a:p>
      </dsp:txBody>
      <dsp:txXfrm>
        <a:off x="1072178" y="1164724"/>
        <a:ext cx="5188921" cy="928293"/>
      </dsp:txXfrm>
    </dsp:sp>
    <dsp:sp modelId="{A875F2A2-126D-4E61-B64A-51A2C7B1B8CA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13C05-63E0-4FDD-84BF-C716A44C893C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0638B-1AFE-4371-9FE5-D5C0E73A214A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Plataformas</a:t>
          </a:r>
          <a:r>
            <a:rPr lang="en-US" sz="1900" b="1" kern="1200" dirty="0"/>
            <a:t> de </a:t>
          </a:r>
          <a:r>
            <a:rPr lang="en-US" sz="1900" b="1" kern="1200" dirty="0" err="1"/>
            <a:t>computação</a:t>
          </a:r>
          <a:r>
            <a:rPr lang="en-US" sz="1900" b="1" kern="1200" dirty="0"/>
            <a:t> cloud.</a:t>
          </a:r>
          <a:endParaRPr lang="en-US" sz="1900" kern="1200" dirty="0"/>
        </a:p>
      </dsp:txBody>
      <dsp:txXfrm>
        <a:off x="1072178" y="2325090"/>
        <a:ext cx="5188921" cy="928293"/>
      </dsp:txXfrm>
    </dsp:sp>
    <dsp:sp modelId="{CBEC6D28-9CC0-4D68-B90F-1CD28A9CB43E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00AB2-6BF5-4BA0-BA5E-88A0E53575E1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179FC-5E76-44DA-8BEB-BF78B98D525B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Machine learning e </a:t>
          </a:r>
          <a:r>
            <a:rPr lang="en-US" sz="1900" b="1" kern="1200" dirty="0" err="1"/>
            <a:t>análise</a:t>
          </a:r>
          <a:r>
            <a:rPr lang="en-US" sz="1900" b="1" kern="1200" dirty="0"/>
            <a:t>.</a:t>
          </a:r>
          <a:r>
            <a:rPr lang="en-US" sz="1900" kern="1200" dirty="0"/>
            <a:t> </a:t>
          </a:r>
        </a:p>
      </dsp:txBody>
      <dsp:txXfrm>
        <a:off x="1072178" y="3485457"/>
        <a:ext cx="5188921" cy="928293"/>
      </dsp:txXfrm>
    </dsp:sp>
    <dsp:sp modelId="{62B75FDE-1AFC-4526-9186-855A34092AA1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C7313-00D3-4EF9-B922-A9D4EBF00F3D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0140-17FC-4A3D-8E89-9C54E8AFC6D3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Conversational artificial intelligence (AI).</a:t>
          </a:r>
          <a:r>
            <a:rPr lang="en-US" sz="1900" kern="1200" dirty="0"/>
            <a:t> </a:t>
          </a:r>
        </a:p>
      </dsp:txBody>
      <dsp:txXfrm>
        <a:off x="1072178" y="4645823"/>
        <a:ext cx="5188921" cy="928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EBE4-A72C-43D2-9C11-003437335C42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778FD-85E2-4EC1-B69E-86B26C5054FF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B7325-D488-481D-959D-3B3DC69C8E22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Otimização de gastos</a:t>
          </a:r>
          <a:endParaRPr lang="en-US" sz="1900" kern="1200" dirty="0"/>
        </a:p>
      </dsp:txBody>
      <dsp:txXfrm>
        <a:off x="1072178" y="4358"/>
        <a:ext cx="5188921" cy="928293"/>
      </dsp:txXfrm>
    </dsp:sp>
    <dsp:sp modelId="{16DC81E2-FEB6-45D5-B6CB-428CA05BFAE3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2CA4-F138-4D5C-AF53-1A3894903ABA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C866-EECF-4BBF-9D6F-F2978CFB2125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Conforto aprimorado</a:t>
          </a:r>
          <a:endParaRPr lang="en-US" sz="1900" kern="1200" dirty="0"/>
        </a:p>
      </dsp:txBody>
      <dsp:txXfrm>
        <a:off x="1072178" y="1164724"/>
        <a:ext cx="5188921" cy="928293"/>
      </dsp:txXfrm>
    </dsp:sp>
    <dsp:sp modelId="{2BE4F268-410C-442A-B2B0-D0D54245AD4B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DB726-FEAC-4001-8084-DBE65F39AAB5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7A06-3666-4CA4-B7AA-6A2AEEC5B6DD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Monitoramento e controle</a:t>
          </a:r>
          <a:endParaRPr lang="en-US" sz="1900" kern="1200" dirty="0"/>
        </a:p>
      </dsp:txBody>
      <dsp:txXfrm>
        <a:off x="1072178" y="2325090"/>
        <a:ext cx="5188921" cy="928293"/>
      </dsp:txXfrm>
    </dsp:sp>
    <dsp:sp modelId="{ABD3226C-6098-46D8-A9B5-9A13339F246D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FA385-DC7D-4B74-BAB1-7F7BEDB1F8E8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C1F22-819B-46EB-80B3-4562E4BD0963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Impacto ambiental</a:t>
          </a:r>
          <a:endParaRPr lang="en-US" sz="1900" kern="1200" dirty="0"/>
        </a:p>
      </dsp:txBody>
      <dsp:txXfrm>
        <a:off x="1072178" y="3485457"/>
        <a:ext cx="5188921" cy="928293"/>
      </dsp:txXfrm>
    </dsp:sp>
    <dsp:sp modelId="{E3B21499-5537-4500-8C77-4A8BD7CE20D7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112AF-5F53-4A51-AAC2-87ED6261981D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D6074-7160-4FE2-AB59-325B6C07233A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Segurança melhorada</a:t>
          </a:r>
          <a:endParaRPr lang="en-US" sz="1900" kern="1200" dirty="0"/>
        </a:p>
      </dsp:txBody>
      <dsp:txXfrm>
        <a:off x="1072178" y="4645823"/>
        <a:ext cx="5188921" cy="92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10AB1-ABD1-4D8B-AC67-FC00DB13CB6F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C92C-20E7-434B-9092-4BB59BC6FA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8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64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339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31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67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35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08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 to low-cost, low-power sensor technology.</a:t>
            </a:r>
            <a:r>
              <a:rPr lang="en-US" dirty="0"/>
              <a:t> </a:t>
            </a:r>
            <a:r>
              <a:rPr lang="pt-PT" dirty="0"/>
              <a:t>Sensores baratos estão a tornando a tecnologia </a:t>
            </a:r>
            <a:r>
              <a:rPr lang="pt-PT" dirty="0" err="1"/>
              <a:t>IoT</a:t>
            </a:r>
            <a:r>
              <a:rPr lang="pt-PT" dirty="0"/>
              <a:t> possível para mais fabricantes.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Connectivity.</a:t>
            </a:r>
            <a:r>
              <a:rPr lang="en-US" dirty="0"/>
              <a:t> </a:t>
            </a:r>
            <a:r>
              <a:rPr lang="pt-PT" dirty="0"/>
              <a:t>Uma série de protocolos de rede para a Internet facilitou a conexão de sensores à nuvem e a outros IOT para uma transferência de dados eficiente.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computing platforms.</a:t>
            </a:r>
            <a:r>
              <a:rPr lang="en-US" dirty="0"/>
              <a:t> </a:t>
            </a:r>
            <a:r>
              <a:rPr lang="pt-PT" dirty="0"/>
              <a:t>O aumento na disponibilidade de plataformas de nuvem permite que empresas e consumidores </a:t>
            </a:r>
            <a:r>
              <a:rPr lang="pt-PT" dirty="0" err="1"/>
              <a:t>acessem</a:t>
            </a:r>
            <a:r>
              <a:rPr lang="pt-PT" dirty="0"/>
              <a:t> a infraestrutura de que precisam para expandir sem precisar gerenciar </a:t>
            </a:r>
            <a:r>
              <a:rPr lang="pt-PT" dirty="0" err="1"/>
              <a:t>tudo.p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and analytics.</a:t>
            </a:r>
            <a:r>
              <a:rPr lang="en-US" dirty="0"/>
              <a:t> </a:t>
            </a:r>
            <a:r>
              <a:rPr lang="pt-PT" dirty="0"/>
              <a:t>Com avanços em aprendizado de máquina e análise, juntamente com acesso a grandes e variadas quantidades de dados armazenados na nuvem, as empresas podem coletar dados com mais rapidez e facilidade. O surgimento dessas tecnologias aliadas continua a ultrapassar os limites da </a:t>
            </a:r>
            <a:r>
              <a:rPr lang="pt-PT" dirty="0" err="1"/>
              <a:t>IoT</a:t>
            </a:r>
            <a:r>
              <a:rPr lang="pt-PT" dirty="0"/>
              <a:t> e os dados produzidos pela </a:t>
            </a:r>
            <a:r>
              <a:rPr lang="pt-PT" dirty="0" err="1"/>
              <a:t>IoT</a:t>
            </a:r>
            <a:r>
              <a:rPr lang="pt-PT" dirty="0"/>
              <a:t> também alimentam essas tecnologias.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Conversational artificial intelligence (AI).</a:t>
            </a:r>
            <a:r>
              <a:rPr lang="en-US" dirty="0"/>
              <a:t> </a:t>
            </a:r>
            <a:r>
              <a:rPr lang="pt-PT" dirty="0"/>
              <a:t>Os avanços nas redes neurais trouxeram o processamento de linguagem natural (NLP) para dispositivos </a:t>
            </a:r>
            <a:r>
              <a:rPr lang="pt-PT" dirty="0" err="1"/>
              <a:t>IoT</a:t>
            </a:r>
            <a:r>
              <a:rPr lang="pt-PT" dirty="0"/>
              <a:t> (como assistentes pessoais digitais Alexa, Cortana e Siri) e os tornaram atraentes, acessíveis e viáveis para uso doméstico.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3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/>
              <a:t>Optimization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spending</a:t>
            </a:r>
            <a:r>
              <a:rPr lang="pt-PT" b="1" dirty="0"/>
              <a:t> </a:t>
            </a:r>
          </a:p>
          <a:p>
            <a:r>
              <a:rPr lang="pt-PT" dirty="0"/>
              <a:t>permite que você reduza seus gastos. Usando insights de consumo fornecidos por um sistema de gerenciamento de água de eletricidade ou </a:t>
            </a:r>
            <a:r>
              <a:rPr lang="pt-PT" dirty="0" err="1"/>
              <a:t>IoT</a:t>
            </a:r>
            <a:r>
              <a:rPr lang="pt-PT" dirty="0"/>
              <a:t>, você pode identificar facilmente os pontos de desperdício e ajustar seu uso de acordo. Além disso, os dispositivos inteligentes geralmente são projetados para otimizar o uso de recursos. A iluminação inteligente, por exemplo, liga e desliga automaticamente dependendo dos dados provenientes dos sensores de presença.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Improved</a:t>
            </a:r>
            <a:r>
              <a:rPr lang="pt-PT" b="1" dirty="0"/>
              <a:t> Comfort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uso de algoritmos inteligentes que dão aos dispositivos domésticos um certo nível de autonomia e fornecem recursos de tomada de decisão situacional. Assim, uma geladeira inteligente pode decidir reordenar mantimentos on-line. Como resultado, esse nível de automação residencial facilita nossa vida e ainda deixa o controle principal em nossas mãos.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Monitoring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control</a:t>
            </a:r>
            <a:endParaRPr lang="pt-P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Graças às soluções de </a:t>
            </a:r>
            <a:r>
              <a:rPr lang="pt-PT" dirty="0" err="1"/>
              <a:t>IoT</a:t>
            </a:r>
            <a:r>
              <a:rPr lang="pt-PT" dirty="0"/>
              <a:t> domésticas inteligentes, obtemos um novo nível de controle sobre nossa casa. Não apenas podemos ligar e desligar remotamente nossos aparelhos, mas também controlar toda a gama de funcionalidades em aplicativos móveis ou da web. Por exemplo, as geladeiras inteligentes da LG permitem que você encomende a produção extra de gelo quando ainda estiver na Target comprando coisas para a festa ou verifique as datas de validade dos produtos para ajudá-lo a otimizar sua lista de compras. Mais importante, os sistemas inteligentes fornecem uma imagem anteriormente indisponível de como as coisas funcionam em sua casa. Os dispositivos conectados coletam dados, os processam e geram insights significativos nos painéis do seu aplicativo. Assim, você pode monitorar, por exemplo, quanta eletricidade cada dispositivo consome, calcular gastos com utilidades em tempo real, acompanhar a umidade e outras condições de qualidade do ar em seu espaço, etc.</a:t>
            </a:r>
          </a:p>
          <a:p>
            <a:r>
              <a:rPr lang="pt-PT" b="1" dirty="0" err="1"/>
              <a:t>Environmental</a:t>
            </a:r>
            <a:r>
              <a:rPr lang="pt-PT" b="1" dirty="0"/>
              <a:t> </a:t>
            </a:r>
            <a:r>
              <a:rPr lang="pt-PT" b="1" dirty="0" err="1"/>
              <a:t>impact</a:t>
            </a:r>
            <a:r>
              <a:rPr lang="pt-PT" b="1" dirty="0"/>
              <a:t> </a:t>
            </a:r>
          </a:p>
          <a:p>
            <a:r>
              <a:rPr lang="pt-PT" dirty="0"/>
              <a:t>proprietários, seus vizinhos, o país e até o planeta inteiro. Otimizando o uso de recursos, não só reduzimos nossos gastos, como também reduzimos nossa pegada de carbono. De fato, a Internet das Coisas já é a força motriz da iniciativa de energia verde. Desde iluminação LED autônoma, consumo de energia e sistemas de gerenciamento de resíduos até soluções de infraestrutura como sistemas fotovoltaicos e </a:t>
            </a:r>
            <a:r>
              <a:rPr lang="pt-PT" dirty="0" err="1"/>
              <a:t>IoT</a:t>
            </a:r>
            <a:r>
              <a:rPr lang="pt-PT" dirty="0"/>
              <a:t> e redes inteligentes para residências, a tecnologia conectada permite que todos sejam verdes, diminuam as emissões de carbono e reduzam a poluição. A gama de ideias de automação residencial baseadas em </a:t>
            </a:r>
            <a:r>
              <a:rPr lang="pt-PT" dirty="0" err="1"/>
              <a:t>IoT</a:t>
            </a:r>
            <a:r>
              <a:rPr lang="pt-PT" dirty="0"/>
              <a:t> neste setor está em constante crescimento. O </a:t>
            </a:r>
            <a:r>
              <a:rPr lang="pt-PT" dirty="0" err="1"/>
              <a:t>Watttime</a:t>
            </a:r>
            <a:r>
              <a:rPr lang="pt-PT" dirty="0"/>
              <a:t>, por exemplo, oferece uma maneira inteligente e ao mesmo tempo fácil de uma casa manter a energia limpa. A empresa fornece </a:t>
            </a:r>
            <a:r>
              <a:rPr lang="pt-PT" dirty="0" err="1"/>
              <a:t>IoT</a:t>
            </a:r>
            <a:r>
              <a:rPr lang="pt-PT" dirty="0"/>
              <a:t> e ferramentas de dados que permitem que qualquer pessoa mude automaticamente de um fornecedor de energia para outro, sempre escolhendo o mais verde.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Enhanced</a:t>
            </a:r>
            <a:r>
              <a:rPr lang="pt-PT" b="1" dirty="0"/>
              <a:t> </a:t>
            </a:r>
            <a:r>
              <a:rPr lang="pt-PT" b="1" dirty="0" err="1"/>
              <a:t>security</a:t>
            </a:r>
            <a:endParaRPr lang="pt-P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Sistemas como trava de agosto ou </a:t>
            </a:r>
            <a:r>
              <a:rPr lang="pt-PT" dirty="0" err="1"/>
              <a:t>câmera</a:t>
            </a:r>
            <a:r>
              <a:rPr lang="pt-PT" dirty="0"/>
              <a:t> TP-Link para segurança doméstica são a parte usual de um kit doméstico conectado. A segurança aprimorada é um benefício doméstico inteligente que os primeiros a adotarem mais. No entanto, fechaduras inteligentes e </a:t>
            </a:r>
            <a:r>
              <a:rPr lang="pt-PT" dirty="0" err="1"/>
              <a:t>câmeras</a:t>
            </a:r>
            <a:r>
              <a:rPr lang="pt-PT" dirty="0"/>
              <a:t> de vigilância não são as únicas ferramentas para melhorar a segurança das residências. Hoje, os sistemas de monitoramento para residências são capazes de </a:t>
            </a:r>
            <a:r>
              <a:rPr lang="pt-PT" dirty="0" err="1"/>
              <a:t>detectar</a:t>
            </a:r>
            <a:r>
              <a:rPr lang="pt-PT" dirty="0"/>
              <a:t> picos de energia, reconhecer vazamentos usando sensores de água ou gás, alertar sobre poluição perigosa do ar e enviar notificações oportunas para evitar complicações ou até mesmo uma catástrofe.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00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299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919AC6-7C74-4AB5-A5A4-62B53BCE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Smart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Home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FD328-6423-4FEC-ADA1-6BAAD8098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pt-PT"/>
              <a:t>Trabalho realizado por:</a:t>
            </a:r>
          </a:p>
          <a:p>
            <a:r>
              <a:rPr lang="pt-PT"/>
              <a:t>Marcelo Feliz nº50356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369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F2246D-F413-45E8-BEE9-FF88DA4D9D51}"/>
              </a:ext>
            </a:extLst>
          </p:cNvPr>
          <p:cNvSpPr txBox="1">
            <a:spLocks/>
          </p:cNvSpPr>
          <p:nvPr/>
        </p:nvSpPr>
        <p:spPr>
          <a:xfrm>
            <a:off x="680321" y="2063262"/>
            <a:ext cx="3739279" cy="26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b="1" dirty="0" err="1"/>
              <a:t>Quais</a:t>
            </a:r>
            <a:r>
              <a:rPr lang="en-US" sz="4400" b="1" dirty="0"/>
              <a:t> </a:t>
            </a:r>
            <a:r>
              <a:rPr lang="en-US" sz="4400" b="1" dirty="0" err="1"/>
              <a:t>tecnologias</a:t>
            </a:r>
            <a:r>
              <a:rPr lang="en-US" sz="4400" b="1" dirty="0"/>
              <a:t> </a:t>
            </a:r>
            <a:r>
              <a:rPr lang="en-US" sz="4400" b="1" dirty="0" err="1"/>
              <a:t>fizeram</a:t>
            </a:r>
            <a:r>
              <a:rPr lang="en-US" sz="4400" b="1" dirty="0"/>
              <a:t> IOT </a:t>
            </a:r>
            <a:r>
              <a:rPr lang="en-US" sz="4400" b="1" dirty="0" err="1"/>
              <a:t>possivel</a:t>
            </a:r>
            <a:r>
              <a:rPr lang="en-US" sz="4400" b="1" dirty="0"/>
              <a:t>?</a:t>
            </a:r>
          </a:p>
          <a:p>
            <a:pPr algn="r">
              <a:spcAft>
                <a:spcPts val="600"/>
              </a:spcAft>
            </a:pPr>
            <a:endParaRPr lang="en-US" sz="4400" dirty="0"/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E97AE828-888A-B6F4-E067-594D92CEF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9856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6551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1" y="2063262"/>
            <a:ext cx="3739279" cy="26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b="1" dirty="0"/>
              <a:t>IOT in a Smart Home</a:t>
            </a:r>
          </a:p>
        </p:txBody>
      </p:sp>
      <p:graphicFrame>
        <p:nvGraphicFramePr>
          <p:cNvPr id="18" name="CaixaDeTexto 12">
            <a:extLst>
              <a:ext uri="{FF2B5EF4-FFF2-40B4-BE49-F238E27FC236}">
                <a16:creationId xmlns:a16="http://schemas.microsoft.com/office/drawing/2014/main" id="{BFCA67C9-56D7-29FB-178B-2258205E9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08954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2106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a humana de madeira">
            <a:extLst>
              <a:ext uri="{FF2B5EF4-FFF2-40B4-BE49-F238E27FC236}">
                <a16:creationId xmlns:a16="http://schemas.microsoft.com/office/drawing/2014/main" id="{3B440CAA-206E-8572-11F8-BB702EAC37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1354" b="14376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2" y="4402667"/>
            <a:ext cx="8133478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700" dirty="0" err="1"/>
              <a:t>Duvidas</a:t>
            </a:r>
            <a:r>
              <a:rPr lang="en-US" sz="37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0D7E8D-ABAC-4D0A-8F8E-E42559B4C5C2}"/>
              </a:ext>
            </a:extLst>
          </p:cNvPr>
          <p:cNvSpPr txBox="1">
            <a:spLocks/>
          </p:cNvSpPr>
          <p:nvPr/>
        </p:nvSpPr>
        <p:spPr>
          <a:xfrm>
            <a:off x="680321" y="2063262"/>
            <a:ext cx="3739279" cy="266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/>
              <a:t>Introdução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40BF7D0-2332-472B-9878-E6A7DA1A5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0073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153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 dirty="0"/>
              <a:t>Smart Home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6E9B9F-E62E-4A80-935F-D4945A371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606" y="1308099"/>
            <a:ext cx="6260963" cy="424180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7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746184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Smart Home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807E08-6618-44EB-8BFA-9B7E69DB2C61}"/>
              </a:ext>
            </a:extLst>
          </p:cNvPr>
          <p:cNvSpPr txBox="1"/>
          <p:nvPr/>
        </p:nvSpPr>
        <p:spPr>
          <a:xfrm>
            <a:off x="680321" y="2336873"/>
            <a:ext cx="7461844" cy="31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Casa inteligente refere-se a uma configuração doméstica conveniente, onde aparelhos e dispositivos podem ser controlados automaticamente remotamente de qualquer lugar com uma conexão à Internet usando um dispositivo móvel ou outro dispositivo em rede. Os dispositivos em uma casa inteligente são interconectados pela internet, permitindo que o usuário controle remotamente funções como acesso de segurança à casa, temperatura, iluminação e </a:t>
            </a:r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theater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BD7A04-B79B-4203-850D-94FB6AC1C732}"/>
              </a:ext>
            </a:extLst>
          </p:cNvPr>
          <p:cNvSpPr txBox="1"/>
          <p:nvPr/>
        </p:nvSpPr>
        <p:spPr>
          <a:xfrm>
            <a:off x="10538461" y="638556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 Hayes (2022)</a:t>
            </a:r>
          </a:p>
        </p:txBody>
      </p:sp>
    </p:spTree>
    <p:extLst>
      <p:ext uri="{BB962C8B-B14F-4D97-AF65-F5344CB8AC3E}">
        <p14:creationId xmlns:p14="http://schemas.microsoft.com/office/powerpoint/2010/main" val="89325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Aplicações</a:t>
            </a:r>
            <a:r>
              <a:rPr lang="en-US" dirty="0"/>
              <a:t> das Smart Home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D3A84CF-8C23-4869-AA14-0C231A856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45276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31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/>
              <a:t>Smart Grid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11B370-496C-4F26-B845-2913D09B0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606" y="1276793"/>
            <a:ext cx="6260963" cy="43044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64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2" y="2063262"/>
            <a:ext cx="4122906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 dirty="0" err="1"/>
              <a:t>Comparação</a:t>
            </a:r>
            <a:endParaRPr lang="en-US" sz="5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2FB0D2-4B87-498E-AB85-3DB009CC2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606" y="2090720"/>
            <a:ext cx="6260963" cy="2676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1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 dirty="0" err="1"/>
              <a:t>Problemas</a:t>
            </a:r>
            <a:r>
              <a:rPr lang="en-US" sz="5400" dirty="0"/>
              <a:t> de </a:t>
            </a:r>
            <a:r>
              <a:rPr lang="en-US" sz="5400" dirty="0" err="1"/>
              <a:t>segurança</a:t>
            </a:r>
            <a:endParaRPr lang="en-US" sz="5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4BCA35-8866-4716-A373-13145D013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606" y="1018530"/>
            <a:ext cx="6260963" cy="48209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486B01FE-916E-4C9C-ADB6-B4ED6CA6AE5E}"/>
              </a:ext>
            </a:extLst>
          </p:cNvPr>
          <p:cNvSpPr txBox="1"/>
          <p:nvPr/>
        </p:nvSpPr>
        <p:spPr>
          <a:xfrm>
            <a:off x="10526514" y="6458072"/>
            <a:ext cx="180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(</a:t>
            </a:r>
            <a:r>
              <a:rPr lang="pt-PT" dirty="0" err="1"/>
              <a:t>kabalci</a:t>
            </a:r>
            <a:r>
              <a:rPr lang="pt-PT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178874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 descr="Mobile device with apps">
            <a:extLst>
              <a:ext uri="{FF2B5EF4-FFF2-40B4-BE49-F238E27FC236}">
                <a16:creationId xmlns:a16="http://schemas.microsoft.com/office/drawing/2014/main" id="{3290BF9E-5876-D318-1E94-CC0FCC740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36" r="-2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1632CE1-6823-40B6-9E6C-09A02C526BDC}"/>
              </a:ext>
            </a:extLst>
          </p:cNvPr>
          <p:cNvSpPr txBox="1">
            <a:spLocks/>
          </p:cNvSpPr>
          <p:nvPr/>
        </p:nvSpPr>
        <p:spPr>
          <a:xfrm>
            <a:off x="680322" y="753228"/>
            <a:ext cx="367902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IOT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148E98-59A6-4EED-94FD-5B09BCC6032E}"/>
              </a:ext>
            </a:extLst>
          </p:cNvPr>
          <p:cNvSpPr txBox="1"/>
          <p:nvPr/>
        </p:nvSpPr>
        <p:spPr>
          <a:xfrm>
            <a:off x="680322" y="2336873"/>
            <a:ext cx="358163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/>
              <a:t>A Internet das Coisas (</a:t>
            </a:r>
            <a:r>
              <a:rPr lang="pt-PT" sz="1600" dirty="0" err="1"/>
              <a:t>IoT</a:t>
            </a:r>
            <a:r>
              <a:rPr lang="pt-PT" sz="1600" dirty="0"/>
              <a:t>) descreve a rede de objetos físicos – “coisas” – que são incorporados a sensores, software e outras tecnologias com o objetivo de conectar e trocar dados com outros dispositivos e sistemas pela Internet. Esses dispositivos variam de objetos domésticos comuns a ferramentas industriais sofisticadas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4953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1257</TotalTime>
  <Words>1004</Words>
  <Application>Microsoft Office PowerPoint</Application>
  <PresentationFormat>Ecrã Panorâmico</PresentationFormat>
  <Paragraphs>61</Paragraphs>
  <Slides>12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Berlim</vt:lpstr>
      <vt:lpstr>Smart Home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</dc:title>
  <dc:creator>Marcelo Bento Silva Feliz</dc:creator>
  <cp:lastModifiedBy>Marcelo Bento Silva Feliz</cp:lastModifiedBy>
  <cp:revision>10</cp:revision>
  <dcterms:created xsi:type="dcterms:W3CDTF">2022-01-06T14:34:14Z</dcterms:created>
  <dcterms:modified xsi:type="dcterms:W3CDTF">2022-05-25T10:48:47Z</dcterms:modified>
</cp:coreProperties>
</file>