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3" r:id="rId5"/>
    <p:sldId id="262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496" autoAdjust="0"/>
  </p:normalViewPr>
  <p:slideViewPr>
    <p:cSldViewPr snapToGrid="0">
      <p:cViewPr varScale="1">
        <p:scale>
          <a:sx n="67" d="100"/>
          <a:sy n="67" d="100"/>
        </p:scale>
        <p:origin x="12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19D6CF-CD11-4A6B-80D1-12A88019022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8F949BF-4AFF-4EB6-A52E-6241FDE4401E}">
      <dgm:prSet phldrT="[Texto]"/>
      <dgm:spPr/>
      <dgm:t>
        <a:bodyPr/>
        <a:lstStyle/>
        <a:p>
          <a:r>
            <a:rPr lang="pt-PT" dirty="0"/>
            <a:t>O que são e para que servem</a:t>
          </a:r>
        </a:p>
      </dgm:t>
    </dgm:pt>
    <dgm:pt modelId="{5BDBBDB8-0404-4DE8-B826-4F6454A0F037}" type="parTrans" cxnId="{5D36B012-86A5-4F1C-8FA8-D23741E40357}">
      <dgm:prSet/>
      <dgm:spPr/>
      <dgm:t>
        <a:bodyPr/>
        <a:lstStyle/>
        <a:p>
          <a:endParaRPr lang="pt-PT"/>
        </a:p>
      </dgm:t>
    </dgm:pt>
    <dgm:pt modelId="{F0024603-DC13-4BC5-BA75-269CA95E13E0}" type="sibTrans" cxnId="{5D36B012-86A5-4F1C-8FA8-D23741E40357}">
      <dgm:prSet/>
      <dgm:spPr/>
      <dgm:t>
        <a:bodyPr/>
        <a:lstStyle/>
        <a:p>
          <a:endParaRPr lang="pt-PT"/>
        </a:p>
      </dgm:t>
    </dgm:pt>
    <dgm:pt modelId="{A7D2B714-E918-44DC-B563-10011A423DBA}">
      <dgm:prSet phldrT="[Texto]"/>
      <dgm:spPr/>
      <dgm:t>
        <a:bodyPr/>
        <a:lstStyle/>
        <a:p>
          <a:r>
            <a:rPr lang="pt-PT" dirty="0"/>
            <a:t>Pontos fortes do Futuro</a:t>
          </a:r>
        </a:p>
      </dgm:t>
    </dgm:pt>
    <dgm:pt modelId="{8B53559D-6191-4F93-BCA7-5C265D041602}" type="parTrans" cxnId="{FB24896C-742C-48F9-8175-E061E48F40A0}">
      <dgm:prSet/>
      <dgm:spPr/>
      <dgm:t>
        <a:bodyPr/>
        <a:lstStyle/>
        <a:p>
          <a:endParaRPr lang="pt-PT"/>
        </a:p>
      </dgm:t>
    </dgm:pt>
    <dgm:pt modelId="{3A244566-F892-4ACF-BA1A-CD282A2C820E}" type="sibTrans" cxnId="{FB24896C-742C-48F9-8175-E061E48F40A0}">
      <dgm:prSet/>
      <dgm:spPr/>
      <dgm:t>
        <a:bodyPr/>
        <a:lstStyle/>
        <a:p>
          <a:endParaRPr lang="pt-PT"/>
        </a:p>
      </dgm:t>
    </dgm:pt>
    <dgm:pt modelId="{A4CF003E-7ED8-4CA6-888C-DA2B57799A9A}">
      <dgm:prSet phldrT="[Texto]"/>
      <dgm:spPr/>
      <dgm:t>
        <a:bodyPr/>
        <a:lstStyle/>
        <a:p>
          <a:r>
            <a:rPr lang="pt-PT" dirty="0"/>
            <a:t>Lado negativo Atual</a:t>
          </a:r>
        </a:p>
      </dgm:t>
    </dgm:pt>
    <dgm:pt modelId="{1A79E5FD-8911-43FF-87D3-19A4033FFCDE}" type="parTrans" cxnId="{3B6B5F32-7467-4A7A-94C5-31ECBB33986F}">
      <dgm:prSet/>
      <dgm:spPr/>
      <dgm:t>
        <a:bodyPr/>
        <a:lstStyle/>
        <a:p>
          <a:endParaRPr lang="pt-PT"/>
        </a:p>
      </dgm:t>
    </dgm:pt>
    <dgm:pt modelId="{C4B838EF-1780-4B89-B468-0E8FC2140C0D}" type="sibTrans" cxnId="{3B6B5F32-7467-4A7A-94C5-31ECBB33986F}">
      <dgm:prSet/>
      <dgm:spPr/>
      <dgm:t>
        <a:bodyPr/>
        <a:lstStyle/>
        <a:p>
          <a:endParaRPr lang="pt-PT"/>
        </a:p>
      </dgm:t>
    </dgm:pt>
    <dgm:pt modelId="{87E7EA34-4D98-4171-908B-4AEBA0859BB2}">
      <dgm:prSet/>
      <dgm:spPr/>
      <dgm:t>
        <a:bodyPr/>
        <a:lstStyle/>
        <a:p>
          <a:r>
            <a:rPr lang="pt-PT" dirty="0"/>
            <a:t>Tipos de contrato</a:t>
          </a:r>
        </a:p>
      </dgm:t>
    </dgm:pt>
    <dgm:pt modelId="{88C818EA-C2B4-4EDE-A617-B2F5DA49530A}" type="parTrans" cxnId="{804150E2-090A-4B42-B5D3-1A33544DB1CB}">
      <dgm:prSet/>
      <dgm:spPr/>
      <dgm:t>
        <a:bodyPr/>
        <a:lstStyle/>
        <a:p>
          <a:endParaRPr lang="pt-PT"/>
        </a:p>
      </dgm:t>
    </dgm:pt>
    <dgm:pt modelId="{65233989-5A03-41DE-84C0-26331092ABF0}" type="sibTrans" cxnId="{804150E2-090A-4B42-B5D3-1A33544DB1CB}">
      <dgm:prSet/>
      <dgm:spPr/>
      <dgm:t>
        <a:bodyPr/>
        <a:lstStyle/>
        <a:p>
          <a:endParaRPr lang="pt-PT"/>
        </a:p>
      </dgm:t>
    </dgm:pt>
    <dgm:pt modelId="{77F64DA2-C7CA-4EAB-8CB3-5906E144CE4C}" type="pres">
      <dgm:prSet presAssocID="{0119D6CF-CD11-4A6B-80D1-12A880190224}" presName="Name0" presStyleCnt="0">
        <dgm:presLayoutVars>
          <dgm:chMax val="7"/>
          <dgm:chPref val="7"/>
          <dgm:dir/>
        </dgm:presLayoutVars>
      </dgm:prSet>
      <dgm:spPr/>
    </dgm:pt>
    <dgm:pt modelId="{ADC93FA8-0B93-4599-A90C-62745A20203F}" type="pres">
      <dgm:prSet presAssocID="{0119D6CF-CD11-4A6B-80D1-12A880190224}" presName="Name1" presStyleCnt="0"/>
      <dgm:spPr/>
    </dgm:pt>
    <dgm:pt modelId="{9BEA1C70-49A1-4E97-A48B-D618F59BBABE}" type="pres">
      <dgm:prSet presAssocID="{0119D6CF-CD11-4A6B-80D1-12A880190224}" presName="cycle" presStyleCnt="0"/>
      <dgm:spPr/>
    </dgm:pt>
    <dgm:pt modelId="{98F94D1A-3D39-4B4F-A5E5-4ACC116272A2}" type="pres">
      <dgm:prSet presAssocID="{0119D6CF-CD11-4A6B-80D1-12A880190224}" presName="srcNode" presStyleLbl="node1" presStyleIdx="0" presStyleCnt="4"/>
      <dgm:spPr/>
    </dgm:pt>
    <dgm:pt modelId="{69089657-469A-456D-B4EE-84F7E66F16BD}" type="pres">
      <dgm:prSet presAssocID="{0119D6CF-CD11-4A6B-80D1-12A880190224}" presName="conn" presStyleLbl="parChTrans1D2" presStyleIdx="0" presStyleCnt="1"/>
      <dgm:spPr/>
    </dgm:pt>
    <dgm:pt modelId="{45FC3719-856B-4D8A-9288-53E3C775880C}" type="pres">
      <dgm:prSet presAssocID="{0119D6CF-CD11-4A6B-80D1-12A880190224}" presName="extraNode" presStyleLbl="node1" presStyleIdx="0" presStyleCnt="4"/>
      <dgm:spPr/>
    </dgm:pt>
    <dgm:pt modelId="{DA035C73-023C-42B6-AFBE-CD68E24475D6}" type="pres">
      <dgm:prSet presAssocID="{0119D6CF-CD11-4A6B-80D1-12A880190224}" presName="dstNode" presStyleLbl="node1" presStyleIdx="0" presStyleCnt="4"/>
      <dgm:spPr/>
    </dgm:pt>
    <dgm:pt modelId="{40B9A2FB-3D89-4BCA-8513-6125602D6A1B}" type="pres">
      <dgm:prSet presAssocID="{38F949BF-4AFF-4EB6-A52E-6241FDE4401E}" presName="text_1" presStyleLbl="node1" presStyleIdx="0" presStyleCnt="4">
        <dgm:presLayoutVars>
          <dgm:bulletEnabled val="1"/>
        </dgm:presLayoutVars>
      </dgm:prSet>
      <dgm:spPr/>
    </dgm:pt>
    <dgm:pt modelId="{43DF52AE-7A4B-4262-BA84-5038EF4C1B6F}" type="pres">
      <dgm:prSet presAssocID="{38F949BF-4AFF-4EB6-A52E-6241FDE4401E}" presName="accent_1" presStyleCnt="0"/>
      <dgm:spPr/>
    </dgm:pt>
    <dgm:pt modelId="{E58E1C4C-B17C-440E-8725-D9793DDC08E3}" type="pres">
      <dgm:prSet presAssocID="{38F949BF-4AFF-4EB6-A52E-6241FDE4401E}" presName="accentRepeatNode" presStyleLbl="solidFgAcc1" presStyleIdx="0" presStyleCnt="4"/>
      <dgm:spPr/>
    </dgm:pt>
    <dgm:pt modelId="{0AC165CB-1972-4D6F-94D9-E6CDC1F38ACD}" type="pres">
      <dgm:prSet presAssocID="{87E7EA34-4D98-4171-908B-4AEBA0859BB2}" presName="text_2" presStyleLbl="node1" presStyleIdx="1" presStyleCnt="4">
        <dgm:presLayoutVars>
          <dgm:bulletEnabled val="1"/>
        </dgm:presLayoutVars>
      </dgm:prSet>
      <dgm:spPr/>
    </dgm:pt>
    <dgm:pt modelId="{175EE885-B8BB-4D99-8CC8-0D8A40B00E39}" type="pres">
      <dgm:prSet presAssocID="{87E7EA34-4D98-4171-908B-4AEBA0859BB2}" presName="accent_2" presStyleCnt="0"/>
      <dgm:spPr/>
    </dgm:pt>
    <dgm:pt modelId="{95F6AF11-4473-46CD-968E-B39F6A3C1B12}" type="pres">
      <dgm:prSet presAssocID="{87E7EA34-4D98-4171-908B-4AEBA0859BB2}" presName="accentRepeatNode" presStyleLbl="solidFgAcc1" presStyleIdx="1" presStyleCnt="4"/>
      <dgm:spPr/>
    </dgm:pt>
    <dgm:pt modelId="{91936F1E-DE21-4E18-9C8B-2EAA8C0C76A5}" type="pres">
      <dgm:prSet presAssocID="{A7D2B714-E918-44DC-B563-10011A423DBA}" presName="text_3" presStyleLbl="node1" presStyleIdx="2" presStyleCnt="4">
        <dgm:presLayoutVars>
          <dgm:bulletEnabled val="1"/>
        </dgm:presLayoutVars>
      </dgm:prSet>
      <dgm:spPr/>
    </dgm:pt>
    <dgm:pt modelId="{D17574E4-91CB-45A0-B815-82DEEC9C0763}" type="pres">
      <dgm:prSet presAssocID="{A7D2B714-E918-44DC-B563-10011A423DBA}" presName="accent_3" presStyleCnt="0"/>
      <dgm:spPr/>
    </dgm:pt>
    <dgm:pt modelId="{2F2D9365-B167-4253-8F23-68F48C651349}" type="pres">
      <dgm:prSet presAssocID="{A7D2B714-E918-44DC-B563-10011A423DBA}" presName="accentRepeatNode" presStyleLbl="solidFgAcc1" presStyleIdx="2" presStyleCnt="4"/>
      <dgm:spPr/>
    </dgm:pt>
    <dgm:pt modelId="{F3CDBA92-9F35-4A72-88BC-D3EB182FAC7D}" type="pres">
      <dgm:prSet presAssocID="{A4CF003E-7ED8-4CA6-888C-DA2B57799A9A}" presName="text_4" presStyleLbl="node1" presStyleIdx="3" presStyleCnt="4">
        <dgm:presLayoutVars>
          <dgm:bulletEnabled val="1"/>
        </dgm:presLayoutVars>
      </dgm:prSet>
      <dgm:spPr/>
    </dgm:pt>
    <dgm:pt modelId="{6102F751-7B5E-4CC5-BDE8-65009904BF72}" type="pres">
      <dgm:prSet presAssocID="{A4CF003E-7ED8-4CA6-888C-DA2B57799A9A}" presName="accent_4" presStyleCnt="0"/>
      <dgm:spPr/>
    </dgm:pt>
    <dgm:pt modelId="{A1C5CAFC-5B19-4624-93E2-E35F80635934}" type="pres">
      <dgm:prSet presAssocID="{A4CF003E-7ED8-4CA6-888C-DA2B57799A9A}" presName="accentRepeatNode" presStyleLbl="solidFgAcc1" presStyleIdx="3" presStyleCnt="4"/>
      <dgm:spPr/>
    </dgm:pt>
  </dgm:ptLst>
  <dgm:cxnLst>
    <dgm:cxn modelId="{5D36B012-86A5-4F1C-8FA8-D23741E40357}" srcId="{0119D6CF-CD11-4A6B-80D1-12A880190224}" destId="{38F949BF-4AFF-4EB6-A52E-6241FDE4401E}" srcOrd="0" destOrd="0" parTransId="{5BDBBDB8-0404-4DE8-B826-4F6454A0F037}" sibTransId="{F0024603-DC13-4BC5-BA75-269CA95E13E0}"/>
    <dgm:cxn modelId="{3B6B5F32-7467-4A7A-94C5-31ECBB33986F}" srcId="{0119D6CF-CD11-4A6B-80D1-12A880190224}" destId="{A4CF003E-7ED8-4CA6-888C-DA2B57799A9A}" srcOrd="3" destOrd="0" parTransId="{1A79E5FD-8911-43FF-87D3-19A4033FFCDE}" sibTransId="{C4B838EF-1780-4B89-B468-0E8FC2140C0D}"/>
    <dgm:cxn modelId="{FB24896C-742C-48F9-8175-E061E48F40A0}" srcId="{0119D6CF-CD11-4A6B-80D1-12A880190224}" destId="{A7D2B714-E918-44DC-B563-10011A423DBA}" srcOrd="2" destOrd="0" parTransId="{8B53559D-6191-4F93-BCA7-5C265D041602}" sibTransId="{3A244566-F892-4ACF-BA1A-CD282A2C820E}"/>
    <dgm:cxn modelId="{255EDF8C-CD79-4E86-8912-EF9DCCFB5F66}" type="presOf" srcId="{A7D2B714-E918-44DC-B563-10011A423DBA}" destId="{91936F1E-DE21-4E18-9C8B-2EAA8C0C76A5}" srcOrd="0" destOrd="0" presId="urn:microsoft.com/office/officeart/2008/layout/VerticalCurvedList"/>
    <dgm:cxn modelId="{65FA2699-CC18-478A-BED6-0C5E2F7EA926}" type="presOf" srcId="{A4CF003E-7ED8-4CA6-888C-DA2B57799A9A}" destId="{F3CDBA92-9F35-4A72-88BC-D3EB182FAC7D}" srcOrd="0" destOrd="0" presId="urn:microsoft.com/office/officeart/2008/layout/VerticalCurvedList"/>
    <dgm:cxn modelId="{A075239E-E3EB-4F77-AA33-D7127263354E}" type="presOf" srcId="{0119D6CF-CD11-4A6B-80D1-12A880190224}" destId="{77F64DA2-C7CA-4EAB-8CB3-5906E144CE4C}" srcOrd="0" destOrd="0" presId="urn:microsoft.com/office/officeart/2008/layout/VerticalCurvedList"/>
    <dgm:cxn modelId="{D5C753B6-3121-4991-A8F0-3FE49D330354}" type="presOf" srcId="{87E7EA34-4D98-4171-908B-4AEBA0859BB2}" destId="{0AC165CB-1972-4D6F-94D9-E6CDC1F38ACD}" srcOrd="0" destOrd="0" presId="urn:microsoft.com/office/officeart/2008/layout/VerticalCurvedList"/>
    <dgm:cxn modelId="{804150E2-090A-4B42-B5D3-1A33544DB1CB}" srcId="{0119D6CF-CD11-4A6B-80D1-12A880190224}" destId="{87E7EA34-4D98-4171-908B-4AEBA0859BB2}" srcOrd="1" destOrd="0" parTransId="{88C818EA-C2B4-4EDE-A617-B2F5DA49530A}" sibTransId="{65233989-5A03-41DE-84C0-26331092ABF0}"/>
    <dgm:cxn modelId="{E7D3FBF3-BF3D-4231-95AB-B294F9EC0D9B}" type="presOf" srcId="{38F949BF-4AFF-4EB6-A52E-6241FDE4401E}" destId="{40B9A2FB-3D89-4BCA-8513-6125602D6A1B}" srcOrd="0" destOrd="0" presId="urn:microsoft.com/office/officeart/2008/layout/VerticalCurvedList"/>
    <dgm:cxn modelId="{197957F7-923C-418E-9913-C5676F6BE348}" type="presOf" srcId="{F0024603-DC13-4BC5-BA75-269CA95E13E0}" destId="{69089657-469A-456D-B4EE-84F7E66F16BD}" srcOrd="0" destOrd="0" presId="urn:microsoft.com/office/officeart/2008/layout/VerticalCurvedList"/>
    <dgm:cxn modelId="{98078566-0D70-4315-8D28-13FECCA22DC9}" type="presParOf" srcId="{77F64DA2-C7CA-4EAB-8CB3-5906E144CE4C}" destId="{ADC93FA8-0B93-4599-A90C-62745A20203F}" srcOrd="0" destOrd="0" presId="urn:microsoft.com/office/officeart/2008/layout/VerticalCurvedList"/>
    <dgm:cxn modelId="{4DD72DB8-5E8E-4C4A-92F1-55DCB545DA21}" type="presParOf" srcId="{ADC93FA8-0B93-4599-A90C-62745A20203F}" destId="{9BEA1C70-49A1-4E97-A48B-D618F59BBABE}" srcOrd="0" destOrd="0" presId="urn:microsoft.com/office/officeart/2008/layout/VerticalCurvedList"/>
    <dgm:cxn modelId="{2EB5788D-8273-4CB0-923A-8C89DAC36439}" type="presParOf" srcId="{9BEA1C70-49A1-4E97-A48B-D618F59BBABE}" destId="{98F94D1A-3D39-4B4F-A5E5-4ACC116272A2}" srcOrd="0" destOrd="0" presId="urn:microsoft.com/office/officeart/2008/layout/VerticalCurvedList"/>
    <dgm:cxn modelId="{3323CD45-A171-4E05-B611-E9DD232EA315}" type="presParOf" srcId="{9BEA1C70-49A1-4E97-A48B-D618F59BBABE}" destId="{69089657-469A-456D-B4EE-84F7E66F16BD}" srcOrd="1" destOrd="0" presId="urn:microsoft.com/office/officeart/2008/layout/VerticalCurvedList"/>
    <dgm:cxn modelId="{ED56FABC-9873-4A44-9392-EF8B4FE8881C}" type="presParOf" srcId="{9BEA1C70-49A1-4E97-A48B-D618F59BBABE}" destId="{45FC3719-856B-4D8A-9288-53E3C775880C}" srcOrd="2" destOrd="0" presId="urn:microsoft.com/office/officeart/2008/layout/VerticalCurvedList"/>
    <dgm:cxn modelId="{6C11EEE4-C67C-495D-82E9-68C1089EE948}" type="presParOf" srcId="{9BEA1C70-49A1-4E97-A48B-D618F59BBABE}" destId="{DA035C73-023C-42B6-AFBE-CD68E24475D6}" srcOrd="3" destOrd="0" presId="urn:microsoft.com/office/officeart/2008/layout/VerticalCurvedList"/>
    <dgm:cxn modelId="{1A7D4E50-DFCC-4C2B-9CC6-681C72CD53AF}" type="presParOf" srcId="{ADC93FA8-0B93-4599-A90C-62745A20203F}" destId="{40B9A2FB-3D89-4BCA-8513-6125602D6A1B}" srcOrd="1" destOrd="0" presId="urn:microsoft.com/office/officeart/2008/layout/VerticalCurvedList"/>
    <dgm:cxn modelId="{F90CDCFC-C51C-4A84-AB44-283D6797D1D1}" type="presParOf" srcId="{ADC93FA8-0B93-4599-A90C-62745A20203F}" destId="{43DF52AE-7A4B-4262-BA84-5038EF4C1B6F}" srcOrd="2" destOrd="0" presId="urn:microsoft.com/office/officeart/2008/layout/VerticalCurvedList"/>
    <dgm:cxn modelId="{5E6FBD82-AD9E-4264-B0AA-86EF846563EE}" type="presParOf" srcId="{43DF52AE-7A4B-4262-BA84-5038EF4C1B6F}" destId="{E58E1C4C-B17C-440E-8725-D9793DDC08E3}" srcOrd="0" destOrd="0" presId="urn:microsoft.com/office/officeart/2008/layout/VerticalCurvedList"/>
    <dgm:cxn modelId="{9D9A4B8A-1348-48C6-9457-1F9B98DBDFB1}" type="presParOf" srcId="{ADC93FA8-0B93-4599-A90C-62745A20203F}" destId="{0AC165CB-1972-4D6F-94D9-E6CDC1F38ACD}" srcOrd="3" destOrd="0" presId="urn:microsoft.com/office/officeart/2008/layout/VerticalCurvedList"/>
    <dgm:cxn modelId="{7C4D0140-4DA1-489D-9CF8-920098D5EC1F}" type="presParOf" srcId="{ADC93FA8-0B93-4599-A90C-62745A20203F}" destId="{175EE885-B8BB-4D99-8CC8-0D8A40B00E39}" srcOrd="4" destOrd="0" presId="urn:microsoft.com/office/officeart/2008/layout/VerticalCurvedList"/>
    <dgm:cxn modelId="{97A47AA0-2EEB-42E2-ABC5-E7D4E6B0321B}" type="presParOf" srcId="{175EE885-B8BB-4D99-8CC8-0D8A40B00E39}" destId="{95F6AF11-4473-46CD-968E-B39F6A3C1B12}" srcOrd="0" destOrd="0" presId="urn:microsoft.com/office/officeart/2008/layout/VerticalCurvedList"/>
    <dgm:cxn modelId="{CE265A3B-EFCE-430D-9176-D537B914B93C}" type="presParOf" srcId="{ADC93FA8-0B93-4599-A90C-62745A20203F}" destId="{91936F1E-DE21-4E18-9C8B-2EAA8C0C76A5}" srcOrd="5" destOrd="0" presId="urn:microsoft.com/office/officeart/2008/layout/VerticalCurvedList"/>
    <dgm:cxn modelId="{0EB81574-0357-44D5-86D2-FAE8C9700F1E}" type="presParOf" srcId="{ADC93FA8-0B93-4599-A90C-62745A20203F}" destId="{D17574E4-91CB-45A0-B815-82DEEC9C0763}" srcOrd="6" destOrd="0" presId="urn:microsoft.com/office/officeart/2008/layout/VerticalCurvedList"/>
    <dgm:cxn modelId="{EE2C2FF4-823C-48D1-BACF-C24154DB63BD}" type="presParOf" srcId="{D17574E4-91CB-45A0-B815-82DEEC9C0763}" destId="{2F2D9365-B167-4253-8F23-68F48C651349}" srcOrd="0" destOrd="0" presId="urn:microsoft.com/office/officeart/2008/layout/VerticalCurvedList"/>
    <dgm:cxn modelId="{EE7B724B-3E79-46D9-820C-739803883D49}" type="presParOf" srcId="{ADC93FA8-0B93-4599-A90C-62745A20203F}" destId="{F3CDBA92-9F35-4A72-88BC-D3EB182FAC7D}" srcOrd="7" destOrd="0" presId="urn:microsoft.com/office/officeart/2008/layout/VerticalCurvedList"/>
    <dgm:cxn modelId="{D0EC9CC8-CEE5-4281-B217-883F54A039F5}" type="presParOf" srcId="{ADC93FA8-0B93-4599-A90C-62745A20203F}" destId="{6102F751-7B5E-4CC5-BDE8-65009904BF72}" srcOrd="8" destOrd="0" presId="urn:microsoft.com/office/officeart/2008/layout/VerticalCurvedList"/>
    <dgm:cxn modelId="{105FBE54-90DA-4D4C-9B80-BDDBABEB4BBB}" type="presParOf" srcId="{6102F751-7B5E-4CC5-BDE8-65009904BF72}" destId="{A1C5CAFC-5B19-4624-93E2-E35F8063593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19D6CF-CD11-4A6B-80D1-12A88019022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8F949BF-4AFF-4EB6-A52E-6241FDE4401E}">
      <dgm:prSet phldrT="[Texto]"/>
      <dgm:spPr/>
      <dgm:t>
        <a:bodyPr/>
        <a:lstStyle/>
        <a:p>
          <a:r>
            <a:rPr lang="pt-PT" dirty="0"/>
            <a:t>Prevenção de Violação</a:t>
          </a:r>
        </a:p>
      </dgm:t>
    </dgm:pt>
    <dgm:pt modelId="{5BDBBDB8-0404-4DE8-B826-4F6454A0F037}" type="parTrans" cxnId="{5D36B012-86A5-4F1C-8FA8-D23741E40357}">
      <dgm:prSet/>
      <dgm:spPr/>
      <dgm:t>
        <a:bodyPr/>
        <a:lstStyle/>
        <a:p>
          <a:endParaRPr lang="pt-PT"/>
        </a:p>
      </dgm:t>
    </dgm:pt>
    <dgm:pt modelId="{F0024603-DC13-4BC5-BA75-269CA95E13E0}" type="sibTrans" cxnId="{5D36B012-86A5-4F1C-8FA8-D23741E40357}">
      <dgm:prSet/>
      <dgm:spPr/>
      <dgm:t>
        <a:bodyPr/>
        <a:lstStyle/>
        <a:p>
          <a:endParaRPr lang="pt-PT"/>
        </a:p>
      </dgm:t>
    </dgm:pt>
    <dgm:pt modelId="{A7D2B714-E918-44DC-B563-10011A423DBA}">
      <dgm:prSet phldrT="[Texto]"/>
      <dgm:spPr/>
      <dgm:t>
        <a:bodyPr/>
        <a:lstStyle/>
        <a:p>
          <a:r>
            <a:rPr lang="pt-PT" dirty="0"/>
            <a:t>Contratos de oráculo</a:t>
          </a:r>
        </a:p>
      </dgm:t>
    </dgm:pt>
    <dgm:pt modelId="{8B53559D-6191-4F93-BCA7-5C265D041602}" type="parTrans" cxnId="{FB24896C-742C-48F9-8175-E061E48F40A0}">
      <dgm:prSet/>
      <dgm:spPr/>
      <dgm:t>
        <a:bodyPr/>
        <a:lstStyle/>
        <a:p>
          <a:endParaRPr lang="pt-PT"/>
        </a:p>
      </dgm:t>
    </dgm:pt>
    <dgm:pt modelId="{3A244566-F892-4ACF-BA1A-CD282A2C820E}" type="sibTrans" cxnId="{FB24896C-742C-48F9-8175-E061E48F40A0}">
      <dgm:prSet/>
      <dgm:spPr/>
      <dgm:t>
        <a:bodyPr/>
        <a:lstStyle/>
        <a:p>
          <a:endParaRPr lang="pt-PT"/>
        </a:p>
      </dgm:t>
    </dgm:pt>
    <dgm:pt modelId="{A4CF003E-7ED8-4CA6-888C-DA2B57799A9A}">
      <dgm:prSet phldrT="[Texto]"/>
      <dgm:spPr/>
      <dgm:t>
        <a:bodyPr/>
        <a:lstStyle/>
        <a:p>
          <a:r>
            <a:rPr lang="pt-PT" dirty="0"/>
            <a:t>Método de duplo depósito</a:t>
          </a:r>
        </a:p>
      </dgm:t>
    </dgm:pt>
    <dgm:pt modelId="{1A79E5FD-8911-43FF-87D3-19A4033FFCDE}" type="parTrans" cxnId="{3B6B5F32-7467-4A7A-94C5-31ECBB33986F}">
      <dgm:prSet/>
      <dgm:spPr/>
      <dgm:t>
        <a:bodyPr/>
        <a:lstStyle/>
        <a:p>
          <a:endParaRPr lang="pt-PT"/>
        </a:p>
      </dgm:t>
    </dgm:pt>
    <dgm:pt modelId="{C4B838EF-1780-4B89-B468-0E8FC2140C0D}" type="sibTrans" cxnId="{3B6B5F32-7467-4A7A-94C5-31ECBB33986F}">
      <dgm:prSet/>
      <dgm:spPr/>
      <dgm:t>
        <a:bodyPr/>
        <a:lstStyle/>
        <a:p>
          <a:endParaRPr lang="pt-PT"/>
        </a:p>
      </dgm:t>
    </dgm:pt>
    <dgm:pt modelId="{87E7EA34-4D98-4171-908B-4AEBA0859BB2}">
      <dgm:prSet/>
      <dgm:spPr/>
      <dgm:t>
        <a:bodyPr/>
        <a:lstStyle/>
        <a:p>
          <a:r>
            <a:rPr lang="pt-PT" dirty="0"/>
            <a:t>Aplicações de crédito</a:t>
          </a:r>
        </a:p>
      </dgm:t>
    </dgm:pt>
    <dgm:pt modelId="{88C818EA-C2B4-4EDE-A617-B2F5DA49530A}" type="parTrans" cxnId="{804150E2-090A-4B42-B5D3-1A33544DB1CB}">
      <dgm:prSet/>
      <dgm:spPr/>
      <dgm:t>
        <a:bodyPr/>
        <a:lstStyle/>
        <a:p>
          <a:endParaRPr lang="pt-PT"/>
        </a:p>
      </dgm:t>
    </dgm:pt>
    <dgm:pt modelId="{65233989-5A03-41DE-84C0-26331092ABF0}" type="sibTrans" cxnId="{804150E2-090A-4B42-B5D3-1A33544DB1CB}">
      <dgm:prSet/>
      <dgm:spPr/>
      <dgm:t>
        <a:bodyPr/>
        <a:lstStyle/>
        <a:p>
          <a:endParaRPr lang="pt-PT"/>
        </a:p>
      </dgm:t>
    </dgm:pt>
    <dgm:pt modelId="{9566B4DB-099A-4A8E-BBC7-6503D0595859}">
      <dgm:prSet/>
      <dgm:spPr/>
      <dgm:t>
        <a:bodyPr/>
        <a:lstStyle/>
        <a:p>
          <a:r>
            <a:rPr lang="pt-PT" dirty="0"/>
            <a:t>Lei da propriedade</a:t>
          </a:r>
        </a:p>
      </dgm:t>
    </dgm:pt>
    <dgm:pt modelId="{0F1284E6-3924-4E4E-A64B-D46E349ADC7A}" type="parTrans" cxnId="{1984A9DC-B842-4EEC-A5E7-FAE6F806E7DA}">
      <dgm:prSet/>
      <dgm:spPr/>
      <dgm:t>
        <a:bodyPr/>
        <a:lstStyle/>
        <a:p>
          <a:endParaRPr lang="pt-PT"/>
        </a:p>
      </dgm:t>
    </dgm:pt>
    <dgm:pt modelId="{760B7E1F-FE89-4671-B757-CD448EBA5C50}" type="sibTrans" cxnId="{1984A9DC-B842-4EEC-A5E7-FAE6F806E7DA}">
      <dgm:prSet/>
      <dgm:spPr/>
      <dgm:t>
        <a:bodyPr/>
        <a:lstStyle/>
        <a:p>
          <a:endParaRPr lang="pt-PT"/>
        </a:p>
      </dgm:t>
    </dgm:pt>
    <dgm:pt modelId="{81C458BB-7C0A-440C-BB13-1A4FDDE6C1A8}">
      <dgm:prSet/>
      <dgm:spPr/>
      <dgm:t>
        <a:bodyPr/>
        <a:lstStyle/>
        <a:p>
          <a:r>
            <a:rPr lang="pt-PT" dirty="0"/>
            <a:t>Serviços financeiros</a:t>
          </a:r>
        </a:p>
      </dgm:t>
    </dgm:pt>
    <dgm:pt modelId="{658146A6-A4DF-4873-8E57-1B36B4A40C0D}" type="parTrans" cxnId="{2C5B373E-6CCC-4AA5-BB38-38B56891EA5E}">
      <dgm:prSet/>
      <dgm:spPr/>
      <dgm:t>
        <a:bodyPr/>
        <a:lstStyle/>
        <a:p>
          <a:endParaRPr lang="pt-PT"/>
        </a:p>
      </dgm:t>
    </dgm:pt>
    <dgm:pt modelId="{BDA158AB-0403-4A58-9061-DB45A8106D9A}" type="sibTrans" cxnId="{2C5B373E-6CCC-4AA5-BB38-38B56891EA5E}">
      <dgm:prSet/>
      <dgm:spPr/>
      <dgm:t>
        <a:bodyPr/>
        <a:lstStyle/>
        <a:p>
          <a:endParaRPr lang="pt-PT"/>
        </a:p>
      </dgm:t>
    </dgm:pt>
    <dgm:pt modelId="{77F64DA2-C7CA-4EAB-8CB3-5906E144CE4C}" type="pres">
      <dgm:prSet presAssocID="{0119D6CF-CD11-4A6B-80D1-12A880190224}" presName="Name0" presStyleCnt="0">
        <dgm:presLayoutVars>
          <dgm:chMax val="7"/>
          <dgm:chPref val="7"/>
          <dgm:dir/>
        </dgm:presLayoutVars>
      </dgm:prSet>
      <dgm:spPr/>
    </dgm:pt>
    <dgm:pt modelId="{ADC93FA8-0B93-4599-A90C-62745A20203F}" type="pres">
      <dgm:prSet presAssocID="{0119D6CF-CD11-4A6B-80D1-12A880190224}" presName="Name1" presStyleCnt="0"/>
      <dgm:spPr/>
    </dgm:pt>
    <dgm:pt modelId="{9BEA1C70-49A1-4E97-A48B-D618F59BBABE}" type="pres">
      <dgm:prSet presAssocID="{0119D6CF-CD11-4A6B-80D1-12A880190224}" presName="cycle" presStyleCnt="0"/>
      <dgm:spPr/>
    </dgm:pt>
    <dgm:pt modelId="{98F94D1A-3D39-4B4F-A5E5-4ACC116272A2}" type="pres">
      <dgm:prSet presAssocID="{0119D6CF-CD11-4A6B-80D1-12A880190224}" presName="srcNode" presStyleLbl="node1" presStyleIdx="0" presStyleCnt="6"/>
      <dgm:spPr/>
    </dgm:pt>
    <dgm:pt modelId="{69089657-469A-456D-B4EE-84F7E66F16BD}" type="pres">
      <dgm:prSet presAssocID="{0119D6CF-CD11-4A6B-80D1-12A880190224}" presName="conn" presStyleLbl="parChTrans1D2" presStyleIdx="0" presStyleCnt="1"/>
      <dgm:spPr/>
    </dgm:pt>
    <dgm:pt modelId="{45FC3719-856B-4D8A-9288-53E3C775880C}" type="pres">
      <dgm:prSet presAssocID="{0119D6CF-CD11-4A6B-80D1-12A880190224}" presName="extraNode" presStyleLbl="node1" presStyleIdx="0" presStyleCnt="6"/>
      <dgm:spPr/>
    </dgm:pt>
    <dgm:pt modelId="{DA035C73-023C-42B6-AFBE-CD68E24475D6}" type="pres">
      <dgm:prSet presAssocID="{0119D6CF-CD11-4A6B-80D1-12A880190224}" presName="dstNode" presStyleLbl="node1" presStyleIdx="0" presStyleCnt="6"/>
      <dgm:spPr/>
    </dgm:pt>
    <dgm:pt modelId="{40B9A2FB-3D89-4BCA-8513-6125602D6A1B}" type="pres">
      <dgm:prSet presAssocID="{38F949BF-4AFF-4EB6-A52E-6241FDE4401E}" presName="text_1" presStyleLbl="node1" presStyleIdx="0" presStyleCnt="6">
        <dgm:presLayoutVars>
          <dgm:bulletEnabled val="1"/>
        </dgm:presLayoutVars>
      </dgm:prSet>
      <dgm:spPr/>
    </dgm:pt>
    <dgm:pt modelId="{43DF52AE-7A4B-4262-BA84-5038EF4C1B6F}" type="pres">
      <dgm:prSet presAssocID="{38F949BF-4AFF-4EB6-A52E-6241FDE4401E}" presName="accent_1" presStyleCnt="0"/>
      <dgm:spPr/>
    </dgm:pt>
    <dgm:pt modelId="{E58E1C4C-B17C-440E-8725-D9793DDC08E3}" type="pres">
      <dgm:prSet presAssocID="{38F949BF-4AFF-4EB6-A52E-6241FDE4401E}" presName="accentRepeatNode" presStyleLbl="solidFgAcc1" presStyleIdx="0" presStyleCnt="6"/>
      <dgm:spPr/>
    </dgm:pt>
    <dgm:pt modelId="{72E7DC84-6D74-422B-AE53-632D56611509}" type="pres">
      <dgm:prSet presAssocID="{9566B4DB-099A-4A8E-BBC7-6503D0595859}" presName="text_2" presStyleLbl="node1" presStyleIdx="1" presStyleCnt="6">
        <dgm:presLayoutVars>
          <dgm:bulletEnabled val="1"/>
        </dgm:presLayoutVars>
      </dgm:prSet>
      <dgm:spPr/>
    </dgm:pt>
    <dgm:pt modelId="{74032685-3481-4BCD-BCAC-9327A6FBE7DB}" type="pres">
      <dgm:prSet presAssocID="{9566B4DB-099A-4A8E-BBC7-6503D0595859}" presName="accent_2" presStyleCnt="0"/>
      <dgm:spPr/>
    </dgm:pt>
    <dgm:pt modelId="{89FDB5B5-D3D9-4FAC-8C29-783457960693}" type="pres">
      <dgm:prSet presAssocID="{9566B4DB-099A-4A8E-BBC7-6503D0595859}" presName="accentRepeatNode" presStyleLbl="solidFgAcc1" presStyleIdx="1" presStyleCnt="6"/>
      <dgm:spPr/>
    </dgm:pt>
    <dgm:pt modelId="{86E67208-38DE-47A4-88D4-E043F335AC1A}" type="pres">
      <dgm:prSet presAssocID="{81C458BB-7C0A-440C-BB13-1A4FDDE6C1A8}" presName="text_3" presStyleLbl="node1" presStyleIdx="2" presStyleCnt="6">
        <dgm:presLayoutVars>
          <dgm:bulletEnabled val="1"/>
        </dgm:presLayoutVars>
      </dgm:prSet>
      <dgm:spPr/>
    </dgm:pt>
    <dgm:pt modelId="{2DC86708-7E51-420A-AA39-5FE68672A90A}" type="pres">
      <dgm:prSet presAssocID="{81C458BB-7C0A-440C-BB13-1A4FDDE6C1A8}" presName="accent_3" presStyleCnt="0"/>
      <dgm:spPr/>
    </dgm:pt>
    <dgm:pt modelId="{52C58036-7D34-4AA1-89EE-21F272AFF45F}" type="pres">
      <dgm:prSet presAssocID="{81C458BB-7C0A-440C-BB13-1A4FDDE6C1A8}" presName="accentRepeatNode" presStyleLbl="solidFgAcc1" presStyleIdx="2" presStyleCnt="6"/>
      <dgm:spPr/>
    </dgm:pt>
    <dgm:pt modelId="{D5F251EE-E9E4-460A-8F44-040A88A2DBCE}" type="pres">
      <dgm:prSet presAssocID="{87E7EA34-4D98-4171-908B-4AEBA0859BB2}" presName="text_4" presStyleLbl="node1" presStyleIdx="3" presStyleCnt="6">
        <dgm:presLayoutVars>
          <dgm:bulletEnabled val="1"/>
        </dgm:presLayoutVars>
      </dgm:prSet>
      <dgm:spPr/>
    </dgm:pt>
    <dgm:pt modelId="{D8AFBC90-A579-4A88-8D53-0BDA36FD41CC}" type="pres">
      <dgm:prSet presAssocID="{87E7EA34-4D98-4171-908B-4AEBA0859BB2}" presName="accent_4" presStyleCnt="0"/>
      <dgm:spPr/>
    </dgm:pt>
    <dgm:pt modelId="{95F6AF11-4473-46CD-968E-B39F6A3C1B12}" type="pres">
      <dgm:prSet presAssocID="{87E7EA34-4D98-4171-908B-4AEBA0859BB2}" presName="accentRepeatNode" presStyleLbl="solidFgAcc1" presStyleIdx="3" presStyleCnt="6"/>
      <dgm:spPr/>
    </dgm:pt>
    <dgm:pt modelId="{956B9A83-08A0-45DB-B19F-BC8FDAB2D978}" type="pres">
      <dgm:prSet presAssocID="{A7D2B714-E918-44DC-B563-10011A423DBA}" presName="text_5" presStyleLbl="node1" presStyleIdx="4" presStyleCnt="6">
        <dgm:presLayoutVars>
          <dgm:bulletEnabled val="1"/>
        </dgm:presLayoutVars>
      </dgm:prSet>
      <dgm:spPr/>
    </dgm:pt>
    <dgm:pt modelId="{41BC710D-3369-4CFD-B2D6-B29E39AE3673}" type="pres">
      <dgm:prSet presAssocID="{A7D2B714-E918-44DC-B563-10011A423DBA}" presName="accent_5" presStyleCnt="0"/>
      <dgm:spPr/>
    </dgm:pt>
    <dgm:pt modelId="{2F2D9365-B167-4253-8F23-68F48C651349}" type="pres">
      <dgm:prSet presAssocID="{A7D2B714-E918-44DC-B563-10011A423DBA}" presName="accentRepeatNode" presStyleLbl="solidFgAcc1" presStyleIdx="4" presStyleCnt="6"/>
      <dgm:spPr/>
    </dgm:pt>
    <dgm:pt modelId="{B0962F4D-D6E2-4BEA-9FCB-5F6A1BF02226}" type="pres">
      <dgm:prSet presAssocID="{A4CF003E-7ED8-4CA6-888C-DA2B57799A9A}" presName="text_6" presStyleLbl="node1" presStyleIdx="5" presStyleCnt="6">
        <dgm:presLayoutVars>
          <dgm:bulletEnabled val="1"/>
        </dgm:presLayoutVars>
      </dgm:prSet>
      <dgm:spPr/>
    </dgm:pt>
    <dgm:pt modelId="{7D51CA28-160B-448D-9699-22A63377A179}" type="pres">
      <dgm:prSet presAssocID="{A4CF003E-7ED8-4CA6-888C-DA2B57799A9A}" presName="accent_6" presStyleCnt="0"/>
      <dgm:spPr/>
    </dgm:pt>
    <dgm:pt modelId="{A1C5CAFC-5B19-4624-93E2-E35F80635934}" type="pres">
      <dgm:prSet presAssocID="{A4CF003E-7ED8-4CA6-888C-DA2B57799A9A}" presName="accentRepeatNode" presStyleLbl="solidFgAcc1" presStyleIdx="5" presStyleCnt="6"/>
      <dgm:spPr/>
    </dgm:pt>
  </dgm:ptLst>
  <dgm:cxnLst>
    <dgm:cxn modelId="{95C5A002-1974-4163-8599-9DB434BF8ED9}" type="presOf" srcId="{87E7EA34-4D98-4171-908B-4AEBA0859BB2}" destId="{D5F251EE-E9E4-460A-8F44-040A88A2DBCE}" srcOrd="0" destOrd="0" presId="urn:microsoft.com/office/officeart/2008/layout/VerticalCurvedList"/>
    <dgm:cxn modelId="{5D36B012-86A5-4F1C-8FA8-D23741E40357}" srcId="{0119D6CF-CD11-4A6B-80D1-12A880190224}" destId="{38F949BF-4AFF-4EB6-A52E-6241FDE4401E}" srcOrd="0" destOrd="0" parTransId="{5BDBBDB8-0404-4DE8-B826-4F6454A0F037}" sibTransId="{F0024603-DC13-4BC5-BA75-269CA95E13E0}"/>
    <dgm:cxn modelId="{3B6B5F32-7467-4A7A-94C5-31ECBB33986F}" srcId="{0119D6CF-CD11-4A6B-80D1-12A880190224}" destId="{A4CF003E-7ED8-4CA6-888C-DA2B57799A9A}" srcOrd="5" destOrd="0" parTransId="{1A79E5FD-8911-43FF-87D3-19A4033FFCDE}" sibTransId="{C4B838EF-1780-4B89-B468-0E8FC2140C0D}"/>
    <dgm:cxn modelId="{85DD7139-7940-476C-9134-AE1407F2FCC2}" type="presOf" srcId="{A7D2B714-E918-44DC-B563-10011A423DBA}" destId="{956B9A83-08A0-45DB-B19F-BC8FDAB2D978}" srcOrd="0" destOrd="0" presId="urn:microsoft.com/office/officeart/2008/layout/VerticalCurvedList"/>
    <dgm:cxn modelId="{2C5B373E-6CCC-4AA5-BB38-38B56891EA5E}" srcId="{0119D6CF-CD11-4A6B-80D1-12A880190224}" destId="{81C458BB-7C0A-440C-BB13-1A4FDDE6C1A8}" srcOrd="2" destOrd="0" parTransId="{658146A6-A4DF-4873-8E57-1B36B4A40C0D}" sibTransId="{BDA158AB-0403-4A58-9061-DB45A8106D9A}"/>
    <dgm:cxn modelId="{FB24896C-742C-48F9-8175-E061E48F40A0}" srcId="{0119D6CF-CD11-4A6B-80D1-12A880190224}" destId="{A7D2B714-E918-44DC-B563-10011A423DBA}" srcOrd="4" destOrd="0" parTransId="{8B53559D-6191-4F93-BCA7-5C265D041602}" sibTransId="{3A244566-F892-4ACF-BA1A-CD282A2C820E}"/>
    <dgm:cxn modelId="{A075239E-E3EB-4F77-AA33-D7127263354E}" type="presOf" srcId="{0119D6CF-CD11-4A6B-80D1-12A880190224}" destId="{77F64DA2-C7CA-4EAB-8CB3-5906E144CE4C}" srcOrd="0" destOrd="0" presId="urn:microsoft.com/office/officeart/2008/layout/VerticalCurvedList"/>
    <dgm:cxn modelId="{CABEC5B6-5D74-4E74-B5A9-A6DD2D8B932F}" type="presOf" srcId="{81C458BB-7C0A-440C-BB13-1A4FDDE6C1A8}" destId="{86E67208-38DE-47A4-88D4-E043F335AC1A}" srcOrd="0" destOrd="0" presId="urn:microsoft.com/office/officeart/2008/layout/VerticalCurvedList"/>
    <dgm:cxn modelId="{AC6A5CBD-3E6D-4529-8EB5-AEBB308131B4}" type="presOf" srcId="{9566B4DB-099A-4A8E-BBC7-6503D0595859}" destId="{72E7DC84-6D74-422B-AE53-632D56611509}" srcOrd="0" destOrd="0" presId="urn:microsoft.com/office/officeart/2008/layout/VerticalCurvedList"/>
    <dgm:cxn modelId="{790B52C2-18F4-448C-9D01-BB14F527574B}" type="presOf" srcId="{A4CF003E-7ED8-4CA6-888C-DA2B57799A9A}" destId="{B0962F4D-D6E2-4BEA-9FCB-5F6A1BF02226}" srcOrd="0" destOrd="0" presId="urn:microsoft.com/office/officeart/2008/layout/VerticalCurvedList"/>
    <dgm:cxn modelId="{1984A9DC-B842-4EEC-A5E7-FAE6F806E7DA}" srcId="{0119D6CF-CD11-4A6B-80D1-12A880190224}" destId="{9566B4DB-099A-4A8E-BBC7-6503D0595859}" srcOrd="1" destOrd="0" parTransId="{0F1284E6-3924-4E4E-A64B-D46E349ADC7A}" sibTransId="{760B7E1F-FE89-4671-B757-CD448EBA5C50}"/>
    <dgm:cxn modelId="{804150E2-090A-4B42-B5D3-1A33544DB1CB}" srcId="{0119D6CF-CD11-4A6B-80D1-12A880190224}" destId="{87E7EA34-4D98-4171-908B-4AEBA0859BB2}" srcOrd="3" destOrd="0" parTransId="{88C818EA-C2B4-4EDE-A617-B2F5DA49530A}" sibTransId="{65233989-5A03-41DE-84C0-26331092ABF0}"/>
    <dgm:cxn modelId="{E7D3FBF3-BF3D-4231-95AB-B294F9EC0D9B}" type="presOf" srcId="{38F949BF-4AFF-4EB6-A52E-6241FDE4401E}" destId="{40B9A2FB-3D89-4BCA-8513-6125602D6A1B}" srcOrd="0" destOrd="0" presId="urn:microsoft.com/office/officeart/2008/layout/VerticalCurvedList"/>
    <dgm:cxn modelId="{197957F7-923C-418E-9913-C5676F6BE348}" type="presOf" srcId="{F0024603-DC13-4BC5-BA75-269CA95E13E0}" destId="{69089657-469A-456D-B4EE-84F7E66F16BD}" srcOrd="0" destOrd="0" presId="urn:microsoft.com/office/officeart/2008/layout/VerticalCurvedList"/>
    <dgm:cxn modelId="{98078566-0D70-4315-8D28-13FECCA22DC9}" type="presParOf" srcId="{77F64DA2-C7CA-4EAB-8CB3-5906E144CE4C}" destId="{ADC93FA8-0B93-4599-A90C-62745A20203F}" srcOrd="0" destOrd="0" presId="urn:microsoft.com/office/officeart/2008/layout/VerticalCurvedList"/>
    <dgm:cxn modelId="{4DD72DB8-5E8E-4C4A-92F1-55DCB545DA21}" type="presParOf" srcId="{ADC93FA8-0B93-4599-A90C-62745A20203F}" destId="{9BEA1C70-49A1-4E97-A48B-D618F59BBABE}" srcOrd="0" destOrd="0" presId="urn:microsoft.com/office/officeart/2008/layout/VerticalCurvedList"/>
    <dgm:cxn modelId="{2EB5788D-8273-4CB0-923A-8C89DAC36439}" type="presParOf" srcId="{9BEA1C70-49A1-4E97-A48B-D618F59BBABE}" destId="{98F94D1A-3D39-4B4F-A5E5-4ACC116272A2}" srcOrd="0" destOrd="0" presId="urn:microsoft.com/office/officeart/2008/layout/VerticalCurvedList"/>
    <dgm:cxn modelId="{3323CD45-A171-4E05-B611-E9DD232EA315}" type="presParOf" srcId="{9BEA1C70-49A1-4E97-A48B-D618F59BBABE}" destId="{69089657-469A-456D-B4EE-84F7E66F16BD}" srcOrd="1" destOrd="0" presId="urn:microsoft.com/office/officeart/2008/layout/VerticalCurvedList"/>
    <dgm:cxn modelId="{ED56FABC-9873-4A44-9392-EF8B4FE8881C}" type="presParOf" srcId="{9BEA1C70-49A1-4E97-A48B-D618F59BBABE}" destId="{45FC3719-856B-4D8A-9288-53E3C775880C}" srcOrd="2" destOrd="0" presId="urn:microsoft.com/office/officeart/2008/layout/VerticalCurvedList"/>
    <dgm:cxn modelId="{6C11EEE4-C67C-495D-82E9-68C1089EE948}" type="presParOf" srcId="{9BEA1C70-49A1-4E97-A48B-D618F59BBABE}" destId="{DA035C73-023C-42B6-AFBE-CD68E24475D6}" srcOrd="3" destOrd="0" presId="urn:microsoft.com/office/officeart/2008/layout/VerticalCurvedList"/>
    <dgm:cxn modelId="{1A7D4E50-DFCC-4C2B-9CC6-681C72CD53AF}" type="presParOf" srcId="{ADC93FA8-0B93-4599-A90C-62745A20203F}" destId="{40B9A2FB-3D89-4BCA-8513-6125602D6A1B}" srcOrd="1" destOrd="0" presId="urn:microsoft.com/office/officeart/2008/layout/VerticalCurvedList"/>
    <dgm:cxn modelId="{F90CDCFC-C51C-4A84-AB44-283D6797D1D1}" type="presParOf" srcId="{ADC93FA8-0B93-4599-A90C-62745A20203F}" destId="{43DF52AE-7A4B-4262-BA84-5038EF4C1B6F}" srcOrd="2" destOrd="0" presId="urn:microsoft.com/office/officeart/2008/layout/VerticalCurvedList"/>
    <dgm:cxn modelId="{5E6FBD82-AD9E-4264-B0AA-86EF846563EE}" type="presParOf" srcId="{43DF52AE-7A4B-4262-BA84-5038EF4C1B6F}" destId="{E58E1C4C-B17C-440E-8725-D9793DDC08E3}" srcOrd="0" destOrd="0" presId="urn:microsoft.com/office/officeart/2008/layout/VerticalCurvedList"/>
    <dgm:cxn modelId="{8E0D6D10-F40A-48CC-9D5E-B65F0D89B92A}" type="presParOf" srcId="{ADC93FA8-0B93-4599-A90C-62745A20203F}" destId="{72E7DC84-6D74-422B-AE53-632D56611509}" srcOrd="3" destOrd="0" presId="urn:microsoft.com/office/officeart/2008/layout/VerticalCurvedList"/>
    <dgm:cxn modelId="{0A8CC2FE-FACD-42D0-9591-0526036C80BB}" type="presParOf" srcId="{ADC93FA8-0B93-4599-A90C-62745A20203F}" destId="{74032685-3481-4BCD-BCAC-9327A6FBE7DB}" srcOrd="4" destOrd="0" presId="urn:microsoft.com/office/officeart/2008/layout/VerticalCurvedList"/>
    <dgm:cxn modelId="{20F31D7C-3EF4-415F-8496-1BA7FDF5B82A}" type="presParOf" srcId="{74032685-3481-4BCD-BCAC-9327A6FBE7DB}" destId="{89FDB5B5-D3D9-4FAC-8C29-783457960693}" srcOrd="0" destOrd="0" presId="urn:microsoft.com/office/officeart/2008/layout/VerticalCurvedList"/>
    <dgm:cxn modelId="{B0015680-0907-4159-9267-BF52FE8343E1}" type="presParOf" srcId="{ADC93FA8-0B93-4599-A90C-62745A20203F}" destId="{86E67208-38DE-47A4-88D4-E043F335AC1A}" srcOrd="5" destOrd="0" presId="urn:microsoft.com/office/officeart/2008/layout/VerticalCurvedList"/>
    <dgm:cxn modelId="{EC5FF47E-B285-4B9B-B23F-3B3DA4CCA7C8}" type="presParOf" srcId="{ADC93FA8-0B93-4599-A90C-62745A20203F}" destId="{2DC86708-7E51-420A-AA39-5FE68672A90A}" srcOrd="6" destOrd="0" presId="urn:microsoft.com/office/officeart/2008/layout/VerticalCurvedList"/>
    <dgm:cxn modelId="{10242F0A-D670-4B8D-B779-C759979714E0}" type="presParOf" srcId="{2DC86708-7E51-420A-AA39-5FE68672A90A}" destId="{52C58036-7D34-4AA1-89EE-21F272AFF45F}" srcOrd="0" destOrd="0" presId="urn:microsoft.com/office/officeart/2008/layout/VerticalCurvedList"/>
    <dgm:cxn modelId="{23F9571D-F4B9-4745-AC5C-D52C83C491B3}" type="presParOf" srcId="{ADC93FA8-0B93-4599-A90C-62745A20203F}" destId="{D5F251EE-E9E4-460A-8F44-040A88A2DBCE}" srcOrd="7" destOrd="0" presId="urn:microsoft.com/office/officeart/2008/layout/VerticalCurvedList"/>
    <dgm:cxn modelId="{6FD6E8A1-4EC8-4099-B28C-C224A4AD5CE3}" type="presParOf" srcId="{ADC93FA8-0B93-4599-A90C-62745A20203F}" destId="{D8AFBC90-A579-4A88-8D53-0BDA36FD41CC}" srcOrd="8" destOrd="0" presId="urn:microsoft.com/office/officeart/2008/layout/VerticalCurvedList"/>
    <dgm:cxn modelId="{8CF334AD-BA5B-46F2-AAEA-8981E46650FF}" type="presParOf" srcId="{D8AFBC90-A579-4A88-8D53-0BDA36FD41CC}" destId="{95F6AF11-4473-46CD-968E-B39F6A3C1B12}" srcOrd="0" destOrd="0" presId="urn:microsoft.com/office/officeart/2008/layout/VerticalCurvedList"/>
    <dgm:cxn modelId="{6CA9DE8F-E382-4506-868C-35DA2018D1FB}" type="presParOf" srcId="{ADC93FA8-0B93-4599-A90C-62745A20203F}" destId="{956B9A83-08A0-45DB-B19F-BC8FDAB2D978}" srcOrd="9" destOrd="0" presId="urn:microsoft.com/office/officeart/2008/layout/VerticalCurvedList"/>
    <dgm:cxn modelId="{56321341-C63A-40FB-98B1-EBC018033A27}" type="presParOf" srcId="{ADC93FA8-0B93-4599-A90C-62745A20203F}" destId="{41BC710D-3369-4CFD-B2D6-B29E39AE3673}" srcOrd="10" destOrd="0" presId="urn:microsoft.com/office/officeart/2008/layout/VerticalCurvedList"/>
    <dgm:cxn modelId="{BD363CC4-5BBC-4D40-8554-AE3EC0FBB5CB}" type="presParOf" srcId="{41BC710D-3369-4CFD-B2D6-B29E39AE3673}" destId="{2F2D9365-B167-4253-8F23-68F48C651349}" srcOrd="0" destOrd="0" presId="urn:microsoft.com/office/officeart/2008/layout/VerticalCurvedList"/>
    <dgm:cxn modelId="{86F824AA-7E89-40C9-8594-FED480AF3164}" type="presParOf" srcId="{ADC93FA8-0B93-4599-A90C-62745A20203F}" destId="{B0962F4D-D6E2-4BEA-9FCB-5F6A1BF02226}" srcOrd="11" destOrd="0" presId="urn:microsoft.com/office/officeart/2008/layout/VerticalCurvedList"/>
    <dgm:cxn modelId="{8E4FFFB8-01B3-4D22-8627-346FCBC43DB2}" type="presParOf" srcId="{ADC93FA8-0B93-4599-A90C-62745A20203F}" destId="{7D51CA28-160B-448D-9699-22A63377A179}" srcOrd="12" destOrd="0" presId="urn:microsoft.com/office/officeart/2008/layout/VerticalCurvedList"/>
    <dgm:cxn modelId="{3F72B4AD-4C73-4F5B-935E-BF74A35F9004}" type="presParOf" srcId="{7D51CA28-160B-448D-9699-22A63377A179}" destId="{A1C5CAFC-5B19-4624-93E2-E35F8063593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995430-BDB8-48E8-B368-BBDCFB85CD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F054AF20-1BB9-4032-B310-886DAB32B55C}">
      <dgm:prSet phldrT="[Texto]"/>
      <dgm:spPr/>
      <dgm:t>
        <a:bodyPr/>
        <a:lstStyle/>
        <a:p>
          <a:r>
            <a:rPr lang="pt-PT" dirty="0"/>
            <a:t>Confiança</a:t>
          </a:r>
        </a:p>
      </dgm:t>
    </dgm:pt>
    <dgm:pt modelId="{B24C3F92-F2C0-44E5-8CB0-6B9672D27325}" type="parTrans" cxnId="{18B6523E-0566-478C-A9AC-A0AC4517A40A}">
      <dgm:prSet/>
      <dgm:spPr/>
      <dgm:t>
        <a:bodyPr/>
        <a:lstStyle/>
        <a:p>
          <a:endParaRPr lang="pt-PT"/>
        </a:p>
      </dgm:t>
    </dgm:pt>
    <dgm:pt modelId="{76A78A7E-DC85-4214-B565-473DB50B2396}" type="sibTrans" cxnId="{18B6523E-0566-478C-A9AC-A0AC4517A40A}">
      <dgm:prSet/>
      <dgm:spPr/>
      <dgm:t>
        <a:bodyPr/>
        <a:lstStyle/>
        <a:p>
          <a:endParaRPr lang="pt-PT"/>
        </a:p>
      </dgm:t>
    </dgm:pt>
    <dgm:pt modelId="{96499636-78C5-4A02-9418-B652D5F175AD}">
      <dgm:prSet phldrT="[Texto]"/>
      <dgm:spPr/>
      <dgm:t>
        <a:bodyPr/>
        <a:lstStyle/>
        <a:p>
          <a:r>
            <a:rPr lang="pt-PT" dirty="0"/>
            <a:t>Cópia de segurança</a:t>
          </a:r>
        </a:p>
      </dgm:t>
    </dgm:pt>
    <dgm:pt modelId="{2A1C167F-A76D-422B-AFBC-FAAB670D302B}" type="parTrans" cxnId="{A7E2E519-0C2D-4D07-AC0E-7B1150F1273D}">
      <dgm:prSet/>
      <dgm:spPr/>
      <dgm:t>
        <a:bodyPr/>
        <a:lstStyle/>
        <a:p>
          <a:endParaRPr lang="pt-PT"/>
        </a:p>
      </dgm:t>
    </dgm:pt>
    <dgm:pt modelId="{4FA46D4D-E7B8-4355-AE19-BE32DACD27BF}" type="sibTrans" cxnId="{A7E2E519-0C2D-4D07-AC0E-7B1150F1273D}">
      <dgm:prSet/>
      <dgm:spPr/>
      <dgm:t>
        <a:bodyPr/>
        <a:lstStyle/>
        <a:p>
          <a:endParaRPr lang="pt-PT"/>
        </a:p>
      </dgm:t>
    </dgm:pt>
    <dgm:pt modelId="{8B577D1E-1F8B-47E4-B051-F84891F7CD07}">
      <dgm:prSet phldrT="[Texto]"/>
      <dgm:spPr/>
      <dgm:t>
        <a:bodyPr/>
        <a:lstStyle/>
        <a:p>
          <a:r>
            <a:rPr lang="pt-PT" dirty="0"/>
            <a:t>Velocidade</a:t>
          </a:r>
        </a:p>
      </dgm:t>
    </dgm:pt>
    <dgm:pt modelId="{8225EB0C-22EE-428A-AF4B-C6ABD917F442}" type="parTrans" cxnId="{CA986EE3-EF89-482C-9F00-70722549DBCD}">
      <dgm:prSet/>
      <dgm:spPr/>
      <dgm:t>
        <a:bodyPr/>
        <a:lstStyle/>
        <a:p>
          <a:endParaRPr lang="pt-PT"/>
        </a:p>
      </dgm:t>
    </dgm:pt>
    <dgm:pt modelId="{4FCB7EF0-5125-4619-A2B9-85ABB8B5D429}" type="sibTrans" cxnId="{CA986EE3-EF89-482C-9F00-70722549DBCD}">
      <dgm:prSet/>
      <dgm:spPr/>
      <dgm:t>
        <a:bodyPr/>
        <a:lstStyle/>
        <a:p>
          <a:endParaRPr lang="pt-PT"/>
        </a:p>
      </dgm:t>
    </dgm:pt>
    <dgm:pt modelId="{F2C7370E-F189-4F17-AE7B-116F7BB8C7C3}">
      <dgm:prSet/>
      <dgm:spPr/>
      <dgm:t>
        <a:bodyPr/>
        <a:lstStyle/>
        <a:p>
          <a:r>
            <a:rPr lang="pt-PT" dirty="0"/>
            <a:t>Autonomia</a:t>
          </a:r>
        </a:p>
      </dgm:t>
    </dgm:pt>
    <dgm:pt modelId="{1A2A36E0-E9DB-48CE-8A71-EB8B46CEEE3C}" type="parTrans" cxnId="{EF2860CA-0DD6-4CEA-B82D-0AA8E835A10E}">
      <dgm:prSet/>
      <dgm:spPr/>
      <dgm:t>
        <a:bodyPr/>
        <a:lstStyle/>
        <a:p>
          <a:endParaRPr lang="pt-PT"/>
        </a:p>
      </dgm:t>
    </dgm:pt>
    <dgm:pt modelId="{24CB1722-8849-42E9-89D4-F111977AB914}" type="sibTrans" cxnId="{EF2860CA-0DD6-4CEA-B82D-0AA8E835A10E}">
      <dgm:prSet/>
      <dgm:spPr/>
      <dgm:t>
        <a:bodyPr/>
        <a:lstStyle/>
        <a:p>
          <a:endParaRPr lang="pt-PT"/>
        </a:p>
      </dgm:t>
    </dgm:pt>
    <dgm:pt modelId="{83DFE7FA-85EA-4213-84E7-702B36EC43D3}">
      <dgm:prSet/>
      <dgm:spPr/>
      <dgm:t>
        <a:bodyPr/>
        <a:lstStyle/>
        <a:p>
          <a:endParaRPr lang="pt-PT" dirty="0"/>
        </a:p>
      </dgm:t>
    </dgm:pt>
    <dgm:pt modelId="{3B5F7263-CA1C-4DF1-86A2-559028C4290C}" type="parTrans" cxnId="{8245EB81-1D55-4B93-A119-AF97C1A63798}">
      <dgm:prSet/>
      <dgm:spPr/>
      <dgm:t>
        <a:bodyPr/>
        <a:lstStyle/>
        <a:p>
          <a:endParaRPr lang="pt-PT"/>
        </a:p>
      </dgm:t>
    </dgm:pt>
    <dgm:pt modelId="{8E625C3F-88AC-42D7-9C0B-D94F13116E15}" type="sibTrans" cxnId="{8245EB81-1D55-4B93-A119-AF97C1A63798}">
      <dgm:prSet/>
      <dgm:spPr/>
      <dgm:t>
        <a:bodyPr/>
        <a:lstStyle/>
        <a:p>
          <a:endParaRPr lang="pt-PT"/>
        </a:p>
      </dgm:t>
    </dgm:pt>
    <dgm:pt modelId="{466C910E-8404-464E-8DED-44C6B9E2B381}" type="pres">
      <dgm:prSet presAssocID="{0D995430-BDB8-48E8-B368-BBDCFB85CD43}" presName="linear" presStyleCnt="0">
        <dgm:presLayoutVars>
          <dgm:dir/>
          <dgm:animLvl val="lvl"/>
          <dgm:resizeHandles val="exact"/>
        </dgm:presLayoutVars>
      </dgm:prSet>
      <dgm:spPr/>
    </dgm:pt>
    <dgm:pt modelId="{B66742F1-6936-415F-8B12-86E8B7B60AF1}" type="pres">
      <dgm:prSet presAssocID="{F054AF20-1BB9-4032-B310-886DAB32B55C}" presName="parentLin" presStyleCnt="0"/>
      <dgm:spPr/>
    </dgm:pt>
    <dgm:pt modelId="{5CBC86E4-EF1C-4113-8573-95633BE2A4DF}" type="pres">
      <dgm:prSet presAssocID="{F054AF20-1BB9-4032-B310-886DAB32B55C}" presName="parentLeftMargin" presStyleLbl="node1" presStyleIdx="0" presStyleCnt="4"/>
      <dgm:spPr/>
    </dgm:pt>
    <dgm:pt modelId="{4CBF28C0-25D1-40BD-A99E-178F1C9DD512}" type="pres">
      <dgm:prSet presAssocID="{F054AF20-1BB9-4032-B310-886DAB32B55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CDAB17-DFE2-4857-883B-28B7EAADB9D1}" type="pres">
      <dgm:prSet presAssocID="{F054AF20-1BB9-4032-B310-886DAB32B55C}" presName="negativeSpace" presStyleCnt="0"/>
      <dgm:spPr/>
    </dgm:pt>
    <dgm:pt modelId="{475E14C6-4923-4B61-BD5D-134E0F5F9CAA}" type="pres">
      <dgm:prSet presAssocID="{F054AF20-1BB9-4032-B310-886DAB32B55C}" presName="childText" presStyleLbl="conFgAcc1" presStyleIdx="0" presStyleCnt="4">
        <dgm:presLayoutVars>
          <dgm:bulletEnabled val="1"/>
        </dgm:presLayoutVars>
      </dgm:prSet>
      <dgm:spPr/>
    </dgm:pt>
    <dgm:pt modelId="{DAB39487-0F77-4930-90C4-7497D3723393}" type="pres">
      <dgm:prSet presAssocID="{76A78A7E-DC85-4214-B565-473DB50B2396}" presName="spaceBetweenRectangles" presStyleCnt="0"/>
      <dgm:spPr/>
    </dgm:pt>
    <dgm:pt modelId="{204EDCD8-8DE7-4DCE-BC44-B9ABDDF91F31}" type="pres">
      <dgm:prSet presAssocID="{96499636-78C5-4A02-9418-B652D5F175AD}" presName="parentLin" presStyleCnt="0"/>
      <dgm:spPr/>
    </dgm:pt>
    <dgm:pt modelId="{E94A75E0-CC7E-4A51-AE00-3B033D930B1C}" type="pres">
      <dgm:prSet presAssocID="{96499636-78C5-4A02-9418-B652D5F175AD}" presName="parentLeftMargin" presStyleLbl="node1" presStyleIdx="0" presStyleCnt="4"/>
      <dgm:spPr/>
    </dgm:pt>
    <dgm:pt modelId="{34CCC9AA-D0EF-4F65-A220-9D76EDD87942}" type="pres">
      <dgm:prSet presAssocID="{96499636-78C5-4A02-9418-B652D5F175A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32AD138-69E1-4089-B246-15188484019C}" type="pres">
      <dgm:prSet presAssocID="{96499636-78C5-4A02-9418-B652D5F175AD}" presName="negativeSpace" presStyleCnt="0"/>
      <dgm:spPr/>
    </dgm:pt>
    <dgm:pt modelId="{7368C5B3-603B-464E-8B13-B3D341A70CF0}" type="pres">
      <dgm:prSet presAssocID="{96499636-78C5-4A02-9418-B652D5F175AD}" presName="childText" presStyleLbl="conFgAcc1" presStyleIdx="1" presStyleCnt="4">
        <dgm:presLayoutVars>
          <dgm:bulletEnabled val="1"/>
        </dgm:presLayoutVars>
      </dgm:prSet>
      <dgm:spPr/>
    </dgm:pt>
    <dgm:pt modelId="{776AB4CA-C222-4D05-9A5D-97800C86C897}" type="pres">
      <dgm:prSet presAssocID="{4FA46D4D-E7B8-4355-AE19-BE32DACD27BF}" presName="spaceBetweenRectangles" presStyleCnt="0"/>
      <dgm:spPr/>
    </dgm:pt>
    <dgm:pt modelId="{91FD83A2-B64D-4D71-94ED-575087899212}" type="pres">
      <dgm:prSet presAssocID="{F2C7370E-F189-4F17-AE7B-116F7BB8C7C3}" presName="parentLin" presStyleCnt="0"/>
      <dgm:spPr/>
    </dgm:pt>
    <dgm:pt modelId="{C65C5783-06C4-42D7-A30D-6FA297E4FB92}" type="pres">
      <dgm:prSet presAssocID="{F2C7370E-F189-4F17-AE7B-116F7BB8C7C3}" presName="parentLeftMargin" presStyleLbl="node1" presStyleIdx="1" presStyleCnt="4"/>
      <dgm:spPr/>
    </dgm:pt>
    <dgm:pt modelId="{51784821-3035-4421-B119-E19DE0A3521D}" type="pres">
      <dgm:prSet presAssocID="{F2C7370E-F189-4F17-AE7B-116F7BB8C7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74DB1A5-8320-4A47-B2A5-DAB81FA243EA}" type="pres">
      <dgm:prSet presAssocID="{F2C7370E-F189-4F17-AE7B-116F7BB8C7C3}" presName="negativeSpace" presStyleCnt="0"/>
      <dgm:spPr/>
    </dgm:pt>
    <dgm:pt modelId="{326639F6-2B5E-4D59-BD4C-4E4C0149944A}" type="pres">
      <dgm:prSet presAssocID="{F2C7370E-F189-4F17-AE7B-116F7BB8C7C3}" presName="childText" presStyleLbl="conFgAcc1" presStyleIdx="2" presStyleCnt="4">
        <dgm:presLayoutVars>
          <dgm:bulletEnabled val="1"/>
        </dgm:presLayoutVars>
      </dgm:prSet>
      <dgm:spPr/>
    </dgm:pt>
    <dgm:pt modelId="{FD03B151-0BB0-4208-AB8F-D2FBAEB3E08F}" type="pres">
      <dgm:prSet presAssocID="{24CB1722-8849-42E9-89D4-F111977AB914}" presName="spaceBetweenRectangles" presStyleCnt="0"/>
      <dgm:spPr/>
    </dgm:pt>
    <dgm:pt modelId="{9B44535F-EF6D-4A14-83BB-BABF1C69B595}" type="pres">
      <dgm:prSet presAssocID="{8B577D1E-1F8B-47E4-B051-F84891F7CD07}" presName="parentLin" presStyleCnt="0"/>
      <dgm:spPr/>
    </dgm:pt>
    <dgm:pt modelId="{4DBE5F4F-59C8-40B0-905C-6B51806AE48C}" type="pres">
      <dgm:prSet presAssocID="{8B577D1E-1F8B-47E4-B051-F84891F7CD07}" presName="parentLeftMargin" presStyleLbl="node1" presStyleIdx="2" presStyleCnt="4"/>
      <dgm:spPr/>
    </dgm:pt>
    <dgm:pt modelId="{09D207B7-9925-4B85-91A9-0AFC8183BECE}" type="pres">
      <dgm:prSet presAssocID="{8B577D1E-1F8B-47E4-B051-F84891F7CD0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3F05A76-9475-4E66-A9A4-06EEC317D62F}" type="pres">
      <dgm:prSet presAssocID="{8B577D1E-1F8B-47E4-B051-F84891F7CD07}" presName="negativeSpace" presStyleCnt="0"/>
      <dgm:spPr/>
    </dgm:pt>
    <dgm:pt modelId="{0A6E78B9-F578-4F5C-9CCE-9D3227098FC3}" type="pres">
      <dgm:prSet presAssocID="{8B577D1E-1F8B-47E4-B051-F84891F7CD0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7E2E519-0C2D-4D07-AC0E-7B1150F1273D}" srcId="{0D995430-BDB8-48E8-B368-BBDCFB85CD43}" destId="{96499636-78C5-4A02-9418-B652D5F175AD}" srcOrd="1" destOrd="0" parTransId="{2A1C167F-A76D-422B-AFBC-FAAB670D302B}" sibTransId="{4FA46D4D-E7B8-4355-AE19-BE32DACD27BF}"/>
    <dgm:cxn modelId="{F0D0F937-C1F0-4F8A-A6C4-78705B7460B5}" type="presOf" srcId="{8B577D1E-1F8B-47E4-B051-F84891F7CD07}" destId="{09D207B7-9925-4B85-91A9-0AFC8183BECE}" srcOrd="1" destOrd="0" presId="urn:microsoft.com/office/officeart/2005/8/layout/list1"/>
    <dgm:cxn modelId="{364EFC39-3552-4774-B7FB-7F8A02699EC9}" type="presOf" srcId="{F054AF20-1BB9-4032-B310-886DAB32B55C}" destId="{4CBF28C0-25D1-40BD-A99E-178F1C9DD512}" srcOrd="1" destOrd="0" presId="urn:microsoft.com/office/officeart/2005/8/layout/list1"/>
    <dgm:cxn modelId="{18B6523E-0566-478C-A9AC-A0AC4517A40A}" srcId="{0D995430-BDB8-48E8-B368-BBDCFB85CD43}" destId="{F054AF20-1BB9-4032-B310-886DAB32B55C}" srcOrd="0" destOrd="0" parTransId="{B24C3F92-F2C0-44E5-8CB0-6B9672D27325}" sibTransId="{76A78A7E-DC85-4214-B565-473DB50B2396}"/>
    <dgm:cxn modelId="{81F4A66C-90F9-4365-B231-BE71763EC454}" type="presOf" srcId="{F2C7370E-F189-4F17-AE7B-116F7BB8C7C3}" destId="{C65C5783-06C4-42D7-A30D-6FA297E4FB92}" srcOrd="0" destOrd="0" presId="urn:microsoft.com/office/officeart/2005/8/layout/list1"/>
    <dgm:cxn modelId="{16E4A455-A340-460F-87DF-9F5F1CBE63C9}" type="presOf" srcId="{96499636-78C5-4A02-9418-B652D5F175AD}" destId="{34CCC9AA-D0EF-4F65-A220-9D76EDD87942}" srcOrd="1" destOrd="0" presId="urn:microsoft.com/office/officeart/2005/8/layout/list1"/>
    <dgm:cxn modelId="{5753AA79-0A15-4EA8-A013-9F34EC22D643}" type="presOf" srcId="{8B577D1E-1F8B-47E4-B051-F84891F7CD07}" destId="{4DBE5F4F-59C8-40B0-905C-6B51806AE48C}" srcOrd="0" destOrd="0" presId="urn:microsoft.com/office/officeart/2005/8/layout/list1"/>
    <dgm:cxn modelId="{8245EB81-1D55-4B93-A119-AF97C1A63798}" srcId="{8B577D1E-1F8B-47E4-B051-F84891F7CD07}" destId="{83DFE7FA-85EA-4213-84E7-702B36EC43D3}" srcOrd="0" destOrd="0" parTransId="{3B5F7263-CA1C-4DF1-86A2-559028C4290C}" sibTransId="{8E625C3F-88AC-42D7-9C0B-D94F13116E15}"/>
    <dgm:cxn modelId="{97519E92-941E-46A9-8A1F-092F596BB1A5}" type="presOf" srcId="{0D995430-BDB8-48E8-B368-BBDCFB85CD43}" destId="{466C910E-8404-464E-8DED-44C6B9E2B381}" srcOrd="0" destOrd="0" presId="urn:microsoft.com/office/officeart/2005/8/layout/list1"/>
    <dgm:cxn modelId="{66A9B9AD-46A6-4AB6-B256-FF97656119B2}" type="presOf" srcId="{96499636-78C5-4A02-9418-B652D5F175AD}" destId="{E94A75E0-CC7E-4A51-AE00-3B033D930B1C}" srcOrd="0" destOrd="0" presId="urn:microsoft.com/office/officeart/2005/8/layout/list1"/>
    <dgm:cxn modelId="{EF2860CA-0DD6-4CEA-B82D-0AA8E835A10E}" srcId="{0D995430-BDB8-48E8-B368-BBDCFB85CD43}" destId="{F2C7370E-F189-4F17-AE7B-116F7BB8C7C3}" srcOrd="2" destOrd="0" parTransId="{1A2A36E0-E9DB-48CE-8A71-EB8B46CEEE3C}" sibTransId="{24CB1722-8849-42E9-89D4-F111977AB914}"/>
    <dgm:cxn modelId="{8AB331D9-97E8-4D8A-807F-FB226441F010}" type="presOf" srcId="{83DFE7FA-85EA-4213-84E7-702B36EC43D3}" destId="{0A6E78B9-F578-4F5C-9CCE-9D3227098FC3}" srcOrd="0" destOrd="0" presId="urn:microsoft.com/office/officeart/2005/8/layout/list1"/>
    <dgm:cxn modelId="{CA986EE3-EF89-482C-9F00-70722549DBCD}" srcId="{0D995430-BDB8-48E8-B368-BBDCFB85CD43}" destId="{8B577D1E-1F8B-47E4-B051-F84891F7CD07}" srcOrd="3" destOrd="0" parTransId="{8225EB0C-22EE-428A-AF4B-C6ABD917F442}" sibTransId="{4FCB7EF0-5125-4619-A2B9-85ABB8B5D429}"/>
    <dgm:cxn modelId="{BB1308F6-216C-45D3-A31A-4AB5AAB4F84A}" type="presOf" srcId="{F054AF20-1BB9-4032-B310-886DAB32B55C}" destId="{5CBC86E4-EF1C-4113-8573-95633BE2A4DF}" srcOrd="0" destOrd="0" presId="urn:microsoft.com/office/officeart/2005/8/layout/list1"/>
    <dgm:cxn modelId="{FBF8B8FC-68B1-4BF9-BA50-570C90B4824E}" type="presOf" srcId="{F2C7370E-F189-4F17-AE7B-116F7BB8C7C3}" destId="{51784821-3035-4421-B119-E19DE0A3521D}" srcOrd="1" destOrd="0" presId="urn:microsoft.com/office/officeart/2005/8/layout/list1"/>
    <dgm:cxn modelId="{CD613CFC-063A-467C-A3D1-5B291D68852B}" type="presParOf" srcId="{466C910E-8404-464E-8DED-44C6B9E2B381}" destId="{B66742F1-6936-415F-8B12-86E8B7B60AF1}" srcOrd="0" destOrd="0" presId="urn:microsoft.com/office/officeart/2005/8/layout/list1"/>
    <dgm:cxn modelId="{58491B42-EF14-4FEA-95A4-A0E3F4E04F80}" type="presParOf" srcId="{B66742F1-6936-415F-8B12-86E8B7B60AF1}" destId="{5CBC86E4-EF1C-4113-8573-95633BE2A4DF}" srcOrd="0" destOrd="0" presId="urn:microsoft.com/office/officeart/2005/8/layout/list1"/>
    <dgm:cxn modelId="{FDBA5AD1-328E-4117-8B7E-F51423B402EA}" type="presParOf" srcId="{B66742F1-6936-415F-8B12-86E8B7B60AF1}" destId="{4CBF28C0-25D1-40BD-A99E-178F1C9DD512}" srcOrd="1" destOrd="0" presId="urn:microsoft.com/office/officeart/2005/8/layout/list1"/>
    <dgm:cxn modelId="{A45BAF36-F704-4277-97FE-A3FA25228EA1}" type="presParOf" srcId="{466C910E-8404-464E-8DED-44C6B9E2B381}" destId="{67CDAB17-DFE2-4857-883B-28B7EAADB9D1}" srcOrd="1" destOrd="0" presId="urn:microsoft.com/office/officeart/2005/8/layout/list1"/>
    <dgm:cxn modelId="{6EBE0F20-E190-45B3-BEDC-D84CAD917C8F}" type="presParOf" srcId="{466C910E-8404-464E-8DED-44C6B9E2B381}" destId="{475E14C6-4923-4B61-BD5D-134E0F5F9CAA}" srcOrd="2" destOrd="0" presId="urn:microsoft.com/office/officeart/2005/8/layout/list1"/>
    <dgm:cxn modelId="{285D664D-A704-48AE-9E56-539E9899E2F9}" type="presParOf" srcId="{466C910E-8404-464E-8DED-44C6B9E2B381}" destId="{DAB39487-0F77-4930-90C4-7497D3723393}" srcOrd="3" destOrd="0" presId="urn:microsoft.com/office/officeart/2005/8/layout/list1"/>
    <dgm:cxn modelId="{565A3A9C-7631-4454-9B44-9662E66D5EC2}" type="presParOf" srcId="{466C910E-8404-464E-8DED-44C6B9E2B381}" destId="{204EDCD8-8DE7-4DCE-BC44-B9ABDDF91F31}" srcOrd="4" destOrd="0" presId="urn:microsoft.com/office/officeart/2005/8/layout/list1"/>
    <dgm:cxn modelId="{358DF99C-3417-4F11-8692-BE74D1FF2EDA}" type="presParOf" srcId="{204EDCD8-8DE7-4DCE-BC44-B9ABDDF91F31}" destId="{E94A75E0-CC7E-4A51-AE00-3B033D930B1C}" srcOrd="0" destOrd="0" presId="urn:microsoft.com/office/officeart/2005/8/layout/list1"/>
    <dgm:cxn modelId="{C663FFF7-925E-41A4-AD02-D5A91E2AF8DB}" type="presParOf" srcId="{204EDCD8-8DE7-4DCE-BC44-B9ABDDF91F31}" destId="{34CCC9AA-D0EF-4F65-A220-9D76EDD87942}" srcOrd="1" destOrd="0" presId="urn:microsoft.com/office/officeart/2005/8/layout/list1"/>
    <dgm:cxn modelId="{9FD04CB5-DA1C-4D07-9F6B-35075BF7A610}" type="presParOf" srcId="{466C910E-8404-464E-8DED-44C6B9E2B381}" destId="{E32AD138-69E1-4089-B246-15188484019C}" srcOrd="5" destOrd="0" presId="urn:microsoft.com/office/officeart/2005/8/layout/list1"/>
    <dgm:cxn modelId="{A87E7413-B6BE-48D0-B442-869AE6CEFBED}" type="presParOf" srcId="{466C910E-8404-464E-8DED-44C6B9E2B381}" destId="{7368C5B3-603B-464E-8B13-B3D341A70CF0}" srcOrd="6" destOrd="0" presId="urn:microsoft.com/office/officeart/2005/8/layout/list1"/>
    <dgm:cxn modelId="{D807851F-C531-477C-8416-F8F65C85DA42}" type="presParOf" srcId="{466C910E-8404-464E-8DED-44C6B9E2B381}" destId="{776AB4CA-C222-4D05-9A5D-97800C86C897}" srcOrd="7" destOrd="0" presId="urn:microsoft.com/office/officeart/2005/8/layout/list1"/>
    <dgm:cxn modelId="{FC7EB1BE-66D0-457B-8336-C4453442C4F6}" type="presParOf" srcId="{466C910E-8404-464E-8DED-44C6B9E2B381}" destId="{91FD83A2-B64D-4D71-94ED-575087899212}" srcOrd="8" destOrd="0" presId="urn:microsoft.com/office/officeart/2005/8/layout/list1"/>
    <dgm:cxn modelId="{6853DD29-4C8F-4DDE-943A-B0D4969721AE}" type="presParOf" srcId="{91FD83A2-B64D-4D71-94ED-575087899212}" destId="{C65C5783-06C4-42D7-A30D-6FA297E4FB92}" srcOrd="0" destOrd="0" presId="urn:microsoft.com/office/officeart/2005/8/layout/list1"/>
    <dgm:cxn modelId="{3ED6841E-FC4A-4202-92BF-F3CF3FFA0185}" type="presParOf" srcId="{91FD83A2-B64D-4D71-94ED-575087899212}" destId="{51784821-3035-4421-B119-E19DE0A3521D}" srcOrd="1" destOrd="0" presId="urn:microsoft.com/office/officeart/2005/8/layout/list1"/>
    <dgm:cxn modelId="{1F60FC6B-4D5F-40DF-97B8-025B99DBD951}" type="presParOf" srcId="{466C910E-8404-464E-8DED-44C6B9E2B381}" destId="{174DB1A5-8320-4A47-B2A5-DAB81FA243EA}" srcOrd="9" destOrd="0" presId="urn:microsoft.com/office/officeart/2005/8/layout/list1"/>
    <dgm:cxn modelId="{8D55CCF6-FE97-4673-938C-35B9061C02CB}" type="presParOf" srcId="{466C910E-8404-464E-8DED-44C6B9E2B381}" destId="{326639F6-2B5E-4D59-BD4C-4E4C0149944A}" srcOrd="10" destOrd="0" presId="urn:microsoft.com/office/officeart/2005/8/layout/list1"/>
    <dgm:cxn modelId="{6476152B-2528-4DD9-84DE-FC689FF321FF}" type="presParOf" srcId="{466C910E-8404-464E-8DED-44C6B9E2B381}" destId="{FD03B151-0BB0-4208-AB8F-D2FBAEB3E08F}" srcOrd="11" destOrd="0" presId="urn:microsoft.com/office/officeart/2005/8/layout/list1"/>
    <dgm:cxn modelId="{C5299DE0-9530-41AB-BF30-C4D576B74A37}" type="presParOf" srcId="{466C910E-8404-464E-8DED-44C6B9E2B381}" destId="{9B44535F-EF6D-4A14-83BB-BABF1C69B595}" srcOrd="12" destOrd="0" presId="urn:microsoft.com/office/officeart/2005/8/layout/list1"/>
    <dgm:cxn modelId="{56648A09-DEE9-4A47-97EC-CE414CCCF183}" type="presParOf" srcId="{9B44535F-EF6D-4A14-83BB-BABF1C69B595}" destId="{4DBE5F4F-59C8-40B0-905C-6B51806AE48C}" srcOrd="0" destOrd="0" presId="urn:microsoft.com/office/officeart/2005/8/layout/list1"/>
    <dgm:cxn modelId="{3F3275FD-E4A1-4734-AB4C-C1A27380602F}" type="presParOf" srcId="{9B44535F-EF6D-4A14-83BB-BABF1C69B595}" destId="{09D207B7-9925-4B85-91A9-0AFC8183BECE}" srcOrd="1" destOrd="0" presId="urn:microsoft.com/office/officeart/2005/8/layout/list1"/>
    <dgm:cxn modelId="{B39C1A99-39C1-470F-9298-851365A29F7C}" type="presParOf" srcId="{466C910E-8404-464E-8DED-44C6B9E2B381}" destId="{63F05A76-9475-4E66-A9A4-06EEC317D62F}" srcOrd="13" destOrd="0" presId="urn:microsoft.com/office/officeart/2005/8/layout/list1"/>
    <dgm:cxn modelId="{F265DA38-DE62-44F2-A44B-A145C758334F}" type="presParOf" srcId="{466C910E-8404-464E-8DED-44C6B9E2B381}" destId="{0A6E78B9-F578-4F5C-9CCE-9D3227098FC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995430-BDB8-48E8-B368-BBDCFB85CD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F054AF20-1BB9-4032-B310-886DAB32B55C}">
      <dgm:prSet phldrT="[Texto]"/>
      <dgm:spPr/>
      <dgm:t>
        <a:bodyPr/>
        <a:lstStyle/>
        <a:p>
          <a:r>
            <a:rPr lang="pt-PT" dirty="0"/>
            <a:t>Custo</a:t>
          </a:r>
        </a:p>
      </dgm:t>
    </dgm:pt>
    <dgm:pt modelId="{B24C3F92-F2C0-44E5-8CB0-6B9672D27325}" type="parTrans" cxnId="{18B6523E-0566-478C-A9AC-A0AC4517A40A}">
      <dgm:prSet/>
      <dgm:spPr/>
      <dgm:t>
        <a:bodyPr/>
        <a:lstStyle/>
        <a:p>
          <a:endParaRPr lang="pt-PT"/>
        </a:p>
      </dgm:t>
    </dgm:pt>
    <dgm:pt modelId="{76A78A7E-DC85-4214-B565-473DB50B2396}" type="sibTrans" cxnId="{18B6523E-0566-478C-A9AC-A0AC4517A40A}">
      <dgm:prSet/>
      <dgm:spPr/>
      <dgm:t>
        <a:bodyPr/>
        <a:lstStyle/>
        <a:p>
          <a:endParaRPr lang="pt-PT"/>
        </a:p>
      </dgm:t>
    </dgm:pt>
    <dgm:pt modelId="{96499636-78C5-4A02-9418-B652D5F175AD}">
      <dgm:prSet phldrT="[Texto]"/>
      <dgm:spPr/>
      <dgm:t>
        <a:bodyPr/>
        <a:lstStyle/>
        <a:p>
          <a:r>
            <a:rPr lang="pt-PT" dirty="0"/>
            <a:t>Automação</a:t>
          </a:r>
        </a:p>
      </dgm:t>
    </dgm:pt>
    <dgm:pt modelId="{2A1C167F-A76D-422B-AFBC-FAAB670D302B}" type="parTrans" cxnId="{A7E2E519-0C2D-4D07-AC0E-7B1150F1273D}">
      <dgm:prSet/>
      <dgm:spPr/>
      <dgm:t>
        <a:bodyPr/>
        <a:lstStyle/>
        <a:p>
          <a:endParaRPr lang="pt-PT"/>
        </a:p>
      </dgm:t>
    </dgm:pt>
    <dgm:pt modelId="{4FA46D4D-E7B8-4355-AE19-BE32DACD27BF}" type="sibTrans" cxnId="{A7E2E519-0C2D-4D07-AC0E-7B1150F1273D}">
      <dgm:prSet/>
      <dgm:spPr/>
      <dgm:t>
        <a:bodyPr/>
        <a:lstStyle/>
        <a:p>
          <a:endParaRPr lang="pt-PT"/>
        </a:p>
      </dgm:t>
    </dgm:pt>
    <dgm:pt modelId="{8B577D1E-1F8B-47E4-B051-F84891F7CD07}">
      <dgm:prSet phldrT="[Texto]"/>
      <dgm:spPr/>
      <dgm:t>
        <a:bodyPr/>
        <a:lstStyle/>
        <a:p>
          <a:r>
            <a:rPr lang="pt-PT" dirty="0"/>
            <a:t>Exatidão dos contratos</a:t>
          </a:r>
        </a:p>
      </dgm:t>
    </dgm:pt>
    <dgm:pt modelId="{8225EB0C-22EE-428A-AF4B-C6ABD917F442}" type="parTrans" cxnId="{CA986EE3-EF89-482C-9F00-70722549DBCD}">
      <dgm:prSet/>
      <dgm:spPr/>
      <dgm:t>
        <a:bodyPr/>
        <a:lstStyle/>
        <a:p>
          <a:endParaRPr lang="pt-PT"/>
        </a:p>
      </dgm:t>
    </dgm:pt>
    <dgm:pt modelId="{4FCB7EF0-5125-4619-A2B9-85ABB8B5D429}" type="sibTrans" cxnId="{CA986EE3-EF89-482C-9F00-70722549DBCD}">
      <dgm:prSet/>
      <dgm:spPr/>
      <dgm:t>
        <a:bodyPr/>
        <a:lstStyle/>
        <a:p>
          <a:endParaRPr lang="pt-PT"/>
        </a:p>
      </dgm:t>
    </dgm:pt>
    <dgm:pt modelId="{F2C7370E-F189-4F17-AE7B-116F7BB8C7C3}">
      <dgm:prSet/>
      <dgm:spPr/>
      <dgm:t>
        <a:bodyPr/>
        <a:lstStyle/>
        <a:p>
          <a:r>
            <a:rPr lang="pt-PT" dirty="0"/>
            <a:t>Criptografia e segurança</a:t>
          </a:r>
        </a:p>
      </dgm:t>
    </dgm:pt>
    <dgm:pt modelId="{1A2A36E0-E9DB-48CE-8A71-EB8B46CEEE3C}" type="parTrans" cxnId="{EF2860CA-0DD6-4CEA-B82D-0AA8E835A10E}">
      <dgm:prSet/>
      <dgm:spPr/>
      <dgm:t>
        <a:bodyPr/>
        <a:lstStyle/>
        <a:p>
          <a:endParaRPr lang="pt-PT"/>
        </a:p>
      </dgm:t>
    </dgm:pt>
    <dgm:pt modelId="{24CB1722-8849-42E9-89D4-F111977AB914}" type="sibTrans" cxnId="{EF2860CA-0DD6-4CEA-B82D-0AA8E835A10E}">
      <dgm:prSet/>
      <dgm:spPr/>
      <dgm:t>
        <a:bodyPr/>
        <a:lstStyle/>
        <a:p>
          <a:endParaRPr lang="pt-PT"/>
        </a:p>
      </dgm:t>
    </dgm:pt>
    <dgm:pt modelId="{466C910E-8404-464E-8DED-44C6B9E2B381}" type="pres">
      <dgm:prSet presAssocID="{0D995430-BDB8-48E8-B368-BBDCFB85CD43}" presName="linear" presStyleCnt="0">
        <dgm:presLayoutVars>
          <dgm:dir/>
          <dgm:animLvl val="lvl"/>
          <dgm:resizeHandles val="exact"/>
        </dgm:presLayoutVars>
      </dgm:prSet>
      <dgm:spPr/>
    </dgm:pt>
    <dgm:pt modelId="{B66742F1-6936-415F-8B12-86E8B7B60AF1}" type="pres">
      <dgm:prSet presAssocID="{F054AF20-1BB9-4032-B310-886DAB32B55C}" presName="parentLin" presStyleCnt="0"/>
      <dgm:spPr/>
    </dgm:pt>
    <dgm:pt modelId="{5CBC86E4-EF1C-4113-8573-95633BE2A4DF}" type="pres">
      <dgm:prSet presAssocID="{F054AF20-1BB9-4032-B310-886DAB32B55C}" presName="parentLeftMargin" presStyleLbl="node1" presStyleIdx="0" presStyleCnt="4"/>
      <dgm:spPr/>
    </dgm:pt>
    <dgm:pt modelId="{4CBF28C0-25D1-40BD-A99E-178F1C9DD512}" type="pres">
      <dgm:prSet presAssocID="{F054AF20-1BB9-4032-B310-886DAB32B55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CDAB17-DFE2-4857-883B-28B7EAADB9D1}" type="pres">
      <dgm:prSet presAssocID="{F054AF20-1BB9-4032-B310-886DAB32B55C}" presName="negativeSpace" presStyleCnt="0"/>
      <dgm:spPr/>
    </dgm:pt>
    <dgm:pt modelId="{475E14C6-4923-4B61-BD5D-134E0F5F9CAA}" type="pres">
      <dgm:prSet presAssocID="{F054AF20-1BB9-4032-B310-886DAB32B55C}" presName="childText" presStyleLbl="conFgAcc1" presStyleIdx="0" presStyleCnt="4">
        <dgm:presLayoutVars>
          <dgm:bulletEnabled val="1"/>
        </dgm:presLayoutVars>
      </dgm:prSet>
      <dgm:spPr/>
    </dgm:pt>
    <dgm:pt modelId="{DAB39487-0F77-4930-90C4-7497D3723393}" type="pres">
      <dgm:prSet presAssocID="{76A78A7E-DC85-4214-B565-473DB50B2396}" presName="spaceBetweenRectangles" presStyleCnt="0"/>
      <dgm:spPr/>
    </dgm:pt>
    <dgm:pt modelId="{204EDCD8-8DE7-4DCE-BC44-B9ABDDF91F31}" type="pres">
      <dgm:prSet presAssocID="{96499636-78C5-4A02-9418-B652D5F175AD}" presName="parentLin" presStyleCnt="0"/>
      <dgm:spPr/>
    </dgm:pt>
    <dgm:pt modelId="{E94A75E0-CC7E-4A51-AE00-3B033D930B1C}" type="pres">
      <dgm:prSet presAssocID="{96499636-78C5-4A02-9418-B652D5F175AD}" presName="parentLeftMargin" presStyleLbl="node1" presStyleIdx="0" presStyleCnt="4"/>
      <dgm:spPr/>
    </dgm:pt>
    <dgm:pt modelId="{34CCC9AA-D0EF-4F65-A220-9D76EDD87942}" type="pres">
      <dgm:prSet presAssocID="{96499636-78C5-4A02-9418-B652D5F175A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32AD138-69E1-4089-B246-15188484019C}" type="pres">
      <dgm:prSet presAssocID="{96499636-78C5-4A02-9418-B652D5F175AD}" presName="negativeSpace" presStyleCnt="0"/>
      <dgm:spPr/>
    </dgm:pt>
    <dgm:pt modelId="{7368C5B3-603B-464E-8B13-B3D341A70CF0}" type="pres">
      <dgm:prSet presAssocID="{96499636-78C5-4A02-9418-B652D5F175AD}" presName="childText" presStyleLbl="conFgAcc1" presStyleIdx="1" presStyleCnt="4">
        <dgm:presLayoutVars>
          <dgm:bulletEnabled val="1"/>
        </dgm:presLayoutVars>
      </dgm:prSet>
      <dgm:spPr/>
    </dgm:pt>
    <dgm:pt modelId="{776AB4CA-C222-4D05-9A5D-97800C86C897}" type="pres">
      <dgm:prSet presAssocID="{4FA46D4D-E7B8-4355-AE19-BE32DACD27BF}" presName="spaceBetweenRectangles" presStyleCnt="0"/>
      <dgm:spPr/>
    </dgm:pt>
    <dgm:pt modelId="{91FD83A2-B64D-4D71-94ED-575087899212}" type="pres">
      <dgm:prSet presAssocID="{F2C7370E-F189-4F17-AE7B-116F7BB8C7C3}" presName="parentLin" presStyleCnt="0"/>
      <dgm:spPr/>
    </dgm:pt>
    <dgm:pt modelId="{C65C5783-06C4-42D7-A30D-6FA297E4FB92}" type="pres">
      <dgm:prSet presAssocID="{F2C7370E-F189-4F17-AE7B-116F7BB8C7C3}" presName="parentLeftMargin" presStyleLbl="node1" presStyleIdx="1" presStyleCnt="4"/>
      <dgm:spPr/>
    </dgm:pt>
    <dgm:pt modelId="{51784821-3035-4421-B119-E19DE0A3521D}" type="pres">
      <dgm:prSet presAssocID="{F2C7370E-F189-4F17-AE7B-116F7BB8C7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74DB1A5-8320-4A47-B2A5-DAB81FA243EA}" type="pres">
      <dgm:prSet presAssocID="{F2C7370E-F189-4F17-AE7B-116F7BB8C7C3}" presName="negativeSpace" presStyleCnt="0"/>
      <dgm:spPr/>
    </dgm:pt>
    <dgm:pt modelId="{326639F6-2B5E-4D59-BD4C-4E4C0149944A}" type="pres">
      <dgm:prSet presAssocID="{F2C7370E-F189-4F17-AE7B-116F7BB8C7C3}" presName="childText" presStyleLbl="conFgAcc1" presStyleIdx="2" presStyleCnt="4">
        <dgm:presLayoutVars>
          <dgm:bulletEnabled val="1"/>
        </dgm:presLayoutVars>
      </dgm:prSet>
      <dgm:spPr/>
    </dgm:pt>
    <dgm:pt modelId="{FD03B151-0BB0-4208-AB8F-D2FBAEB3E08F}" type="pres">
      <dgm:prSet presAssocID="{24CB1722-8849-42E9-89D4-F111977AB914}" presName="spaceBetweenRectangles" presStyleCnt="0"/>
      <dgm:spPr/>
    </dgm:pt>
    <dgm:pt modelId="{9B44535F-EF6D-4A14-83BB-BABF1C69B595}" type="pres">
      <dgm:prSet presAssocID="{8B577D1E-1F8B-47E4-B051-F84891F7CD07}" presName="parentLin" presStyleCnt="0"/>
      <dgm:spPr/>
    </dgm:pt>
    <dgm:pt modelId="{4DBE5F4F-59C8-40B0-905C-6B51806AE48C}" type="pres">
      <dgm:prSet presAssocID="{8B577D1E-1F8B-47E4-B051-F84891F7CD07}" presName="parentLeftMargin" presStyleLbl="node1" presStyleIdx="2" presStyleCnt="4"/>
      <dgm:spPr/>
    </dgm:pt>
    <dgm:pt modelId="{09D207B7-9925-4B85-91A9-0AFC8183BECE}" type="pres">
      <dgm:prSet presAssocID="{8B577D1E-1F8B-47E4-B051-F84891F7CD0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3F05A76-9475-4E66-A9A4-06EEC317D62F}" type="pres">
      <dgm:prSet presAssocID="{8B577D1E-1F8B-47E4-B051-F84891F7CD07}" presName="negativeSpace" presStyleCnt="0"/>
      <dgm:spPr/>
    </dgm:pt>
    <dgm:pt modelId="{0A6E78B9-F578-4F5C-9CCE-9D3227098FC3}" type="pres">
      <dgm:prSet presAssocID="{8B577D1E-1F8B-47E4-B051-F84891F7CD0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7E2E519-0C2D-4D07-AC0E-7B1150F1273D}" srcId="{0D995430-BDB8-48E8-B368-BBDCFB85CD43}" destId="{96499636-78C5-4A02-9418-B652D5F175AD}" srcOrd="1" destOrd="0" parTransId="{2A1C167F-A76D-422B-AFBC-FAAB670D302B}" sibTransId="{4FA46D4D-E7B8-4355-AE19-BE32DACD27BF}"/>
    <dgm:cxn modelId="{F0D0F937-C1F0-4F8A-A6C4-78705B7460B5}" type="presOf" srcId="{8B577D1E-1F8B-47E4-B051-F84891F7CD07}" destId="{09D207B7-9925-4B85-91A9-0AFC8183BECE}" srcOrd="1" destOrd="0" presId="urn:microsoft.com/office/officeart/2005/8/layout/list1"/>
    <dgm:cxn modelId="{364EFC39-3552-4774-B7FB-7F8A02699EC9}" type="presOf" srcId="{F054AF20-1BB9-4032-B310-886DAB32B55C}" destId="{4CBF28C0-25D1-40BD-A99E-178F1C9DD512}" srcOrd="1" destOrd="0" presId="urn:microsoft.com/office/officeart/2005/8/layout/list1"/>
    <dgm:cxn modelId="{18B6523E-0566-478C-A9AC-A0AC4517A40A}" srcId="{0D995430-BDB8-48E8-B368-BBDCFB85CD43}" destId="{F054AF20-1BB9-4032-B310-886DAB32B55C}" srcOrd="0" destOrd="0" parTransId="{B24C3F92-F2C0-44E5-8CB0-6B9672D27325}" sibTransId="{76A78A7E-DC85-4214-B565-473DB50B2396}"/>
    <dgm:cxn modelId="{81F4A66C-90F9-4365-B231-BE71763EC454}" type="presOf" srcId="{F2C7370E-F189-4F17-AE7B-116F7BB8C7C3}" destId="{C65C5783-06C4-42D7-A30D-6FA297E4FB92}" srcOrd="0" destOrd="0" presId="urn:microsoft.com/office/officeart/2005/8/layout/list1"/>
    <dgm:cxn modelId="{16E4A455-A340-460F-87DF-9F5F1CBE63C9}" type="presOf" srcId="{96499636-78C5-4A02-9418-B652D5F175AD}" destId="{34CCC9AA-D0EF-4F65-A220-9D76EDD87942}" srcOrd="1" destOrd="0" presId="urn:microsoft.com/office/officeart/2005/8/layout/list1"/>
    <dgm:cxn modelId="{5753AA79-0A15-4EA8-A013-9F34EC22D643}" type="presOf" srcId="{8B577D1E-1F8B-47E4-B051-F84891F7CD07}" destId="{4DBE5F4F-59C8-40B0-905C-6B51806AE48C}" srcOrd="0" destOrd="0" presId="urn:microsoft.com/office/officeart/2005/8/layout/list1"/>
    <dgm:cxn modelId="{97519E92-941E-46A9-8A1F-092F596BB1A5}" type="presOf" srcId="{0D995430-BDB8-48E8-B368-BBDCFB85CD43}" destId="{466C910E-8404-464E-8DED-44C6B9E2B381}" srcOrd="0" destOrd="0" presId="urn:microsoft.com/office/officeart/2005/8/layout/list1"/>
    <dgm:cxn modelId="{66A9B9AD-46A6-4AB6-B256-FF97656119B2}" type="presOf" srcId="{96499636-78C5-4A02-9418-B652D5F175AD}" destId="{E94A75E0-CC7E-4A51-AE00-3B033D930B1C}" srcOrd="0" destOrd="0" presId="urn:microsoft.com/office/officeart/2005/8/layout/list1"/>
    <dgm:cxn modelId="{EF2860CA-0DD6-4CEA-B82D-0AA8E835A10E}" srcId="{0D995430-BDB8-48E8-B368-BBDCFB85CD43}" destId="{F2C7370E-F189-4F17-AE7B-116F7BB8C7C3}" srcOrd="2" destOrd="0" parTransId="{1A2A36E0-E9DB-48CE-8A71-EB8B46CEEE3C}" sibTransId="{24CB1722-8849-42E9-89D4-F111977AB914}"/>
    <dgm:cxn modelId="{CA986EE3-EF89-482C-9F00-70722549DBCD}" srcId="{0D995430-BDB8-48E8-B368-BBDCFB85CD43}" destId="{8B577D1E-1F8B-47E4-B051-F84891F7CD07}" srcOrd="3" destOrd="0" parTransId="{8225EB0C-22EE-428A-AF4B-C6ABD917F442}" sibTransId="{4FCB7EF0-5125-4619-A2B9-85ABB8B5D429}"/>
    <dgm:cxn modelId="{BB1308F6-216C-45D3-A31A-4AB5AAB4F84A}" type="presOf" srcId="{F054AF20-1BB9-4032-B310-886DAB32B55C}" destId="{5CBC86E4-EF1C-4113-8573-95633BE2A4DF}" srcOrd="0" destOrd="0" presId="urn:microsoft.com/office/officeart/2005/8/layout/list1"/>
    <dgm:cxn modelId="{FBF8B8FC-68B1-4BF9-BA50-570C90B4824E}" type="presOf" srcId="{F2C7370E-F189-4F17-AE7B-116F7BB8C7C3}" destId="{51784821-3035-4421-B119-E19DE0A3521D}" srcOrd="1" destOrd="0" presId="urn:microsoft.com/office/officeart/2005/8/layout/list1"/>
    <dgm:cxn modelId="{CD613CFC-063A-467C-A3D1-5B291D68852B}" type="presParOf" srcId="{466C910E-8404-464E-8DED-44C6B9E2B381}" destId="{B66742F1-6936-415F-8B12-86E8B7B60AF1}" srcOrd="0" destOrd="0" presId="urn:microsoft.com/office/officeart/2005/8/layout/list1"/>
    <dgm:cxn modelId="{58491B42-EF14-4FEA-95A4-A0E3F4E04F80}" type="presParOf" srcId="{B66742F1-6936-415F-8B12-86E8B7B60AF1}" destId="{5CBC86E4-EF1C-4113-8573-95633BE2A4DF}" srcOrd="0" destOrd="0" presId="urn:microsoft.com/office/officeart/2005/8/layout/list1"/>
    <dgm:cxn modelId="{FDBA5AD1-328E-4117-8B7E-F51423B402EA}" type="presParOf" srcId="{B66742F1-6936-415F-8B12-86E8B7B60AF1}" destId="{4CBF28C0-25D1-40BD-A99E-178F1C9DD512}" srcOrd="1" destOrd="0" presId="urn:microsoft.com/office/officeart/2005/8/layout/list1"/>
    <dgm:cxn modelId="{A45BAF36-F704-4277-97FE-A3FA25228EA1}" type="presParOf" srcId="{466C910E-8404-464E-8DED-44C6B9E2B381}" destId="{67CDAB17-DFE2-4857-883B-28B7EAADB9D1}" srcOrd="1" destOrd="0" presId="urn:microsoft.com/office/officeart/2005/8/layout/list1"/>
    <dgm:cxn modelId="{6EBE0F20-E190-45B3-BEDC-D84CAD917C8F}" type="presParOf" srcId="{466C910E-8404-464E-8DED-44C6B9E2B381}" destId="{475E14C6-4923-4B61-BD5D-134E0F5F9CAA}" srcOrd="2" destOrd="0" presId="urn:microsoft.com/office/officeart/2005/8/layout/list1"/>
    <dgm:cxn modelId="{285D664D-A704-48AE-9E56-539E9899E2F9}" type="presParOf" srcId="{466C910E-8404-464E-8DED-44C6B9E2B381}" destId="{DAB39487-0F77-4930-90C4-7497D3723393}" srcOrd="3" destOrd="0" presId="urn:microsoft.com/office/officeart/2005/8/layout/list1"/>
    <dgm:cxn modelId="{565A3A9C-7631-4454-9B44-9662E66D5EC2}" type="presParOf" srcId="{466C910E-8404-464E-8DED-44C6B9E2B381}" destId="{204EDCD8-8DE7-4DCE-BC44-B9ABDDF91F31}" srcOrd="4" destOrd="0" presId="urn:microsoft.com/office/officeart/2005/8/layout/list1"/>
    <dgm:cxn modelId="{358DF99C-3417-4F11-8692-BE74D1FF2EDA}" type="presParOf" srcId="{204EDCD8-8DE7-4DCE-BC44-B9ABDDF91F31}" destId="{E94A75E0-CC7E-4A51-AE00-3B033D930B1C}" srcOrd="0" destOrd="0" presId="urn:microsoft.com/office/officeart/2005/8/layout/list1"/>
    <dgm:cxn modelId="{C663FFF7-925E-41A4-AD02-D5A91E2AF8DB}" type="presParOf" srcId="{204EDCD8-8DE7-4DCE-BC44-B9ABDDF91F31}" destId="{34CCC9AA-D0EF-4F65-A220-9D76EDD87942}" srcOrd="1" destOrd="0" presId="urn:microsoft.com/office/officeart/2005/8/layout/list1"/>
    <dgm:cxn modelId="{9FD04CB5-DA1C-4D07-9F6B-35075BF7A610}" type="presParOf" srcId="{466C910E-8404-464E-8DED-44C6B9E2B381}" destId="{E32AD138-69E1-4089-B246-15188484019C}" srcOrd="5" destOrd="0" presId="urn:microsoft.com/office/officeart/2005/8/layout/list1"/>
    <dgm:cxn modelId="{A87E7413-B6BE-48D0-B442-869AE6CEFBED}" type="presParOf" srcId="{466C910E-8404-464E-8DED-44C6B9E2B381}" destId="{7368C5B3-603B-464E-8B13-B3D341A70CF0}" srcOrd="6" destOrd="0" presId="urn:microsoft.com/office/officeart/2005/8/layout/list1"/>
    <dgm:cxn modelId="{D807851F-C531-477C-8416-F8F65C85DA42}" type="presParOf" srcId="{466C910E-8404-464E-8DED-44C6B9E2B381}" destId="{776AB4CA-C222-4D05-9A5D-97800C86C897}" srcOrd="7" destOrd="0" presId="urn:microsoft.com/office/officeart/2005/8/layout/list1"/>
    <dgm:cxn modelId="{FC7EB1BE-66D0-457B-8336-C4453442C4F6}" type="presParOf" srcId="{466C910E-8404-464E-8DED-44C6B9E2B381}" destId="{91FD83A2-B64D-4D71-94ED-575087899212}" srcOrd="8" destOrd="0" presId="urn:microsoft.com/office/officeart/2005/8/layout/list1"/>
    <dgm:cxn modelId="{6853DD29-4C8F-4DDE-943A-B0D4969721AE}" type="presParOf" srcId="{91FD83A2-B64D-4D71-94ED-575087899212}" destId="{C65C5783-06C4-42D7-A30D-6FA297E4FB92}" srcOrd="0" destOrd="0" presId="urn:microsoft.com/office/officeart/2005/8/layout/list1"/>
    <dgm:cxn modelId="{3ED6841E-FC4A-4202-92BF-F3CF3FFA0185}" type="presParOf" srcId="{91FD83A2-B64D-4D71-94ED-575087899212}" destId="{51784821-3035-4421-B119-E19DE0A3521D}" srcOrd="1" destOrd="0" presId="urn:microsoft.com/office/officeart/2005/8/layout/list1"/>
    <dgm:cxn modelId="{1F60FC6B-4D5F-40DF-97B8-025B99DBD951}" type="presParOf" srcId="{466C910E-8404-464E-8DED-44C6B9E2B381}" destId="{174DB1A5-8320-4A47-B2A5-DAB81FA243EA}" srcOrd="9" destOrd="0" presId="urn:microsoft.com/office/officeart/2005/8/layout/list1"/>
    <dgm:cxn modelId="{8D55CCF6-FE97-4673-938C-35B9061C02CB}" type="presParOf" srcId="{466C910E-8404-464E-8DED-44C6B9E2B381}" destId="{326639F6-2B5E-4D59-BD4C-4E4C0149944A}" srcOrd="10" destOrd="0" presId="urn:microsoft.com/office/officeart/2005/8/layout/list1"/>
    <dgm:cxn modelId="{6476152B-2528-4DD9-84DE-FC689FF321FF}" type="presParOf" srcId="{466C910E-8404-464E-8DED-44C6B9E2B381}" destId="{FD03B151-0BB0-4208-AB8F-D2FBAEB3E08F}" srcOrd="11" destOrd="0" presId="urn:microsoft.com/office/officeart/2005/8/layout/list1"/>
    <dgm:cxn modelId="{C5299DE0-9530-41AB-BF30-C4D576B74A37}" type="presParOf" srcId="{466C910E-8404-464E-8DED-44C6B9E2B381}" destId="{9B44535F-EF6D-4A14-83BB-BABF1C69B595}" srcOrd="12" destOrd="0" presId="urn:microsoft.com/office/officeart/2005/8/layout/list1"/>
    <dgm:cxn modelId="{56648A09-DEE9-4A47-97EC-CE414CCCF183}" type="presParOf" srcId="{9B44535F-EF6D-4A14-83BB-BABF1C69B595}" destId="{4DBE5F4F-59C8-40B0-905C-6B51806AE48C}" srcOrd="0" destOrd="0" presId="urn:microsoft.com/office/officeart/2005/8/layout/list1"/>
    <dgm:cxn modelId="{3F3275FD-E4A1-4734-AB4C-C1A27380602F}" type="presParOf" srcId="{9B44535F-EF6D-4A14-83BB-BABF1C69B595}" destId="{09D207B7-9925-4B85-91A9-0AFC8183BECE}" srcOrd="1" destOrd="0" presId="urn:microsoft.com/office/officeart/2005/8/layout/list1"/>
    <dgm:cxn modelId="{B39C1A99-39C1-470F-9298-851365A29F7C}" type="presParOf" srcId="{466C910E-8404-464E-8DED-44C6B9E2B381}" destId="{63F05A76-9475-4E66-A9A4-06EEC317D62F}" srcOrd="13" destOrd="0" presId="urn:microsoft.com/office/officeart/2005/8/layout/list1"/>
    <dgm:cxn modelId="{F265DA38-DE62-44F2-A44B-A145C758334F}" type="presParOf" srcId="{466C910E-8404-464E-8DED-44C6B9E2B381}" destId="{0A6E78B9-F578-4F5C-9CCE-9D3227098FC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995430-BDB8-48E8-B368-BBDCFB85CD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F054AF20-1BB9-4032-B310-886DAB32B55C}">
      <dgm:prSet phldrT="[Texto]"/>
      <dgm:spPr/>
      <dgm:t>
        <a:bodyPr/>
        <a:lstStyle/>
        <a:p>
          <a:r>
            <a:rPr lang="pt-PT" dirty="0"/>
            <a:t>Bugs</a:t>
          </a:r>
        </a:p>
      </dgm:t>
    </dgm:pt>
    <dgm:pt modelId="{B24C3F92-F2C0-44E5-8CB0-6B9672D27325}" type="parTrans" cxnId="{18B6523E-0566-478C-A9AC-A0AC4517A40A}">
      <dgm:prSet/>
      <dgm:spPr/>
      <dgm:t>
        <a:bodyPr/>
        <a:lstStyle/>
        <a:p>
          <a:endParaRPr lang="pt-PT"/>
        </a:p>
      </dgm:t>
    </dgm:pt>
    <dgm:pt modelId="{76A78A7E-DC85-4214-B565-473DB50B2396}" type="sibTrans" cxnId="{18B6523E-0566-478C-A9AC-A0AC4517A40A}">
      <dgm:prSet/>
      <dgm:spPr/>
      <dgm:t>
        <a:bodyPr/>
        <a:lstStyle/>
        <a:p>
          <a:endParaRPr lang="pt-PT"/>
        </a:p>
      </dgm:t>
    </dgm:pt>
    <dgm:pt modelId="{96499636-78C5-4A02-9418-B652D5F175AD}">
      <dgm:prSet phldrT="[Texto]"/>
      <dgm:spPr/>
      <dgm:t>
        <a:bodyPr/>
        <a:lstStyle/>
        <a:p>
          <a:r>
            <a:rPr lang="pt-PT" dirty="0"/>
            <a:t>Custo de rede</a:t>
          </a:r>
        </a:p>
      </dgm:t>
    </dgm:pt>
    <dgm:pt modelId="{2A1C167F-A76D-422B-AFBC-FAAB670D302B}" type="parTrans" cxnId="{A7E2E519-0C2D-4D07-AC0E-7B1150F1273D}">
      <dgm:prSet/>
      <dgm:spPr/>
      <dgm:t>
        <a:bodyPr/>
        <a:lstStyle/>
        <a:p>
          <a:endParaRPr lang="pt-PT"/>
        </a:p>
      </dgm:t>
    </dgm:pt>
    <dgm:pt modelId="{4FA46D4D-E7B8-4355-AE19-BE32DACD27BF}" type="sibTrans" cxnId="{A7E2E519-0C2D-4D07-AC0E-7B1150F1273D}">
      <dgm:prSet/>
      <dgm:spPr/>
      <dgm:t>
        <a:bodyPr/>
        <a:lstStyle/>
        <a:p>
          <a:endParaRPr lang="pt-PT"/>
        </a:p>
      </dgm:t>
    </dgm:pt>
    <dgm:pt modelId="{8B577D1E-1F8B-47E4-B051-F84891F7CD07}">
      <dgm:prSet phldrT="[Texto]"/>
      <dgm:spPr/>
      <dgm:t>
        <a:bodyPr/>
        <a:lstStyle/>
        <a:p>
          <a:r>
            <a:rPr lang="pt-PT" dirty="0"/>
            <a:t>Falta de mediador</a:t>
          </a:r>
        </a:p>
      </dgm:t>
    </dgm:pt>
    <dgm:pt modelId="{8225EB0C-22EE-428A-AF4B-C6ABD917F442}" type="parTrans" cxnId="{CA986EE3-EF89-482C-9F00-70722549DBCD}">
      <dgm:prSet/>
      <dgm:spPr/>
      <dgm:t>
        <a:bodyPr/>
        <a:lstStyle/>
        <a:p>
          <a:endParaRPr lang="pt-PT"/>
        </a:p>
      </dgm:t>
    </dgm:pt>
    <dgm:pt modelId="{4FCB7EF0-5125-4619-A2B9-85ABB8B5D429}" type="sibTrans" cxnId="{CA986EE3-EF89-482C-9F00-70722549DBCD}">
      <dgm:prSet/>
      <dgm:spPr/>
      <dgm:t>
        <a:bodyPr/>
        <a:lstStyle/>
        <a:p>
          <a:endParaRPr lang="pt-PT"/>
        </a:p>
      </dgm:t>
    </dgm:pt>
    <dgm:pt modelId="{F2C7370E-F189-4F17-AE7B-116F7BB8C7C3}">
      <dgm:prSet/>
      <dgm:spPr/>
      <dgm:t>
        <a:bodyPr/>
        <a:lstStyle/>
        <a:p>
          <a:r>
            <a:rPr lang="pt-PT" dirty="0"/>
            <a:t>Regulamentação em falta</a:t>
          </a:r>
        </a:p>
      </dgm:t>
    </dgm:pt>
    <dgm:pt modelId="{1A2A36E0-E9DB-48CE-8A71-EB8B46CEEE3C}" type="parTrans" cxnId="{EF2860CA-0DD6-4CEA-B82D-0AA8E835A10E}">
      <dgm:prSet/>
      <dgm:spPr/>
      <dgm:t>
        <a:bodyPr/>
        <a:lstStyle/>
        <a:p>
          <a:endParaRPr lang="pt-PT"/>
        </a:p>
      </dgm:t>
    </dgm:pt>
    <dgm:pt modelId="{24CB1722-8849-42E9-89D4-F111977AB914}" type="sibTrans" cxnId="{EF2860CA-0DD6-4CEA-B82D-0AA8E835A10E}">
      <dgm:prSet/>
      <dgm:spPr/>
      <dgm:t>
        <a:bodyPr/>
        <a:lstStyle/>
        <a:p>
          <a:endParaRPr lang="pt-PT"/>
        </a:p>
      </dgm:t>
    </dgm:pt>
    <dgm:pt modelId="{83DFE7FA-85EA-4213-84E7-702B36EC43D3}">
      <dgm:prSet/>
      <dgm:spPr/>
      <dgm:t>
        <a:bodyPr/>
        <a:lstStyle/>
        <a:p>
          <a:endParaRPr lang="pt-PT" dirty="0"/>
        </a:p>
      </dgm:t>
    </dgm:pt>
    <dgm:pt modelId="{3B5F7263-CA1C-4DF1-86A2-559028C4290C}" type="parTrans" cxnId="{8245EB81-1D55-4B93-A119-AF97C1A63798}">
      <dgm:prSet/>
      <dgm:spPr/>
      <dgm:t>
        <a:bodyPr/>
        <a:lstStyle/>
        <a:p>
          <a:endParaRPr lang="pt-PT"/>
        </a:p>
      </dgm:t>
    </dgm:pt>
    <dgm:pt modelId="{8E625C3F-88AC-42D7-9C0B-D94F13116E15}" type="sibTrans" cxnId="{8245EB81-1D55-4B93-A119-AF97C1A63798}">
      <dgm:prSet/>
      <dgm:spPr/>
      <dgm:t>
        <a:bodyPr/>
        <a:lstStyle/>
        <a:p>
          <a:endParaRPr lang="pt-PT"/>
        </a:p>
      </dgm:t>
    </dgm:pt>
    <dgm:pt modelId="{466C910E-8404-464E-8DED-44C6B9E2B381}" type="pres">
      <dgm:prSet presAssocID="{0D995430-BDB8-48E8-B368-BBDCFB85CD43}" presName="linear" presStyleCnt="0">
        <dgm:presLayoutVars>
          <dgm:dir/>
          <dgm:animLvl val="lvl"/>
          <dgm:resizeHandles val="exact"/>
        </dgm:presLayoutVars>
      </dgm:prSet>
      <dgm:spPr/>
    </dgm:pt>
    <dgm:pt modelId="{B66742F1-6936-415F-8B12-86E8B7B60AF1}" type="pres">
      <dgm:prSet presAssocID="{F054AF20-1BB9-4032-B310-886DAB32B55C}" presName="parentLin" presStyleCnt="0"/>
      <dgm:spPr/>
    </dgm:pt>
    <dgm:pt modelId="{5CBC86E4-EF1C-4113-8573-95633BE2A4DF}" type="pres">
      <dgm:prSet presAssocID="{F054AF20-1BB9-4032-B310-886DAB32B55C}" presName="parentLeftMargin" presStyleLbl="node1" presStyleIdx="0" presStyleCnt="4"/>
      <dgm:spPr/>
    </dgm:pt>
    <dgm:pt modelId="{4CBF28C0-25D1-40BD-A99E-178F1C9DD512}" type="pres">
      <dgm:prSet presAssocID="{F054AF20-1BB9-4032-B310-886DAB32B55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CDAB17-DFE2-4857-883B-28B7EAADB9D1}" type="pres">
      <dgm:prSet presAssocID="{F054AF20-1BB9-4032-B310-886DAB32B55C}" presName="negativeSpace" presStyleCnt="0"/>
      <dgm:spPr/>
    </dgm:pt>
    <dgm:pt modelId="{475E14C6-4923-4B61-BD5D-134E0F5F9CAA}" type="pres">
      <dgm:prSet presAssocID="{F054AF20-1BB9-4032-B310-886DAB32B55C}" presName="childText" presStyleLbl="conFgAcc1" presStyleIdx="0" presStyleCnt="4">
        <dgm:presLayoutVars>
          <dgm:bulletEnabled val="1"/>
        </dgm:presLayoutVars>
      </dgm:prSet>
      <dgm:spPr/>
    </dgm:pt>
    <dgm:pt modelId="{DAB39487-0F77-4930-90C4-7497D3723393}" type="pres">
      <dgm:prSet presAssocID="{76A78A7E-DC85-4214-B565-473DB50B2396}" presName="spaceBetweenRectangles" presStyleCnt="0"/>
      <dgm:spPr/>
    </dgm:pt>
    <dgm:pt modelId="{204EDCD8-8DE7-4DCE-BC44-B9ABDDF91F31}" type="pres">
      <dgm:prSet presAssocID="{96499636-78C5-4A02-9418-B652D5F175AD}" presName="parentLin" presStyleCnt="0"/>
      <dgm:spPr/>
    </dgm:pt>
    <dgm:pt modelId="{E94A75E0-CC7E-4A51-AE00-3B033D930B1C}" type="pres">
      <dgm:prSet presAssocID="{96499636-78C5-4A02-9418-B652D5F175AD}" presName="parentLeftMargin" presStyleLbl="node1" presStyleIdx="0" presStyleCnt="4"/>
      <dgm:spPr/>
    </dgm:pt>
    <dgm:pt modelId="{34CCC9AA-D0EF-4F65-A220-9D76EDD87942}" type="pres">
      <dgm:prSet presAssocID="{96499636-78C5-4A02-9418-B652D5F175A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32AD138-69E1-4089-B246-15188484019C}" type="pres">
      <dgm:prSet presAssocID="{96499636-78C5-4A02-9418-B652D5F175AD}" presName="negativeSpace" presStyleCnt="0"/>
      <dgm:spPr/>
    </dgm:pt>
    <dgm:pt modelId="{7368C5B3-603B-464E-8B13-B3D341A70CF0}" type="pres">
      <dgm:prSet presAssocID="{96499636-78C5-4A02-9418-B652D5F175AD}" presName="childText" presStyleLbl="conFgAcc1" presStyleIdx="1" presStyleCnt="4">
        <dgm:presLayoutVars>
          <dgm:bulletEnabled val="1"/>
        </dgm:presLayoutVars>
      </dgm:prSet>
      <dgm:spPr/>
    </dgm:pt>
    <dgm:pt modelId="{776AB4CA-C222-4D05-9A5D-97800C86C897}" type="pres">
      <dgm:prSet presAssocID="{4FA46D4D-E7B8-4355-AE19-BE32DACD27BF}" presName="spaceBetweenRectangles" presStyleCnt="0"/>
      <dgm:spPr/>
    </dgm:pt>
    <dgm:pt modelId="{91FD83A2-B64D-4D71-94ED-575087899212}" type="pres">
      <dgm:prSet presAssocID="{F2C7370E-F189-4F17-AE7B-116F7BB8C7C3}" presName="parentLin" presStyleCnt="0"/>
      <dgm:spPr/>
    </dgm:pt>
    <dgm:pt modelId="{C65C5783-06C4-42D7-A30D-6FA297E4FB92}" type="pres">
      <dgm:prSet presAssocID="{F2C7370E-F189-4F17-AE7B-116F7BB8C7C3}" presName="parentLeftMargin" presStyleLbl="node1" presStyleIdx="1" presStyleCnt="4"/>
      <dgm:spPr/>
    </dgm:pt>
    <dgm:pt modelId="{51784821-3035-4421-B119-E19DE0A3521D}" type="pres">
      <dgm:prSet presAssocID="{F2C7370E-F189-4F17-AE7B-116F7BB8C7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74DB1A5-8320-4A47-B2A5-DAB81FA243EA}" type="pres">
      <dgm:prSet presAssocID="{F2C7370E-F189-4F17-AE7B-116F7BB8C7C3}" presName="negativeSpace" presStyleCnt="0"/>
      <dgm:spPr/>
    </dgm:pt>
    <dgm:pt modelId="{326639F6-2B5E-4D59-BD4C-4E4C0149944A}" type="pres">
      <dgm:prSet presAssocID="{F2C7370E-F189-4F17-AE7B-116F7BB8C7C3}" presName="childText" presStyleLbl="conFgAcc1" presStyleIdx="2" presStyleCnt="4">
        <dgm:presLayoutVars>
          <dgm:bulletEnabled val="1"/>
        </dgm:presLayoutVars>
      </dgm:prSet>
      <dgm:spPr/>
    </dgm:pt>
    <dgm:pt modelId="{FD03B151-0BB0-4208-AB8F-D2FBAEB3E08F}" type="pres">
      <dgm:prSet presAssocID="{24CB1722-8849-42E9-89D4-F111977AB914}" presName="spaceBetweenRectangles" presStyleCnt="0"/>
      <dgm:spPr/>
    </dgm:pt>
    <dgm:pt modelId="{9B44535F-EF6D-4A14-83BB-BABF1C69B595}" type="pres">
      <dgm:prSet presAssocID="{8B577D1E-1F8B-47E4-B051-F84891F7CD07}" presName="parentLin" presStyleCnt="0"/>
      <dgm:spPr/>
    </dgm:pt>
    <dgm:pt modelId="{4DBE5F4F-59C8-40B0-905C-6B51806AE48C}" type="pres">
      <dgm:prSet presAssocID="{8B577D1E-1F8B-47E4-B051-F84891F7CD07}" presName="parentLeftMargin" presStyleLbl="node1" presStyleIdx="2" presStyleCnt="4"/>
      <dgm:spPr/>
    </dgm:pt>
    <dgm:pt modelId="{09D207B7-9925-4B85-91A9-0AFC8183BECE}" type="pres">
      <dgm:prSet presAssocID="{8B577D1E-1F8B-47E4-B051-F84891F7CD0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3F05A76-9475-4E66-A9A4-06EEC317D62F}" type="pres">
      <dgm:prSet presAssocID="{8B577D1E-1F8B-47E4-B051-F84891F7CD07}" presName="negativeSpace" presStyleCnt="0"/>
      <dgm:spPr/>
    </dgm:pt>
    <dgm:pt modelId="{0A6E78B9-F578-4F5C-9CCE-9D3227098FC3}" type="pres">
      <dgm:prSet presAssocID="{8B577D1E-1F8B-47E4-B051-F84891F7CD0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7E2E519-0C2D-4D07-AC0E-7B1150F1273D}" srcId="{0D995430-BDB8-48E8-B368-BBDCFB85CD43}" destId="{96499636-78C5-4A02-9418-B652D5F175AD}" srcOrd="1" destOrd="0" parTransId="{2A1C167F-A76D-422B-AFBC-FAAB670D302B}" sibTransId="{4FA46D4D-E7B8-4355-AE19-BE32DACD27BF}"/>
    <dgm:cxn modelId="{F0D0F937-C1F0-4F8A-A6C4-78705B7460B5}" type="presOf" srcId="{8B577D1E-1F8B-47E4-B051-F84891F7CD07}" destId="{09D207B7-9925-4B85-91A9-0AFC8183BECE}" srcOrd="1" destOrd="0" presId="urn:microsoft.com/office/officeart/2005/8/layout/list1"/>
    <dgm:cxn modelId="{364EFC39-3552-4774-B7FB-7F8A02699EC9}" type="presOf" srcId="{F054AF20-1BB9-4032-B310-886DAB32B55C}" destId="{4CBF28C0-25D1-40BD-A99E-178F1C9DD512}" srcOrd="1" destOrd="0" presId="urn:microsoft.com/office/officeart/2005/8/layout/list1"/>
    <dgm:cxn modelId="{18B6523E-0566-478C-A9AC-A0AC4517A40A}" srcId="{0D995430-BDB8-48E8-B368-BBDCFB85CD43}" destId="{F054AF20-1BB9-4032-B310-886DAB32B55C}" srcOrd="0" destOrd="0" parTransId="{B24C3F92-F2C0-44E5-8CB0-6B9672D27325}" sibTransId="{76A78A7E-DC85-4214-B565-473DB50B2396}"/>
    <dgm:cxn modelId="{81F4A66C-90F9-4365-B231-BE71763EC454}" type="presOf" srcId="{F2C7370E-F189-4F17-AE7B-116F7BB8C7C3}" destId="{C65C5783-06C4-42D7-A30D-6FA297E4FB92}" srcOrd="0" destOrd="0" presId="urn:microsoft.com/office/officeart/2005/8/layout/list1"/>
    <dgm:cxn modelId="{16E4A455-A340-460F-87DF-9F5F1CBE63C9}" type="presOf" srcId="{96499636-78C5-4A02-9418-B652D5F175AD}" destId="{34CCC9AA-D0EF-4F65-A220-9D76EDD87942}" srcOrd="1" destOrd="0" presId="urn:microsoft.com/office/officeart/2005/8/layout/list1"/>
    <dgm:cxn modelId="{5753AA79-0A15-4EA8-A013-9F34EC22D643}" type="presOf" srcId="{8B577D1E-1F8B-47E4-B051-F84891F7CD07}" destId="{4DBE5F4F-59C8-40B0-905C-6B51806AE48C}" srcOrd="0" destOrd="0" presId="urn:microsoft.com/office/officeart/2005/8/layout/list1"/>
    <dgm:cxn modelId="{8245EB81-1D55-4B93-A119-AF97C1A63798}" srcId="{8B577D1E-1F8B-47E4-B051-F84891F7CD07}" destId="{83DFE7FA-85EA-4213-84E7-702B36EC43D3}" srcOrd="0" destOrd="0" parTransId="{3B5F7263-CA1C-4DF1-86A2-559028C4290C}" sibTransId="{8E625C3F-88AC-42D7-9C0B-D94F13116E15}"/>
    <dgm:cxn modelId="{97519E92-941E-46A9-8A1F-092F596BB1A5}" type="presOf" srcId="{0D995430-BDB8-48E8-B368-BBDCFB85CD43}" destId="{466C910E-8404-464E-8DED-44C6B9E2B381}" srcOrd="0" destOrd="0" presId="urn:microsoft.com/office/officeart/2005/8/layout/list1"/>
    <dgm:cxn modelId="{66A9B9AD-46A6-4AB6-B256-FF97656119B2}" type="presOf" srcId="{96499636-78C5-4A02-9418-B652D5F175AD}" destId="{E94A75E0-CC7E-4A51-AE00-3B033D930B1C}" srcOrd="0" destOrd="0" presId="urn:microsoft.com/office/officeart/2005/8/layout/list1"/>
    <dgm:cxn modelId="{EF2860CA-0DD6-4CEA-B82D-0AA8E835A10E}" srcId="{0D995430-BDB8-48E8-B368-BBDCFB85CD43}" destId="{F2C7370E-F189-4F17-AE7B-116F7BB8C7C3}" srcOrd="2" destOrd="0" parTransId="{1A2A36E0-E9DB-48CE-8A71-EB8B46CEEE3C}" sibTransId="{24CB1722-8849-42E9-89D4-F111977AB914}"/>
    <dgm:cxn modelId="{8AB331D9-97E8-4D8A-807F-FB226441F010}" type="presOf" srcId="{83DFE7FA-85EA-4213-84E7-702B36EC43D3}" destId="{0A6E78B9-F578-4F5C-9CCE-9D3227098FC3}" srcOrd="0" destOrd="0" presId="urn:microsoft.com/office/officeart/2005/8/layout/list1"/>
    <dgm:cxn modelId="{CA986EE3-EF89-482C-9F00-70722549DBCD}" srcId="{0D995430-BDB8-48E8-B368-BBDCFB85CD43}" destId="{8B577D1E-1F8B-47E4-B051-F84891F7CD07}" srcOrd="3" destOrd="0" parTransId="{8225EB0C-22EE-428A-AF4B-C6ABD917F442}" sibTransId="{4FCB7EF0-5125-4619-A2B9-85ABB8B5D429}"/>
    <dgm:cxn modelId="{BB1308F6-216C-45D3-A31A-4AB5AAB4F84A}" type="presOf" srcId="{F054AF20-1BB9-4032-B310-886DAB32B55C}" destId="{5CBC86E4-EF1C-4113-8573-95633BE2A4DF}" srcOrd="0" destOrd="0" presId="urn:microsoft.com/office/officeart/2005/8/layout/list1"/>
    <dgm:cxn modelId="{FBF8B8FC-68B1-4BF9-BA50-570C90B4824E}" type="presOf" srcId="{F2C7370E-F189-4F17-AE7B-116F7BB8C7C3}" destId="{51784821-3035-4421-B119-E19DE0A3521D}" srcOrd="1" destOrd="0" presId="urn:microsoft.com/office/officeart/2005/8/layout/list1"/>
    <dgm:cxn modelId="{CD613CFC-063A-467C-A3D1-5B291D68852B}" type="presParOf" srcId="{466C910E-8404-464E-8DED-44C6B9E2B381}" destId="{B66742F1-6936-415F-8B12-86E8B7B60AF1}" srcOrd="0" destOrd="0" presId="urn:microsoft.com/office/officeart/2005/8/layout/list1"/>
    <dgm:cxn modelId="{58491B42-EF14-4FEA-95A4-A0E3F4E04F80}" type="presParOf" srcId="{B66742F1-6936-415F-8B12-86E8B7B60AF1}" destId="{5CBC86E4-EF1C-4113-8573-95633BE2A4DF}" srcOrd="0" destOrd="0" presId="urn:microsoft.com/office/officeart/2005/8/layout/list1"/>
    <dgm:cxn modelId="{FDBA5AD1-328E-4117-8B7E-F51423B402EA}" type="presParOf" srcId="{B66742F1-6936-415F-8B12-86E8B7B60AF1}" destId="{4CBF28C0-25D1-40BD-A99E-178F1C9DD512}" srcOrd="1" destOrd="0" presId="urn:microsoft.com/office/officeart/2005/8/layout/list1"/>
    <dgm:cxn modelId="{A45BAF36-F704-4277-97FE-A3FA25228EA1}" type="presParOf" srcId="{466C910E-8404-464E-8DED-44C6B9E2B381}" destId="{67CDAB17-DFE2-4857-883B-28B7EAADB9D1}" srcOrd="1" destOrd="0" presId="urn:microsoft.com/office/officeart/2005/8/layout/list1"/>
    <dgm:cxn modelId="{6EBE0F20-E190-45B3-BEDC-D84CAD917C8F}" type="presParOf" srcId="{466C910E-8404-464E-8DED-44C6B9E2B381}" destId="{475E14C6-4923-4B61-BD5D-134E0F5F9CAA}" srcOrd="2" destOrd="0" presId="urn:microsoft.com/office/officeart/2005/8/layout/list1"/>
    <dgm:cxn modelId="{285D664D-A704-48AE-9E56-539E9899E2F9}" type="presParOf" srcId="{466C910E-8404-464E-8DED-44C6B9E2B381}" destId="{DAB39487-0F77-4930-90C4-7497D3723393}" srcOrd="3" destOrd="0" presId="urn:microsoft.com/office/officeart/2005/8/layout/list1"/>
    <dgm:cxn modelId="{565A3A9C-7631-4454-9B44-9662E66D5EC2}" type="presParOf" srcId="{466C910E-8404-464E-8DED-44C6B9E2B381}" destId="{204EDCD8-8DE7-4DCE-BC44-B9ABDDF91F31}" srcOrd="4" destOrd="0" presId="urn:microsoft.com/office/officeart/2005/8/layout/list1"/>
    <dgm:cxn modelId="{358DF99C-3417-4F11-8692-BE74D1FF2EDA}" type="presParOf" srcId="{204EDCD8-8DE7-4DCE-BC44-B9ABDDF91F31}" destId="{E94A75E0-CC7E-4A51-AE00-3B033D930B1C}" srcOrd="0" destOrd="0" presId="urn:microsoft.com/office/officeart/2005/8/layout/list1"/>
    <dgm:cxn modelId="{C663FFF7-925E-41A4-AD02-D5A91E2AF8DB}" type="presParOf" srcId="{204EDCD8-8DE7-4DCE-BC44-B9ABDDF91F31}" destId="{34CCC9AA-D0EF-4F65-A220-9D76EDD87942}" srcOrd="1" destOrd="0" presId="urn:microsoft.com/office/officeart/2005/8/layout/list1"/>
    <dgm:cxn modelId="{9FD04CB5-DA1C-4D07-9F6B-35075BF7A610}" type="presParOf" srcId="{466C910E-8404-464E-8DED-44C6B9E2B381}" destId="{E32AD138-69E1-4089-B246-15188484019C}" srcOrd="5" destOrd="0" presId="urn:microsoft.com/office/officeart/2005/8/layout/list1"/>
    <dgm:cxn modelId="{A87E7413-B6BE-48D0-B442-869AE6CEFBED}" type="presParOf" srcId="{466C910E-8404-464E-8DED-44C6B9E2B381}" destId="{7368C5B3-603B-464E-8B13-B3D341A70CF0}" srcOrd="6" destOrd="0" presId="urn:microsoft.com/office/officeart/2005/8/layout/list1"/>
    <dgm:cxn modelId="{D807851F-C531-477C-8416-F8F65C85DA42}" type="presParOf" srcId="{466C910E-8404-464E-8DED-44C6B9E2B381}" destId="{776AB4CA-C222-4D05-9A5D-97800C86C897}" srcOrd="7" destOrd="0" presId="urn:microsoft.com/office/officeart/2005/8/layout/list1"/>
    <dgm:cxn modelId="{FC7EB1BE-66D0-457B-8336-C4453442C4F6}" type="presParOf" srcId="{466C910E-8404-464E-8DED-44C6B9E2B381}" destId="{91FD83A2-B64D-4D71-94ED-575087899212}" srcOrd="8" destOrd="0" presId="urn:microsoft.com/office/officeart/2005/8/layout/list1"/>
    <dgm:cxn modelId="{6853DD29-4C8F-4DDE-943A-B0D4969721AE}" type="presParOf" srcId="{91FD83A2-B64D-4D71-94ED-575087899212}" destId="{C65C5783-06C4-42D7-A30D-6FA297E4FB92}" srcOrd="0" destOrd="0" presId="urn:microsoft.com/office/officeart/2005/8/layout/list1"/>
    <dgm:cxn modelId="{3ED6841E-FC4A-4202-92BF-F3CF3FFA0185}" type="presParOf" srcId="{91FD83A2-B64D-4D71-94ED-575087899212}" destId="{51784821-3035-4421-B119-E19DE0A3521D}" srcOrd="1" destOrd="0" presId="urn:microsoft.com/office/officeart/2005/8/layout/list1"/>
    <dgm:cxn modelId="{1F60FC6B-4D5F-40DF-97B8-025B99DBD951}" type="presParOf" srcId="{466C910E-8404-464E-8DED-44C6B9E2B381}" destId="{174DB1A5-8320-4A47-B2A5-DAB81FA243EA}" srcOrd="9" destOrd="0" presId="urn:microsoft.com/office/officeart/2005/8/layout/list1"/>
    <dgm:cxn modelId="{8D55CCF6-FE97-4673-938C-35B9061C02CB}" type="presParOf" srcId="{466C910E-8404-464E-8DED-44C6B9E2B381}" destId="{326639F6-2B5E-4D59-BD4C-4E4C0149944A}" srcOrd="10" destOrd="0" presId="urn:microsoft.com/office/officeart/2005/8/layout/list1"/>
    <dgm:cxn modelId="{6476152B-2528-4DD9-84DE-FC689FF321FF}" type="presParOf" srcId="{466C910E-8404-464E-8DED-44C6B9E2B381}" destId="{FD03B151-0BB0-4208-AB8F-D2FBAEB3E08F}" srcOrd="11" destOrd="0" presId="urn:microsoft.com/office/officeart/2005/8/layout/list1"/>
    <dgm:cxn modelId="{C5299DE0-9530-41AB-BF30-C4D576B74A37}" type="presParOf" srcId="{466C910E-8404-464E-8DED-44C6B9E2B381}" destId="{9B44535F-EF6D-4A14-83BB-BABF1C69B595}" srcOrd="12" destOrd="0" presId="urn:microsoft.com/office/officeart/2005/8/layout/list1"/>
    <dgm:cxn modelId="{56648A09-DEE9-4A47-97EC-CE414CCCF183}" type="presParOf" srcId="{9B44535F-EF6D-4A14-83BB-BABF1C69B595}" destId="{4DBE5F4F-59C8-40B0-905C-6B51806AE48C}" srcOrd="0" destOrd="0" presId="urn:microsoft.com/office/officeart/2005/8/layout/list1"/>
    <dgm:cxn modelId="{3F3275FD-E4A1-4734-AB4C-C1A27380602F}" type="presParOf" srcId="{9B44535F-EF6D-4A14-83BB-BABF1C69B595}" destId="{09D207B7-9925-4B85-91A9-0AFC8183BECE}" srcOrd="1" destOrd="0" presId="urn:microsoft.com/office/officeart/2005/8/layout/list1"/>
    <dgm:cxn modelId="{B39C1A99-39C1-470F-9298-851365A29F7C}" type="presParOf" srcId="{466C910E-8404-464E-8DED-44C6B9E2B381}" destId="{63F05A76-9475-4E66-A9A4-06EEC317D62F}" srcOrd="13" destOrd="0" presId="urn:microsoft.com/office/officeart/2005/8/layout/list1"/>
    <dgm:cxn modelId="{F265DA38-DE62-44F2-A44B-A145C758334F}" type="presParOf" srcId="{466C910E-8404-464E-8DED-44C6B9E2B381}" destId="{0A6E78B9-F578-4F5C-9CCE-9D3227098FC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995430-BDB8-48E8-B368-BBDCFB85CD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F054AF20-1BB9-4032-B310-886DAB32B55C}">
      <dgm:prSet phldrT="[Texto]"/>
      <dgm:spPr/>
      <dgm:t>
        <a:bodyPr/>
        <a:lstStyle/>
        <a:p>
          <a:r>
            <a:rPr lang="pt-PT" dirty="0"/>
            <a:t>Erros não podem ser remediados</a:t>
          </a:r>
        </a:p>
      </dgm:t>
    </dgm:pt>
    <dgm:pt modelId="{B24C3F92-F2C0-44E5-8CB0-6B9672D27325}" type="parTrans" cxnId="{18B6523E-0566-478C-A9AC-A0AC4517A40A}">
      <dgm:prSet/>
      <dgm:spPr/>
      <dgm:t>
        <a:bodyPr/>
        <a:lstStyle/>
        <a:p>
          <a:endParaRPr lang="pt-PT"/>
        </a:p>
      </dgm:t>
    </dgm:pt>
    <dgm:pt modelId="{76A78A7E-DC85-4214-B565-473DB50B2396}" type="sibTrans" cxnId="{18B6523E-0566-478C-A9AC-A0AC4517A40A}">
      <dgm:prSet/>
      <dgm:spPr/>
      <dgm:t>
        <a:bodyPr/>
        <a:lstStyle/>
        <a:p>
          <a:endParaRPr lang="pt-PT"/>
        </a:p>
      </dgm:t>
    </dgm:pt>
    <dgm:pt modelId="{96499636-78C5-4A02-9418-B652D5F175AD}">
      <dgm:prSet phldrT="[Texto]"/>
      <dgm:spPr/>
      <dgm:t>
        <a:bodyPr/>
        <a:lstStyle/>
        <a:p>
          <a:r>
            <a:rPr lang="pt-PT" dirty="0"/>
            <a:t>Contratos errados</a:t>
          </a:r>
        </a:p>
      </dgm:t>
    </dgm:pt>
    <dgm:pt modelId="{2A1C167F-A76D-422B-AFBC-FAAB670D302B}" type="parTrans" cxnId="{A7E2E519-0C2D-4D07-AC0E-7B1150F1273D}">
      <dgm:prSet/>
      <dgm:spPr/>
      <dgm:t>
        <a:bodyPr/>
        <a:lstStyle/>
        <a:p>
          <a:endParaRPr lang="pt-PT"/>
        </a:p>
      </dgm:t>
    </dgm:pt>
    <dgm:pt modelId="{4FA46D4D-E7B8-4355-AE19-BE32DACD27BF}" type="sibTrans" cxnId="{A7E2E519-0C2D-4D07-AC0E-7B1150F1273D}">
      <dgm:prSet/>
      <dgm:spPr/>
      <dgm:t>
        <a:bodyPr/>
        <a:lstStyle/>
        <a:p>
          <a:endParaRPr lang="pt-PT"/>
        </a:p>
      </dgm:t>
    </dgm:pt>
    <dgm:pt modelId="{8B577D1E-1F8B-47E4-B051-F84891F7CD07}">
      <dgm:prSet phldrT="[Texto]"/>
      <dgm:spPr/>
      <dgm:t>
        <a:bodyPr/>
        <a:lstStyle/>
        <a:p>
          <a:r>
            <a:rPr lang="pt-PT" dirty="0"/>
            <a:t>Contratos tradicionais</a:t>
          </a:r>
        </a:p>
      </dgm:t>
    </dgm:pt>
    <dgm:pt modelId="{8225EB0C-22EE-428A-AF4B-C6ABD917F442}" type="parTrans" cxnId="{CA986EE3-EF89-482C-9F00-70722549DBCD}">
      <dgm:prSet/>
      <dgm:spPr/>
      <dgm:t>
        <a:bodyPr/>
        <a:lstStyle/>
        <a:p>
          <a:endParaRPr lang="pt-PT"/>
        </a:p>
      </dgm:t>
    </dgm:pt>
    <dgm:pt modelId="{4FCB7EF0-5125-4619-A2B9-85ABB8B5D429}" type="sibTrans" cxnId="{CA986EE3-EF89-482C-9F00-70722549DBCD}">
      <dgm:prSet/>
      <dgm:spPr/>
      <dgm:t>
        <a:bodyPr/>
        <a:lstStyle/>
        <a:p>
          <a:endParaRPr lang="pt-PT"/>
        </a:p>
      </dgm:t>
    </dgm:pt>
    <dgm:pt modelId="{F2C7370E-F189-4F17-AE7B-116F7BB8C7C3}">
      <dgm:prSet/>
      <dgm:spPr/>
      <dgm:t>
        <a:bodyPr/>
        <a:lstStyle/>
        <a:p>
          <a:r>
            <a:rPr lang="pt-PT" dirty="0"/>
            <a:t>Dados pessoais</a:t>
          </a:r>
        </a:p>
      </dgm:t>
    </dgm:pt>
    <dgm:pt modelId="{1A2A36E0-E9DB-48CE-8A71-EB8B46CEEE3C}" type="parTrans" cxnId="{EF2860CA-0DD6-4CEA-B82D-0AA8E835A10E}">
      <dgm:prSet/>
      <dgm:spPr/>
      <dgm:t>
        <a:bodyPr/>
        <a:lstStyle/>
        <a:p>
          <a:endParaRPr lang="pt-PT"/>
        </a:p>
      </dgm:t>
    </dgm:pt>
    <dgm:pt modelId="{24CB1722-8849-42E9-89D4-F111977AB914}" type="sibTrans" cxnId="{EF2860CA-0DD6-4CEA-B82D-0AA8E835A10E}">
      <dgm:prSet/>
      <dgm:spPr/>
      <dgm:t>
        <a:bodyPr/>
        <a:lstStyle/>
        <a:p>
          <a:endParaRPr lang="pt-PT"/>
        </a:p>
      </dgm:t>
    </dgm:pt>
    <dgm:pt modelId="{83DFE7FA-85EA-4213-84E7-702B36EC43D3}">
      <dgm:prSet/>
      <dgm:spPr/>
      <dgm:t>
        <a:bodyPr/>
        <a:lstStyle/>
        <a:p>
          <a:endParaRPr lang="pt-PT" dirty="0"/>
        </a:p>
      </dgm:t>
    </dgm:pt>
    <dgm:pt modelId="{3B5F7263-CA1C-4DF1-86A2-559028C4290C}" type="parTrans" cxnId="{8245EB81-1D55-4B93-A119-AF97C1A63798}">
      <dgm:prSet/>
      <dgm:spPr/>
      <dgm:t>
        <a:bodyPr/>
        <a:lstStyle/>
        <a:p>
          <a:endParaRPr lang="pt-PT"/>
        </a:p>
      </dgm:t>
    </dgm:pt>
    <dgm:pt modelId="{8E625C3F-88AC-42D7-9C0B-D94F13116E15}" type="sibTrans" cxnId="{8245EB81-1D55-4B93-A119-AF97C1A63798}">
      <dgm:prSet/>
      <dgm:spPr/>
      <dgm:t>
        <a:bodyPr/>
        <a:lstStyle/>
        <a:p>
          <a:endParaRPr lang="pt-PT"/>
        </a:p>
      </dgm:t>
    </dgm:pt>
    <dgm:pt modelId="{466C910E-8404-464E-8DED-44C6B9E2B381}" type="pres">
      <dgm:prSet presAssocID="{0D995430-BDB8-48E8-B368-BBDCFB85CD43}" presName="linear" presStyleCnt="0">
        <dgm:presLayoutVars>
          <dgm:dir/>
          <dgm:animLvl val="lvl"/>
          <dgm:resizeHandles val="exact"/>
        </dgm:presLayoutVars>
      </dgm:prSet>
      <dgm:spPr/>
    </dgm:pt>
    <dgm:pt modelId="{B66742F1-6936-415F-8B12-86E8B7B60AF1}" type="pres">
      <dgm:prSet presAssocID="{F054AF20-1BB9-4032-B310-886DAB32B55C}" presName="parentLin" presStyleCnt="0"/>
      <dgm:spPr/>
    </dgm:pt>
    <dgm:pt modelId="{5CBC86E4-EF1C-4113-8573-95633BE2A4DF}" type="pres">
      <dgm:prSet presAssocID="{F054AF20-1BB9-4032-B310-886DAB32B55C}" presName="parentLeftMargin" presStyleLbl="node1" presStyleIdx="0" presStyleCnt="4"/>
      <dgm:spPr/>
    </dgm:pt>
    <dgm:pt modelId="{4CBF28C0-25D1-40BD-A99E-178F1C9DD512}" type="pres">
      <dgm:prSet presAssocID="{F054AF20-1BB9-4032-B310-886DAB32B55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CDAB17-DFE2-4857-883B-28B7EAADB9D1}" type="pres">
      <dgm:prSet presAssocID="{F054AF20-1BB9-4032-B310-886DAB32B55C}" presName="negativeSpace" presStyleCnt="0"/>
      <dgm:spPr/>
    </dgm:pt>
    <dgm:pt modelId="{475E14C6-4923-4B61-BD5D-134E0F5F9CAA}" type="pres">
      <dgm:prSet presAssocID="{F054AF20-1BB9-4032-B310-886DAB32B55C}" presName="childText" presStyleLbl="conFgAcc1" presStyleIdx="0" presStyleCnt="4">
        <dgm:presLayoutVars>
          <dgm:bulletEnabled val="1"/>
        </dgm:presLayoutVars>
      </dgm:prSet>
      <dgm:spPr/>
    </dgm:pt>
    <dgm:pt modelId="{DAB39487-0F77-4930-90C4-7497D3723393}" type="pres">
      <dgm:prSet presAssocID="{76A78A7E-DC85-4214-B565-473DB50B2396}" presName="spaceBetweenRectangles" presStyleCnt="0"/>
      <dgm:spPr/>
    </dgm:pt>
    <dgm:pt modelId="{204EDCD8-8DE7-4DCE-BC44-B9ABDDF91F31}" type="pres">
      <dgm:prSet presAssocID="{96499636-78C5-4A02-9418-B652D5F175AD}" presName="parentLin" presStyleCnt="0"/>
      <dgm:spPr/>
    </dgm:pt>
    <dgm:pt modelId="{E94A75E0-CC7E-4A51-AE00-3B033D930B1C}" type="pres">
      <dgm:prSet presAssocID="{96499636-78C5-4A02-9418-B652D5F175AD}" presName="parentLeftMargin" presStyleLbl="node1" presStyleIdx="0" presStyleCnt="4"/>
      <dgm:spPr/>
    </dgm:pt>
    <dgm:pt modelId="{34CCC9AA-D0EF-4F65-A220-9D76EDD87942}" type="pres">
      <dgm:prSet presAssocID="{96499636-78C5-4A02-9418-B652D5F175A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32AD138-69E1-4089-B246-15188484019C}" type="pres">
      <dgm:prSet presAssocID="{96499636-78C5-4A02-9418-B652D5F175AD}" presName="negativeSpace" presStyleCnt="0"/>
      <dgm:spPr/>
    </dgm:pt>
    <dgm:pt modelId="{7368C5B3-603B-464E-8B13-B3D341A70CF0}" type="pres">
      <dgm:prSet presAssocID="{96499636-78C5-4A02-9418-B652D5F175AD}" presName="childText" presStyleLbl="conFgAcc1" presStyleIdx="1" presStyleCnt="4">
        <dgm:presLayoutVars>
          <dgm:bulletEnabled val="1"/>
        </dgm:presLayoutVars>
      </dgm:prSet>
      <dgm:spPr/>
    </dgm:pt>
    <dgm:pt modelId="{776AB4CA-C222-4D05-9A5D-97800C86C897}" type="pres">
      <dgm:prSet presAssocID="{4FA46D4D-E7B8-4355-AE19-BE32DACD27BF}" presName="spaceBetweenRectangles" presStyleCnt="0"/>
      <dgm:spPr/>
    </dgm:pt>
    <dgm:pt modelId="{91FD83A2-B64D-4D71-94ED-575087899212}" type="pres">
      <dgm:prSet presAssocID="{F2C7370E-F189-4F17-AE7B-116F7BB8C7C3}" presName="parentLin" presStyleCnt="0"/>
      <dgm:spPr/>
    </dgm:pt>
    <dgm:pt modelId="{C65C5783-06C4-42D7-A30D-6FA297E4FB92}" type="pres">
      <dgm:prSet presAssocID="{F2C7370E-F189-4F17-AE7B-116F7BB8C7C3}" presName="parentLeftMargin" presStyleLbl="node1" presStyleIdx="1" presStyleCnt="4"/>
      <dgm:spPr/>
    </dgm:pt>
    <dgm:pt modelId="{51784821-3035-4421-B119-E19DE0A3521D}" type="pres">
      <dgm:prSet presAssocID="{F2C7370E-F189-4F17-AE7B-116F7BB8C7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74DB1A5-8320-4A47-B2A5-DAB81FA243EA}" type="pres">
      <dgm:prSet presAssocID="{F2C7370E-F189-4F17-AE7B-116F7BB8C7C3}" presName="negativeSpace" presStyleCnt="0"/>
      <dgm:spPr/>
    </dgm:pt>
    <dgm:pt modelId="{326639F6-2B5E-4D59-BD4C-4E4C0149944A}" type="pres">
      <dgm:prSet presAssocID="{F2C7370E-F189-4F17-AE7B-116F7BB8C7C3}" presName="childText" presStyleLbl="conFgAcc1" presStyleIdx="2" presStyleCnt="4">
        <dgm:presLayoutVars>
          <dgm:bulletEnabled val="1"/>
        </dgm:presLayoutVars>
      </dgm:prSet>
      <dgm:spPr/>
    </dgm:pt>
    <dgm:pt modelId="{FD03B151-0BB0-4208-AB8F-D2FBAEB3E08F}" type="pres">
      <dgm:prSet presAssocID="{24CB1722-8849-42E9-89D4-F111977AB914}" presName="spaceBetweenRectangles" presStyleCnt="0"/>
      <dgm:spPr/>
    </dgm:pt>
    <dgm:pt modelId="{9B44535F-EF6D-4A14-83BB-BABF1C69B595}" type="pres">
      <dgm:prSet presAssocID="{8B577D1E-1F8B-47E4-B051-F84891F7CD07}" presName="parentLin" presStyleCnt="0"/>
      <dgm:spPr/>
    </dgm:pt>
    <dgm:pt modelId="{4DBE5F4F-59C8-40B0-905C-6B51806AE48C}" type="pres">
      <dgm:prSet presAssocID="{8B577D1E-1F8B-47E4-B051-F84891F7CD07}" presName="parentLeftMargin" presStyleLbl="node1" presStyleIdx="2" presStyleCnt="4"/>
      <dgm:spPr/>
    </dgm:pt>
    <dgm:pt modelId="{09D207B7-9925-4B85-91A9-0AFC8183BECE}" type="pres">
      <dgm:prSet presAssocID="{8B577D1E-1F8B-47E4-B051-F84891F7CD0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3F05A76-9475-4E66-A9A4-06EEC317D62F}" type="pres">
      <dgm:prSet presAssocID="{8B577D1E-1F8B-47E4-B051-F84891F7CD07}" presName="negativeSpace" presStyleCnt="0"/>
      <dgm:spPr/>
    </dgm:pt>
    <dgm:pt modelId="{0A6E78B9-F578-4F5C-9CCE-9D3227098FC3}" type="pres">
      <dgm:prSet presAssocID="{8B577D1E-1F8B-47E4-B051-F84891F7CD0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7E2E519-0C2D-4D07-AC0E-7B1150F1273D}" srcId="{0D995430-BDB8-48E8-B368-BBDCFB85CD43}" destId="{96499636-78C5-4A02-9418-B652D5F175AD}" srcOrd="1" destOrd="0" parTransId="{2A1C167F-A76D-422B-AFBC-FAAB670D302B}" sibTransId="{4FA46D4D-E7B8-4355-AE19-BE32DACD27BF}"/>
    <dgm:cxn modelId="{F0D0F937-C1F0-4F8A-A6C4-78705B7460B5}" type="presOf" srcId="{8B577D1E-1F8B-47E4-B051-F84891F7CD07}" destId="{09D207B7-9925-4B85-91A9-0AFC8183BECE}" srcOrd="1" destOrd="0" presId="urn:microsoft.com/office/officeart/2005/8/layout/list1"/>
    <dgm:cxn modelId="{364EFC39-3552-4774-B7FB-7F8A02699EC9}" type="presOf" srcId="{F054AF20-1BB9-4032-B310-886DAB32B55C}" destId="{4CBF28C0-25D1-40BD-A99E-178F1C9DD512}" srcOrd="1" destOrd="0" presId="urn:microsoft.com/office/officeart/2005/8/layout/list1"/>
    <dgm:cxn modelId="{18B6523E-0566-478C-A9AC-A0AC4517A40A}" srcId="{0D995430-BDB8-48E8-B368-BBDCFB85CD43}" destId="{F054AF20-1BB9-4032-B310-886DAB32B55C}" srcOrd="0" destOrd="0" parTransId="{B24C3F92-F2C0-44E5-8CB0-6B9672D27325}" sibTransId="{76A78A7E-DC85-4214-B565-473DB50B2396}"/>
    <dgm:cxn modelId="{81F4A66C-90F9-4365-B231-BE71763EC454}" type="presOf" srcId="{F2C7370E-F189-4F17-AE7B-116F7BB8C7C3}" destId="{C65C5783-06C4-42D7-A30D-6FA297E4FB92}" srcOrd="0" destOrd="0" presId="urn:microsoft.com/office/officeart/2005/8/layout/list1"/>
    <dgm:cxn modelId="{16E4A455-A340-460F-87DF-9F5F1CBE63C9}" type="presOf" srcId="{96499636-78C5-4A02-9418-B652D5F175AD}" destId="{34CCC9AA-D0EF-4F65-A220-9D76EDD87942}" srcOrd="1" destOrd="0" presId="urn:microsoft.com/office/officeart/2005/8/layout/list1"/>
    <dgm:cxn modelId="{5753AA79-0A15-4EA8-A013-9F34EC22D643}" type="presOf" srcId="{8B577D1E-1F8B-47E4-B051-F84891F7CD07}" destId="{4DBE5F4F-59C8-40B0-905C-6B51806AE48C}" srcOrd="0" destOrd="0" presId="urn:microsoft.com/office/officeart/2005/8/layout/list1"/>
    <dgm:cxn modelId="{8245EB81-1D55-4B93-A119-AF97C1A63798}" srcId="{8B577D1E-1F8B-47E4-B051-F84891F7CD07}" destId="{83DFE7FA-85EA-4213-84E7-702B36EC43D3}" srcOrd="0" destOrd="0" parTransId="{3B5F7263-CA1C-4DF1-86A2-559028C4290C}" sibTransId="{8E625C3F-88AC-42D7-9C0B-D94F13116E15}"/>
    <dgm:cxn modelId="{97519E92-941E-46A9-8A1F-092F596BB1A5}" type="presOf" srcId="{0D995430-BDB8-48E8-B368-BBDCFB85CD43}" destId="{466C910E-8404-464E-8DED-44C6B9E2B381}" srcOrd="0" destOrd="0" presId="urn:microsoft.com/office/officeart/2005/8/layout/list1"/>
    <dgm:cxn modelId="{66A9B9AD-46A6-4AB6-B256-FF97656119B2}" type="presOf" srcId="{96499636-78C5-4A02-9418-B652D5F175AD}" destId="{E94A75E0-CC7E-4A51-AE00-3B033D930B1C}" srcOrd="0" destOrd="0" presId="urn:microsoft.com/office/officeart/2005/8/layout/list1"/>
    <dgm:cxn modelId="{EF2860CA-0DD6-4CEA-B82D-0AA8E835A10E}" srcId="{0D995430-BDB8-48E8-B368-BBDCFB85CD43}" destId="{F2C7370E-F189-4F17-AE7B-116F7BB8C7C3}" srcOrd="2" destOrd="0" parTransId="{1A2A36E0-E9DB-48CE-8A71-EB8B46CEEE3C}" sibTransId="{24CB1722-8849-42E9-89D4-F111977AB914}"/>
    <dgm:cxn modelId="{8AB331D9-97E8-4D8A-807F-FB226441F010}" type="presOf" srcId="{83DFE7FA-85EA-4213-84E7-702B36EC43D3}" destId="{0A6E78B9-F578-4F5C-9CCE-9D3227098FC3}" srcOrd="0" destOrd="0" presId="urn:microsoft.com/office/officeart/2005/8/layout/list1"/>
    <dgm:cxn modelId="{CA986EE3-EF89-482C-9F00-70722549DBCD}" srcId="{0D995430-BDB8-48E8-B368-BBDCFB85CD43}" destId="{8B577D1E-1F8B-47E4-B051-F84891F7CD07}" srcOrd="3" destOrd="0" parTransId="{8225EB0C-22EE-428A-AF4B-C6ABD917F442}" sibTransId="{4FCB7EF0-5125-4619-A2B9-85ABB8B5D429}"/>
    <dgm:cxn modelId="{BB1308F6-216C-45D3-A31A-4AB5AAB4F84A}" type="presOf" srcId="{F054AF20-1BB9-4032-B310-886DAB32B55C}" destId="{5CBC86E4-EF1C-4113-8573-95633BE2A4DF}" srcOrd="0" destOrd="0" presId="urn:microsoft.com/office/officeart/2005/8/layout/list1"/>
    <dgm:cxn modelId="{FBF8B8FC-68B1-4BF9-BA50-570C90B4824E}" type="presOf" srcId="{F2C7370E-F189-4F17-AE7B-116F7BB8C7C3}" destId="{51784821-3035-4421-B119-E19DE0A3521D}" srcOrd="1" destOrd="0" presId="urn:microsoft.com/office/officeart/2005/8/layout/list1"/>
    <dgm:cxn modelId="{CD613CFC-063A-467C-A3D1-5B291D68852B}" type="presParOf" srcId="{466C910E-8404-464E-8DED-44C6B9E2B381}" destId="{B66742F1-6936-415F-8B12-86E8B7B60AF1}" srcOrd="0" destOrd="0" presId="urn:microsoft.com/office/officeart/2005/8/layout/list1"/>
    <dgm:cxn modelId="{58491B42-EF14-4FEA-95A4-A0E3F4E04F80}" type="presParOf" srcId="{B66742F1-6936-415F-8B12-86E8B7B60AF1}" destId="{5CBC86E4-EF1C-4113-8573-95633BE2A4DF}" srcOrd="0" destOrd="0" presId="urn:microsoft.com/office/officeart/2005/8/layout/list1"/>
    <dgm:cxn modelId="{FDBA5AD1-328E-4117-8B7E-F51423B402EA}" type="presParOf" srcId="{B66742F1-6936-415F-8B12-86E8B7B60AF1}" destId="{4CBF28C0-25D1-40BD-A99E-178F1C9DD512}" srcOrd="1" destOrd="0" presId="urn:microsoft.com/office/officeart/2005/8/layout/list1"/>
    <dgm:cxn modelId="{A45BAF36-F704-4277-97FE-A3FA25228EA1}" type="presParOf" srcId="{466C910E-8404-464E-8DED-44C6B9E2B381}" destId="{67CDAB17-DFE2-4857-883B-28B7EAADB9D1}" srcOrd="1" destOrd="0" presId="urn:microsoft.com/office/officeart/2005/8/layout/list1"/>
    <dgm:cxn modelId="{6EBE0F20-E190-45B3-BEDC-D84CAD917C8F}" type="presParOf" srcId="{466C910E-8404-464E-8DED-44C6B9E2B381}" destId="{475E14C6-4923-4B61-BD5D-134E0F5F9CAA}" srcOrd="2" destOrd="0" presId="urn:microsoft.com/office/officeart/2005/8/layout/list1"/>
    <dgm:cxn modelId="{285D664D-A704-48AE-9E56-539E9899E2F9}" type="presParOf" srcId="{466C910E-8404-464E-8DED-44C6B9E2B381}" destId="{DAB39487-0F77-4930-90C4-7497D3723393}" srcOrd="3" destOrd="0" presId="urn:microsoft.com/office/officeart/2005/8/layout/list1"/>
    <dgm:cxn modelId="{565A3A9C-7631-4454-9B44-9662E66D5EC2}" type="presParOf" srcId="{466C910E-8404-464E-8DED-44C6B9E2B381}" destId="{204EDCD8-8DE7-4DCE-BC44-B9ABDDF91F31}" srcOrd="4" destOrd="0" presId="urn:microsoft.com/office/officeart/2005/8/layout/list1"/>
    <dgm:cxn modelId="{358DF99C-3417-4F11-8692-BE74D1FF2EDA}" type="presParOf" srcId="{204EDCD8-8DE7-4DCE-BC44-B9ABDDF91F31}" destId="{E94A75E0-CC7E-4A51-AE00-3B033D930B1C}" srcOrd="0" destOrd="0" presId="urn:microsoft.com/office/officeart/2005/8/layout/list1"/>
    <dgm:cxn modelId="{C663FFF7-925E-41A4-AD02-D5A91E2AF8DB}" type="presParOf" srcId="{204EDCD8-8DE7-4DCE-BC44-B9ABDDF91F31}" destId="{34CCC9AA-D0EF-4F65-A220-9D76EDD87942}" srcOrd="1" destOrd="0" presId="urn:microsoft.com/office/officeart/2005/8/layout/list1"/>
    <dgm:cxn modelId="{9FD04CB5-DA1C-4D07-9F6B-35075BF7A610}" type="presParOf" srcId="{466C910E-8404-464E-8DED-44C6B9E2B381}" destId="{E32AD138-69E1-4089-B246-15188484019C}" srcOrd="5" destOrd="0" presId="urn:microsoft.com/office/officeart/2005/8/layout/list1"/>
    <dgm:cxn modelId="{A87E7413-B6BE-48D0-B442-869AE6CEFBED}" type="presParOf" srcId="{466C910E-8404-464E-8DED-44C6B9E2B381}" destId="{7368C5B3-603B-464E-8B13-B3D341A70CF0}" srcOrd="6" destOrd="0" presId="urn:microsoft.com/office/officeart/2005/8/layout/list1"/>
    <dgm:cxn modelId="{D807851F-C531-477C-8416-F8F65C85DA42}" type="presParOf" srcId="{466C910E-8404-464E-8DED-44C6B9E2B381}" destId="{776AB4CA-C222-4D05-9A5D-97800C86C897}" srcOrd="7" destOrd="0" presId="urn:microsoft.com/office/officeart/2005/8/layout/list1"/>
    <dgm:cxn modelId="{FC7EB1BE-66D0-457B-8336-C4453442C4F6}" type="presParOf" srcId="{466C910E-8404-464E-8DED-44C6B9E2B381}" destId="{91FD83A2-B64D-4D71-94ED-575087899212}" srcOrd="8" destOrd="0" presId="urn:microsoft.com/office/officeart/2005/8/layout/list1"/>
    <dgm:cxn modelId="{6853DD29-4C8F-4DDE-943A-B0D4969721AE}" type="presParOf" srcId="{91FD83A2-B64D-4D71-94ED-575087899212}" destId="{C65C5783-06C4-42D7-A30D-6FA297E4FB92}" srcOrd="0" destOrd="0" presId="urn:microsoft.com/office/officeart/2005/8/layout/list1"/>
    <dgm:cxn modelId="{3ED6841E-FC4A-4202-92BF-F3CF3FFA0185}" type="presParOf" srcId="{91FD83A2-B64D-4D71-94ED-575087899212}" destId="{51784821-3035-4421-B119-E19DE0A3521D}" srcOrd="1" destOrd="0" presId="urn:microsoft.com/office/officeart/2005/8/layout/list1"/>
    <dgm:cxn modelId="{1F60FC6B-4D5F-40DF-97B8-025B99DBD951}" type="presParOf" srcId="{466C910E-8404-464E-8DED-44C6B9E2B381}" destId="{174DB1A5-8320-4A47-B2A5-DAB81FA243EA}" srcOrd="9" destOrd="0" presId="urn:microsoft.com/office/officeart/2005/8/layout/list1"/>
    <dgm:cxn modelId="{8D55CCF6-FE97-4673-938C-35B9061C02CB}" type="presParOf" srcId="{466C910E-8404-464E-8DED-44C6B9E2B381}" destId="{326639F6-2B5E-4D59-BD4C-4E4C0149944A}" srcOrd="10" destOrd="0" presId="urn:microsoft.com/office/officeart/2005/8/layout/list1"/>
    <dgm:cxn modelId="{6476152B-2528-4DD9-84DE-FC689FF321FF}" type="presParOf" srcId="{466C910E-8404-464E-8DED-44C6B9E2B381}" destId="{FD03B151-0BB0-4208-AB8F-D2FBAEB3E08F}" srcOrd="11" destOrd="0" presId="urn:microsoft.com/office/officeart/2005/8/layout/list1"/>
    <dgm:cxn modelId="{C5299DE0-9530-41AB-BF30-C4D576B74A37}" type="presParOf" srcId="{466C910E-8404-464E-8DED-44C6B9E2B381}" destId="{9B44535F-EF6D-4A14-83BB-BABF1C69B595}" srcOrd="12" destOrd="0" presId="urn:microsoft.com/office/officeart/2005/8/layout/list1"/>
    <dgm:cxn modelId="{56648A09-DEE9-4A47-97EC-CE414CCCF183}" type="presParOf" srcId="{9B44535F-EF6D-4A14-83BB-BABF1C69B595}" destId="{4DBE5F4F-59C8-40B0-905C-6B51806AE48C}" srcOrd="0" destOrd="0" presId="urn:microsoft.com/office/officeart/2005/8/layout/list1"/>
    <dgm:cxn modelId="{3F3275FD-E4A1-4734-AB4C-C1A27380602F}" type="presParOf" srcId="{9B44535F-EF6D-4A14-83BB-BABF1C69B595}" destId="{09D207B7-9925-4B85-91A9-0AFC8183BECE}" srcOrd="1" destOrd="0" presId="urn:microsoft.com/office/officeart/2005/8/layout/list1"/>
    <dgm:cxn modelId="{B39C1A99-39C1-470F-9298-851365A29F7C}" type="presParOf" srcId="{466C910E-8404-464E-8DED-44C6B9E2B381}" destId="{63F05A76-9475-4E66-A9A4-06EEC317D62F}" srcOrd="13" destOrd="0" presId="urn:microsoft.com/office/officeart/2005/8/layout/list1"/>
    <dgm:cxn modelId="{F265DA38-DE62-44F2-A44B-A145C758334F}" type="presParOf" srcId="{466C910E-8404-464E-8DED-44C6B9E2B381}" destId="{0A6E78B9-F578-4F5C-9CCE-9D3227098FC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89657-469A-456D-B4EE-84F7E66F16BD}">
      <dsp:nvSpPr>
        <dsp:cNvPr id="0" name=""/>
        <dsp:cNvSpPr/>
      </dsp:nvSpPr>
      <dsp:spPr>
        <a:xfrm>
          <a:off x="-4555680" y="-698531"/>
          <a:ext cx="5426896" cy="5426896"/>
        </a:xfrm>
        <a:prstGeom prst="blockArc">
          <a:avLst>
            <a:gd name="adj1" fmla="val 18900000"/>
            <a:gd name="adj2" fmla="val 2700000"/>
            <a:gd name="adj3" fmla="val 39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9A2FB-3D89-4BCA-8513-6125602D6A1B}">
      <dsp:nvSpPr>
        <dsp:cNvPr id="0" name=""/>
        <dsp:cNvSpPr/>
      </dsp:nvSpPr>
      <dsp:spPr>
        <a:xfrm>
          <a:off x="456335" y="309813"/>
          <a:ext cx="6493440" cy="619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2085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300" kern="1200" dirty="0"/>
            <a:t>O que são e para que servem</a:t>
          </a:r>
        </a:p>
      </dsp:txBody>
      <dsp:txXfrm>
        <a:off x="456335" y="309813"/>
        <a:ext cx="6493440" cy="619949"/>
      </dsp:txXfrm>
    </dsp:sp>
    <dsp:sp modelId="{E58E1C4C-B17C-440E-8725-D9793DDC08E3}">
      <dsp:nvSpPr>
        <dsp:cNvPr id="0" name=""/>
        <dsp:cNvSpPr/>
      </dsp:nvSpPr>
      <dsp:spPr>
        <a:xfrm>
          <a:off x="68867" y="232319"/>
          <a:ext cx="774937" cy="774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165CB-1972-4D6F-94D9-E6CDC1F38ACD}">
      <dsp:nvSpPr>
        <dsp:cNvPr id="0" name=""/>
        <dsp:cNvSpPr/>
      </dsp:nvSpPr>
      <dsp:spPr>
        <a:xfrm>
          <a:off x="811767" y="1239899"/>
          <a:ext cx="6138008" cy="619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2085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300" kern="1200" dirty="0"/>
            <a:t>Tipos de contrato</a:t>
          </a:r>
        </a:p>
      </dsp:txBody>
      <dsp:txXfrm>
        <a:off x="811767" y="1239899"/>
        <a:ext cx="6138008" cy="619949"/>
      </dsp:txXfrm>
    </dsp:sp>
    <dsp:sp modelId="{95F6AF11-4473-46CD-968E-B39F6A3C1B12}">
      <dsp:nvSpPr>
        <dsp:cNvPr id="0" name=""/>
        <dsp:cNvSpPr/>
      </dsp:nvSpPr>
      <dsp:spPr>
        <a:xfrm>
          <a:off x="424298" y="1162405"/>
          <a:ext cx="774937" cy="774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36F1E-DE21-4E18-9C8B-2EAA8C0C76A5}">
      <dsp:nvSpPr>
        <dsp:cNvPr id="0" name=""/>
        <dsp:cNvSpPr/>
      </dsp:nvSpPr>
      <dsp:spPr>
        <a:xfrm>
          <a:off x="811767" y="2169985"/>
          <a:ext cx="6138008" cy="619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2085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300" kern="1200" dirty="0"/>
            <a:t>Pontos fortes do Futuro</a:t>
          </a:r>
        </a:p>
      </dsp:txBody>
      <dsp:txXfrm>
        <a:off x="811767" y="2169985"/>
        <a:ext cx="6138008" cy="619949"/>
      </dsp:txXfrm>
    </dsp:sp>
    <dsp:sp modelId="{2F2D9365-B167-4253-8F23-68F48C651349}">
      <dsp:nvSpPr>
        <dsp:cNvPr id="0" name=""/>
        <dsp:cNvSpPr/>
      </dsp:nvSpPr>
      <dsp:spPr>
        <a:xfrm>
          <a:off x="424298" y="2092491"/>
          <a:ext cx="774937" cy="774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DBA92-9F35-4A72-88BC-D3EB182FAC7D}">
      <dsp:nvSpPr>
        <dsp:cNvPr id="0" name=""/>
        <dsp:cNvSpPr/>
      </dsp:nvSpPr>
      <dsp:spPr>
        <a:xfrm>
          <a:off x="456335" y="3100070"/>
          <a:ext cx="6493440" cy="619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2085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300" kern="1200" dirty="0"/>
            <a:t>Lado negativo Atual</a:t>
          </a:r>
        </a:p>
      </dsp:txBody>
      <dsp:txXfrm>
        <a:off x="456335" y="3100070"/>
        <a:ext cx="6493440" cy="619949"/>
      </dsp:txXfrm>
    </dsp:sp>
    <dsp:sp modelId="{A1C5CAFC-5B19-4624-93E2-E35F80635934}">
      <dsp:nvSpPr>
        <dsp:cNvPr id="0" name=""/>
        <dsp:cNvSpPr/>
      </dsp:nvSpPr>
      <dsp:spPr>
        <a:xfrm>
          <a:off x="68867" y="3022576"/>
          <a:ext cx="774937" cy="774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89657-469A-456D-B4EE-84F7E66F16BD}">
      <dsp:nvSpPr>
        <dsp:cNvPr id="0" name=""/>
        <dsp:cNvSpPr/>
      </dsp:nvSpPr>
      <dsp:spPr>
        <a:xfrm>
          <a:off x="-4555680" y="-698531"/>
          <a:ext cx="5426896" cy="5426896"/>
        </a:xfrm>
        <a:prstGeom prst="blockArc">
          <a:avLst>
            <a:gd name="adj1" fmla="val 18900000"/>
            <a:gd name="adj2" fmla="val 2700000"/>
            <a:gd name="adj3" fmla="val 39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9A2FB-3D89-4BCA-8513-6125602D6A1B}">
      <dsp:nvSpPr>
        <dsp:cNvPr id="0" name=""/>
        <dsp:cNvSpPr/>
      </dsp:nvSpPr>
      <dsp:spPr>
        <a:xfrm>
          <a:off x="325366" y="212211"/>
          <a:ext cx="6624409" cy="424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7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Prevenção de Violação</a:t>
          </a:r>
        </a:p>
      </dsp:txBody>
      <dsp:txXfrm>
        <a:off x="325366" y="212211"/>
        <a:ext cx="6624409" cy="424260"/>
      </dsp:txXfrm>
    </dsp:sp>
    <dsp:sp modelId="{E58E1C4C-B17C-440E-8725-D9793DDC08E3}">
      <dsp:nvSpPr>
        <dsp:cNvPr id="0" name=""/>
        <dsp:cNvSpPr/>
      </dsp:nvSpPr>
      <dsp:spPr>
        <a:xfrm>
          <a:off x="60203" y="159178"/>
          <a:ext cx="530326" cy="530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7DC84-6D74-422B-AE53-632D56611509}">
      <dsp:nvSpPr>
        <dsp:cNvPr id="0" name=""/>
        <dsp:cNvSpPr/>
      </dsp:nvSpPr>
      <dsp:spPr>
        <a:xfrm>
          <a:off x="674350" y="848521"/>
          <a:ext cx="6275426" cy="424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7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Lei da propriedade</a:t>
          </a:r>
        </a:p>
      </dsp:txBody>
      <dsp:txXfrm>
        <a:off x="674350" y="848521"/>
        <a:ext cx="6275426" cy="424260"/>
      </dsp:txXfrm>
    </dsp:sp>
    <dsp:sp modelId="{89FDB5B5-D3D9-4FAC-8C29-783457960693}">
      <dsp:nvSpPr>
        <dsp:cNvPr id="0" name=""/>
        <dsp:cNvSpPr/>
      </dsp:nvSpPr>
      <dsp:spPr>
        <a:xfrm>
          <a:off x="409186" y="795489"/>
          <a:ext cx="530326" cy="530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67208-38DE-47A4-88D4-E043F335AC1A}">
      <dsp:nvSpPr>
        <dsp:cNvPr id="0" name=""/>
        <dsp:cNvSpPr/>
      </dsp:nvSpPr>
      <dsp:spPr>
        <a:xfrm>
          <a:off x="833931" y="1484832"/>
          <a:ext cx="6115844" cy="424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7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Serviços financeiros</a:t>
          </a:r>
        </a:p>
      </dsp:txBody>
      <dsp:txXfrm>
        <a:off x="833931" y="1484832"/>
        <a:ext cx="6115844" cy="424260"/>
      </dsp:txXfrm>
    </dsp:sp>
    <dsp:sp modelId="{52C58036-7D34-4AA1-89EE-21F272AFF45F}">
      <dsp:nvSpPr>
        <dsp:cNvPr id="0" name=""/>
        <dsp:cNvSpPr/>
      </dsp:nvSpPr>
      <dsp:spPr>
        <a:xfrm>
          <a:off x="568768" y="1431800"/>
          <a:ext cx="530326" cy="530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251EE-E9E4-460A-8F44-040A88A2DBCE}">
      <dsp:nvSpPr>
        <dsp:cNvPr id="0" name=""/>
        <dsp:cNvSpPr/>
      </dsp:nvSpPr>
      <dsp:spPr>
        <a:xfrm>
          <a:off x="833931" y="2120740"/>
          <a:ext cx="6115844" cy="424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7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Aplicações de crédito</a:t>
          </a:r>
        </a:p>
      </dsp:txBody>
      <dsp:txXfrm>
        <a:off x="833931" y="2120740"/>
        <a:ext cx="6115844" cy="424260"/>
      </dsp:txXfrm>
    </dsp:sp>
    <dsp:sp modelId="{95F6AF11-4473-46CD-968E-B39F6A3C1B12}">
      <dsp:nvSpPr>
        <dsp:cNvPr id="0" name=""/>
        <dsp:cNvSpPr/>
      </dsp:nvSpPr>
      <dsp:spPr>
        <a:xfrm>
          <a:off x="568768" y="2067707"/>
          <a:ext cx="530326" cy="530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B9A83-08A0-45DB-B19F-BC8FDAB2D978}">
      <dsp:nvSpPr>
        <dsp:cNvPr id="0" name=""/>
        <dsp:cNvSpPr/>
      </dsp:nvSpPr>
      <dsp:spPr>
        <a:xfrm>
          <a:off x="674350" y="2757051"/>
          <a:ext cx="6275426" cy="424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7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Contratos de oráculo</a:t>
          </a:r>
        </a:p>
      </dsp:txBody>
      <dsp:txXfrm>
        <a:off x="674350" y="2757051"/>
        <a:ext cx="6275426" cy="424260"/>
      </dsp:txXfrm>
    </dsp:sp>
    <dsp:sp modelId="{2F2D9365-B167-4253-8F23-68F48C651349}">
      <dsp:nvSpPr>
        <dsp:cNvPr id="0" name=""/>
        <dsp:cNvSpPr/>
      </dsp:nvSpPr>
      <dsp:spPr>
        <a:xfrm>
          <a:off x="409186" y="2704018"/>
          <a:ext cx="530326" cy="530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62F4D-D6E2-4BEA-9FCB-5F6A1BF02226}">
      <dsp:nvSpPr>
        <dsp:cNvPr id="0" name=""/>
        <dsp:cNvSpPr/>
      </dsp:nvSpPr>
      <dsp:spPr>
        <a:xfrm>
          <a:off x="325366" y="3393362"/>
          <a:ext cx="6624409" cy="424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7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Método de duplo depósito</a:t>
          </a:r>
        </a:p>
      </dsp:txBody>
      <dsp:txXfrm>
        <a:off x="325366" y="3393362"/>
        <a:ext cx="6624409" cy="424260"/>
      </dsp:txXfrm>
    </dsp:sp>
    <dsp:sp modelId="{A1C5CAFC-5B19-4624-93E2-E35F80635934}">
      <dsp:nvSpPr>
        <dsp:cNvPr id="0" name=""/>
        <dsp:cNvSpPr/>
      </dsp:nvSpPr>
      <dsp:spPr>
        <a:xfrm>
          <a:off x="60203" y="3340329"/>
          <a:ext cx="530326" cy="5303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E14C6-4923-4B61-BD5D-134E0F5F9CAA}">
      <dsp:nvSpPr>
        <dsp:cNvPr id="0" name=""/>
        <dsp:cNvSpPr/>
      </dsp:nvSpPr>
      <dsp:spPr>
        <a:xfrm>
          <a:off x="0" y="417786"/>
          <a:ext cx="50734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F28C0-25D1-40BD-A99E-178F1C9DD512}">
      <dsp:nvSpPr>
        <dsp:cNvPr id="0" name=""/>
        <dsp:cNvSpPr/>
      </dsp:nvSpPr>
      <dsp:spPr>
        <a:xfrm>
          <a:off x="253673" y="34026"/>
          <a:ext cx="355143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236" tIns="0" rIns="1342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Confiança</a:t>
          </a:r>
        </a:p>
      </dsp:txBody>
      <dsp:txXfrm>
        <a:off x="291140" y="71493"/>
        <a:ext cx="3476498" cy="692586"/>
      </dsp:txXfrm>
    </dsp:sp>
    <dsp:sp modelId="{7368C5B3-603B-464E-8B13-B3D341A70CF0}">
      <dsp:nvSpPr>
        <dsp:cNvPr id="0" name=""/>
        <dsp:cNvSpPr/>
      </dsp:nvSpPr>
      <dsp:spPr>
        <a:xfrm>
          <a:off x="0" y="1597146"/>
          <a:ext cx="50734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CC9AA-D0EF-4F65-A220-9D76EDD87942}">
      <dsp:nvSpPr>
        <dsp:cNvPr id="0" name=""/>
        <dsp:cNvSpPr/>
      </dsp:nvSpPr>
      <dsp:spPr>
        <a:xfrm>
          <a:off x="253673" y="1213386"/>
          <a:ext cx="355143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236" tIns="0" rIns="1342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Cópia de segurança</a:t>
          </a:r>
        </a:p>
      </dsp:txBody>
      <dsp:txXfrm>
        <a:off x="291140" y="1250853"/>
        <a:ext cx="3476498" cy="692586"/>
      </dsp:txXfrm>
    </dsp:sp>
    <dsp:sp modelId="{326639F6-2B5E-4D59-BD4C-4E4C0149944A}">
      <dsp:nvSpPr>
        <dsp:cNvPr id="0" name=""/>
        <dsp:cNvSpPr/>
      </dsp:nvSpPr>
      <dsp:spPr>
        <a:xfrm>
          <a:off x="0" y="2776506"/>
          <a:ext cx="50734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84821-3035-4421-B119-E19DE0A3521D}">
      <dsp:nvSpPr>
        <dsp:cNvPr id="0" name=""/>
        <dsp:cNvSpPr/>
      </dsp:nvSpPr>
      <dsp:spPr>
        <a:xfrm>
          <a:off x="253673" y="2392746"/>
          <a:ext cx="355143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236" tIns="0" rIns="1342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Autonomia</a:t>
          </a:r>
        </a:p>
      </dsp:txBody>
      <dsp:txXfrm>
        <a:off x="291140" y="2430213"/>
        <a:ext cx="3476498" cy="692586"/>
      </dsp:txXfrm>
    </dsp:sp>
    <dsp:sp modelId="{0A6E78B9-F578-4F5C-9CCE-9D3227098FC3}">
      <dsp:nvSpPr>
        <dsp:cNvPr id="0" name=""/>
        <dsp:cNvSpPr/>
      </dsp:nvSpPr>
      <dsp:spPr>
        <a:xfrm>
          <a:off x="0" y="3955866"/>
          <a:ext cx="50734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58" tIns="541528" rIns="39375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600" kern="1200" dirty="0"/>
        </a:p>
      </dsp:txBody>
      <dsp:txXfrm>
        <a:off x="0" y="3955866"/>
        <a:ext cx="5073475" cy="655200"/>
      </dsp:txXfrm>
    </dsp:sp>
    <dsp:sp modelId="{09D207B7-9925-4B85-91A9-0AFC8183BECE}">
      <dsp:nvSpPr>
        <dsp:cNvPr id="0" name=""/>
        <dsp:cNvSpPr/>
      </dsp:nvSpPr>
      <dsp:spPr>
        <a:xfrm>
          <a:off x="253673" y="3572106"/>
          <a:ext cx="355143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236" tIns="0" rIns="1342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Velocidade</a:t>
          </a:r>
        </a:p>
      </dsp:txBody>
      <dsp:txXfrm>
        <a:off x="291140" y="3609573"/>
        <a:ext cx="3476498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E14C6-4923-4B61-BD5D-134E0F5F9CAA}">
      <dsp:nvSpPr>
        <dsp:cNvPr id="0" name=""/>
        <dsp:cNvSpPr/>
      </dsp:nvSpPr>
      <dsp:spPr>
        <a:xfrm>
          <a:off x="0" y="417786"/>
          <a:ext cx="50734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F28C0-25D1-40BD-A99E-178F1C9DD512}">
      <dsp:nvSpPr>
        <dsp:cNvPr id="0" name=""/>
        <dsp:cNvSpPr/>
      </dsp:nvSpPr>
      <dsp:spPr>
        <a:xfrm>
          <a:off x="253673" y="34026"/>
          <a:ext cx="355143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236" tIns="0" rIns="1342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Custo</a:t>
          </a:r>
        </a:p>
      </dsp:txBody>
      <dsp:txXfrm>
        <a:off x="291140" y="71493"/>
        <a:ext cx="3476498" cy="692586"/>
      </dsp:txXfrm>
    </dsp:sp>
    <dsp:sp modelId="{7368C5B3-603B-464E-8B13-B3D341A70CF0}">
      <dsp:nvSpPr>
        <dsp:cNvPr id="0" name=""/>
        <dsp:cNvSpPr/>
      </dsp:nvSpPr>
      <dsp:spPr>
        <a:xfrm>
          <a:off x="0" y="1597146"/>
          <a:ext cx="50734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CC9AA-D0EF-4F65-A220-9D76EDD87942}">
      <dsp:nvSpPr>
        <dsp:cNvPr id="0" name=""/>
        <dsp:cNvSpPr/>
      </dsp:nvSpPr>
      <dsp:spPr>
        <a:xfrm>
          <a:off x="253673" y="1213386"/>
          <a:ext cx="355143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236" tIns="0" rIns="1342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Automação</a:t>
          </a:r>
        </a:p>
      </dsp:txBody>
      <dsp:txXfrm>
        <a:off x="291140" y="1250853"/>
        <a:ext cx="3476498" cy="692586"/>
      </dsp:txXfrm>
    </dsp:sp>
    <dsp:sp modelId="{326639F6-2B5E-4D59-BD4C-4E4C0149944A}">
      <dsp:nvSpPr>
        <dsp:cNvPr id="0" name=""/>
        <dsp:cNvSpPr/>
      </dsp:nvSpPr>
      <dsp:spPr>
        <a:xfrm>
          <a:off x="0" y="2776506"/>
          <a:ext cx="50734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84821-3035-4421-B119-E19DE0A3521D}">
      <dsp:nvSpPr>
        <dsp:cNvPr id="0" name=""/>
        <dsp:cNvSpPr/>
      </dsp:nvSpPr>
      <dsp:spPr>
        <a:xfrm>
          <a:off x="253673" y="2392746"/>
          <a:ext cx="355143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236" tIns="0" rIns="1342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Criptografia e segurança</a:t>
          </a:r>
        </a:p>
      </dsp:txBody>
      <dsp:txXfrm>
        <a:off x="291140" y="2430213"/>
        <a:ext cx="3476498" cy="692586"/>
      </dsp:txXfrm>
    </dsp:sp>
    <dsp:sp modelId="{0A6E78B9-F578-4F5C-9CCE-9D3227098FC3}">
      <dsp:nvSpPr>
        <dsp:cNvPr id="0" name=""/>
        <dsp:cNvSpPr/>
      </dsp:nvSpPr>
      <dsp:spPr>
        <a:xfrm>
          <a:off x="0" y="3955866"/>
          <a:ext cx="50734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207B7-9925-4B85-91A9-0AFC8183BECE}">
      <dsp:nvSpPr>
        <dsp:cNvPr id="0" name=""/>
        <dsp:cNvSpPr/>
      </dsp:nvSpPr>
      <dsp:spPr>
        <a:xfrm>
          <a:off x="253673" y="3572106"/>
          <a:ext cx="355143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236" tIns="0" rIns="1342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Exatidão dos contratos</a:t>
          </a:r>
        </a:p>
      </dsp:txBody>
      <dsp:txXfrm>
        <a:off x="291140" y="3609573"/>
        <a:ext cx="3476498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E14C6-4923-4B61-BD5D-134E0F5F9CAA}">
      <dsp:nvSpPr>
        <dsp:cNvPr id="0" name=""/>
        <dsp:cNvSpPr/>
      </dsp:nvSpPr>
      <dsp:spPr>
        <a:xfrm>
          <a:off x="0" y="417786"/>
          <a:ext cx="50734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F28C0-25D1-40BD-A99E-178F1C9DD512}">
      <dsp:nvSpPr>
        <dsp:cNvPr id="0" name=""/>
        <dsp:cNvSpPr/>
      </dsp:nvSpPr>
      <dsp:spPr>
        <a:xfrm>
          <a:off x="253673" y="34026"/>
          <a:ext cx="355143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236" tIns="0" rIns="1342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Bugs</a:t>
          </a:r>
        </a:p>
      </dsp:txBody>
      <dsp:txXfrm>
        <a:off x="291140" y="71493"/>
        <a:ext cx="3476498" cy="692586"/>
      </dsp:txXfrm>
    </dsp:sp>
    <dsp:sp modelId="{7368C5B3-603B-464E-8B13-B3D341A70CF0}">
      <dsp:nvSpPr>
        <dsp:cNvPr id="0" name=""/>
        <dsp:cNvSpPr/>
      </dsp:nvSpPr>
      <dsp:spPr>
        <a:xfrm>
          <a:off x="0" y="1597146"/>
          <a:ext cx="50734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CC9AA-D0EF-4F65-A220-9D76EDD87942}">
      <dsp:nvSpPr>
        <dsp:cNvPr id="0" name=""/>
        <dsp:cNvSpPr/>
      </dsp:nvSpPr>
      <dsp:spPr>
        <a:xfrm>
          <a:off x="253673" y="1213386"/>
          <a:ext cx="355143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236" tIns="0" rIns="1342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Custo de rede</a:t>
          </a:r>
        </a:p>
      </dsp:txBody>
      <dsp:txXfrm>
        <a:off x="291140" y="1250853"/>
        <a:ext cx="3476498" cy="692586"/>
      </dsp:txXfrm>
    </dsp:sp>
    <dsp:sp modelId="{326639F6-2B5E-4D59-BD4C-4E4C0149944A}">
      <dsp:nvSpPr>
        <dsp:cNvPr id="0" name=""/>
        <dsp:cNvSpPr/>
      </dsp:nvSpPr>
      <dsp:spPr>
        <a:xfrm>
          <a:off x="0" y="2776506"/>
          <a:ext cx="50734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84821-3035-4421-B119-E19DE0A3521D}">
      <dsp:nvSpPr>
        <dsp:cNvPr id="0" name=""/>
        <dsp:cNvSpPr/>
      </dsp:nvSpPr>
      <dsp:spPr>
        <a:xfrm>
          <a:off x="253673" y="2392746"/>
          <a:ext cx="355143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236" tIns="0" rIns="1342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Regulamentação em falta</a:t>
          </a:r>
        </a:p>
      </dsp:txBody>
      <dsp:txXfrm>
        <a:off x="291140" y="2430213"/>
        <a:ext cx="3476498" cy="692586"/>
      </dsp:txXfrm>
    </dsp:sp>
    <dsp:sp modelId="{0A6E78B9-F578-4F5C-9CCE-9D3227098FC3}">
      <dsp:nvSpPr>
        <dsp:cNvPr id="0" name=""/>
        <dsp:cNvSpPr/>
      </dsp:nvSpPr>
      <dsp:spPr>
        <a:xfrm>
          <a:off x="0" y="3955866"/>
          <a:ext cx="50734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58" tIns="541528" rIns="39375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600" kern="1200" dirty="0"/>
        </a:p>
      </dsp:txBody>
      <dsp:txXfrm>
        <a:off x="0" y="3955866"/>
        <a:ext cx="5073475" cy="655200"/>
      </dsp:txXfrm>
    </dsp:sp>
    <dsp:sp modelId="{09D207B7-9925-4B85-91A9-0AFC8183BECE}">
      <dsp:nvSpPr>
        <dsp:cNvPr id="0" name=""/>
        <dsp:cNvSpPr/>
      </dsp:nvSpPr>
      <dsp:spPr>
        <a:xfrm>
          <a:off x="253673" y="3572106"/>
          <a:ext cx="355143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236" tIns="0" rIns="1342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Falta de mediador</a:t>
          </a:r>
        </a:p>
      </dsp:txBody>
      <dsp:txXfrm>
        <a:off x="291140" y="3609573"/>
        <a:ext cx="3476498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E14C6-4923-4B61-BD5D-134E0F5F9CAA}">
      <dsp:nvSpPr>
        <dsp:cNvPr id="0" name=""/>
        <dsp:cNvSpPr/>
      </dsp:nvSpPr>
      <dsp:spPr>
        <a:xfrm>
          <a:off x="0" y="417786"/>
          <a:ext cx="50734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F28C0-25D1-40BD-A99E-178F1C9DD512}">
      <dsp:nvSpPr>
        <dsp:cNvPr id="0" name=""/>
        <dsp:cNvSpPr/>
      </dsp:nvSpPr>
      <dsp:spPr>
        <a:xfrm>
          <a:off x="253673" y="34026"/>
          <a:ext cx="355143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236" tIns="0" rIns="1342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Erros não podem ser remediados</a:t>
          </a:r>
        </a:p>
      </dsp:txBody>
      <dsp:txXfrm>
        <a:off x="291140" y="71493"/>
        <a:ext cx="3476498" cy="692586"/>
      </dsp:txXfrm>
    </dsp:sp>
    <dsp:sp modelId="{7368C5B3-603B-464E-8B13-B3D341A70CF0}">
      <dsp:nvSpPr>
        <dsp:cNvPr id="0" name=""/>
        <dsp:cNvSpPr/>
      </dsp:nvSpPr>
      <dsp:spPr>
        <a:xfrm>
          <a:off x="0" y="1597146"/>
          <a:ext cx="50734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CC9AA-D0EF-4F65-A220-9D76EDD87942}">
      <dsp:nvSpPr>
        <dsp:cNvPr id="0" name=""/>
        <dsp:cNvSpPr/>
      </dsp:nvSpPr>
      <dsp:spPr>
        <a:xfrm>
          <a:off x="253673" y="1213386"/>
          <a:ext cx="355143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236" tIns="0" rIns="1342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Contratos errados</a:t>
          </a:r>
        </a:p>
      </dsp:txBody>
      <dsp:txXfrm>
        <a:off x="291140" y="1250853"/>
        <a:ext cx="3476498" cy="692586"/>
      </dsp:txXfrm>
    </dsp:sp>
    <dsp:sp modelId="{326639F6-2B5E-4D59-BD4C-4E4C0149944A}">
      <dsp:nvSpPr>
        <dsp:cNvPr id="0" name=""/>
        <dsp:cNvSpPr/>
      </dsp:nvSpPr>
      <dsp:spPr>
        <a:xfrm>
          <a:off x="0" y="2776506"/>
          <a:ext cx="50734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84821-3035-4421-B119-E19DE0A3521D}">
      <dsp:nvSpPr>
        <dsp:cNvPr id="0" name=""/>
        <dsp:cNvSpPr/>
      </dsp:nvSpPr>
      <dsp:spPr>
        <a:xfrm>
          <a:off x="253673" y="2392746"/>
          <a:ext cx="355143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236" tIns="0" rIns="1342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Dados pessoais</a:t>
          </a:r>
        </a:p>
      </dsp:txBody>
      <dsp:txXfrm>
        <a:off x="291140" y="2430213"/>
        <a:ext cx="3476498" cy="692586"/>
      </dsp:txXfrm>
    </dsp:sp>
    <dsp:sp modelId="{0A6E78B9-F578-4F5C-9CCE-9D3227098FC3}">
      <dsp:nvSpPr>
        <dsp:cNvPr id="0" name=""/>
        <dsp:cNvSpPr/>
      </dsp:nvSpPr>
      <dsp:spPr>
        <a:xfrm>
          <a:off x="0" y="3955866"/>
          <a:ext cx="507347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58" tIns="541528" rIns="39375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600" kern="1200" dirty="0"/>
        </a:p>
      </dsp:txBody>
      <dsp:txXfrm>
        <a:off x="0" y="3955866"/>
        <a:ext cx="5073475" cy="655200"/>
      </dsp:txXfrm>
    </dsp:sp>
    <dsp:sp modelId="{09D207B7-9925-4B85-91A9-0AFC8183BECE}">
      <dsp:nvSpPr>
        <dsp:cNvPr id="0" name=""/>
        <dsp:cNvSpPr/>
      </dsp:nvSpPr>
      <dsp:spPr>
        <a:xfrm>
          <a:off x="253673" y="3572106"/>
          <a:ext cx="3551432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236" tIns="0" rIns="1342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Contratos tradicionais</a:t>
          </a:r>
        </a:p>
      </dsp:txBody>
      <dsp:txXfrm>
        <a:off x="291140" y="3609573"/>
        <a:ext cx="3476498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10AB1-ABD1-4D8B-AC67-FC00DB13CB6F}" type="datetimeFigureOut">
              <a:rPr lang="pt-PT" smtClean="0"/>
              <a:t>12/01/2022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AC92C-20E7-434B-9092-4BB59BC6FA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68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AC92C-20E7-434B-9092-4BB59BC6FAF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464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Contratos inteligentes são sistemas de contratos utilizados para executar transações automaticamente sem a necessidade da uma empresa, governo ou entidade para intermediar. Em outras palavras, é uma condição imposta que, uma vez alcançada, executa automaticamente uma determinada transação.</a:t>
            </a:r>
          </a:p>
          <a:p>
            <a:endParaRPr lang="pt-PT" dirty="0"/>
          </a:p>
          <a:p>
            <a:r>
              <a:rPr lang="pt-PT" dirty="0">
                <a:effectLst/>
                <a:latin typeface="Arial" panose="020B0604020202020204" pitchFamily="34" charset="0"/>
              </a:rPr>
              <a:t> 1- protege direitos autorais digitais</a:t>
            </a:r>
          </a:p>
          <a:p>
            <a:r>
              <a:rPr lang="pt-PT" dirty="0">
                <a:effectLst/>
                <a:latin typeface="Arial" panose="020B0604020202020204" pitchFamily="34" charset="0"/>
              </a:rPr>
              <a:t>2 - serve para proteger o dono com propriedade virtual, como por exemplo </a:t>
            </a:r>
            <a:r>
              <a:rPr lang="pt-PT" dirty="0" err="1">
                <a:effectLst/>
                <a:latin typeface="Arial" panose="020B0604020202020204" pitchFamily="34" charset="0"/>
              </a:rPr>
              <a:t>criptomoeda</a:t>
            </a:r>
            <a:endParaRPr lang="pt-PT" dirty="0">
              <a:effectLst/>
              <a:latin typeface="Arial" panose="020B0604020202020204" pitchFamily="34" charset="0"/>
            </a:endParaRPr>
          </a:p>
          <a:p>
            <a:r>
              <a:rPr lang="pt-PT" dirty="0">
                <a:effectLst/>
                <a:latin typeface="Arial" panose="020B0604020202020204" pitchFamily="34" charset="0"/>
              </a:rPr>
              <a:t>3 - servem maioritariamente para distribui ̧c ̃ao de cripto ativos tanto de </a:t>
            </a:r>
            <a:r>
              <a:rPr lang="pt-PT" dirty="0" err="1">
                <a:effectLst/>
                <a:latin typeface="Arial" panose="020B0604020202020204" pitchFamily="34" charset="0"/>
              </a:rPr>
              <a:t>airdrops</a:t>
            </a:r>
            <a:r>
              <a:rPr lang="pt-PT" dirty="0">
                <a:effectLst/>
                <a:latin typeface="Arial" panose="020B0604020202020204" pitchFamily="34" charset="0"/>
              </a:rPr>
              <a:t>(ofertas)como de </a:t>
            </a:r>
            <a:r>
              <a:rPr lang="pt-PT" dirty="0" err="1">
                <a:effectLst/>
                <a:latin typeface="Arial" panose="020B0604020202020204" pitchFamily="34" charset="0"/>
              </a:rPr>
              <a:t>leil</a:t>
            </a:r>
            <a:r>
              <a:rPr lang="pt-PT" dirty="0">
                <a:effectLst/>
                <a:latin typeface="Arial" panose="020B0604020202020204" pitchFamily="34" charset="0"/>
              </a:rPr>
              <a:t> ̃</a:t>
            </a:r>
            <a:r>
              <a:rPr lang="pt-PT" dirty="0" err="1">
                <a:effectLst/>
                <a:latin typeface="Arial" panose="020B0604020202020204" pitchFamily="34" charset="0"/>
              </a:rPr>
              <a:t>oes</a:t>
            </a:r>
            <a:endParaRPr lang="pt-PT" dirty="0">
              <a:effectLst/>
              <a:latin typeface="Arial" panose="020B0604020202020204" pitchFamily="34" charset="0"/>
            </a:endParaRPr>
          </a:p>
          <a:p>
            <a:r>
              <a:rPr lang="pt-PT" dirty="0">
                <a:effectLst/>
                <a:latin typeface="Arial" panose="020B0604020202020204" pitchFamily="34" charset="0"/>
              </a:rPr>
              <a:t>4- ́e uma </a:t>
            </a:r>
            <a:r>
              <a:rPr lang="pt-PT" dirty="0" err="1">
                <a:effectLst/>
                <a:latin typeface="Arial" panose="020B0604020202020204" pitchFamily="34" charset="0"/>
              </a:rPr>
              <a:t>extens</a:t>
            </a:r>
            <a:r>
              <a:rPr lang="pt-PT" dirty="0">
                <a:effectLst/>
                <a:latin typeface="Arial" panose="020B0604020202020204" pitchFamily="34" charset="0"/>
              </a:rPr>
              <a:t> ̃ao de Lei da propriedade e ́e maioritariamente utilizado em aluguer,</a:t>
            </a:r>
            <a:endParaRPr lang="pt-PT" dirty="0"/>
          </a:p>
          <a:p>
            <a:endParaRPr lang="pt-PT" dirty="0"/>
          </a:p>
          <a:p>
            <a:r>
              <a:rPr lang="pt-PT" dirty="0"/>
              <a:t>Existe também o </a:t>
            </a:r>
            <a:r>
              <a:rPr lang="pt-PT" dirty="0" err="1"/>
              <a:t>honeypot</a:t>
            </a:r>
            <a:r>
              <a:rPr lang="pt-PT" dirty="0"/>
              <a:t> alguns outros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AC92C-20E7-434B-9092-4BB59BC6FAF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081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Pontos fortes, são o que é esperado quando os contratos chegarem a uma fase de desenvolvimento bom e não necessariamente que estejam disponíveis neste momento.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AC92C-20E7-434B-9092-4BB59BC6FAF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63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Lado negativo têm maioritariamente razões que se espera que sejam resolvidas com a continuação do desenvolvimentos dos </a:t>
            </a:r>
            <a:r>
              <a:rPr lang="pt-PT" dirty="0" err="1"/>
              <a:t>smart</a:t>
            </a:r>
            <a:r>
              <a:rPr lang="pt-PT" dirty="0"/>
              <a:t> </a:t>
            </a:r>
            <a:r>
              <a:rPr lang="pt-PT" dirty="0" err="1"/>
              <a:t>contracts</a:t>
            </a:r>
            <a:r>
              <a:rPr lang="pt-PT" dirty="0"/>
              <a:t> mas que </a:t>
            </a:r>
            <a:r>
              <a:rPr lang="pt-PT" dirty="0" err="1"/>
              <a:t>nesto</a:t>
            </a:r>
            <a:r>
              <a:rPr lang="pt-PT" dirty="0"/>
              <a:t> momento ainda não são boas.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AC92C-20E7-434B-9092-4BB59BC6FAF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00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19AC6-7C74-4AB5-A5A4-62B53BCEB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Smart</a:t>
            </a:r>
            <a:r>
              <a:rPr lang="pt-PT" dirty="0"/>
              <a:t> </a:t>
            </a:r>
            <a:r>
              <a:rPr lang="pt-PT" dirty="0" err="1"/>
              <a:t>Contracts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7FD328-6423-4FEC-ADA1-6BAAD8098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O que são e para que servem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A1D8F96-C47A-4795-B731-C4AF568935B2}"/>
              </a:ext>
            </a:extLst>
          </p:cNvPr>
          <p:cNvSpPr txBox="1">
            <a:spLocks/>
          </p:cNvSpPr>
          <p:nvPr/>
        </p:nvSpPr>
        <p:spPr>
          <a:xfrm>
            <a:off x="3928260" y="5564253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Trabalho realizado por:</a:t>
            </a:r>
          </a:p>
          <a:p>
            <a:r>
              <a:rPr lang="pt-PT" dirty="0"/>
              <a:t>Marcelo Feliz nº50356</a:t>
            </a:r>
          </a:p>
        </p:txBody>
      </p:sp>
    </p:spTree>
    <p:extLst>
      <p:ext uri="{BB962C8B-B14F-4D97-AF65-F5344CB8AC3E}">
        <p14:creationId xmlns:p14="http://schemas.microsoft.com/office/powerpoint/2010/main" val="281369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00000">
              <a:schemeClr val="bg2">
                <a:shade val="100000"/>
                <a:hueMod val="100000"/>
                <a:satMod val="110000"/>
                <a:alpha val="51000"/>
                <a:lumMod val="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20D7E8D-ABAC-4D0A-8F8E-E42559B4C5C2}"/>
              </a:ext>
            </a:extLst>
          </p:cNvPr>
          <p:cNvSpPr txBox="1">
            <a:spLocks/>
          </p:cNvSpPr>
          <p:nvPr/>
        </p:nvSpPr>
        <p:spPr>
          <a:xfrm>
            <a:off x="495765" y="686795"/>
            <a:ext cx="8144134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Introdução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A40BF7D0-2332-472B-9878-E6A7DA1A58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3119505"/>
              </p:ext>
            </p:extLst>
          </p:nvPr>
        </p:nvGraphicFramePr>
        <p:xfrm>
          <a:off x="495765" y="2059865"/>
          <a:ext cx="7004423" cy="4029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53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00000">
              <a:schemeClr val="bg2">
                <a:shade val="100000"/>
                <a:hueMod val="100000"/>
                <a:satMod val="110000"/>
                <a:alpha val="51000"/>
                <a:lumMod val="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C1632CE1-6823-40B6-9E6C-09A02C526BDC}"/>
              </a:ext>
            </a:extLst>
          </p:cNvPr>
          <p:cNvSpPr txBox="1">
            <a:spLocks/>
          </p:cNvSpPr>
          <p:nvPr/>
        </p:nvSpPr>
        <p:spPr>
          <a:xfrm>
            <a:off x="495765" y="686795"/>
            <a:ext cx="8144134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O que são e para que servem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C2E7B597-ACD3-411B-AB00-D24C14C65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98025"/>
              </p:ext>
            </p:extLst>
          </p:nvPr>
        </p:nvGraphicFramePr>
        <p:xfrm>
          <a:off x="856444" y="2157283"/>
          <a:ext cx="7004423" cy="4029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649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00000">
              <a:schemeClr val="bg2">
                <a:shade val="100000"/>
                <a:hueMod val="100000"/>
                <a:satMod val="110000"/>
                <a:alpha val="51000"/>
                <a:lumMod val="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2246D-F413-45E8-BEE9-FF88DA4D9D51}"/>
              </a:ext>
            </a:extLst>
          </p:cNvPr>
          <p:cNvSpPr txBox="1">
            <a:spLocks/>
          </p:cNvSpPr>
          <p:nvPr/>
        </p:nvSpPr>
        <p:spPr>
          <a:xfrm>
            <a:off x="495765" y="686795"/>
            <a:ext cx="8144134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Pontos fortes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7B4965D-2092-40D0-B185-492C2E158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5557942"/>
              </p:ext>
            </p:extLst>
          </p:nvPr>
        </p:nvGraphicFramePr>
        <p:xfrm>
          <a:off x="404536" y="2036095"/>
          <a:ext cx="5073475" cy="4645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F8CB0786-00AC-495F-AFC7-E3BAB3387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528210"/>
              </p:ext>
            </p:extLst>
          </p:nvPr>
        </p:nvGraphicFramePr>
        <p:xfrm>
          <a:off x="6563453" y="2036096"/>
          <a:ext cx="5073475" cy="4645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6551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00000">
              <a:schemeClr val="bg2">
                <a:shade val="100000"/>
                <a:hueMod val="100000"/>
                <a:satMod val="110000"/>
                <a:alpha val="51000"/>
                <a:lumMod val="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B01BF-7C71-4EBF-B955-9303A004F499}"/>
              </a:ext>
            </a:extLst>
          </p:cNvPr>
          <p:cNvSpPr txBox="1">
            <a:spLocks/>
          </p:cNvSpPr>
          <p:nvPr/>
        </p:nvSpPr>
        <p:spPr>
          <a:xfrm>
            <a:off x="495765" y="686795"/>
            <a:ext cx="8144134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Lado negativo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3FB5BD18-76B6-48BB-ABB7-D05165A78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896294"/>
              </p:ext>
            </p:extLst>
          </p:nvPr>
        </p:nvGraphicFramePr>
        <p:xfrm>
          <a:off x="404536" y="2036095"/>
          <a:ext cx="5073475" cy="4645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BE5FC26-46A9-44C5-A3ED-1FBC1B2670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4935002"/>
              </p:ext>
            </p:extLst>
          </p:nvPr>
        </p:nvGraphicFramePr>
        <p:xfrm>
          <a:off x="6555065" y="2033665"/>
          <a:ext cx="5073475" cy="4645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2106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00000">
              <a:schemeClr val="bg2">
                <a:shade val="100000"/>
                <a:hueMod val="100000"/>
                <a:satMod val="110000"/>
                <a:alpha val="51000"/>
                <a:lumMod val="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B01BF-7C71-4EBF-B955-9303A004F499}"/>
              </a:ext>
            </a:extLst>
          </p:cNvPr>
          <p:cNvSpPr txBox="1">
            <a:spLocks/>
          </p:cNvSpPr>
          <p:nvPr/>
        </p:nvSpPr>
        <p:spPr>
          <a:xfrm>
            <a:off x="495765" y="686795"/>
            <a:ext cx="8144134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Exemplo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4A5737-963B-4324-83E1-D6A9084F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2545080"/>
            <a:ext cx="80962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2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00000">
              <a:schemeClr val="bg2">
                <a:shade val="100000"/>
                <a:hueMod val="100000"/>
                <a:satMod val="110000"/>
                <a:alpha val="51000"/>
                <a:lumMod val="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B01BF-7C71-4EBF-B955-9303A004F499}"/>
              </a:ext>
            </a:extLst>
          </p:cNvPr>
          <p:cNvSpPr txBox="1">
            <a:spLocks/>
          </p:cNvSpPr>
          <p:nvPr/>
        </p:nvSpPr>
        <p:spPr>
          <a:xfrm>
            <a:off x="495765" y="686795"/>
            <a:ext cx="8144134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err="1"/>
              <a:t>FrontRunning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32524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284</TotalTime>
  <Words>268</Words>
  <Application>Microsoft Office PowerPoint</Application>
  <PresentationFormat>Ecrã Panorâmico</PresentationFormat>
  <Paragraphs>50</Paragraphs>
  <Slides>7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Berlim</vt:lpstr>
      <vt:lpstr>Smart Contracts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Contracts</dc:title>
  <dc:creator>Marcelo Bento Silva Feliz</dc:creator>
  <cp:lastModifiedBy>Marcelo Bento Silva Feliz</cp:lastModifiedBy>
  <cp:revision>3</cp:revision>
  <dcterms:created xsi:type="dcterms:W3CDTF">2022-01-06T14:34:14Z</dcterms:created>
  <dcterms:modified xsi:type="dcterms:W3CDTF">2022-01-12T10:51:11Z</dcterms:modified>
</cp:coreProperties>
</file>