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1" r:id="rId6"/>
    <p:sldId id="279" r:id="rId7"/>
    <p:sldId id="289" r:id="rId8"/>
    <p:sldId id="281" r:id="rId9"/>
    <p:sldId id="283" r:id="rId10"/>
    <p:sldId id="285" r:id="rId11"/>
    <p:sldId id="286" r:id="rId12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m-vindo" id="{E75E278A-FF0E-49A4-B170-79828D63BBAD}">
          <p14:sldIdLst>
            <p14:sldId id="256"/>
          </p14:sldIdLst>
        </p14:section>
        <p14:section name="Estrutura, Modificação, Anotar, Trabalhar em Conjunto, Diga-me o que pretende fazer" id="{B9B51309-D148-4332-87C2-07BE32FBCA3B}">
          <p14:sldIdLst>
            <p14:sldId id="271"/>
            <p14:sldId id="279"/>
            <p14:sldId id="289"/>
            <p14:sldId id="281"/>
            <p14:sldId id="283"/>
            <p14:sldId id="285"/>
            <p14:sldId id="286"/>
          </p14:sldIdLst>
        </p14:section>
        <p14:section name="Saiba Mais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B20B07A-6E79-467C-B481-9D15707DB0CA}" type="datetime1">
              <a:rPr lang="pt-PT" smtClean="0"/>
              <a:t>06/06/2021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6CBFBC-EE84-47AD-9C16-11249B617058}" type="datetime1">
              <a:rPr lang="pt-PT" noProof="0" smtClean="0"/>
              <a:t>06/06/2021</a:t>
            </a:fld>
            <a:endParaRPr lang="pt-PT" noProof="0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8639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19194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PT" smtClean="0"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49329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PT" smtClean="0"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45976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24853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PT" smtClean="0"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44764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PT" sz="1800" noProof="0" dirty="0"/>
          </a:p>
        </p:txBody>
      </p:sp>
      <p:cxnSp>
        <p:nvCxnSpPr>
          <p:cNvPr id="12" name="Conexão Reta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Clique para editar os estilos do texto de Modelo Global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6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03843EF1-3D4B-47AF-B4E5-B75DF83FC66F}" type="datetime1">
              <a:rPr lang="pt-PT" noProof="0" smtClean="0"/>
              <a:t>06/06/2021</a:t>
            </a:fld>
            <a:endParaRPr lang="pt-PT" noProof="0" dirty="0"/>
          </a:p>
        </p:txBody>
      </p:sp>
      <p:sp>
        <p:nvSpPr>
          <p:cNvPr id="7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8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0" dirty="0"/>
          </a:p>
        </p:txBody>
      </p:sp>
      <p:sp>
        <p:nvSpPr>
          <p:cNvPr id="10" name="Retâ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7" name="Marcador de Posição de Conteúdo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Clique para editar os estilos do texto de Modelo Global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Quinto nível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PT" sz="1800" noProof="0" dirty="0"/>
          </a:p>
        </p:txBody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pt-PT" noProof="0" dirty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704FC1B-FC30-441F-915B-9D342A76E226}" type="datetime1">
              <a:rPr lang="pt-PT" noProof="0" smtClean="0"/>
              <a:t>06/06/2021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  <p:cxnSp>
        <p:nvCxnSpPr>
          <p:cNvPr id="8" name="Conexão Reta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5829" y="5948760"/>
            <a:ext cx="4787552" cy="627531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pt-PT" sz="1800" dirty="0">
                <a:solidFill>
                  <a:schemeClr val="bg1"/>
                </a:solidFill>
              </a:rPr>
              <a:t>Trabalho realizado por Marcelo Feliz nº38073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38200" y="2619077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PT" sz="2400" dirty="0">
                <a:solidFill>
                  <a:schemeClr val="bg1"/>
                </a:solidFill>
                <a:latin typeface="+mj-lt"/>
              </a:rPr>
              <a:t>Base de dados para filmes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5070011-2487-4382-BA60-9B5FDF8BAEFD}"/>
              </a:ext>
            </a:extLst>
          </p:cNvPr>
          <p:cNvSpPr txBox="1">
            <a:spLocks/>
          </p:cNvSpPr>
          <p:nvPr/>
        </p:nvSpPr>
        <p:spPr>
          <a:xfrm>
            <a:off x="838200" y="80037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800" dirty="0">
                <a:solidFill>
                  <a:schemeClr val="bg1"/>
                </a:solidFill>
              </a:rPr>
              <a:t>Trabalho de Base de dados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39216" cy="640080"/>
          </a:xfrm>
        </p:spPr>
        <p:txBody>
          <a:bodyPr rtlCol="0">
            <a:noAutofit/>
          </a:bodyPr>
          <a:lstStyle/>
          <a:p>
            <a:pPr rtl="0"/>
            <a:r>
              <a:rPr lang="pt-PT" dirty="0">
                <a:latin typeface="Segoe UI Light" panose="020B0502040204020203" pitchFamily="34" charset="0"/>
                <a:cs typeface="Segoe UI Light" panose="020B0502040204020203" pitchFamily="34" charset="0"/>
              </a:rPr>
              <a:t>Diagrama ER</a:t>
            </a:r>
          </a:p>
        </p:txBody>
      </p:sp>
      <p:sp>
        <p:nvSpPr>
          <p:cNvPr id="38" name="Marcador de Posição de Conteúdo 17"/>
          <p:cNvSpPr txBox="1">
            <a:spLocks/>
          </p:cNvSpPr>
          <p:nvPr/>
        </p:nvSpPr>
        <p:spPr>
          <a:xfrm>
            <a:off x="372935" y="1817671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pt-PT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53784D7-06D6-42A7-A2D9-9A8FA6850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166" y="1288860"/>
            <a:ext cx="6363251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>
                <a:latin typeface="Segoe UI Light" panose="020B0502040204020203" pitchFamily="34" charset="0"/>
                <a:cs typeface="Segoe UI Light" panose="020B0502040204020203" pitchFamily="34" charset="0"/>
              </a:rPr>
              <a:t>Esquema no Neo4J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D1B9B89-C981-4824-B982-568F9C6CA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55" y="1242875"/>
            <a:ext cx="6747471" cy="46617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EB9F54C-B89E-4434-AF07-D55C7A896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123" y="5151995"/>
            <a:ext cx="4563112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F2A42-F973-4ED5-A70C-DC6D2D02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Generos</a:t>
            </a:r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73A905F-E4E5-4017-9D61-7A24741FA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56" y="2114003"/>
            <a:ext cx="5761219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42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>
            <a:extLst>
              <a:ext uri="{FF2B5EF4-FFF2-40B4-BE49-F238E27FC236}">
                <a16:creationId xmlns:a16="http://schemas.microsoft.com/office/drawing/2014/main" id="{562ABA69-7E20-4857-8D7B-2553F7FA4F4C}"/>
              </a:ext>
            </a:extLst>
          </p:cNvPr>
          <p:cNvSpPr txBox="1">
            <a:spLocks/>
          </p:cNvSpPr>
          <p:nvPr/>
        </p:nvSpPr>
        <p:spPr>
          <a:xfrm>
            <a:off x="541609" y="316065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>
                <a:latin typeface="Segoe UI Light" panose="020B0502040204020203" pitchFamily="34" charset="0"/>
                <a:cs typeface="Segoe UI Light" panose="020B0502040204020203" pitchFamily="34" charset="0"/>
              </a:rPr>
              <a:t>Funções para adicionar a BD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24F9FBD-A00D-41DD-8A7D-30CCF885D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55" y="1938759"/>
            <a:ext cx="6239746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>
            <a:extLst>
              <a:ext uri="{FF2B5EF4-FFF2-40B4-BE49-F238E27FC236}">
                <a16:creationId xmlns:a16="http://schemas.microsoft.com/office/drawing/2014/main" id="{562ABA69-7E20-4857-8D7B-2553F7FA4F4C}"/>
              </a:ext>
            </a:extLst>
          </p:cNvPr>
          <p:cNvSpPr txBox="1">
            <a:spLocks/>
          </p:cNvSpPr>
          <p:nvPr/>
        </p:nvSpPr>
        <p:spPr>
          <a:xfrm>
            <a:off x="541609" y="316065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>
                <a:latin typeface="Segoe UI Light" panose="020B0502040204020203" pitchFamily="34" charset="0"/>
                <a:cs typeface="Segoe UI Light" panose="020B0502040204020203" pitchFamily="34" charset="0"/>
              </a:rPr>
              <a:t>FILMES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321DC72-8C58-4CAB-8D38-57EE67A7F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76" y="1339973"/>
            <a:ext cx="6820852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0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>
            <a:extLst>
              <a:ext uri="{FF2B5EF4-FFF2-40B4-BE49-F238E27FC236}">
                <a16:creationId xmlns:a16="http://schemas.microsoft.com/office/drawing/2014/main" id="{562ABA69-7E20-4857-8D7B-2553F7FA4F4C}"/>
              </a:ext>
            </a:extLst>
          </p:cNvPr>
          <p:cNvSpPr txBox="1">
            <a:spLocks/>
          </p:cNvSpPr>
          <p:nvPr/>
        </p:nvSpPr>
        <p:spPr>
          <a:xfrm>
            <a:off x="541609" y="316065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Utilizador</a:t>
            </a:r>
            <a:endParaRPr lang="pt-P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CBA547F-5CF1-418F-A375-795209456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78" y="1401672"/>
            <a:ext cx="9469171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3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>
            <a:extLst>
              <a:ext uri="{FF2B5EF4-FFF2-40B4-BE49-F238E27FC236}">
                <a16:creationId xmlns:a16="http://schemas.microsoft.com/office/drawing/2014/main" id="{562ABA69-7E20-4857-8D7B-2553F7FA4F4C}"/>
              </a:ext>
            </a:extLst>
          </p:cNvPr>
          <p:cNvSpPr txBox="1">
            <a:spLocks/>
          </p:cNvSpPr>
          <p:nvPr/>
        </p:nvSpPr>
        <p:spPr>
          <a:xfrm>
            <a:off x="541609" y="316065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Pessoa</a:t>
            </a:r>
            <a:endParaRPr lang="pt-P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BC0C8C-197C-42F9-A3EE-203484185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61" y="2181737"/>
            <a:ext cx="7611537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7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em-vindo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52_TF10001108.potx" id="{3793D530-9557-4B14-8733-11DB0A2239B9}" vid="{B0338133-69E1-48A0-845B-9EDFF6AC1A6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{ABD0CC29-6738-484B-853C-8B7A04B3F427}tf10001108_win32</Template>
  <TotalTime>791</TotalTime>
  <Words>37</Words>
  <Application>Microsoft Office PowerPoint</Application>
  <PresentationFormat>Ecrã Panorâmico</PresentationFormat>
  <Paragraphs>17</Paragraphs>
  <Slides>8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Bem-vindoDoc</vt:lpstr>
      <vt:lpstr>Trabalho realizado por Marcelo Feliz nº38073</vt:lpstr>
      <vt:lpstr>Diagrama ER</vt:lpstr>
      <vt:lpstr>Esquema no Neo4J</vt:lpstr>
      <vt:lpstr>Generos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Base de dados</dc:title>
  <dc:creator>Marcelo Feliz</dc:creator>
  <cp:keywords/>
  <cp:lastModifiedBy>Marcelo Feliz</cp:lastModifiedBy>
  <cp:revision>14</cp:revision>
  <dcterms:created xsi:type="dcterms:W3CDTF">2021-05-07T17:58:52Z</dcterms:created>
  <dcterms:modified xsi:type="dcterms:W3CDTF">2021-06-06T14:34:41Z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