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3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79"/>
            <p14:sldId id="281"/>
            <p14:sldId id="283"/>
            <p14:sldId id="285"/>
            <p14:sldId id="286"/>
            <p14:sldId id="287"/>
            <p14:sldId id="288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B07A-6E79-467C-B481-9D15707DB0CA}" type="datetime1">
              <a:rPr lang="pt-PT" smtClean="0"/>
              <a:t>09/05/2021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6CBFBC-EE84-47AD-9C16-11249B617058}" type="datetime1">
              <a:rPr lang="pt-PT" noProof="0" smtClean="0"/>
              <a:t>09/05/2021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39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19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932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597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48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476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326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831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3843EF1-3D4B-47AF-B4E5-B75DF83FC66F}" type="datetime1">
              <a:rPr lang="pt-PT" noProof="0" smtClean="0"/>
              <a:t>09/05/2021</a:t>
            </a:fld>
            <a:endParaRPr lang="pt-PT" noProof="0" dirty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04FC1B-FC30-441F-915B-9D342A76E226}" type="datetime1">
              <a:rPr lang="pt-PT" noProof="0" smtClean="0"/>
              <a:t>09/05/2021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5829" y="5948760"/>
            <a:ext cx="4787552" cy="627531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PT" sz="1800" dirty="0">
                <a:solidFill>
                  <a:schemeClr val="bg1"/>
                </a:solidFill>
              </a:rPr>
              <a:t>Trabalho realizado por Marcelo Feliz nº38073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0" y="2619077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Usando </a:t>
            </a:r>
            <a:r>
              <a:rPr lang="pt-PT" sz="2400" dirty="0" err="1">
                <a:solidFill>
                  <a:schemeClr val="bg1"/>
                </a:solidFill>
                <a:latin typeface="+mj-lt"/>
              </a:rPr>
              <a:t>protegé</a:t>
            </a:r>
            <a:endParaRPr lang="pt-PT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070011-2487-4382-BA60-9B5FDF8BAEFD}"/>
              </a:ext>
            </a:extLst>
          </p:cNvPr>
          <p:cNvSpPr txBox="1">
            <a:spLocks/>
          </p:cNvSpPr>
          <p:nvPr/>
        </p:nvSpPr>
        <p:spPr>
          <a:xfrm>
            <a:off x="838200" y="80037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solidFill>
                  <a:schemeClr val="bg1"/>
                </a:solidFill>
              </a:rPr>
              <a:t>Trabalho de Base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78D4F6-3440-4DBB-8285-749865E2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78" y="2980474"/>
            <a:ext cx="345805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9216" cy="640080"/>
          </a:xfrm>
        </p:spPr>
        <p:txBody>
          <a:bodyPr rtlCol="0">
            <a:noAutofit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Diagrama ER</a:t>
            </a:r>
          </a:p>
        </p:txBody>
      </p:sp>
      <p:sp>
        <p:nvSpPr>
          <p:cNvPr id="38" name="Marcador de Posição de Conteúdo 17"/>
          <p:cNvSpPr txBox="1">
            <a:spLocks/>
          </p:cNvSpPr>
          <p:nvPr/>
        </p:nvSpPr>
        <p:spPr>
          <a:xfrm>
            <a:off x="372935" y="181767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pt-P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016DDB-ED07-4C71-B1E9-721CE7FA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06" y="1242420"/>
            <a:ext cx="9701101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O esquema da Base de dados</a:t>
            </a:r>
          </a:p>
        </p:txBody>
      </p:sp>
      <p:sp>
        <p:nvSpPr>
          <p:cNvPr id="25" name="Marcador de Posição de Conteúdo 17"/>
          <p:cNvSpPr txBox="1">
            <a:spLocks/>
          </p:cNvSpPr>
          <p:nvPr/>
        </p:nvSpPr>
        <p:spPr>
          <a:xfrm>
            <a:off x="541609" y="1455491"/>
            <a:ext cx="5110161" cy="2950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PT" sz="1600" dirty="0"/>
              <a:t>biblioteca(</a:t>
            </a:r>
            <a:r>
              <a:rPr lang="pt-PT" sz="1600" dirty="0" err="1"/>
              <a:t>idBib,NomeB,Cidade</a:t>
            </a:r>
            <a:r>
              <a:rPr lang="pt-PT" sz="1600" dirty="0"/>
              <a:t>) exemplar(</a:t>
            </a:r>
            <a:r>
              <a:rPr lang="pt-PT" sz="1600" dirty="0" err="1"/>
              <a:t>idLivro,IdBib,ISBN</a:t>
            </a:r>
            <a:r>
              <a:rPr lang="pt-PT" sz="1600" dirty="0"/>
              <a:t>) livro(</a:t>
            </a:r>
            <a:r>
              <a:rPr lang="pt-PT" sz="1600" dirty="0" err="1"/>
              <a:t>ISBN,Titulo,Cidade</a:t>
            </a:r>
            <a:r>
              <a:rPr lang="pt-PT" sz="1600" dirty="0"/>
              <a:t>) autoria(</a:t>
            </a:r>
            <a:r>
              <a:rPr lang="pt-PT" sz="1600" dirty="0" err="1"/>
              <a:t>ISBN,CodA</a:t>
            </a:r>
            <a:r>
              <a:rPr lang="pt-PT" sz="1600" dirty="0"/>
              <a:t>) autor(</a:t>
            </a:r>
            <a:r>
              <a:rPr lang="pt-PT" sz="1600" dirty="0" err="1"/>
              <a:t>CodA,NomeA,NBiA,PaisA,CidadeA</a:t>
            </a:r>
            <a:r>
              <a:rPr lang="pt-PT" sz="1600" dirty="0"/>
              <a:t>) socio(</a:t>
            </a:r>
            <a:r>
              <a:rPr lang="pt-PT" sz="1600" dirty="0" err="1"/>
              <a:t>NumS,NomeS,NBiS,CidadeS</a:t>
            </a:r>
            <a:r>
              <a:rPr lang="pt-PT" sz="1600" dirty="0"/>
              <a:t>) entregou(</a:t>
            </a:r>
            <a:r>
              <a:rPr lang="pt-PT" sz="1600" dirty="0" err="1"/>
              <a:t>NumS,IsLivro,data</a:t>
            </a:r>
            <a:r>
              <a:rPr lang="pt-PT" sz="1600" dirty="0"/>
              <a:t>) requisitou(</a:t>
            </a:r>
            <a:r>
              <a:rPr lang="pt-PT" sz="1600" dirty="0" err="1"/>
              <a:t>NumS,IsLivro,data</a:t>
            </a:r>
            <a:r>
              <a:rPr lang="pt-PT" sz="1600" dirty="0"/>
              <a:t>)                           Data(data)*                                  Amigos(NumS1,NumS2) Avaliação(</a:t>
            </a:r>
            <a:r>
              <a:rPr lang="pt-PT" sz="1600" dirty="0" err="1"/>
              <a:t>ISBN,NumS,NEstrelas,Comentario</a:t>
            </a:r>
            <a:r>
              <a:rPr lang="pt-PT" sz="1600" dirty="0"/>
              <a:t>)</a:t>
            </a:r>
            <a:endParaRPr lang="pt-P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3755" y="1664297"/>
            <a:ext cx="2947314" cy="640080"/>
          </a:xfrm>
        </p:spPr>
        <p:txBody>
          <a:bodyPr rtlCol="0"/>
          <a:lstStyle/>
          <a:p>
            <a:pPr rtl="0"/>
            <a:r>
              <a:rPr lang="pt-PT" dirty="0"/>
              <a:t>Manchester OWL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78CD860E-63D7-4C3A-859F-E90200544A83}"/>
              </a:ext>
            </a:extLst>
          </p:cNvPr>
          <p:cNvSpPr txBox="1">
            <a:spLocks/>
          </p:cNvSpPr>
          <p:nvPr/>
        </p:nvSpPr>
        <p:spPr>
          <a:xfrm>
            <a:off x="6926135" y="1605417"/>
            <a:ext cx="294731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Turtle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759FE5-D5C8-428A-A758-4796C99F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83" y="2812476"/>
            <a:ext cx="6058746" cy="74305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063D162-1616-4B7B-810A-16A15250D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28" y="2812476"/>
            <a:ext cx="280074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3755" y="1664297"/>
            <a:ext cx="2947314" cy="640080"/>
          </a:xfrm>
        </p:spPr>
        <p:txBody>
          <a:bodyPr rtlCol="0"/>
          <a:lstStyle/>
          <a:p>
            <a:pPr rtl="0"/>
            <a:r>
              <a:rPr lang="pt-PT" dirty="0"/>
              <a:t>Manchester OWL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Data </a:t>
            </a:r>
            <a:r>
              <a:rPr lang="pt-PT" dirty="0" err="1"/>
              <a:t>properties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78CD860E-63D7-4C3A-859F-E90200544A83}"/>
              </a:ext>
            </a:extLst>
          </p:cNvPr>
          <p:cNvSpPr txBox="1">
            <a:spLocks/>
          </p:cNvSpPr>
          <p:nvPr/>
        </p:nvSpPr>
        <p:spPr>
          <a:xfrm>
            <a:off x="6926135" y="1605417"/>
            <a:ext cx="294731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Turtle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F0853A-0A12-47FB-B4AE-29387373E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46" y="2841055"/>
            <a:ext cx="5963482" cy="6668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08C917-7B2A-4072-9DEF-E382FE01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272" y="2899469"/>
            <a:ext cx="191479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3755" y="1664297"/>
            <a:ext cx="2947314" cy="640080"/>
          </a:xfrm>
        </p:spPr>
        <p:txBody>
          <a:bodyPr rtlCol="0"/>
          <a:lstStyle/>
          <a:p>
            <a:pPr rtl="0"/>
            <a:r>
              <a:rPr lang="pt-PT" dirty="0"/>
              <a:t>Manchester OWL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Classes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78CD860E-63D7-4C3A-859F-E90200544A83}"/>
              </a:ext>
            </a:extLst>
          </p:cNvPr>
          <p:cNvSpPr txBox="1">
            <a:spLocks/>
          </p:cNvSpPr>
          <p:nvPr/>
        </p:nvSpPr>
        <p:spPr>
          <a:xfrm>
            <a:off x="6926135" y="1605417"/>
            <a:ext cx="294731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Turtle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ECC08C-4F63-4FF8-8A65-8D46C20A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098" y="3047502"/>
            <a:ext cx="6020640" cy="514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9368D00-A8AC-4E5C-9E16-948EEB38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58" y="3167026"/>
            <a:ext cx="1848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3755" y="1664297"/>
            <a:ext cx="2947314" cy="640080"/>
          </a:xfrm>
        </p:spPr>
        <p:txBody>
          <a:bodyPr rtlCol="0"/>
          <a:lstStyle/>
          <a:p>
            <a:pPr rtl="0"/>
            <a:r>
              <a:rPr lang="pt-PT" dirty="0"/>
              <a:t>Manchester OWL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Individual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78CD860E-63D7-4C3A-859F-E90200544A83}"/>
              </a:ext>
            </a:extLst>
          </p:cNvPr>
          <p:cNvSpPr txBox="1">
            <a:spLocks/>
          </p:cNvSpPr>
          <p:nvPr/>
        </p:nvSpPr>
        <p:spPr>
          <a:xfrm>
            <a:off x="6926135" y="1605417"/>
            <a:ext cx="294731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Turtle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276943-B764-450A-A4AF-FA8E2DAB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4" y="3458096"/>
            <a:ext cx="5982535" cy="10955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C1CE68-8E4D-4EC1-95AC-5AE546B7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577" y="2637558"/>
            <a:ext cx="630643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3755" y="1664297"/>
            <a:ext cx="2947314" cy="640080"/>
          </a:xfrm>
        </p:spPr>
        <p:txBody>
          <a:bodyPr rtlCol="0"/>
          <a:lstStyle/>
          <a:p>
            <a:pPr rtl="0"/>
            <a:r>
              <a:rPr lang="pt-PT" dirty="0"/>
              <a:t>Manchester OWL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78CD860E-63D7-4C3A-859F-E90200544A83}"/>
              </a:ext>
            </a:extLst>
          </p:cNvPr>
          <p:cNvSpPr txBox="1">
            <a:spLocks/>
          </p:cNvSpPr>
          <p:nvPr/>
        </p:nvSpPr>
        <p:spPr>
          <a:xfrm>
            <a:off x="6926135" y="1605417"/>
            <a:ext cx="294731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RDF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2015C6-C2F8-4036-A190-F716AABE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66" y="2894769"/>
            <a:ext cx="5677692" cy="638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1E130C-432D-41B4-9523-3B7719D48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22" y="2894769"/>
            <a:ext cx="186716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62ABA69-7E20-4857-8D7B-2553F7FA4F4C}"/>
              </a:ext>
            </a:extLst>
          </p:cNvPr>
          <p:cNvSpPr txBox="1">
            <a:spLocks/>
          </p:cNvSpPr>
          <p:nvPr/>
        </p:nvSpPr>
        <p:spPr>
          <a:xfrm>
            <a:off x="541609" y="31606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/>
              <a:t>Queries</a:t>
            </a:r>
            <a:r>
              <a:rPr lang="pt-PT" dirty="0"/>
              <a:t> em DL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CDCCB37-A49C-4786-BBB5-B694E02C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9" y="3510852"/>
            <a:ext cx="6877119" cy="640080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241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2_TF10001108.potx" id="{3793D530-9557-4B14-8733-11DB0A2239B9}" vid="{B0338133-69E1-48A0-845B-9EDFF6AC1A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{ABD0CC29-6738-484B-853C-8B7A04B3F427}tf10001108_win32</Template>
  <TotalTime>715</TotalTime>
  <Words>144</Words>
  <Application>Microsoft Office PowerPoint</Application>
  <PresentationFormat>Ecrã Panorâmico</PresentationFormat>
  <Paragraphs>31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Bem-vindoDoc</vt:lpstr>
      <vt:lpstr>Trabalho realizado por Marcelo Feliz nº38073</vt:lpstr>
      <vt:lpstr>Diagrama ER</vt:lpstr>
      <vt:lpstr>O esquema da Base de dados</vt:lpstr>
      <vt:lpstr>Manchester OWL</vt:lpstr>
      <vt:lpstr>Manchester OWL</vt:lpstr>
      <vt:lpstr>Manchester OWL</vt:lpstr>
      <vt:lpstr>Manchester OWL</vt:lpstr>
      <vt:lpstr>Manchester OWL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Base de dados</dc:title>
  <dc:creator>Marcelo Feliz</dc:creator>
  <cp:keywords/>
  <cp:lastModifiedBy>Marcelo Feliz</cp:lastModifiedBy>
  <cp:revision>10</cp:revision>
  <dcterms:created xsi:type="dcterms:W3CDTF">2021-05-07T17:58:52Z</dcterms:created>
  <dcterms:modified xsi:type="dcterms:W3CDTF">2021-05-09T08:49:17Z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