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A4A8B9-0FB2-434F-99BD-7BA3C1D40BA7}">
  <a:tblStyle styleId="{E7A4A8B9-0FB2-434F-99BD-7BA3C1D40B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75436d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75436d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5436d1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5436d1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5436d1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5436d1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5436d1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5436d1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5436d1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75436d1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75436d1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75436d1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75436d15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75436d1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75436d15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75436d15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arcelo-Kenji-Noda/cerc-data-engineer-c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nodamarcelokenjinoda@gmail.com" TargetMode="External"/><Relationship Id="rId4" Type="http://schemas.openxmlformats.org/officeDocument/2006/relationships/hyperlink" Target="https://github.com/Marcelo-Kenji-No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331550"/>
            <a:ext cx="8222100" cy="12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Apresentação de case: </a:t>
            </a:r>
            <a:endParaRPr sz="3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Engenheiro de dados CERC</a:t>
            </a:r>
            <a:endParaRPr sz="31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57200" y="31420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Marcelo Kenji Noda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57200" y="4240825"/>
            <a:ext cx="85206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 de Maio de 2025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466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Primeira etapa - Python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2200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primeira atividade consistia em um desafio de programação, segmentado em tarefas ao longo de um script.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Exemplo de tarefas: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Construir funções de transformação e agregação de dados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Realizar cálculo de estatísticas acerca dos dados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Documentar e organizar o código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Principais desafio: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 código não continha muita dificuldade técnica. Portanto, o maior esforço foi voltado a garantia da limpeza do código, boas práticas de programação e documentação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O código para a primeira etapa do desafio pode ser encontrado no meu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github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466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Segunda etapa - Data Lake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2048275"/>
            <a:ext cx="85206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Esta etapa propõe a elaboração de um desenho de uma arquitetura para criação de um Data Lake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Para a realização dessa etapa, foram adotadas algumas premissas, como por exemplo: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 contexto do problema envolve dados de recebíveis.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 problema principal é voltado ao treinamento de modelos de Machine Learning (não voltado a análises ou dashboards)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 ingestão dos dados ocorrerá em lotes (batch), e não via streaming.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 desenho inicial não foi realizado com nenhum ambiente específico em mente (AWS, Azure, GCP, Databricks)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16350"/>
            <a:ext cx="8452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20"/>
              <a:t>Perguntas-chave para estruturação inicial do Data Lake</a:t>
            </a:r>
            <a:endParaRPr sz="2220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81000" y="92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{E7A4A8B9-0FB2-434F-99BD-7BA3C1D40BA7}</a:tableStyleId>
              </a:tblPr>
              <a:tblGrid>
                <a:gridCol w="4191000"/>
                <a:gridCol w="4191000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Perguntas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Exemplos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Quem utilizará nossos dados?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de cientistas de dados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Como nossos dados serão utilizados?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treinamento e validação de modelos de Machine Learning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volume dos dados de entrada?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Alto volume (estimativa incerta)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formato dos dados de entrada?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Dados estruturados, semi estruturados ou não estruturados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frequência dos dados?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 hora ou por dia (estimativa incerta)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Como esses dados serão armazenados?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Os dados serão armazenados no formato de arquivos .parquet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d</a:t>
                      </a:r>
                      <a:r>
                        <a:rPr lang="en" sz="1200"/>
                        <a:t>estino dos dados tratados?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Lake (Camadas Prata e Ouro)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Como esses dados serão consumidos?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Diretamente a partir da Camada Gold do Data Lake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 title="cerc-datalake-architectur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01" y="0"/>
            <a:ext cx="78377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05525" y="754725"/>
            <a:ext cx="362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Pontos fortes</a:t>
            </a:r>
            <a:endParaRPr sz="2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Flexibilidade para trabalhar com dados estruturados, semi-estruturados e não estruturados.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Custo de armazenamento baixo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Escalabilidade simples e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4927875" y="754725"/>
            <a:ext cx="35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Pontos fracos</a:t>
            </a:r>
            <a:endParaRPr sz="2400"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Alta complexidade em governança e garantia de qualidade dos dados, devido à ausência de schema por padrão.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Desempenho inferior para análises típicas de BI.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Arquitetura focada quase exclusivamente no treinamento de modelos de Machine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97950"/>
            <a:ext cx="84318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498"/>
              <a:t>Perguntas acerca do contexto de dados</a:t>
            </a:r>
            <a:endParaRPr sz="1498"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269250" y="68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{E7A4A8B9-0FB2-434F-99BD-7BA3C1D40BA7}</a:tableStyleId>
              </a:tblPr>
              <a:tblGrid>
                <a:gridCol w="4302750"/>
                <a:gridCol w="4302750"/>
              </a:tblGrid>
              <a:tr h="3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Perguntas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Quem utilizará nossos dados?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de cientistas de dados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Time de analista de dados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Time de desenvolvedores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 nossos dados serão utilizados?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Modelos de Machine Learning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Consumo de dashboards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Consumo por bancos de dados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volume dos dados de entrada?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Alto volume (estimativa incerta)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formato dos dados de entrada?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Dados estruturados, semi estruturados ou não estruturados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frequência dos dados?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 hora ou por dia (estimativa incerta)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 os dados de entrada serão armazenados?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Serão armazenados no Data Lake no formato .parquet como </a:t>
                      </a: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Delta Table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destino dos dados tratados?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Os dados tratados ficarão no Data Lake na camada Gold no formato .parquet como </a:t>
                      </a: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Delta Table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Bancos de dados (Construídos em databricks SQL, por exemplo)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 esses dados serão consumidos?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Serão consumidos diretamente do Data Lake. </a:t>
                      </a: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Os dados podem ser consumidos através de conectores do Databricks de Delta Table gerados na camada gold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 title="cerc-lakehouse-architectur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2" y="-1"/>
            <a:ext cx="78377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60950" y="160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Perguntas?</a:t>
            </a:r>
            <a:endParaRPr/>
          </a:p>
        </p:txBody>
      </p:sp>
      <p:sp>
        <p:nvSpPr>
          <p:cNvPr id="117" name="Google Shape;117;p21"/>
          <p:cNvSpPr txBox="1"/>
          <p:nvPr>
            <p:ph idx="4294967295" type="body"/>
          </p:nvPr>
        </p:nvSpPr>
        <p:spPr>
          <a:xfrm>
            <a:off x="1027050" y="3715150"/>
            <a:ext cx="7089900" cy="59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Contato: </a:t>
            </a:r>
            <a:r>
              <a:rPr lang="en" sz="17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nodamarcelokenjinoda@gmail.com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Github: </a:t>
            </a:r>
            <a:r>
              <a:rPr lang="en" sz="17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https://github.com/Marcelo-Kenji-Noda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