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59" r:id="rId13"/>
    <p:sldId id="260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56" d="100"/>
          <a:sy n="56" d="100"/>
        </p:scale>
        <p:origin x="12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endParaRPr lang="pt-B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endParaRPr lang="pt-B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endParaRPr lang="pt-B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56214" custScaleY="79873" custLinFactX="512838" custLinFactY="94007" custLinFactNeighborX="600000" custLinFactNeighborY="100000"/>
      <dgm:spPr/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32693" custScaleY="99068" custLinFactX="163913" custLinFactNeighborX="200000" custLinFactNeighborY="-39698"/>
      <dgm:spPr/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31832" custScaleY="71045" custLinFactX="3233" custLinFactNeighborX="100000" custLinFactNeighborY="68888"/>
      <dgm:spPr/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pt-BR"/>
        </a:p>
      </dgm:t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0447836" y="3598871"/>
          <a:ext cx="458288" cy="9252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7654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pt-BR" sz="3600" kern="1200" noProof="0" dirty="0"/>
        </a:p>
      </dsp:txBody>
      <dsp:txXfrm>
        <a:off x="54818" y="277654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10431986" y="574952"/>
          <a:ext cx="474138" cy="14367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977405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pt-BR" sz="3600" kern="1200" noProof="0" dirty="0"/>
        </a:p>
      </dsp:txBody>
      <dsp:txXfrm>
        <a:off x="3841646" y="2977405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10444473" y="2251349"/>
          <a:ext cx="461651" cy="10303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87580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pt-BR" sz="3600" kern="1200" noProof="0" dirty="0"/>
        </a:p>
      </dsp:txBody>
      <dsp:txXfrm>
        <a:off x="7628474" y="2875803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08/12/2021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pt-BR" sz="5100" dirty="0" smtClean="0">
                <a:solidFill>
                  <a:schemeClr val="bg1"/>
                </a:solidFill>
              </a:rPr>
              <a:t>PROJETO DE BLOCO</a:t>
            </a:r>
            <a:endParaRPr lang="pt-BR" sz="51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23318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000" dirty="0" smtClean="0">
                <a:solidFill>
                  <a:srgbClr val="7CEBFF"/>
                </a:solidFill>
              </a:rPr>
              <a:t>Aluno:  Marcelo da silva oliveira</a:t>
            </a:r>
          </a:p>
          <a:p>
            <a:pPr algn="ctr" rtl="0"/>
            <a:r>
              <a:rPr lang="pt-BR" sz="2000" dirty="0" smtClean="0">
                <a:solidFill>
                  <a:srgbClr val="7CEBFF"/>
                </a:solidFill>
              </a:rPr>
              <a:t>Professor:  Alcione </a:t>
            </a:r>
            <a:r>
              <a:rPr lang="pt-BR" sz="2000" dirty="0" err="1" smtClean="0">
                <a:solidFill>
                  <a:srgbClr val="7CEBFF"/>
                </a:solidFill>
              </a:rPr>
              <a:t>Dolavale</a:t>
            </a:r>
            <a:endParaRPr lang="pt-BR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xmlns="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>
                <a:solidFill>
                  <a:srgbClr val="FFFEFF"/>
                </a:solidFill>
              </a:rPr>
              <a:t>SOBRE O PROJETO</a:t>
            </a:r>
            <a:endParaRPr lang="pt-BR" dirty="0">
              <a:solidFill>
                <a:srgbClr val="FFFEFF"/>
              </a:solidFill>
            </a:endParaRP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xmlns="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659970"/>
              </p:ext>
            </p:extLst>
          </p:nvPr>
        </p:nvGraphicFramePr>
        <p:xfrm>
          <a:off x="642938" y="858445"/>
          <a:ext cx="10906125" cy="48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34533" y="1086743"/>
            <a:ext cx="9635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i="1" dirty="0" smtClean="0"/>
              <a:t>O projeto consiste num </a:t>
            </a:r>
            <a:r>
              <a:rPr lang="pt-BR" sz="2500" b="1" i="1" dirty="0"/>
              <a:t>aplicativo simples de apresentação textual do monitoramento e análise de computadores em rede. Ele </a:t>
            </a:r>
            <a:r>
              <a:rPr lang="pt-BR" sz="2500" b="1" i="1" dirty="0" smtClean="0"/>
              <a:t>foi desenvolvido </a:t>
            </a:r>
            <a:r>
              <a:rPr lang="pt-BR" sz="2500" b="1" i="1" dirty="0"/>
              <a:t>em </a:t>
            </a:r>
            <a:r>
              <a:rPr lang="pt-BR" sz="2500" b="1" i="1" dirty="0" smtClean="0"/>
              <a:t>linguagem Python </a:t>
            </a:r>
            <a:r>
              <a:rPr lang="pt-BR" sz="2500" b="1" i="1" dirty="0"/>
              <a:t>usando módulos como </a:t>
            </a:r>
            <a:r>
              <a:rPr lang="pt-BR" sz="2500" b="1" i="1" dirty="0" err="1"/>
              <a:t>psutil</a:t>
            </a:r>
            <a:r>
              <a:rPr lang="pt-BR" sz="2500" b="1" i="1" dirty="0"/>
              <a:t> (para capturar dados do sistema computacional) e sockets (para criar cliente e servidor) </a:t>
            </a:r>
            <a:r>
              <a:rPr lang="pt-BR" sz="2500" b="1" i="1" dirty="0" smtClean="0"/>
              <a:t>e foi </a:t>
            </a:r>
            <a:r>
              <a:rPr lang="pt-BR" sz="2500" b="1" i="1" dirty="0"/>
              <a:t>desenvolvido de forma incremental durante o curso.</a:t>
            </a:r>
            <a:endParaRPr lang="pt-BR" sz="2500" b="1" i="1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Etapas 1, 2 e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" y="2228003"/>
            <a:ext cx="4775200" cy="4121997"/>
          </a:xfrm>
        </p:spPr>
        <p:txBody>
          <a:bodyPr>
            <a:normAutofit/>
          </a:bodyPr>
          <a:lstStyle/>
          <a:p>
            <a:pPr algn="just"/>
            <a:r>
              <a:rPr lang="pt-BR" sz="2800" b="1" i="1" dirty="0">
                <a:solidFill>
                  <a:schemeClr val="tx1"/>
                </a:solidFill>
              </a:rPr>
              <a:t>A</a:t>
            </a:r>
            <a:r>
              <a:rPr lang="pt-BR" sz="2800" b="1" i="1" dirty="0" smtClean="0">
                <a:solidFill>
                  <a:schemeClr val="tx1"/>
                </a:solidFill>
              </a:rPr>
              <a:t>presentação </a:t>
            </a:r>
            <a:r>
              <a:rPr lang="pt-BR" sz="2800" b="1" i="1" dirty="0">
                <a:solidFill>
                  <a:schemeClr val="tx1"/>
                </a:solidFill>
              </a:rPr>
              <a:t>gráfica do monitoramento e análise do </a:t>
            </a:r>
            <a:r>
              <a:rPr lang="pt-BR" sz="2800" b="1" i="1" dirty="0" smtClean="0">
                <a:solidFill>
                  <a:schemeClr val="tx1"/>
                </a:solidFill>
              </a:rPr>
              <a:t>computador </a:t>
            </a:r>
            <a:r>
              <a:rPr lang="pt-BR" sz="2800" b="1" i="1" dirty="0">
                <a:solidFill>
                  <a:schemeClr val="tx1"/>
                </a:solidFill>
              </a:rPr>
              <a:t>usando módulos como </a:t>
            </a:r>
            <a:r>
              <a:rPr lang="pt-BR" sz="2800" b="1" i="1" dirty="0" err="1">
                <a:solidFill>
                  <a:schemeClr val="tx1"/>
                </a:solidFill>
              </a:rPr>
              <a:t>psutil</a:t>
            </a:r>
            <a:r>
              <a:rPr lang="pt-BR" sz="2800" b="1" i="1" dirty="0">
                <a:solidFill>
                  <a:schemeClr val="tx1"/>
                </a:solidFill>
              </a:rPr>
              <a:t> (para capturar dados do sistema computacional) e </a:t>
            </a:r>
            <a:r>
              <a:rPr lang="pt-BR" sz="2800" b="1" i="1" dirty="0" err="1">
                <a:solidFill>
                  <a:schemeClr val="tx1"/>
                </a:solidFill>
              </a:rPr>
              <a:t>Pygame</a:t>
            </a:r>
            <a:r>
              <a:rPr lang="pt-BR" sz="2800" b="1" i="1" dirty="0">
                <a:solidFill>
                  <a:schemeClr val="tx1"/>
                </a:solidFill>
              </a:rPr>
              <a:t> (para exibir graficamente os dados).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sz="2500" b="1" i="1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33" y="2099733"/>
            <a:ext cx="6705600" cy="4758267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4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927641"/>
            <a:ext cx="6069884" cy="4184359"/>
          </a:xfr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4" y="2927641"/>
            <a:ext cx="5977466" cy="3794892"/>
          </a:xfrm>
        </p:spPr>
      </p:pic>
      <p:sp>
        <p:nvSpPr>
          <p:cNvPr id="7" name="CaixaDeTexto 6"/>
          <p:cNvSpPr txBox="1"/>
          <p:nvPr/>
        </p:nvSpPr>
        <p:spPr>
          <a:xfrm>
            <a:off x="728133" y="2065867"/>
            <a:ext cx="10735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b="1" i="1" dirty="0" smtClean="0"/>
              <a:t>Nesta etapa foi utilizado o módulo ‘os’ para fazer o monitoramento de arquivos e diretórios e processos em </a:t>
            </a:r>
            <a:r>
              <a:rPr lang="pt-BR" sz="2500" b="1" i="1" dirty="0" err="1" smtClean="0"/>
              <a:t>python</a:t>
            </a:r>
            <a:endParaRPr lang="pt-BR" sz="2500" b="1" i="1" dirty="0"/>
          </a:p>
        </p:txBody>
      </p:sp>
    </p:spTree>
    <p:extLst>
      <p:ext uri="{BB962C8B-B14F-4D97-AF65-F5344CB8AC3E}">
        <p14:creationId xmlns:p14="http://schemas.microsoft.com/office/powerpoint/2010/main" val="18554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5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3" y="1964267"/>
            <a:ext cx="10764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b="1" i="1" dirty="0" smtClean="0"/>
              <a:t>Nesta etapa, foi utilizado o módulo ‘</a:t>
            </a:r>
            <a:r>
              <a:rPr lang="pt-BR" sz="2500" b="1" i="1" dirty="0" err="1" smtClean="0"/>
              <a:t>sched</a:t>
            </a:r>
            <a:r>
              <a:rPr lang="pt-BR" sz="2500" b="1" i="1" dirty="0" smtClean="0"/>
              <a:t>’ para fazer o monitoramento e o gerenciamento de processos.  </a:t>
            </a:r>
            <a:endParaRPr lang="pt-BR" sz="2500" b="1" i="1" dirty="0"/>
          </a:p>
        </p:txBody>
      </p:sp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1813"/>
            <a:ext cx="5514809" cy="3024187"/>
          </a:xfrm>
        </p:spPr>
      </p:pic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71813"/>
            <a:ext cx="4944533" cy="3345920"/>
          </a:xfrm>
        </p:spPr>
      </p:pic>
    </p:spTree>
    <p:extLst>
      <p:ext uri="{BB962C8B-B14F-4D97-AF65-F5344CB8AC3E}">
        <p14:creationId xmlns:p14="http://schemas.microsoft.com/office/powerpoint/2010/main" val="10799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3302000"/>
            <a:ext cx="5422390" cy="255905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3302000"/>
            <a:ext cx="5422392" cy="255905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3" y="1913467"/>
            <a:ext cx="110296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b="1" i="1" dirty="0" smtClean="0"/>
              <a:t>Nesta etapa, foi utilizado o módulo ‘</a:t>
            </a:r>
            <a:r>
              <a:rPr lang="pt-BR" sz="2500" b="1" i="1" dirty="0" err="1" smtClean="0"/>
              <a:t>nmap</a:t>
            </a:r>
            <a:r>
              <a:rPr lang="pt-BR" sz="2500" b="1" i="1" dirty="0" smtClean="0"/>
              <a:t>’ para captar informações sobre redes e </a:t>
            </a:r>
            <a:r>
              <a:rPr lang="pt-BR" sz="2500" b="1" i="1" dirty="0" err="1" smtClean="0"/>
              <a:t>sub-redes</a:t>
            </a:r>
            <a:endParaRPr lang="pt-BR" sz="25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b="1" i="1" dirty="0" err="1" smtClean="0"/>
              <a:t>Estrturas</a:t>
            </a:r>
            <a:r>
              <a:rPr lang="pt-BR" sz="2500" b="1" i="1" dirty="0" smtClean="0"/>
              <a:t> de código na Etapa 8</a:t>
            </a:r>
          </a:p>
        </p:txBody>
      </p:sp>
    </p:spTree>
    <p:extLst>
      <p:ext uri="{BB962C8B-B14F-4D97-AF65-F5344CB8AC3E}">
        <p14:creationId xmlns:p14="http://schemas.microsoft.com/office/powerpoint/2010/main" val="29355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7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6" y="3538538"/>
            <a:ext cx="4986797" cy="2322512"/>
          </a:xfr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3538538"/>
            <a:ext cx="5181600" cy="3319462"/>
          </a:xfrm>
        </p:spPr>
      </p:pic>
      <p:sp>
        <p:nvSpPr>
          <p:cNvPr id="5" name="CaixaDeTexto 4"/>
          <p:cNvSpPr txBox="1"/>
          <p:nvPr/>
        </p:nvSpPr>
        <p:spPr>
          <a:xfrm>
            <a:off x="581193" y="2048933"/>
            <a:ext cx="111536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i="1" dirty="0"/>
              <a:t>Nesta etapa, </a:t>
            </a:r>
            <a:r>
              <a:rPr lang="pt-BR" sz="2800" b="1" i="1" dirty="0" smtClean="0"/>
              <a:t>foi utilizado </a:t>
            </a:r>
            <a:r>
              <a:rPr lang="pt-BR" sz="2800" b="1" i="1" dirty="0"/>
              <a:t>as funções do módulo ‘</a:t>
            </a:r>
            <a:r>
              <a:rPr lang="pt-BR" sz="2800" b="1" i="1" dirty="0" err="1"/>
              <a:t>psutil</a:t>
            </a:r>
            <a:r>
              <a:rPr lang="pt-BR" sz="2800" b="1" i="1" dirty="0"/>
              <a:t>’ de Python para capturar informações das interfaces de redes do </a:t>
            </a:r>
            <a:r>
              <a:rPr lang="pt-BR" sz="2800" b="1" i="1" dirty="0" smtClean="0"/>
              <a:t>computador.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828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8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3224717"/>
            <a:ext cx="5396274" cy="3710226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3" y="3224717"/>
            <a:ext cx="5447076" cy="3497817"/>
          </a:xfrm>
        </p:spPr>
      </p:pic>
      <p:sp>
        <p:nvSpPr>
          <p:cNvPr id="5" name="CaixaDeTexto 4"/>
          <p:cNvSpPr txBox="1"/>
          <p:nvPr/>
        </p:nvSpPr>
        <p:spPr>
          <a:xfrm>
            <a:off x="553063" y="1849425"/>
            <a:ext cx="10848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b="1" i="1" dirty="0" smtClean="0"/>
              <a:t>Nesta etapa, foi utilizado a função ‘socket’ para desenvolver serviços de rede para apresentar informações de um computador remoto.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811867" y="2861733"/>
            <a:ext cx="24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76533" y="2711199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1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41766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06202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 smtClean="0"/>
              <a:t>Mostrando na prática...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00564"/>
              </p:ext>
            </p:extLst>
          </p:nvPr>
        </p:nvGraphicFramePr>
        <p:xfrm>
          <a:off x="4986771" y="2740121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12800"/>
            <a:ext cx="8779933" cy="454207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4267" y="230982"/>
            <a:ext cx="70273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</a:rPr>
              <a:t>RESRPOSTA DO SERVIDOR AO CLIENTE</a:t>
            </a:r>
            <a:endParaRPr lang="pt-B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16c05727-aa75-4e4a-9b5f-8a80a1165891"/>
    <ds:schemaRef ds:uri="http://purl.org/dc/dcmitype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244</Words>
  <Application>Microsoft Office PowerPoint</Application>
  <PresentationFormat>Widescreen</PresentationFormat>
  <Paragraphs>29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Dividendo</vt:lpstr>
      <vt:lpstr>PROJETO DE BLOCO</vt:lpstr>
      <vt:lpstr>SOBRE O PROJETO</vt:lpstr>
      <vt:lpstr>Etapas 1, 2 e 3</vt:lpstr>
      <vt:lpstr>Etapa 4</vt:lpstr>
      <vt:lpstr>Etapa 5</vt:lpstr>
      <vt:lpstr>Etapa 6</vt:lpstr>
      <vt:lpstr>Etapa 7</vt:lpstr>
      <vt:lpstr>Etapa 8</vt:lpstr>
      <vt:lpstr>Mostrando na prática...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2021-12-09T01:18:27Z</dcterms:created>
  <dcterms:modified xsi:type="dcterms:W3CDTF">2021-12-09T10:54:38Z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