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Peres" userId="d08c2d3af081e586" providerId="LiveId" clId="{04BFA488-87E7-473A-869F-17EB7CE590F3}"/>
    <pc:docChg chg="modSld">
      <pc:chgData name="Marcelo Peres" userId="d08c2d3af081e586" providerId="LiveId" clId="{04BFA488-87E7-473A-869F-17EB7CE590F3}" dt="2023-05-19T15:04:07.385" v="5" actId="12789"/>
      <pc:docMkLst>
        <pc:docMk/>
      </pc:docMkLst>
      <pc:sldChg chg="modSp mod">
        <pc:chgData name="Marcelo Peres" userId="d08c2d3af081e586" providerId="LiveId" clId="{04BFA488-87E7-473A-869F-17EB7CE590F3}" dt="2023-05-19T15:02:15.324" v="1" actId="12789"/>
        <pc:sldMkLst>
          <pc:docMk/>
          <pc:sldMk cId="2254074588" sldId="256"/>
        </pc:sldMkLst>
        <pc:picChg chg="mod">
          <ac:chgData name="Marcelo Peres" userId="d08c2d3af081e586" providerId="LiveId" clId="{04BFA488-87E7-473A-869F-17EB7CE590F3}" dt="2023-05-19T15:02:15.324" v="1" actId="12789"/>
          <ac:picMkLst>
            <pc:docMk/>
            <pc:sldMk cId="2254074588" sldId="256"/>
            <ac:picMk id="7" creationId="{140C6FED-844E-ED27-51DD-51DD5B1CB410}"/>
          </ac:picMkLst>
        </pc:picChg>
      </pc:sldChg>
      <pc:sldChg chg="modSp mod">
        <pc:chgData name="Marcelo Peres" userId="d08c2d3af081e586" providerId="LiveId" clId="{04BFA488-87E7-473A-869F-17EB7CE590F3}" dt="2023-05-19T15:04:07.385" v="5" actId="12789"/>
        <pc:sldMkLst>
          <pc:docMk/>
          <pc:sldMk cId="123647583" sldId="257"/>
        </pc:sldMkLst>
        <pc:picChg chg="mod">
          <ac:chgData name="Marcelo Peres" userId="d08c2d3af081e586" providerId="LiveId" clId="{04BFA488-87E7-473A-869F-17EB7CE590F3}" dt="2023-05-19T15:04:07.385" v="5" actId="12789"/>
          <ac:picMkLst>
            <pc:docMk/>
            <pc:sldMk cId="123647583" sldId="257"/>
            <ac:picMk id="25" creationId="{48A87563-837E-09E2-4E6D-8F5AAA9233F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2132-E72D-41A3-9E2C-FAA1D954DB2E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F5CB-5859-4EE7-8289-5A0E421044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23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2132-E72D-41A3-9E2C-FAA1D954DB2E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F5CB-5859-4EE7-8289-5A0E421044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28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2132-E72D-41A3-9E2C-FAA1D954DB2E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F5CB-5859-4EE7-8289-5A0E421044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24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2132-E72D-41A3-9E2C-FAA1D954DB2E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F5CB-5859-4EE7-8289-5A0E421044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35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2132-E72D-41A3-9E2C-FAA1D954DB2E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F5CB-5859-4EE7-8289-5A0E421044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34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2132-E72D-41A3-9E2C-FAA1D954DB2E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F5CB-5859-4EE7-8289-5A0E421044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19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2132-E72D-41A3-9E2C-FAA1D954DB2E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F5CB-5859-4EE7-8289-5A0E421044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32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2132-E72D-41A3-9E2C-FAA1D954DB2E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F5CB-5859-4EE7-8289-5A0E421044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34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2132-E72D-41A3-9E2C-FAA1D954DB2E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F5CB-5859-4EE7-8289-5A0E421044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93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2132-E72D-41A3-9E2C-FAA1D954DB2E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F5CB-5859-4EE7-8289-5A0E421044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78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2132-E72D-41A3-9E2C-FAA1D954DB2E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F5CB-5859-4EE7-8289-5A0E421044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60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22132-E72D-41A3-9E2C-FAA1D954DB2E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AF5CB-5859-4EE7-8289-5A0E421044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016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arcelo-peres-24611928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arcelo-Per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0C6FED-844E-ED27-51DD-51DD5B1CB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824" y="729000"/>
            <a:ext cx="8300353" cy="5400000"/>
          </a:xfrm>
          <a:prstGeom prst="rect">
            <a:avLst/>
          </a:prstGeom>
        </p:spPr>
      </p:pic>
      <p:sp>
        <p:nvSpPr>
          <p:cNvPr id="8" name="Rectangle 7">
            <a:hlinkClick r:id="rId3"/>
            <a:extLst>
              <a:ext uri="{FF2B5EF4-FFF2-40B4-BE49-F238E27FC236}">
                <a16:creationId xmlns:a16="http://schemas.microsoft.com/office/drawing/2014/main" id="{A8686545-0541-8309-4FC4-B3E8CB477492}"/>
              </a:ext>
            </a:extLst>
          </p:cNvPr>
          <p:cNvSpPr/>
          <p:nvPr/>
        </p:nvSpPr>
        <p:spPr>
          <a:xfrm>
            <a:off x="2211354" y="5523727"/>
            <a:ext cx="2472613" cy="550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hlinkClick r:id="rId4"/>
            <a:extLst>
              <a:ext uri="{FF2B5EF4-FFF2-40B4-BE49-F238E27FC236}">
                <a16:creationId xmlns:a16="http://schemas.microsoft.com/office/drawing/2014/main" id="{46153B1C-10A9-E516-44C4-61A0BA086277}"/>
              </a:ext>
            </a:extLst>
          </p:cNvPr>
          <p:cNvSpPr/>
          <p:nvPr/>
        </p:nvSpPr>
        <p:spPr>
          <a:xfrm>
            <a:off x="5520612" y="5514396"/>
            <a:ext cx="2472613" cy="550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07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8A87563-837E-09E2-4E6D-8F5AAA923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735" y="1269000"/>
            <a:ext cx="834853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2DE87B-2AE8-940F-8352-0CA5863BF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271" y="1089000"/>
            <a:ext cx="7349459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9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605518-7BF8-BB3D-C7D4-7580FB117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798" y="189000"/>
            <a:ext cx="6988404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2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9EA0BB-595A-A6B1-162D-325A40135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077" y="1089000"/>
            <a:ext cx="8353846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25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Marcelo Peres</dc:creator>
  <cp:lastModifiedBy>Marcelo Peres</cp:lastModifiedBy>
  <cp:revision>1</cp:revision>
  <dcterms:created xsi:type="dcterms:W3CDTF">2023-05-19T14:27:05Z</dcterms:created>
  <dcterms:modified xsi:type="dcterms:W3CDTF">2023-05-19T15:04:11Z</dcterms:modified>
</cp:coreProperties>
</file>