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Peres" userId="d08c2d3af081e586" providerId="LiveId" clId="{97D89FB8-7642-4577-B6F7-FB7FD765BE86}"/>
    <pc:docChg chg="undo custSel modSld">
      <pc:chgData name="Marcelo Peres" userId="d08c2d3af081e586" providerId="LiveId" clId="{97D89FB8-7642-4577-B6F7-FB7FD765BE86}" dt="2023-05-19T15:10:05.776" v="98" actId="12789"/>
      <pc:docMkLst>
        <pc:docMk/>
      </pc:docMkLst>
      <pc:sldChg chg="addSp delSp modSp mod">
        <pc:chgData name="Marcelo Peres" userId="d08c2d3af081e586" providerId="LiveId" clId="{97D89FB8-7642-4577-B6F7-FB7FD765BE86}" dt="2023-05-19T15:02:53.410" v="70" actId="1036"/>
        <pc:sldMkLst>
          <pc:docMk/>
          <pc:sldMk cId="2254074588" sldId="256"/>
        </pc:sldMkLst>
        <pc:spChg chg="mod">
          <ac:chgData name="Marcelo Peres" userId="d08c2d3af081e586" providerId="LiveId" clId="{97D89FB8-7642-4577-B6F7-FB7FD765BE86}" dt="2023-05-19T15:02:44.418" v="51" actId="1035"/>
          <ac:spMkLst>
            <pc:docMk/>
            <pc:sldMk cId="2254074588" sldId="256"/>
            <ac:spMk id="8" creationId="{A8686545-0541-8309-4FC4-B3E8CB477492}"/>
          </ac:spMkLst>
        </pc:spChg>
        <pc:spChg chg="mod">
          <ac:chgData name="Marcelo Peres" userId="d08c2d3af081e586" providerId="LiveId" clId="{97D89FB8-7642-4577-B6F7-FB7FD765BE86}" dt="2023-05-19T15:02:53.410" v="70" actId="1036"/>
          <ac:spMkLst>
            <pc:docMk/>
            <pc:sldMk cId="2254074588" sldId="256"/>
            <ac:spMk id="9" creationId="{46153B1C-10A9-E516-44C4-61A0BA086277}"/>
          </ac:spMkLst>
        </pc:spChg>
        <pc:picChg chg="add mod ord modCrop">
          <ac:chgData name="Marcelo Peres" userId="d08c2d3af081e586" providerId="LiveId" clId="{97D89FB8-7642-4577-B6F7-FB7FD765BE86}" dt="2023-05-19T15:02:37.486" v="30" actId="167"/>
          <ac:picMkLst>
            <pc:docMk/>
            <pc:sldMk cId="2254074588" sldId="256"/>
            <ac:picMk id="3" creationId="{E3DBCD79-F1E2-9EC7-59E2-C4D22A5D5053}"/>
          </ac:picMkLst>
        </pc:picChg>
        <pc:picChg chg="del">
          <ac:chgData name="Marcelo Peres" userId="d08c2d3af081e586" providerId="LiveId" clId="{97D89FB8-7642-4577-B6F7-FB7FD765BE86}" dt="2023-05-19T14:58:28.050" v="0" actId="478"/>
          <ac:picMkLst>
            <pc:docMk/>
            <pc:sldMk cId="2254074588" sldId="256"/>
            <ac:picMk id="7" creationId="{140C6FED-844E-ED27-51DD-51DD5B1CB410}"/>
          </ac:picMkLst>
        </pc:picChg>
      </pc:sldChg>
      <pc:sldChg chg="addSp delSp modSp mod">
        <pc:chgData name="Marcelo Peres" userId="d08c2d3af081e586" providerId="LiveId" clId="{97D89FB8-7642-4577-B6F7-FB7FD765BE86}" dt="2023-05-19T15:04:59.899" v="78" actId="12789"/>
        <pc:sldMkLst>
          <pc:docMk/>
          <pc:sldMk cId="123647583" sldId="257"/>
        </pc:sldMkLst>
        <pc:picChg chg="add mod">
          <ac:chgData name="Marcelo Peres" userId="d08c2d3af081e586" providerId="LiveId" clId="{97D89FB8-7642-4577-B6F7-FB7FD765BE86}" dt="2023-05-19T15:04:59.899" v="78" actId="12789"/>
          <ac:picMkLst>
            <pc:docMk/>
            <pc:sldMk cId="123647583" sldId="257"/>
            <ac:picMk id="3" creationId="{C699067B-58E2-0AF6-0819-2441FEEC52B1}"/>
          </ac:picMkLst>
        </pc:picChg>
        <pc:picChg chg="del">
          <ac:chgData name="Marcelo Peres" userId="d08c2d3af081e586" providerId="LiveId" clId="{97D89FB8-7642-4577-B6F7-FB7FD765BE86}" dt="2023-05-19T15:03:06.683" v="71" actId="478"/>
          <ac:picMkLst>
            <pc:docMk/>
            <pc:sldMk cId="123647583" sldId="257"/>
            <ac:picMk id="25" creationId="{48A87563-837E-09E2-4E6D-8F5AAA9233FA}"/>
          </ac:picMkLst>
        </pc:picChg>
      </pc:sldChg>
      <pc:sldChg chg="addSp delSp modSp mod">
        <pc:chgData name="Marcelo Peres" userId="d08c2d3af081e586" providerId="LiveId" clId="{97D89FB8-7642-4577-B6F7-FB7FD765BE86}" dt="2023-05-19T15:06:52.965" v="84" actId="12789"/>
        <pc:sldMkLst>
          <pc:docMk/>
          <pc:sldMk cId="1706097771" sldId="258"/>
        </pc:sldMkLst>
        <pc:picChg chg="add mod">
          <ac:chgData name="Marcelo Peres" userId="d08c2d3af081e586" providerId="LiveId" clId="{97D89FB8-7642-4577-B6F7-FB7FD765BE86}" dt="2023-05-19T15:06:52.965" v="84" actId="12789"/>
          <ac:picMkLst>
            <pc:docMk/>
            <pc:sldMk cId="1706097771" sldId="258"/>
            <ac:picMk id="3" creationId="{FC1F1BBB-8751-9B99-C2F8-94CE0D1EF7A6}"/>
          </ac:picMkLst>
        </pc:picChg>
        <pc:picChg chg="del">
          <ac:chgData name="Marcelo Peres" userId="d08c2d3af081e586" providerId="LiveId" clId="{97D89FB8-7642-4577-B6F7-FB7FD765BE86}" dt="2023-05-19T15:05:14.575" v="79" actId="478"/>
          <ac:picMkLst>
            <pc:docMk/>
            <pc:sldMk cId="1706097771" sldId="258"/>
            <ac:picMk id="5" creationId="{EE2DE87B-2AE8-940F-8352-0CA5863BF3AA}"/>
          </ac:picMkLst>
        </pc:picChg>
      </pc:sldChg>
      <pc:sldChg chg="addSp delSp modSp mod">
        <pc:chgData name="Marcelo Peres" userId="d08c2d3af081e586" providerId="LiveId" clId="{97D89FB8-7642-4577-B6F7-FB7FD765BE86}" dt="2023-05-19T15:08:44.746" v="89" actId="12789"/>
        <pc:sldMkLst>
          <pc:docMk/>
          <pc:sldMk cId="1644426964" sldId="259"/>
        </pc:sldMkLst>
        <pc:picChg chg="add mod">
          <ac:chgData name="Marcelo Peres" userId="d08c2d3af081e586" providerId="LiveId" clId="{97D89FB8-7642-4577-B6F7-FB7FD765BE86}" dt="2023-05-19T15:08:44.746" v="89" actId="12789"/>
          <ac:picMkLst>
            <pc:docMk/>
            <pc:sldMk cId="1644426964" sldId="259"/>
            <ac:picMk id="3" creationId="{AC83ECB9-0887-88CA-20F3-085CAF64F5E2}"/>
          </ac:picMkLst>
        </pc:picChg>
        <pc:picChg chg="del">
          <ac:chgData name="Marcelo Peres" userId="d08c2d3af081e586" providerId="LiveId" clId="{97D89FB8-7642-4577-B6F7-FB7FD765BE86}" dt="2023-05-19T15:07:12.154" v="85" actId="478"/>
          <ac:picMkLst>
            <pc:docMk/>
            <pc:sldMk cId="1644426964" sldId="259"/>
            <ac:picMk id="4" creationId="{3E605518-7BF8-BB3D-C7D4-7580FB117CFF}"/>
          </ac:picMkLst>
        </pc:picChg>
      </pc:sldChg>
      <pc:sldChg chg="addSp delSp modSp mod">
        <pc:chgData name="Marcelo Peres" userId="d08c2d3af081e586" providerId="LiveId" clId="{97D89FB8-7642-4577-B6F7-FB7FD765BE86}" dt="2023-05-19T15:10:05.776" v="98" actId="12789"/>
        <pc:sldMkLst>
          <pc:docMk/>
          <pc:sldMk cId="1386925953" sldId="260"/>
        </pc:sldMkLst>
        <pc:picChg chg="del">
          <ac:chgData name="Marcelo Peres" userId="d08c2d3af081e586" providerId="LiveId" clId="{97D89FB8-7642-4577-B6F7-FB7FD765BE86}" dt="2023-05-19T15:09:04.734" v="90" actId="478"/>
          <ac:picMkLst>
            <pc:docMk/>
            <pc:sldMk cId="1386925953" sldId="260"/>
            <ac:picMk id="3" creationId="{C69EA0BB-595A-A6B1-162D-325A40135823}"/>
          </ac:picMkLst>
        </pc:picChg>
        <pc:picChg chg="add mod">
          <ac:chgData name="Marcelo Peres" userId="d08c2d3af081e586" providerId="LiveId" clId="{97D89FB8-7642-4577-B6F7-FB7FD765BE86}" dt="2023-05-19T15:10:05.776" v="98" actId="12789"/>
          <ac:picMkLst>
            <pc:docMk/>
            <pc:sldMk cId="1386925953" sldId="260"/>
            <ac:picMk id="4" creationId="{F6E7C283-064B-4561-4066-B493902321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132-E72D-41A3-9E2C-FAA1D954DB2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5CB-5859-4EE7-8289-5A0E42104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23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132-E72D-41A3-9E2C-FAA1D954DB2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5CB-5859-4EE7-8289-5A0E42104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28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132-E72D-41A3-9E2C-FAA1D954DB2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5CB-5859-4EE7-8289-5A0E42104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4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132-E72D-41A3-9E2C-FAA1D954DB2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5CB-5859-4EE7-8289-5A0E42104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35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132-E72D-41A3-9E2C-FAA1D954DB2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5CB-5859-4EE7-8289-5A0E42104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34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132-E72D-41A3-9E2C-FAA1D954DB2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5CB-5859-4EE7-8289-5A0E42104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19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132-E72D-41A3-9E2C-FAA1D954DB2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5CB-5859-4EE7-8289-5A0E42104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32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132-E72D-41A3-9E2C-FAA1D954DB2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5CB-5859-4EE7-8289-5A0E42104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4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132-E72D-41A3-9E2C-FAA1D954DB2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5CB-5859-4EE7-8289-5A0E42104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9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132-E72D-41A3-9E2C-FAA1D954DB2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5CB-5859-4EE7-8289-5A0E42104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78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2132-E72D-41A3-9E2C-FAA1D954DB2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5CB-5859-4EE7-8289-5A0E42104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60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22132-E72D-41A3-9E2C-FAA1D954DB2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AF5CB-5859-4EE7-8289-5A0E421044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016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rcelo-peres-2461192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rcelo-Per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DBCD79-F1E2-9EC7-59E2-C4D22A5D5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63" t="14307" r="27734" b="31804"/>
          <a:stretch/>
        </p:blipFill>
        <p:spPr>
          <a:xfrm>
            <a:off x="1753732" y="549000"/>
            <a:ext cx="8413145" cy="5580000"/>
          </a:xfrm>
          <a:prstGeom prst="rect">
            <a:avLst/>
          </a:prstGeom>
        </p:spPr>
      </p:pic>
      <p:sp>
        <p:nvSpPr>
          <p:cNvPr id="8" name="Rectangle 7">
            <a:hlinkClick r:id="rId3"/>
            <a:extLst>
              <a:ext uri="{FF2B5EF4-FFF2-40B4-BE49-F238E27FC236}">
                <a16:creationId xmlns:a16="http://schemas.microsoft.com/office/drawing/2014/main" id="{A8686545-0541-8309-4FC4-B3E8CB477492}"/>
              </a:ext>
            </a:extLst>
          </p:cNvPr>
          <p:cNvSpPr/>
          <p:nvPr/>
        </p:nvSpPr>
        <p:spPr>
          <a:xfrm>
            <a:off x="2015407" y="5495734"/>
            <a:ext cx="2472613" cy="550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hlinkClick r:id="rId4"/>
            <a:extLst>
              <a:ext uri="{FF2B5EF4-FFF2-40B4-BE49-F238E27FC236}">
                <a16:creationId xmlns:a16="http://schemas.microsoft.com/office/drawing/2014/main" id="{46153B1C-10A9-E516-44C4-61A0BA086277}"/>
              </a:ext>
            </a:extLst>
          </p:cNvPr>
          <p:cNvSpPr/>
          <p:nvPr/>
        </p:nvSpPr>
        <p:spPr>
          <a:xfrm>
            <a:off x="5306007" y="5486405"/>
            <a:ext cx="2472613" cy="550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07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9067B-58E2-0AF6-0819-2441FEEC5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000" y="1269000"/>
            <a:ext cx="835200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1F1BBB-8751-9B99-C2F8-94CE0D1EF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389" y="1089000"/>
            <a:ext cx="7119222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9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3ECB9-0887-88CA-20F3-085CAF64F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83" y="189000"/>
            <a:ext cx="7192635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2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E7C283-064B-4561-4066-B4939023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81" y="1269000"/>
            <a:ext cx="855183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2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Peres</dc:creator>
  <cp:lastModifiedBy>Marcelo Peres</cp:lastModifiedBy>
  <cp:revision>1</cp:revision>
  <dcterms:created xsi:type="dcterms:W3CDTF">2023-05-19T14:27:05Z</dcterms:created>
  <dcterms:modified xsi:type="dcterms:W3CDTF">2023-05-19T15:10:13Z</dcterms:modified>
</cp:coreProperties>
</file>