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6" r:id="rId4"/>
    <p:sldId id="257" r:id="rId5"/>
    <p:sldId id="258" r:id="rId6"/>
    <p:sldId id="259" r:id="rId7"/>
    <p:sldId id="260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533A5-F262-433D-8F1E-8ED0464EF943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97F1E94A-10EA-4A81-9415-8671BC5030DE}">
      <dgm:prSet phldrT="[Texto]"/>
      <dgm:spPr/>
      <dgm:t>
        <a:bodyPr/>
        <a:lstStyle/>
        <a:p>
          <a:r>
            <a:rPr lang="pt-BR" dirty="0"/>
            <a:t>Compilação</a:t>
          </a:r>
        </a:p>
      </dgm:t>
    </dgm:pt>
    <dgm:pt modelId="{18E0E0C3-792C-4201-93D0-771E38B1103E}" type="parTrans" cxnId="{9B114645-913F-4A92-A897-3F412F165FAC}">
      <dgm:prSet/>
      <dgm:spPr/>
      <dgm:t>
        <a:bodyPr/>
        <a:lstStyle/>
        <a:p>
          <a:endParaRPr lang="pt-BR"/>
        </a:p>
      </dgm:t>
    </dgm:pt>
    <dgm:pt modelId="{4625C6E5-B282-479C-9CF0-4533C46BC0ED}" type="sibTrans" cxnId="{9B114645-913F-4A92-A897-3F412F165FAC}">
      <dgm:prSet/>
      <dgm:spPr/>
      <dgm:t>
        <a:bodyPr/>
        <a:lstStyle/>
        <a:p>
          <a:endParaRPr lang="pt-BR"/>
        </a:p>
      </dgm:t>
    </dgm:pt>
    <dgm:pt modelId="{BD4A3B2E-924B-49E2-BEC7-CCFD982AFFF4}">
      <dgm:prSet phldrT="[Texto]"/>
      <dgm:spPr/>
      <dgm:t>
        <a:bodyPr/>
        <a:lstStyle/>
        <a:p>
          <a:r>
            <a:rPr lang="pt-BR" dirty="0"/>
            <a:t>Execução de testes unitários</a:t>
          </a:r>
        </a:p>
      </dgm:t>
    </dgm:pt>
    <dgm:pt modelId="{51616FD8-61B7-48A7-BEE6-A8F26858B83B}" type="parTrans" cxnId="{38B6DD9B-8927-4D49-81BF-1F0AB04341B0}">
      <dgm:prSet/>
      <dgm:spPr/>
      <dgm:t>
        <a:bodyPr/>
        <a:lstStyle/>
        <a:p>
          <a:endParaRPr lang="pt-BR"/>
        </a:p>
      </dgm:t>
    </dgm:pt>
    <dgm:pt modelId="{60FEE3A8-B893-4AFE-A4DB-5FE130A320EA}" type="sibTrans" cxnId="{38B6DD9B-8927-4D49-81BF-1F0AB04341B0}">
      <dgm:prSet/>
      <dgm:spPr/>
      <dgm:t>
        <a:bodyPr/>
        <a:lstStyle/>
        <a:p>
          <a:endParaRPr lang="pt-BR"/>
        </a:p>
      </dgm:t>
    </dgm:pt>
    <dgm:pt modelId="{2815837B-0ACF-4FA8-9B19-6E4205316154}">
      <dgm:prSet phldrT="[Texto]"/>
      <dgm:spPr/>
      <dgm:t>
        <a:bodyPr/>
        <a:lstStyle/>
        <a:p>
          <a:r>
            <a:rPr lang="pt-BR" dirty="0"/>
            <a:t>Execução do </a:t>
          </a:r>
          <a:r>
            <a:rPr lang="pt-BR" dirty="0" err="1"/>
            <a:t>SonarQube</a:t>
          </a:r>
          <a:endParaRPr lang="pt-BR" dirty="0"/>
        </a:p>
      </dgm:t>
    </dgm:pt>
    <dgm:pt modelId="{119AE7FE-17CE-4224-A8A8-79D0613802F3}" type="parTrans" cxnId="{F823AFE7-454A-4FC3-BDEA-146D41528531}">
      <dgm:prSet/>
      <dgm:spPr/>
      <dgm:t>
        <a:bodyPr/>
        <a:lstStyle/>
        <a:p>
          <a:endParaRPr lang="pt-BR"/>
        </a:p>
      </dgm:t>
    </dgm:pt>
    <dgm:pt modelId="{26A9C86D-9B32-426E-86E1-1E4FE090208F}" type="sibTrans" cxnId="{F823AFE7-454A-4FC3-BDEA-146D41528531}">
      <dgm:prSet/>
      <dgm:spPr/>
      <dgm:t>
        <a:bodyPr/>
        <a:lstStyle/>
        <a:p>
          <a:endParaRPr lang="pt-BR"/>
        </a:p>
      </dgm:t>
    </dgm:pt>
    <dgm:pt modelId="{3EAB440E-A1E9-46A1-AC9B-608FEB32CFD7}">
      <dgm:prSet phldrT="[Texto]"/>
      <dgm:spPr/>
      <dgm:t>
        <a:bodyPr/>
        <a:lstStyle/>
        <a:p>
          <a:r>
            <a:rPr lang="pt-BR" dirty="0"/>
            <a:t>Execução do </a:t>
          </a:r>
          <a:r>
            <a:rPr lang="pt-BR" dirty="0" err="1"/>
            <a:t>Fortify</a:t>
          </a:r>
          <a:endParaRPr lang="pt-BR" dirty="0"/>
        </a:p>
      </dgm:t>
    </dgm:pt>
    <dgm:pt modelId="{4E7EEF6E-17C0-4007-A82C-D573D934167A}" type="parTrans" cxnId="{7B931A0D-B4B6-4742-ACD6-DC29604879CA}">
      <dgm:prSet/>
      <dgm:spPr/>
      <dgm:t>
        <a:bodyPr/>
        <a:lstStyle/>
        <a:p>
          <a:endParaRPr lang="pt-BR"/>
        </a:p>
      </dgm:t>
    </dgm:pt>
    <dgm:pt modelId="{D72888EB-8E22-4767-A6C9-3FAB55BC1F7F}" type="sibTrans" cxnId="{7B931A0D-B4B6-4742-ACD6-DC29604879CA}">
      <dgm:prSet/>
      <dgm:spPr/>
      <dgm:t>
        <a:bodyPr/>
        <a:lstStyle/>
        <a:p>
          <a:endParaRPr lang="pt-BR"/>
        </a:p>
      </dgm:t>
    </dgm:pt>
    <dgm:pt modelId="{3D07F086-B2E6-4A3C-B499-B3E3B4A96375}">
      <dgm:prSet phldrT="[Texto]"/>
      <dgm:spPr/>
      <dgm:t>
        <a:bodyPr/>
        <a:lstStyle/>
        <a:p>
          <a:r>
            <a:rPr lang="pt-BR" dirty="0"/>
            <a:t>Gravação no </a:t>
          </a:r>
          <a:r>
            <a:rPr lang="pt-BR" dirty="0" err="1"/>
            <a:t>artifactory</a:t>
          </a:r>
          <a:endParaRPr lang="pt-BR" dirty="0"/>
        </a:p>
      </dgm:t>
    </dgm:pt>
    <dgm:pt modelId="{4144FDC2-9A4F-409C-BC3F-58A302A7F388}" type="parTrans" cxnId="{C5EDA135-98CD-42EB-A1F4-44903E90060D}">
      <dgm:prSet/>
      <dgm:spPr/>
      <dgm:t>
        <a:bodyPr/>
        <a:lstStyle/>
        <a:p>
          <a:endParaRPr lang="pt-BR"/>
        </a:p>
      </dgm:t>
    </dgm:pt>
    <dgm:pt modelId="{B0A856C2-22EF-4FCB-921B-DA1FD0B04614}" type="sibTrans" cxnId="{C5EDA135-98CD-42EB-A1F4-44903E90060D}">
      <dgm:prSet/>
      <dgm:spPr/>
      <dgm:t>
        <a:bodyPr/>
        <a:lstStyle/>
        <a:p>
          <a:endParaRPr lang="pt-BR"/>
        </a:p>
      </dgm:t>
    </dgm:pt>
    <dgm:pt modelId="{47827DE2-0981-4EFE-900D-54C870665DD6}">
      <dgm:prSet phldrT="[Texto]"/>
      <dgm:spPr/>
      <dgm:t>
        <a:bodyPr/>
        <a:lstStyle/>
        <a:p>
          <a:r>
            <a:rPr lang="pt-BR" dirty="0"/>
            <a:t>Atualização do número de versão do pacote no </a:t>
          </a:r>
          <a:r>
            <a:rPr lang="pt-BR" dirty="0" err="1"/>
            <a:t>Puppet</a:t>
          </a:r>
          <a:endParaRPr lang="pt-BR" dirty="0"/>
        </a:p>
      </dgm:t>
    </dgm:pt>
    <dgm:pt modelId="{8B090C78-8B81-45D6-86F9-439DEDDCD78D}" type="parTrans" cxnId="{6E393537-2464-4A15-9D6D-2FCC1D003B58}">
      <dgm:prSet/>
      <dgm:spPr/>
      <dgm:t>
        <a:bodyPr/>
        <a:lstStyle/>
        <a:p>
          <a:endParaRPr lang="pt-BR"/>
        </a:p>
      </dgm:t>
    </dgm:pt>
    <dgm:pt modelId="{BD8245E9-B052-486E-BDE7-DD403DF64B3B}" type="sibTrans" cxnId="{6E393537-2464-4A15-9D6D-2FCC1D003B58}">
      <dgm:prSet/>
      <dgm:spPr/>
      <dgm:t>
        <a:bodyPr/>
        <a:lstStyle/>
        <a:p>
          <a:endParaRPr lang="pt-BR"/>
        </a:p>
      </dgm:t>
    </dgm:pt>
    <dgm:pt modelId="{E2A82001-D045-436E-A32B-BA9643970AD5}" type="pres">
      <dgm:prSet presAssocID="{D7B533A5-F262-433D-8F1E-8ED0464EF943}" presName="Name0" presStyleCnt="0">
        <dgm:presLayoutVars>
          <dgm:dir/>
          <dgm:resizeHandles val="exact"/>
        </dgm:presLayoutVars>
      </dgm:prSet>
      <dgm:spPr/>
    </dgm:pt>
    <dgm:pt modelId="{E355C5B9-F169-449C-BF08-D1EC8D482A33}" type="pres">
      <dgm:prSet presAssocID="{97F1E94A-10EA-4A81-9415-8671BC5030DE}" presName="node" presStyleLbl="node1" presStyleIdx="0" presStyleCnt="6">
        <dgm:presLayoutVars>
          <dgm:bulletEnabled val="1"/>
        </dgm:presLayoutVars>
      </dgm:prSet>
      <dgm:spPr/>
    </dgm:pt>
    <dgm:pt modelId="{99413022-20D1-43B5-A180-DA6545F9F57A}" type="pres">
      <dgm:prSet presAssocID="{4625C6E5-B282-479C-9CF0-4533C46BC0ED}" presName="sibTrans" presStyleLbl="sibTrans2D1" presStyleIdx="0" presStyleCnt="5"/>
      <dgm:spPr/>
    </dgm:pt>
    <dgm:pt modelId="{2C873AB3-FB8C-4F33-A2DC-DDC901459DBF}" type="pres">
      <dgm:prSet presAssocID="{4625C6E5-B282-479C-9CF0-4533C46BC0ED}" presName="connectorText" presStyleLbl="sibTrans2D1" presStyleIdx="0" presStyleCnt="5"/>
      <dgm:spPr/>
    </dgm:pt>
    <dgm:pt modelId="{490BE354-5ACF-4D13-B9AB-D72760FE1DF8}" type="pres">
      <dgm:prSet presAssocID="{BD4A3B2E-924B-49E2-BEC7-CCFD982AFFF4}" presName="node" presStyleLbl="node1" presStyleIdx="1" presStyleCnt="6">
        <dgm:presLayoutVars>
          <dgm:bulletEnabled val="1"/>
        </dgm:presLayoutVars>
      </dgm:prSet>
      <dgm:spPr/>
    </dgm:pt>
    <dgm:pt modelId="{8D70C5EF-52BC-4E10-A35F-0213097F72B1}" type="pres">
      <dgm:prSet presAssocID="{60FEE3A8-B893-4AFE-A4DB-5FE130A320EA}" presName="sibTrans" presStyleLbl="sibTrans2D1" presStyleIdx="1" presStyleCnt="5"/>
      <dgm:spPr/>
    </dgm:pt>
    <dgm:pt modelId="{BF26DE43-7365-4FC1-A7D7-4ECBCC547B39}" type="pres">
      <dgm:prSet presAssocID="{60FEE3A8-B893-4AFE-A4DB-5FE130A320EA}" presName="connectorText" presStyleLbl="sibTrans2D1" presStyleIdx="1" presStyleCnt="5"/>
      <dgm:spPr/>
    </dgm:pt>
    <dgm:pt modelId="{E19BBA37-9C24-4087-B34F-227EC198AB48}" type="pres">
      <dgm:prSet presAssocID="{2815837B-0ACF-4FA8-9B19-6E4205316154}" presName="node" presStyleLbl="node1" presStyleIdx="2" presStyleCnt="6">
        <dgm:presLayoutVars>
          <dgm:bulletEnabled val="1"/>
        </dgm:presLayoutVars>
      </dgm:prSet>
      <dgm:spPr/>
    </dgm:pt>
    <dgm:pt modelId="{02FD25D8-205E-4897-B136-5445964C3549}" type="pres">
      <dgm:prSet presAssocID="{26A9C86D-9B32-426E-86E1-1E4FE090208F}" presName="sibTrans" presStyleLbl="sibTrans2D1" presStyleIdx="2" presStyleCnt="5"/>
      <dgm:spPr/>
    </dgm:pt>
    <dgm:pt modelId="{6B351041-3FD9-4BD5-B4B9-D82BDA11051E}" type="pres">
      <dgm:prSet presAssocID="{26A9C86D-9B32-426E-86E1-1E4FE090208F}" presName="connectorText" presStyleLbl="sibTrans2D1" presStyleIdx="2" presStyleCnt="5"/>
      <dgm:spPr/>
    </dgm:pt>
    <dgm:pt modelId="{2C2571CA-AB37-43BF-98EB-DDE1A6277D19}" type="pres">
      <dgm:prSet presAssocID="{3EAB440E-A1E9-46A1-AC9B-608FEB32CFD7}" presName="node" presStyleLbl="node1" presStyleIdx="3" presStyleCnt="6">
        <dgm:presLayoutVars>
          <dgm:bulletEnabled val="1"/>
        </dgm:presLayoutVars>
      </dgm:prSet>
      <dgm:spPr/>
    </dgm:pt>
    <dgm:pt modelId="{E9992BE7-A7AF-45BA-BFD7-6AE64F36236B}" type="pres">
      <dgm:prSet presAssocID="{D72888EB-8E22-4767-A6C9-3FAB55BC1F7F}" presName="sibTrans" presStyleLbl="sibTrans2D1" presStyleIdx="3" presStyleCnt="5"/>
      <dgm:spPr/>
    </dgm:pt>
    <dgm:pt modelId="{73C1A9BC-F4EF-4D28-BF6C-0A00CCFFEF74}" type="pres">
      <dgm:prSet presAssocID="{D72888EB-8E22-4767-A6C9-3FAB55BC1F7F}" presName="connectorText" presStyleLbl="sibTrans2D1" presStyleIdx="3" presStyleCnt="5"/>
      <dgm:spPr/>
    </dgm:pt>
    <dgm:pt modelId="{D9D8102F-27C8-4639-80FB-E347C95B3462}" type="pres">
      <dgm:prSet presAssocID="{3D07F086-B2E6-4A3C-B499-B3E3B4A96375}" presName="node" presStyleLbl="node1" presStyleIdx="4" presStyleCnt="6">
        <dgm:presLayoutVars>
          <dgm:bulletEnabled val="1"/>
        </dgm:presLayoutVars>
      </dgm:prSet>
      <dgm:spPr/>
    </dgm:pt>
    <dgm:pt modelId="{2F98367E-68A2-4C3A-88FB-56B159543BE2}" type="pres">
      <dgm:prSet presAssocID="{B0A856C2-22EF-4FCB-921B-DA1FD0B04614}" presName="sibTrans" presStyleLbl="sibTrans2D1" presStyleIdx="4" presStyleCnt="5"/>
      <dgm:spPr/>
    </dgm:pt>
    <dgm:pt modelId="{D65D52C8-42CB-43B0-9216-325C0B72404B}" type="pres">
      <dgm:prSet presAssocID="{B0A856C2-22EF-4FCB-921B-DA1FD0B04614}" presName="connectorText" presStyleLbl="sibTrans2D1" presStyleIdx="4" presStyleCnt="5"/>
      <dgm:spPr/>
    </dgm:pt>
    <dgm:pt modelId="{4FFE29B0-8539-4847-B3AF-8F49B9194034}" type="pres">
      <dgm:prSet presAssocID="{47827DE2-0981-4EFE-900D-54C870665DD6}" presName="node" presStyleLbl="node1" presStyleIdx="5" presStyleCnt="6" custScaleX="233841">
        <dgm:presLayoutVars>
          <dgm:bulletEnabled val="1"/>
        </dgm:presLayoutVars>
      </dgm:prSet>
      <dgm:spPr/>
    </dgm:pt>
  </dgm:ptLst>
  <dgm:cxnLst>
    <dgm:cxn modelId="{49ACC905-AD44-42BC-B7E8-FCC85C3C31F8}" type="presOf" srcId="{47827DE2-0981-4EFE-900D-54C870665DD6}" destId="{4FFE29B0-8539-4847-B3AF-8F49B9194034}" srcOrd="0" destOrd="0" presId="urn:microsoft.com/office/officeart/2005/8/layout/process1"/>
    <dgm:cxn modelId="{7B931A0D-B4B6-4742-ACD6-DC29604879CA}" srcId="{D7B533A5-F262-433D-8F1E-8ED0464EF943}" destId="{3EAB440E-A1E9-46A1-AC9B-608FEB32CFD7}" srcOrd="3" destOrd="0" parTransId="{4E7EEF6E-17C0-4007-A82C-D573D934167A}" sibTransId="{D72888EB-8E22-4767-A6C9-3FAB55BC1F7F}"/>
    <dgm:cxn modelId="{BD7A3F19-694C-43CD-A7D9-86D6BA635B04}" type="presOf" srcId="{D72888EB-8E22-4767-A6C9-3FAB55BC1F7F}" destId="{E9992BE7-A7AF-45BA-BFD7-6AE64F36236B}" srcOrd="0" destOrd="0" presId="urn:microsoft.com/office/officeart/2005/8/layout/process1"/>
    <dgm:cxn modelId="{D82EDD20-D060-480F-9FBB-ADCA51B2F4E1}" type="presOf" srcId="{B0A856C2-22EF-4FCB-921B-DA1FD0B04614}" destId="{D65D52C8-42CB-43B0-9216-325C0B72404B}" srcOrd="1" destOrd="0" presId="urn:microsoft.com/office/officeart/2005/8/layout/process1"/>
    <dgm:cxn modelId="{9DAB7E2D-7961-4F34-B31F-35B00482388A}" type="presOf" srcId="{4625C6E5-B282-479C-9CF0-4533C46BC0ED}" destId="{2C873AB3-FB8C-4F33-A2DC-DDC901459DBF}" srcOrd="1" destOrd="0" presId="urn:microsoft.com/office/officeart/2005/8/layout/process1"/>
    <dgm:cxn modelId="{AB557C32-EAED-439A-BC9B-C04AB977CF38}" type="presOf" srcId="{D72888EB-8E22-4767-A6C9-3FAB55BC1F7F}" destId="{73C1A9BC-F4EF-4D28-BF6C-0A00CCFFEF74}" srcOrd="1" destOrd="0" presId="urn:microsoft.com/office/officeart/2005/8/layout/process1"/>
    <dgm:cxn modelId="{55F61133-7205-4AD5-B587-97FCF0E4A687}" type="presOf" srcId="{26A9C86D-9B32-426E-86E1-1E4FE090208F}" destId="{02FD25D8-205E-4897-B136-5445964C3549}" srcOrd="0" destOrd="0" presId="urn:microsoft.com/office/officeart/2005/8/layout/process1"/>
    <dgm:cxn modelId="{C5EDA135-98CD-42EB-A1F4-44903E90060D}" srcId="{D7B533A5-F262-433D-8F1E-8ED0464EF943}" destId="{3D07F086-B2E6-4A3C-B499-B3E3B4A96375}" srcOrd="4" destOrd="0" parTransId="{4144FDC2-9A4F-409C-BC3F-58A302A7F388}" sibTransId="{B0A856C2-22EF-4FCB-921B-DA1FD0B04614}"/>
    <dgm:cxn modelId="{6E393537-2464-4A15-9D6D-2FCC1D003B58}" srcId="{D7B533A5-F262-433D-8F1E-8ED0464EF943}" destId="{47827DE2-0981-4EFE-900D-54C870665DD6}" srcOrd="5" destOrd="0" parTransId="{8B090C78-8B81-45D6-86F9-439DEDDCD78D}" sibTransId="{BD8245E9-B052-486E-BDE7-DD403DF64B3B}"/>
    <dgm:cxn modelId="{60CB2B5B-0D0D-44CC-87C0-DB393FC58EAD}" type="presOf" srcId="{97F1E94A-10EA-4A81-9415-8671BC5030DE}" destId="{E355C5B9-F169-449C-BF08-D1EC8D482A33}" srcOrd="0" destOrd="0" presId="urn:microsoft.com/office/officeart/2005/8/layout/process1"/>
    <dgm:cxn modelId="{C5BFAB5E-99DE-4B9C-856B-0C596A9E5DC7}" type="presOf" srcId="{60FEE3A8-B893-4AFE-A4DB-5FE130A320EA}" destId="{8D70C5EF-52BC-4E10-A35F-0213097F72B1}" srcOrd="0" destOrd="0" presId="urn:microsoft.com/office/officeart/2005/8/layout/process1"/>
    <dgm:cxn modelId="{9B114645-913F-4A92-A897-3F412F165FAC}" srcId="{D7B533A5-F262-433D-8F1E-8ED0464EF943}" destId="{97F1E94A-10EA-4A81-9415-8671BC5030DE}" srcOrd="0" destOrd="0" parTransId="{18E0E0C3-792C-4201-93D0-771E38B1103E}" sibTransId="{4625C6E5-B282-479C-9CF0-4533C46BC0ED}"/>
    <dgm:cxn modelId="{860F926A-E07A-49CC-B94C-695B7988A79E}" type="presOf" srcId="{3EAB440E-A1E9-46A1-AC9B-608FEB32CFD7}" destId="{2C2571CA-AB37-43BF-98EB-DDE1A6277D19}" srcOrd="0" destOrd="0" presId="urn:microsoft.com/office/officeart/2005/8/layout/process1"/>
    <dgm:cxn modelId="{6D45F76C-1ED3-43AA-8D28-0FC5DDB9E355}" type="presOf" srcId="{60FEE3A8-B893-4AFE-A4DB-5FE130A320EA}" destId="{BF26DE43-7365-4FC1-A7D7-4ECBCC547B39}" srcOrd="1" destOrd="0" presId="urn:microsoft.com/office/officeart/2005/8/layout/process1"/>
    <dgm:cxn modelId="{DE32507B-6922-41CE-B067-5DEB8007C968}" type="presOf" srcId="{BD4A3B2E-924B-49E2-BEC7-CCFD982AFFF4}" destId="{490BE354-5ACF-4D13-B9AB-D72760FE1DF8}" srcOrd="0" destOrd="0" presId="urn:microsoft.com/office/officeart/2005/8/layout/process1"/>
    <dgm:cxn modelId="{23933787-569D-43D1-BC7F-8CE7303E60A8}" type="presOf" srcId="{26A9C86D-9B32-426E-86E1-1E4FE090208F}" destId="{6B351041-3FD9-4BD5-B4B9-D82BDA11051E}" srcOrd="1" destOrd="0" presId="urn:microsoft.com/office/officeart/2005/8/layout/process1"/>
    <dgm:cxn modelId="{38B6DD9B-8927-4D49-81BF-1F0AB04341B0}" srcId="{D7B533A5-F262-433D-8F1E-8ED0464EF943}" destId="{BD4A3B2E-924B-49E2-BEC7-CCFD982AFFF4}" srcOrd="1" destOrd="0" parTransId="{51616FD8-61B7-48A7-BEE6-A8F26858B83B}" sibTransId="{60FEE3A8-B893-4AFE-A4DB-5FE130A320EA}"/>
    <dgm:cxn modelId="{854869CB-033D-4B27-A261-407AFA501EEB}" type="presOf" srcId="{B0A856C2-22EF-4FCB-921B-DA1FD0B04614}" destId="{2F98367E-68A2-4C3A-88FB-56B159543BE2}" srcOrd="0" destOrd="0" presId="urn:microsoft.com/office/officeart/2005/8/layout/process1"/>
    <dgm:cxn modelId="{E71651CE-FF8C-4E57-9236-DA72FCA3D34A}" type="presOf" srcId="{D7B533A5-F262-433D-8F1E-8ED0464EF943}" destId="{E2A82001-D045-436E-A32B-BA9643970AD5}" srcOrd="0" destOrd="0" presId="urn:microsoft.com/office/officeart/2005/8/layout/process1"/>
    <dgm:cxn modelId="{F7E9B5D1-2282-4356-9731-DC3187D97014}" type="presOf" srcId="{3D07F086-B2E6-4A3C-B499-B3E3B4A96375}" destId="{D9D8102F-27C8-4639-80FB-E347C95B3462}" srcOrd="0" destOrd="0" presId="urn:microsoft.com/office/officeart/2005/8/layout/process1"/>
    <dgm:cxn modelId="{7F147ADA-CB26-4940-BF6D-4BFD55465855}" type="presOf" srcId="{4625C6E5-B282-479C-9CF0-4533C46BC0ED}" destId="{99413022-20D1-43B5-A180-DA6545F9F57A}" srcOrd="0" destOrd="0" presId="urn:microsoft.com/office/officeart/2005/8/layout/process1"/>
    <dgm:cxn modelId="{F823AFE7-454A-4FC3-BDEA-146D41528531}" srcId="{D7B533A5-F262-433D-8F1E-8ED0464EF943}" destId="{2815837B-0ACF-4FA8-9B19-6E4205316154}" srcOrd="2" destOrd="0" parTransId="{119AE7FE-17CE-4224-A8A8-79D0613802F3}" sibTransId="{26A9C86D-9B32-426E-86E1-1E4FE090208F}"/>
    <dgm:cxn modelId="{329CFFEB-4270-4C90-BBEE-4692B3AE11E7}" type="presOf" srcId="{2815837B-0ACF-4FA8-9B19-6E4205316154}" destId="{E19BBA37-9C24-4087-B34F-227EC198AB48}" srcOrd="0" destOrd="0" presId="urn:microsoft.com/office/officeart/2005/8/layout/process1"/>
    <dgm:cxn modelId="{91B2606A-5546-4D79-AF68-7A6A5AFD439B}" type="presParOf" srcId="{E2A82001-D045-436E-A32B-BA9643970AD5}" destId="{E355C5B9-F169-449C-BF08-D1EC8D482A33}" srcOrd="0" destOrd="0" presId="urn:microsoft.com/office/officeart/2005/8/layout/process1"/>
    <dgm:cxn modelId="{7E1D8F8E-0DF9-4A5F-A802-8377D5D67ED9}" type="presParOf" srcId="{E2A82001-D045-436E-A32B-BA9643970AD5}" destId="{99413022-20D1-43B5-A180-DA6545F9F57A}" srcOrd="1" destOrd="0" presId="urn:microsoft.com/office/officeart/2005/8/layout/process1"/>
    <dgm:cxn modelId="{04AB2257-1E62-4F2F-A141-EB1525417953}" type="presParOf" srcId="{99413022-20D1-43B5-A180-DA6545F9F57A}" destId="{2C873AB3-FB8C-4F33-A2DC-DDC901459DBF}" srcOrd="0" destOrd="0" presId="urn:microsoft.com/office/officeart/2005/8/layout/process1"/>
    <dgm:cxn modelId="{E015E49D-5309-482E-A195-6B40781EFD81}" type="presParOf" srcId="{E2A82001-D045-436E-A32B-BA9643970AD5}" destId="{490BE354-5ACF-4D13-B9AB-D72760FE1DF8}" srcOrd="2" destOrd="0" presId="urn:microsoft.com/office/officeart/2005/8/layout/process1"/>
    <dgm:cxn modelId="{F71F4B4C-8009-4BED-8199-259E07660A92}" type="presParOf" srcId="{E2A82001-D045-436E-A32B-BA9643970AD5}" destId="{8D70C5EF-52BC-4E10-A35F-0213097F72B1}" srcOrd="3" destOrd="0" presId="urn:microsoft.com/office/officeart/2005/8/layout/process1"/>
    <dgm:cxn modelId="{08712B73-E6E8-4B65-A75E-E8EFCBD8B43E}" type="presParOf" srcId="{8D70C5EF-52BC-4E10-A35F-0213097F72B1}" destId="{BF26DE43-7365-4FC1-A7D7-4ECBCC547B39}" srcOrd="0" destOrd="0" presId="urn:microsoft.com/office/officeart/2005/8/layout/process1"/>
    <dgm:cxn modelId="{20EDFF32-A377-42B8-B1E1-3E1AB02465E6}" type="presParOf" srcId="{E2A82001-D045-436E-A32B-BA9643970AD5}" destId="{E19BBA37-9C24-4087-B34F-227EC198AB48}" srcOrd="4" destOrd="0" presId="urn:microsoft.com/office/officeart/2005/8/layout/process1"/>
    <dgm:cxn modelId="{3BAFB798-C23D-4345-92A5-8F087E5E1829}" type="presParOf" srcId="{E2A82001-D045-436E-A32B-BA9643970AD5}" destId="{02FD25D8-205E-4897-B136-5445964C3549}" srcOrd="5" destOrd="0" presId="urn:microsoft.com/office/officeart/2005/8/layout/process1"/>
    <dgm:cxn modelId="{67B07AEA-B462-4A76-925B-C1DCA677CE08}" type="presParOf" srcId="{02FD25D8-205E-4897-B136-5445964C3549}" destId="{6B351041-3FD9-4BD5-B4B9-D82BDA11051E}" srcOrd="0" destOrd="0" presId="urn:microsoft.com/office/officeart/2005/8/layout/process1"/>
    <dgm:cxn modelId="{1016A065-37F8-42D3-8E48-47E618E1F498}" type="presParOf" srcId="{E2A82001-D045-436E-A32B-BA9643970AD5}" destId="{2C2571CA-AB37-43BF-98EB-DDE1A6277D19}" srcOrd="6" destOrd="0" presId="urn:microsoft.com/office/officeart/2005/8/layout/process1"/>
    <dgm:cxn modelId="{EA4C86B3-B079-4865-B539-D730B1FCFE64}" type="presParOf" srcId="{E2A82001-D045-436E-A32B-BA9643970AD5}" destId="{E9992BE7-A7AF-45BA-BFD7-6AE64F36236B}" srcOrd="7" destOrd="0" presId="urn:microsoft.com/office/officeart/2005/8/layout/process1"/>
    <dgm:cxn modelId="{59103412-E885-4264-B46A-41853DD69803}" type="presParOf" srcId="{E9992BE7-A7AF-45BA-BFD7-6AE64F36236B}" destId="{73C1A9BC-F4EF-4D28-BF6C-0A00CCFFEF74}" srcOrd="0" destOrd="0" presId="urn:microsoft.com/office/officeart/2005/8/layout/process1"/>
    <dgm:cxn modelId="{93CDB8E9-99D9-41FF-AB22-B85C194083BF}" type="presParOf" srcId="{E2A82001-D045-436E-A32B-BA9643970AD5}" destId="{D9D8102F-27C8-4639-80FB-E347C95B3462}" srcOrd="8" destOrd="0" presId="urn:microsoft.com/office/officeart/2005/8/layout/process1"/>
    <dgm:cxn modelId="{805B738A-06EE-4E57-A924-31AAE2C730A7}" type="presParOf" srcId="{E2A82001-D045-436E-A32B-BA9643970AD5}" destId="{2F98367E-68A2-4C3A-88FB-56B159543BE2}" srcOrd="9" destOrd="0" presId="urn:microsoft.com/office/officeart/2005/8/layout/process1"/>
    <dgm:cxn modelId="{47181357-720B-4200-AA7F-AA345693A706}" type="presParOf" srcId="{2F98367E-68A2-4C3A-88FB-56B159543BE2}" destId="{D65D52C8-42CB-43B0-9216-325C0B72404B}" srcOrd="0" destOrd="0" presId="urn:microsoft.com/office/officeart/2005/8/layout/process1"/>
    <dgm:cxn modelId="{601E05AD-44F1-4CCC-8DBC-8EE018CD32BF}" type="presParOf" srcId="{E2A82001-D045-436E-A32B-BA9643970AD5}" destId="{4FFE29B0-8539-4847-B3AF-8F49B9194034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533A5-F262-433D-8F1E-8ED0464EF943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97F1E94A-10EA-4A81-9415-8671BC5030DE}">
      <dgm:prSet phldrT="[Texto]"/>
      <dgm:spPr/>
      <dgm:t>
        <a:bodyPr/>
        <a:lstStyle/>
        <a:p>
          <a:r>
            <a:rPr lang="pt-BR" dirty="0"/>
            <a:t>Compilação</a:t>
          </a:r>
        </a:p>
      </dgm:t>
    </dgm:pt>
    <dgm:pt modelId="{18E0E0C3-792C-4201-93D0-771E38B1103E}" type="parTrans" cxnId="{9B114645-913F-4A92-A897-3F412F165FAC}">
      <dgm:prSet/>
      <dgm:spPr/>
      <dgm:t>
        <a:bodyPr/>
        <a:lstStyle/>
        <a:p>
          <a:endParaRPr lang="pt-BR"/>
        </a:p>
      </dgm:t>
    </dgm:pt>
    <dgm:pt modelId="{4625C6E5-B282-479C-9CF0-4533C46BC0ED}" type="sibTrans" cxnId="{9B114645-913F-4A92-A897-3F412F165FAC}">
      <dgm:prSet/>
      <dgm:spPr/>
      <dgm:t>
        <a:bodyPr/>
        <a:lstStyle/>
        <a:p>
          <a:endParaRPr lang="pt-BR"/>
        </a:p>
      </dgm:t>
    </dgm:pt>
    <dgm:pt modelId="{BD4A3B2E-924B-49E2-BEC7-CCFD982AFFF4}">
      <dgm:prSet phldrT="[Texto]"/>
      <dgm:spPr/>
      <dgm:t>
        <a:bodyPr/>
        <a:lstStyle/>
        <a:p>
          <a:r>
            <a:rPr lang="pt-BR" dirty="0"/>
            <a:t>Execução de testes unitários</a:t>
          </a:r>
        </a:p>
      </dgm:t>
    </dgm:pt>
    <dgm:pt modelId="{51616FD8-61B7-48A7-BEE6-A8F26858B83B}" type="parTrans" cxnId="{38B6DD9B-8927-4D49-81BF-1F0AB04341B0}">
      <dgm:prSet/>
      <dgm:spPr/>
      <dgm:t>
        <a:bodyPr/>
        <a:lstStyle/>
        <a:p>
          <a:endParaRPr lang="pt-BR"/>
        </a:p>
      </dgm:t>
    </dgm:pt>
    <dgm:pt modelId="{60FEE3A8-B893-4AFE-A4DB-5FE130A320EA}" type="sibTrans" cxnId="{38B6DD9B-8927-4D49-81BF-1F0AB04341B0}">
      <dgm:prSet/>
      <dgm:spPr/>
      <dgm:t>
        <a:bodyPr/>
        <a:lstStyle/>
        <a:p>
          <a:endParaRPr lang="pt-BR"/>
        </a:p>
      </dgm:t>
    </dgm:pt>
    <dgm:pt modelId="{2815837B-0ACF-4FA8-9B19-6E4205316154}">
      <dgm:prSet phldrT="[Texto]"/>
      <dgm:spPr/>
      <dgm:t>
        <a:bodyPr/>
        <a:lstStyle/>
        <a:p>
          <a:r>
            <a:rPr lang="pt-BR" dirty="0"/>
            <a:t>Execução do </a:t>
          </a:r>
          <a:r>
            <a:rPr lang="pt-BR" dirty="0" err="1"/>
            <a:t>SonarQube</a:t>
          </a:r>
          <a:endParaRPr lang="pt-BR" dirty="0"/>
        </a:p>
      </dgm:t>
    </dgm:pt>
    <dgm:pt modelId="{119AE7FE-17CE-4224-A8A8-79D0613802F3}" type="parTrans" cxnId="{F823AFE7-454A-4FC3-BDEA-146D41528531}">
      <dgm:prSet/>
      <dgm:spPr/>
      <dgm:t>
        <a:bodyPr/>
        <a:lstStyle/>
        <a:p>
          <a:endParaRPr lang="pt-BR"/>
        </a:p>
      </dgm:t>
    </dgm:pt>
    <dgm:pt modelId="{26A9C86D-9B32-426E-86E1-1E4FE090208F}" type="sibTrans" cxnId="{F823AFE7-454A-4FC3-BDEA-146D41528531}">
      <dgm:prSet/>
      <dgm:spPr/>
      <dgm:t>
        <a:bodyPr/>
        <a:lstStyle/>
        <a:p>
          <a:endParaRPr lang="pt-BR"/>
        </a:p>
      </dgm:t>
    </dgm:pt>
    <dgm:pt modelId="{3EAB440E-A1E9-46A1-AC9B-608FEB32CFD7}">
      <dgm:prSet phldrT="[Texto]"/>
      <dgm:spPr/>
      <dgm:t>
        <a:bodyPr/>
        <a:lstStyle/>
        <a:p>
          <a:r>
            <a:rPr lang="pt-BR" dirty="0"/>
            <a:t>Execução do </a:t>
          </a:r>
          <a:r>
            <a:rPr lang="pt-BR" dirty="0" err="1"/>
            <a:t>Fortify</a:t>
          </a:r>
          <a:endParaRPr lang="pt-BR" dirty="0"/>
        </a:p>
      </dgm:t>
    </dgm:pt>
    <dgm:pt modelId="{4E7EEF6E-17C0-4007-A82C-D573D934167A}" type="parTrans" cxnId="{7B931A0D-B4B6-4742-ACD6-DC29604879CA}">
      <dgm:prSet/>
      <dgm:spPr/>
      <dgm:t>
        <a:bodyPr/>
        <a:lstStyle/>
        <a:p>
          <a:endParaRPr lang="pt-BR"/>
        </a:p>
      </dgm:t>
    </dgm:pt>
    <dgm:pt modelId="{D72888EB-8E22-4767-A6C9-3FAB55BC1F7F}" type="sibTrans" cxnId="{7B931A0D-B4B6-4742-ACD6-DC29604879CA}">
      <dgm:prSet/>
      <dgm:spPr/>
      <dgm:t>
        <a:bodyPr/>
        <a:lstStyle/>
        <a:p>
          <a:endParaRPr lang="pt-BR"/>
        </a:p>
      </dgm:t>
    </dgm:pt>
    <dgm:pt modelId="{3D07F086-B2E6-4A3C-B499-B3E3B4A96375}">
      <dgm:prSet phldrT="[Texto]"/>
      <dgm:spPr/>
      <dgm:t>
        <a:bodyPr/>
        <a:lstStyle/>
        <a:p>
          <a:r>
            <a:rPr lang="pt-BR" dirty="0"/>
            <a:t>Gravação no </a:t>
          </a:r>
          <a:r>
            <a:rPr lang="pt-BR" dirty="0" err="1"/>
            <a:t>artifactory</a:t>
          </a:r>
          <a:endParaRPr lang="pt-BR" dirty="0"/>
        </a:p>
      </dgm:t>
    </dgm:pt>
    <dgm:pt modelId="{4144FDC2-9A4F-409C-BC3F-58A302A7F388}" type="parTrans" cxnId="{C5EDA135-98CD-42EB-A1F4-44903E90060D}">
      <dgm:prSet/>
      <dgm:spPr/>
      <dgm:t>
        <a:bodyPr/>
        <a:lstStyle/>
        <a:p>
          <a:endParaRPr lang="pt-BR"/>
        </a:p>
      </dgm:t>
    </dgm:pt>
    <dgm:pt modelId="{B0A856C2-22EF-4FCB-921B-DA1FD0B04614}" type="sibTrans" cxnId="{C5EDA135-98CD-42EB-A1F4-44903E90060D}">
      <dgm:prSet/>
      <dgm:spPr/>
      <dgm:t>
        <a:bodyPr/>
        <a:lstStyle/>
        <a:p>
          <a:endParaRPr lang="pt-BR"/>
        </a:p>
      </dgm:t>
    </dgm:pt>
    <dgm:pt modelId="{47827DE2-0981-4EFE-900D-54C870665DD6}">
      <dgm:prSet phldrT="[Texto]"/>
      <dgm:spPr/>
      <dgm:t>
        <a:bodyPr/>
        <a:lstStyle/>
        <a:p>
          <a:r>
            <a:rPr lang="pt-BR" dirty="0"/>
            <a:t>Atualização do número de versão do pacote no </a:t>
          </a:r>
          <a:r>
            <a:rPr lang="pt-BR" dirty="0" err="1"/>
            <a:t>Puppet</a:t>
          </a:r>
          <a:endParaRPr lang="pt-BR" dirty="0"/>
        </a:p>
      </dgm:t>
    </dgm:pt>
    <dgm:pt modelId="{8B090C78-8B81-45D6-86F9-439DEDDCD78D}" type="parTrans" cxnId="{6E393537-2464-4A15-9D6D-2FCC1D003B58}">
      <dgm:prSet/>
      <dgm:spPr/>
      <dgm:t>
        <a:bodyPr/>
        <a:lstStyle/>
        <a:p>
          <a:endParaRPr lang="pt-BR"/>
        </a:p>
      </dgm:t>
    </dgm:pt>
    <dgm:pt modelId="{BD8245E9-B052-486E-BDE7-DD403DF64B3B}" type="sibTrans" cxnId="{6E393537-2464-4A15-9D6D-2FCC1D003B58}">
      <dgm:prSet/>
      <dgm:spPr/>
      <dgm:t>
        <a:bodyPr/>
        <a:lstStyle/>
        <a:p>
          <a:endParaRPr lang="pt-BR"/>
        </a:p>
      </dgm:t>
    </dgm:pt>
    <dgm:pt modelId="{E2A82001-D045-436E-A32B-BA9643970AD5}" type="pres">
      <dgm:prSet presAssocID="{D7B533A5-F262-433D-8F1E-8ED0464EF943}" presName="Name0" presStyleCnt="0">
        <dgm:presLayoutVars>
          <dgm:dir/>
          <dgm:resizeHandles val="exact"/>
        </dgm:presLayoutVars>
      </dgm:prSet>
      <dgm:spPr/>
    </dgm:pt>
    <dgm:pt modelId="{E355C5B9-F169-449C-BF08-D1EC8D482A33}" type="pres">
      <dgm:prSet presAssocID="{97F1E94A-10EA-4A81-9415-8671BC5030DE}" presName="node" presStyleLbl="node1" presStyleIdx="0" presStyleCnt="6">
        <dgm:presLayoutVars>
          <dgm:bulletEnabled val="1"/>
        </dgm:presLayoutVars>
      </dgm:prSet>
      <dgm:spPr/>
    </dgm:pt>
    <dgm:pt modelId="{99413022-20D1-43B5-A180-DA6545F9F57A}" type="pres">
      <dgm:prSet presAssocID="{4625C6E5-B282-479C-9CF0-4533C46BC0ED}" presName="sibTrans" presStyleLbl="sibTrans2D1" presStyleIdx="0" presStyleCnt="5"/>
      <dgm:spPr/>
    </dgm:pt>
    <dgm:pt modelId="{2C873AB3-FB8C-4F33-A2DC-DDC901459DBF}" type="pres">
      <dgm:prSet presAssocID="{4625C6E5-B282-479C-9CF0-4533C46BC0ED}" presName="connectorText" presStyleLbl="sibTrans2D1" presStyleIdx="0" presStyleCnt="5"/>
      <dgm:spPr/>
    </dgm:pt>
    <dgm:pt modelId="{490BE354-5ACF-4D13-B9AB-D72760FE1DF8}" type="pres">
      <dgm:prSet presAssocID="{BD4A3B2E-924B-49E2-BEC7-CCFD982AFFF4}" presName="node" presStyleLbl="node1" presStyleIdx="1" presStyleCnt="6">
        <dgm:presLayoutVars>
          <dgm:bulletEnabled val="1"/>
        </dgm:presLayoutVars>
      </dgm:prSet>
      <dgm:spPr/>
    </dgm:pt>
    <dgm:pt modelId="{8D70C5EF-52BC-4E10-A35F-0213097F72B1}" type="pres">
      <dgm:prSet presAssocID="{60FEE3A8-B893-4AFE-A4DB-5FE130A320EA}" presName="sibTrans" presStyleLbl="sibTrans2D1" presStyleIdx="1" presStyleCnt="5"/>
      <dgm:spPr/>
    </dgm:pt>
    <dgm:pt modelId="{BF26DE43-7365-4FC1-A7D7-4ECBCC547B39}" type="pres">
      <dgm:prSet presAssocID="{60FEE3A8-B893-4AFE-A4DB-5FE130A320EA}" presName="connectorText" presStyleLbl="sibTrans2D1" presStyleIdx="1" presStyleCnt="5"/>
      <dgm:spPr/>
    </dgm:pt>
    <dgm:pt modelId="{E19BBA37-9C24-4087-B34F-227EC198AB48}" type="pres">
      <dgm:prSet presAssocID="{2815837B-0ACF-4FA8-9B19-6E4205316154}" presName="node" presStyleLbl="node1" presStyleIdx="2" presStyleCnt="6">
        <dgm:presLayoutVars>
          <dgm:bulletEnabled val="1"/>
        </dgm:presLayoutVars>
      </dgm:prSet>
      <dgm:spPr/>
    </dgm:pt>
    <dgm:pt modelId="{02FD25D8-205E-4897-B136-5445964C3549}" type="pres">
      <dgm:prSet presAssocID="{26A9C86D-9B32-426E-86E1-1E4FE090208F}" presName="sibTrans" presStyleLbl="sibTrans2D1" presStyleIdx="2" presStyleCnt="5"/>
      <dgm:spPr/>
    </dgm:pt>
    <dgm:pt modelId="{6B351041-3FD9-4BD5-B4B9-D82BDA11051E}" type="pres">
      <dgm:prSet presAssocID="{26A9C86D-9B32-426E-86E1-1E4FE090208F}" presName="connectorText" presStyleLbl="sibTrans2D1" presStyleIdx="2" presStyleCnt="5"/>
      <dgm:spPr/>
    </dgm:pt>
    <dgm:pt modelId="{2C2571CA-AB37-43BF-98EB-DDE1A6277D19}" type="pres">
      <dgm:prSet presAssocID="{3EAB440E-A1E9-46A1-AC9B-608FEB32CFD7}" presName="node" presStyleLbl="node1" presStyleIdx="3" presStyleCnt="6">
        <dgm:presLayoutVars>
          <dgm:bulletEnabled val="1"/>
        </dgm:presLayoutVars>
      </dgm:prSet>
      <dgm:spPr/>
    </dgm:pt>
    <dgm:pt modelId="{E9992BE7-A7AF-45BA-BFD7-6AE64F36236B}" type="pres">
      <dgm:prSet presAssocID="{D72888EB-8E22-4767-A6C9-3FAB55BC1F7F}" presName="sibTrans" presStyleLbl="sibTrans2D1" presStyleIdx="3" presStyleCnt="5"/>
      <dgm:spPr/>
    </dgm:pt>
    <dgm:pt modelId="{73C1A9BC-F4EF-4D28-BF6C-0A00CCFFEF74}" type="pres">
      <dgm:prSet presAssocID="{D72888EB-8E22-4767-A6C9-3FAB55BC1F7F}" presName="connectorText" presStyleLbl="sibTrans2D1" presStyleIdx="3" presStyleCnt="5"/>
      <dgm:spPr/>
    </dgm:pt>
    <dgm:pt modelId="{D9D8102F-27C8-4639-80FB-E347C95B3462}" type="pres">
      <dgm:prSet presAssocID="{3D07F086-B2E6-4A3C-B499-B3E3B4A96375}" presName="node" presStyleLbl="node1" presStyleIdx="4" presStyleCnt="6">
        <dgm:presLayoutVars>
          <dgm:bulletEnabled val="1"/>
        </dgm:presLayoutVars>
      </dgm:prSet>
      <dgm:spPr/>
    </dgm:pt>
    <dgm:pt modelId="{2F98367E-68A2-4C3A-88FB-56B159543BE2}" type="pres">
      <dgm:prSet presAssocID="{B0A856C2-22EF-4FCB-921B-DA1FD0B04614}" presName="sibTrans" presStyleLbl="sibTrans2D1" presStyleIdx="4" presStyleCnt="5"/>
      <dgm:spPr/>
    </dgm:pt>
    <dgm:pt modelId="{D65D52C8-42CB-43B0-9216-325C0B72404B}" type="pres">
      <dgm:prSet presAssocID="{B0A856C2-22EF-4FCB-921B-DA1FD0B04614}" presName="connectorText" presStyleLbl="sibTrans2D1" presStyleIdx="4" presStyleCnt="5"/>
      <dgm:spPr/>
    </dgm:pt>
    <dgm:pt modelId="{4FFE29B0-8539-4847-B3AF-8F49B9194034}" type="pres">
      <dgm:prSet presAssocID="{47827DE2-0981-4EFE-900D-54C870665DD6}" presName="node" presStyleLbl="node1" presStyleIdx="5" presStyleCnt="6" custScaleX="233841">
        <dgm:presLayoutVars>
          <dgm:bulletEnabled val="1"/>
        </dgm:presLayoutVars>
      </dgm:prSet>
      <dgm:spPr/>
    </dgm:pt>
  </dgm:ptLst>
  <dgm:cxnLst>
    <dgm:cxn modelId="{49ACC905-AD44-42BC-B7E8-FCC85C3C31F8}" type="presOf" srcId="{47827DE2-0981-4EFE-900D-54C870665DD6}" destId="{4FFE29B0-8539-4847-B3AF-8F49B9194034}" srcOrd="0" destOrd="0" presId="urn:microsoft.com/office/officeart/2005/8/layout/process1"/>
    <dgm:cxn modelId="{7B931A0D-B4B6-4742-ACD6-DC29604879CA}" srcId="{D7B533A5-F262-433D-8F1E-8ED0464EF943}" destId="{3EAB440E-A1E9-46A1-AC9B-608FEB32CFD7}" srcOrd="3" destOrd="0" parTransId="{4E7EEF6E-17C0-4007-A82C-D573D934167A}" sibTransId="{D72888EB-8E22-4767-A6C9-3FAB55BC1F7F}"/>
    <dgm:cxn modelId="{BD7A3F19-694C-43CD-A7D9-86D6BA635B04}" type="presOf" srcId="{D72888EB-8E22-4767-A6C9-3FAB55BC1F7F}" destId="{E9992BE7-A7AF-45BA-BFD7-6AE64F36236B}" srcOrd="0" destOrd="0" presId="urn:microsoft.com/office/officeart/2005/8/layout/process1"/>
    <dgm:cxn modelId="{D82EDD20-D060-480F-9FBB-ADCA51B2F4E1}" type="presOf" srcId="{B0A856C2-22EF-4FCB-921B-DA1FD0B04614}" destId="{D65D52C8-42CB-43B0-9216-325C0B72404B}" srcOrd="1" destOrd="0" presId="urn:microsoft.com/office/officeart/2005/8/layout/process1"/>
    <dgm:cxn modelId="{9DAB7E2D-7961-4F34-B31F-35B00482388A}" type="presOf" srcId="{4625C6E5-B282-479C-9CF0-4533C46BC0ED}" destId="{2C873AB3-FB8C-4F33-A2DC-DDC901459DBF}" srcOrd="1" destOrd="0" presId="urn:microsoft.com/office/officeart/2005/8/layout/process1"/>
    <dgm:cxn modelId="{AB557C32-EAED-439A-BC9B-C04AB977CF38}" type="presOf" srcId="{D72888EB-8E22-4767-A6C9-3FAB55BC1F7F}" destId="{73C1A9BC-F4EF-4D28-BF6C-0A00CCFFEF74}" srcOrd="1" destOrd="0" presId="urn:microsoft.com/office/officeart/2005/8/layout/process1"/>
    <dgm:cxn modelId="{55F61133-7205-4AD5-B587-97FCF0E4A687}" type="presOf" srcId="{26A9C86D-9B32-426E-86E1-1E4FE090208F}" destId="{02FD25D8-205E-4897-B136-5445964C3549}" srcOrd="0" destOrd="0" presId="urn:microsoft.com/office/officeart/2005/8/layout/process1"/>
    <dgm:cxn modelId="{C5EDA135-98CD-42EB-A1F4-44903E90060D}" srcId="{D7B533A5-F262-433D-8F1E-8ED0464EF943}" destId="{3D07F086-B2E6-4A3C-B499-B3E3B4A96375}" srcOrd="4" destOrd="0" parTransId="{4144FDC2-9A4F-409C-BC3F-58A302A7F388}" sibTransId="{B0A856C2-22EF-4FCB-921B-DA1FD0B04614}"/>
    <dgm:cxn modelId="{6E393537-2464-4A15-9D6D-2FCC1D003B58}" srcId="{D7B533A5-F262-433D-8F1E-8ED0464EF943}" destId="{47827DE2-0981-4EFE-900D-54C870665DD6}" srcOrd="5" destOrd="0" parTransId="{8B090C78-8B81-45D6-86F9-439DEDDCD78D}" sibTransId="{BD8245E9-B052-486E-BDE7-DD403DF64B3B}"/>
    <dgm:cxn modelId="{60CB2B5B-0D0D-44CC-87C0-DB393FC58EAD}" type="presOf" srcId="{97F1E94A-10EA-4A81-9415-8671BC5030DE}" destId="{E355C5B9-F169-449C-BF08-D1EC8D482A33}" srcOrd="0" destOrd="0" presId="urn:microsoft.com/office/officeart/2005/8/layout/process1"/>
    <dgm:cxn modelId="{C5BFAB5E-99DE-4B9C-856B-0C596A9E5DC7}" type="presOf" srcId="{60FEE3A8-B893-4AFE-A4DB-5FE130A320EA}" destId="{8D70C5EF-52BC-4E10-A35F-0213097F72B1}" srcOrd="0" destOrd="0" presId="urn:microsoft.com/office/officeart/2005/8/layout/process1"/>
    <dgm:cxn modelId="{9B114645-913F-4A92-A897-3F412F165FAC}" srcId="{D7B533A5-F262-433D-8F1E-8ED0464EF943}" destId="{97F1E94A-10EA-4A81-9415-8671BC5030DE}" srcOrd="0" destOrd="0" parTransId="{18E0E0C3-792C-4201-93D0-771E38B1103E}" sibTransId="{4625C6E5-B282-479C-9CF0-4533C46BC0ED}"/>
    <dgm:cxn modelId="{860F926A-E07A-49CC-B94C-695B7988A79E}" type="presOf" srcId="{3EAB440E-A1E9-46A1-AC9B-608FEB32CFD7}" destId="{2C2571CA-AB37-43BF-98EB-DDE1A6277D19}" srcOrd="0" destOrd="0" presId="urn:microsoft.com/office/officeart/2005/8/layout/process1"/>
    <dgm:cxn modelId="{6D45F76C-1ED3-43AA-8D28-0FC5DDB9E355}" type="presOf" srcId="{60FEE3A8-B893-4AFE-A4DB-5FE130A320EA}" destId="{BF26DE43-7365-4FC1-A7D7-4ECBCC547B39}" srcOrd="1" destOrd="0" presId="urn:microsoft.com/office/officeart/2005/8/layout/process1"/>
    <dgm:cxn modelId="{DE32507B-6922-41CE-B067-5DEB8007C968}" type="presOf" srcId="{BD4A3B2E-924B-49E2-BEC7-CCFD982AFFF4}" destId="{490BE354-5ACF-4D13-B9AB-D72760FE1DF8}" srcOrd="0" destOrd="0" presId="urn:microsoft.com/office/officeart/2005/8/layout/process1"/>
    <dgm:cxn modelId="{23933787-569D-43D1-BC7F-8CE7303E60A8}" type="presOf" srcId="{26A9C86D-9B32-426E-86E1-1E4FE090208F}" destId="{6B351041-3FD9-4BD5-B4B9-D82BDA11051E}" srcOrd="1" destOrd="0" presId="urn:microsoft.com/office/officeart/2005/8/layout/process1"/>
    <dgm:cxn modelId="{38B6DD9B-8927-4D49-81BF-1F0AB04341B0}" srcId="{D7B533A5-F262-433D-8F1E-8ED0464EF943}" destId="{BD4A3B2E-924B-49E2-BEC7-CCFD982AFFF4}" srcOrd="1" destOrd="0" parTransId="{51616FD8-61B7-48A7-BEE6-A8F26858B83B}" sibTransId="{60FEE3A8-B893-4AFE-A4DB-5FE130A320EA}"/>
    <dgm:cxn modelId="{854869CB-033D-4B27-A261-407AFA501EEB}" type="presOf" srcId="{B0A856C2-22EF-4FCB-921B-DA1FD0B04614}" destId="{2F98367E-68A2-4C3A-88FB-56B159543BE2}" srcOrd="0" destOrd="0" presId="urn:microsoft.com/office/officeart/2005/8/layout/process1"/>
    <dgm:cxn modelId="{E71651CE-FF8C-4E57-9236-DA72FCA3D34A}" type="presOf" srcId="{D7B533A5-F262-433D-8F1E-8ED0464EF943}" destId="{E2A82001-D045-436E-A32B-BA9643970AD5}" srcOrd="0" destOrd="0" presId="urn:microsoft.com/office/officeart/2005/8/layout/process1"/>
    <dgm:cxn modelId="{F7E9B5D1-2282-4356-9731-DC3187D97014}" type="presOf" srcId="{3D07F086-B2E6-4A3C-B499-B3E3B4A96375}" destId="{D9D8102F-27C8-4639-80FB-E347C95B3462}" srcOrd="0" destOrd="0" presId="urn:microsoft.com/office/officeart/2005/8/layout/process1"/>
    <dgm:cxn modelId="{7F147ADA-CB26-4940-BF6D-4BFD55465855}" type="presOf" srcId="{4625C6E5-B282-479C-9CF0-4533C46BC0ED}" destId="{99413022-20D1-43B5-A180-DA6545F9F57A}" srcOrd="0" destOrd="0" presId="urn:microsoft.com/office/officeart/2005/8/layout/process1"/>
    <dgm:cxn modelId="{F823AFE7-454A-4FC3-BDEA-146D41528531}" srcId="{D7B533A5-F262-433D-8F1E-8ED0464EF943}" destId="{2815837B-0ACF-4FA8-9B19-6E4205316154}" srcOrd="2" destOrd="0" parTransId="{119AE7FE-17CE-4224-A8A8-79D0613802F3}" sibTransId="{26A9C86D-9B32-426E-86E1-1E4FE090208F}"/>
    <dgm:cxn modelId="{329CFFEB-4270-4C90-BBEE-4692B3AE11E7}" type="presOf" srcId="{2815837B-0ACF-4FA8-9B19-6E4205316154}" destId="{E19BBA37-9C24-4087-B34F-227EC198AB48}" srcOrd="0" destOrd="0" presId="urn:microsoft.com/office/officeart/2005/8/layout/process1"/>
    <dgm:cxn modelId="{91B2606A-5546-4D79-AF68-7A6A5AFD439B}" type="presParOf" srcId="{E2A82001-D045-436E-A32B-BA9643970AD5}" destId="{E355C5B9-F169-449C-BF08-D1EC8D482A33}" srcOrd="0" destOrd="0" presId="urn:microsoft.com/office/officeart/2005/8/layout/process1"/>
    <dgm:cxn modelId="{7E1D8F8E-0DF9-4A5F-A802-8377D5D67ED9}" type="presParOf" srcId="{E2A82001-D045-436E-A32B-BA9643970AD5}" destId="{99413022-20D1-43B5-A180-DA6545F9F57A}" srcOrd="1" destOrd="0" presId="urn:microsoft.com/office/officeart/2005/8/layout/process1"/>
    <dgm:cxn modelId="{04AB2257-1E62-4F2F-A141-EB1525417953}" type="presParOf" srcId="{99413022-20D1-43B5-A180-DA6545F9F57A}" destId="{2C873AB3-FB8C-4F33-A2DC-DDC901459DBF}" srcOrd="0" destOrd="0" presId="urn:microsoft.com/office/officeart/2005/8/layout/process1"/>
    <dgm:cxn modelId="{E015E49D-5309-482E-A195-6B40781EFD81}" type="presParOf" srcId="{E2A82001-D045-436E-A32B-BA9643970AD5}" destId="{490BE354-5ACF-4D13-B9AB-D72760FE1DF8}" srcOrd="2" destOrd="0" presId="urn:microsoft.com/office/officeart/2005/8/layout/process1"/>
    <dgm:cxn modelId="{F71F4B4C-8009-4BED-8199-259E07660A92}" type="presParOf" srcId="{E2A82001-D045-436E-A32B-BA9643970AD5}" destId="{8D70C5EF-52BC-4E10-A35F-0213097F72B1}" srcOrd="3" destOrd="0" presId="urn:microsoft.com/office/officeart/2005/8/layout/process1"/>
    <dgm:cxn modelId="{08712B73-E6E8-4B65-A75E-E8EFCBD8B43E}" type="presParOf" srcId="{8D70C5EF-52BC-4E10-A35F-0213097F72B1}" destId="{BF26DE43-7365-4FC1-A7D7-4ECBCC547B39}" srcOrd="0" destOrd="0" presId="urn:microsoft.com/office/officeart/2005/8/layout/process1"/>
    <dgm:cxn modelId="{20EDFF32-A377-42B8-B1E1-3E1AB02465E6}" type="presParOf" srcId="{E2A82001-D045-436E-A32B-BA9643970AD5}" destId="{E19BBA37-9C24-4087-B34F-227EC198AB48}" srcOrd="4" destOrd="0" presId="urn:microsoft.com/office/officeart/2005/8/layout/process1"/>
    <dgm:cxn modelId="{3BAFB798-C23D-4345-92A5-8F087E5E1829}" type="presParOf" srcId="{E2A82001-D045-436E-A32B-BA9643970AD5}" destId="{02FD25D8-205E-4897-B136-5445964C3549}" srcOrd="5" destOrd="0" presId="urn:microsoft.com/office/officeart/2005/8/layout/process1"/>
    <dgm:cxn modelId="{67B07AEA-B462-4A76-925B-C1DCA677CE08}" type="presParOf" srcId="{02FD25D8-205E-4897-B136-5445964C3549}" destId="{6B351041-3FD9-4BD5-B4B9-D82BDA11051E}" srcOrd="0" destOrd="0" presId="urn:microsoft.com/office/officeart/2005/8/layout/process1"/>
    <dgm:cxn modelId="{1016A065-37F8-42D3-8E48-47E618E1F498}" type="presParOf" srcId="{E2A82001-D045-436E-A32B-BA9643970AD5}" destId="{2C2571CA-AB37-43BF-98EB-DDE1A6277D19}" srcOrd="6" destOrd="0" presId="urn:microsoft.com/office/officeart/2005/8/layout/process1"/>
    <dgm:cxn modelId="{EA4C86B3-B079-4865-B539-D730B1FCFE64}" type="presParOf" srcId="{E2A82001-D045-436E-A32B-BA9643970AD5}" destId="{E9992BE7-A7AF-45BA-BFD7-6AE64F36236B}" srcOrd="7" destOrd="0" presId="urn:microsoft.com/office/officeart/2005/8/layout/process1"/>
    <dgm:cxn modelId="{59103412-E885-4264-B46A-41853DD69803}" type="presParOf" srcId="{E9992BE7-A7AF-45BA-BFD7-6AE64F36236B}" destId="{73C1A9BC-F4EF-4D28-BF6C-0A00CCFFEF74}" srcOrd="0" destOrd="0" presId="urn:microsoft.com/office/officeart/2005/8/layout/process1"/>
    <dgm:cxn modelId="{93CDB8E9-99D9-41FF-AB22-B85C194083BF}" type="presParOf" srcId="{E2A82001-D045-436E-A32B-BA9643970AD5}" destId="{D9D8102F-27C8-4639-80FB-E347C95B3462}" srcOrd="8" destOrd="0" presId="urn:microsoft.com/office/officeart/2005/8/layout/process1"/>
    <dgm:cxn modelId="{805B738A-06EE-4E57-A924-31AAE2C730A7}" type="presParOf" srcId="{E2A82001-D045-436E-A32B-BA9643970AD5}" destId="{2F98367E-68A2-4C3A-88FB-56B159543BE2}" srcOrd="9" destOrd="0" presId="urn:microsoft.com/office/officeart/2005/8/layout/process1"/>
    <dgm:cxn modelId="{47181357-720B-4200-AA7F-AA345693A706}" type="presParOf" srcId="{2F98367E-68A2-4C3A-88FB-56B159543BE2}" destId="{D65D52C8-42CB-43B0-9216-325C0B72404B}" srcOrd="0" destOrd="0" presId="urn:microsoft.com/office/officeart/2005/8/layout/process1"/>
    <dgm:cxn modelId="{601E05AD-44F1-4CCC-8DBC-8EE018CD32BF}" type="presParOf" srcId="{E2A82001-D045-436E-A32B-BA9643970AD5}" destId="{4FFE29B0-8539-4847-B3AF-8F49B919403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533A5-F262-433D-8F1E-8ED0464EF943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3D07F086-B2E6-4A3C-B499-B3E3B4A96375}">
      <dgm:prSet phldrT="[Texto]"/>
      <dgm:spPr/>
      <dgm:t>
        <a:bodyPr/>
        <a:lstStyle/>
        <a:p>
          <a:r>
            <a:rPr lang="pt-BR" dirty="0"/>
            <a:t>Gravação no </a:t>
          </a:r>
          <a:r>
            <a:rPr lang="pt-BR" dirty="0" err="1"/>
            <a:t>artifactory</a:t>
          </a:r>
          <a:endParaRPr lang="pt-BR" dirty="0"/>
        </a:p>
      </dgm:t>
    </dgm:pt>
    <dgm:pt modelId="{4144FDC2-9A4F-409C-BC3F-58A302A7F388}" type="parTrans" cxnId="{C5EDA135-98CD-42EB-A1F4-44903E90060D}">
      <dgm:prSet/>
      <dgm:spPr/>
      <dgm:t>
        <a:bodyPr/>
        <a:lstStyle/>
        <a:p>
          <a:endParaRPr lang="pt-BR"/>
        </a:p>
      </dgm:t>
    </dgm:pt>
    <dgm:pt modelId="{B0A856C2-22EF-4FCB-921B-DA1FD0B04614}" type="sibTrans" cxnId="{C5EDA135-98CD-42EB-A1F4-44903E90060D}">
      <dgm:prSet/>
      <dgm:spPr/>
      <dgm:t>
        <a:bodyPr/>
        <a:lstStyle/>
        <a:p>
          <a:endParaRPr lang="pt-BR"/>
        </a:p>
      </dgm:t>
    </dgm:pt>
    <dgm:pt modelId="{47827DE2-0981-4EFE-900D-54C870665DD6}">
      <dgm:prSet phldrT="[Texto]"/>
      <dgm:spPr/>
      <dgm:t>
        <a:bodyPr/>
        <a:lstStyle/>
        <a:p>
          <a:r>
            <a:rPr lang="pt-BR" dirty="0"/>
            <a:t>Atualização do número de versão do pacote no </a:t>
          </a:r>
          <a:r>
            <a:rPr lang="pt-BR" dirty="0" err="1"/>
            <a:t>Puppet</a:t>
          </a:r>
          <a:endParaRPr lang="pt-BR" dirty="0"/>
        </a:p>
      </dgm:t>
    </dgm:pt>
    <dgm:pt modelId="{8B090C78-8B81-45D6-86F9-439DEDDCD78D}" type="parTrans" cxnId="{6E393537-2464-4A15-9D6D-2FCC1D003B58}">
      <dgm:prSet/>
      <dgm:spPr/>
      <dgm:t>
        <a:bodyPr/>
        <a:lstStyle/>
        <a:p>
          <a:endParaRPr lang="pt-BR"/>
        </a:p>
      </dgm:t>
    </dgm:pt>
    <dgm:pt modelId="{BD8245E9-B052-486E-BDE7-DD403DF64B3B}" type="sibTrans" cxnId="{6E393537-2464-4A15-9D6D-2FCC1D003B58}">
      <dgm:prSet/>
      <dgm:spPr/>
      <dgm:t>
        <a:bodyPr/>
        <a:lstStyle/>
        <a:p>
          <a:endParaRPr lang="pt-BR"/>
        </a:p>
      </dgm:t>
    </dgm:pt>
    <dgm:pt modelId="{E2A82001-D045-436E-A32B-BA9643970AD5}" type="pres">
      <dgm:prSet presAssocID="{D7B533A5-F262-433D-8F1E-8ED0464EF943}" presName="Name0" presStyleCnt="0">
        <dgm:presLayoutVars>
          <dgm:dir/>
          <dgm:resizeHandles val="exact"/>
        </dgm:presLayoutVars>
      </dgm:prSet>
      <dgm:spPr/>
    </dgm:pt>
    <dgm:pt modelId="{D9D8102F-27C8-4639-80FB-E347C95B3462}" type="pres">
      <dgm:prSet presAssocID="{3D07F086-B2E6-4A3C-B499-B3E3B4A96375}" presName="node" presStyleLbl="node1" presStyleIdx="0" presStyleCnt="2">
        <dgm:presLayoutVars>
          <dgm:bulletEnabled val="1"/>
        </dgm:presLayoutVars>
      </dgm:prSet>
      <dgm:spPr/>
    </dgm:pt>
    <dgm:pt modelId="{2F98367E-68A2-4C3A-88FB-56B159543BE2}" type="pres">
      <dgm:prSet presAssocID="{B0A856C2-22EF-4FCB-921B-DA1FD0B04614}" presName="sibTrans" presStyleLbl="sibTrans2D1" presStyleIdx="0" presStyleCnt="1"/>
      <dgm:spPr/>
    </dgm:pt>
    <dgm:pt modelId="{D65D52C8-42CB-43B0-9216-325C0B72404B}" type="pres">
      <dgm:prSet presAssocID="{B0A856C2-22EF-4FCB-921B-DA1FD0B04614}" presName="connectorText" presStyleLbl="sibTrans2D1" presStyleIdx="0" presStyleCnt="1"/>
      <dgm:spPr/>
    </dgm:pt>
    <dgm:pt modelId="{4FFE29B0-8539-4847-B3AF-8F49B9194034}" type="pres">
      <dgm:prSet presAssocID="{47827DE2-0981-4EFE-900D-54C870665DD6}" presName="node" presStyleLbl="node1" presStyleIdx="1" presStyleCnt="2" custScaleX="233841" custLinFactX="6920" custLinFactY="141860" custLinFactNeighborX="100000" custLinFactNeighborY="200000">
        <dgm:presLayoutVars>
          <dgm:bulletEnabled val="1"/>
        </dgm:presLayoutVars>
      </dgm:prSet>
      <dgm:spPr/>
    </dgm:pt>
  </dgm:ptLst>
  <dgm:cxnLst>
    <dgm:cxn modelId="{49ACC905-AD44-42BC-B7E8-FCC85C3C31F8}" type="presOf" srcId="{47827DE2-0981-4EFE-900D-54C870665DD6}" destId="{4FFE29B0-8539-4847-B3AF-8F49B9194034}" srcOrd="0" destOrd="0" presId="urn:microsoft.com/office/officeart/2005/8/layout/process1"/>
    <dgm:cxn modelId="{D82EDD20-D060-480F-9FBB-ADCA51B2F4E1}" type="presOf" srcId="{B0A856C2-22EF-4FCB-921B-DA1FD0B04614}" destId="{D65D52C8-42CB-43B0-9216-325C0B72404B}" srcOrd="1" destOrd="0" presId="urn:microsoft.com/office/officeart/2005/8/layout/process1"/>
    <dgm:cxn modelId="{C5EDA135-98CD-42EB-A1F4-44903E90060D}" srcId="{D7B533A5-F262-433D-8F1E-8ED0464EF943}" destId="{3D07F086-B2E6-4A3C-B499-B3E3B4A96375}" srcOrd="0" destOrd="0" parTransId="{4144FDC2-9A4F-409C-BC3F-58A302A7F388}" sibTransId="{B0A856C2-22EF-4FCB-921B-DA1FD0B04614}"/>
    <dgm:cxn modelId="{6E393537-2464-4A15-9D6D-2FCC1D003B58}" srcId="{D7B533A5-F262-433D-8F1E-8ED0464EF943}" destId="{47827DE2-0981-4EFE-900D-54C870665DD6}" srcOrd="1" destOrd="0" parTransId="{8B090C78-8B81-45D6-86F9-439DEDDCD78D}" sibTransId="{BD8245E9-B052-486E-BDE7-DD403DF64B3B}"/>
    <dgm:cxn modelId="{854869CB-033D-4B27-A261-407AFA501EEB}" type="presOf" srcId="{B0A856C2-22EF-4FCB-921B-DA1FD0B04614}" destId="{2F98367E-68A2-4C3A-88FB-56B159543BE2}" srcOrd="0" destOrd="0" presId="urn:microsoft.com/office/officeart/2005/8/layout/process1"/>
    <dgm:cxn modelId="{E71651CE-FF8C-4E57-9236-DA72FCA3D34A}" type="presOf" srcId="{D7B533A5-F262-433D-8F1E-8ED0464EF943}" destId="{E2A82001-D045-436E-A32B-BA9643970AD5}" srcOrd="0" destOrd="0" presId="urn:microsoft.com/office/officeart/2005/8/layout/process1"/>
    <dgm:cxn modelId="{F7E9B5D1-2282-4356-9731-DC3187D97014}" type="presOf" srcId="{3D07F086-B2E6-4A3C-B499-B3E3B4A96375}" destId="{D9D8102F-27C8-4639-80FB-E347C95B3462}" srcOrd="0" destOrd="0" presId="urn:microsoft.com/office/officeart/2005/8/layout/process1"/>
    <dgm:cxn modelId="{93CDB8E9-99D9-41FF-AB22-B85C194083BF}" type="presParOf" srcId="{E2A82001-D045-436E-A32B-BA9643970AD5}" destId="{D9D8102F-27C8-4639-80FB-E347C95B3462}" srcOrd="0" destOrd="0" presId="urn:microsoft.com/office/officeart/2005/8/layout/process1"/>
    <dgm:cxn modelId="{805B738A-06EE-4E57-A924-31AAE2C730A7}" type="presParOf" srcId="{E2A82001-D045-436E-A32B-BA9643970AD5}" destId="{2F98367E-68A2-4C3A-88FB-56B159543BE2}" srcOrd="1" destOrd="0" presId="urn:microsoft.com/office/officeart/2005/8/layout/process1"/>
    <dgm:cxn modelId="{47181357-720B-4200-AA7F-AA345693A706}" type="presParOf" srcId="{2F98367E-68A2-4C3A-88FB-56B159543BE2}" destId="{D65D52C8-42CB-43B0-9216-325C0B72404B}" srcOrd="0" destOrd="0" presId="urn:microsoft.com/office/officeart/2005/8/layout/process1"/>
    <dgm:cxn modelId="{601E05AD-44F1-4CCC-8DBC-8EE018CD32BF}" type="presParOf" srcId="{E2A82001-D045-436E-A32B-BA9643970AD5}" destId="{4FFE29B0-8539-4847-B3AF-8F49B919403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B533A5-F262-433D-8F1E-8ED0464EF943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97F1E94A-10EA-4A81-9415-8671BC5030DE}">
      <dgm:prSet phldrT="[Texto]"/>
      <dgm:spPr/>
      <dgm:t>
        <a:bodyPr/>
        <a:lstStyle/>
        <a:p>
          <a:r>
            <a:rPr lang="pt-BR" dirty="0"/>
            <a:t>Empacotamento RPM</a:t>
          </a:r>
        </a:p>
      </dgm:t>
    </dgm:pt>
    <dgm:pt modelId="{18E0E0C3-792C-4201-93D0-771E38B1103E}" type="parTrans" cxnId="{9B114645-913F-4A92-A897-3F412F165FAC}">
      <dgm:prSet/>
      <dgm:spPr/>
      <dgm:t>
        <a:bodyPr/>
        <a:lstStyle/>
        <a:p>
          <a:endParaRPr lang="pt-BR"/>
        </a:p>
      </dgm:t>
    </dgm:pt>
    <dgm:pt modelId="{4625C6E5-B282-479C-9CF0-4533C46BC0ED}" type="sibTrans" cxnId="{9B114645-913F-4A92-A897-3F412F165FAC}">
      <dgm:prSet/>
      <dgm:spPr/>
      <dgm:t>
        <a:bodyPr/>
        <a:lstStyle/>
        <a:p>
          <a:endParaRPr lang="pt-BR"/>
        </a:p>
      </dgm:t>
    </dgm:pt>
    <dgm:pt modelId="{BD4A3B2E-924B-49E2-BEC7-CCFD982AFFF4}">
      <dgm:prSet phldrT="[Texto]"/>
      <dgm:spPr/>
      <dgm:t>
        <a:bodyPr/>
        <a:lstStyle/>
        <a:p>
          <a:r>
            <a:rPr lang="pt-BR" dirty="0"/>
            <a:t>Atualização do </a:t>
          </a:r>
          <a:r>
            <a:rPr lang="pt-BR" dirty="0" err="1"/>
            <a:t>artifactory</a:t>
          </a:r>
          <a:r>
            <a:rPr lang="pt-BR" dirty="0"/>
            <a:t> com o RPM</a:t>
          </a:r>
        </a:p>
      </dgm:t>
    </dgm:pt>
    <dgm:pt modelId="{51616FD8-61B7-48A7-BEE6-A8F26858B83B}" type="parTrans" cxnId="{38B6DD9B-8927-4D49-81BF-1F0AB04341B0}">
      <dgm:prSet/>
      <dgm:spPr/>
      <dgm:t>
        <a:bodyPr/>
        <a:lstStyle/>
        <a:p>
          <a:endParaRPr lang="pt-BR"/>
        </a:p>
      </dgm:t>
    </dgm:pt>
    <dgm:pt modelId="{60FEE3A8-B893-4AFE-A4DB-5FE130A320EA}" type="sibTrans" cxnId="{38B6DD9B-8927-4D49-81BF-1F0AB04341B0}">
      <dgm:prSet/>
      <dgm:spPr/>
      <dgm:t>
        <a:bodyPr/>
        <a:lstStyle/>
        <a:p>
          <a:endParaRPr lang="pt-BR"/>
        </a:p>
      </dgm:t>
    </dgm:pt>
    <dgm:pt modelId="{2815837B-0ACF-4FA8-9B19-6E4205316154}">
      <dgm:prSet phldrT="[Texto]"/>
      <dgm:spPr/>
      <dgm:t>
        <a:bodyPr/>
        <a:lstStyle/>
        <a:p>
          <a:r>
            <a:rPr lang="pt-BR" dirty="0"/>
            <a:t>Atualização do nome do pacote na configuração do </a:t>
          </a:r>
          <a:r>
            <a:rPr lang="pt-BR" dirty="0" err="1"/>
            <a:t>Puppet</a:t>
          </a:r>
          <a:endParaRPr lang="pt-BR" dirty="0"/>
        </a:p>
      </dgm:t>
    </dgm:pt>
    <dgm:pt modelId="{119AE7FE-17CE-4224-A8A8-79D0613802F3}" type="parTrans" cxnId="{F823AFE7-454A-4FC3-BDEA-146D41528531}">
      <dgm:prSet/>
      <dgm:spPr/>
      <dgm:t>
        <a:bodyPr/>
        <a:lstStyle/>
        <a:p>
          <a:endParaRPr lang="pt-BR"/>
        </a:p>
      </dgm:t>
    </dgm:pt>
    <dgm:pt modelId="{26A9C86D-9B32-426E-86E1-1E4FE090208F}" type="sibTrans" cxnId="{F823AFE7-454A-4FC3-BDEA-146D41528531}">
      <dgm:prSet/>
      <dgm:spPr/>
      <dgm:t>
        <a:bodyPr/>
        <a:lstStyle/>
        <a:p>
          <a:endParaRPr lang="pt-BR"/>
        </a:p>
      </dgm:t>
    </dgm:pt>
    <dgm:pt modelId="{E2A82001-D045-436E-A32B-BA9643970AD5}" type="pres">
      <dgm:prSet presAssocID="{D7B533A5-F262-433D-8F1E-8ED0464EF943}" presName="Name0" presStyleCnt="0">
        <dgm:presLayoutVars>
          <dgm:dir/>
          <dgm:resizeHandles val="exact"/>
        </dgm:presLayoutVars>
      </dgm:prSet>
      <dgm:spPr/>
    </dgm:pt>
    <dgm:pt modelId="{E355C5B9-F169-449C-BF08-D1EC8D482A33}" type="pres">
      <dgm:prSet presAssocID="{97F1E94A-10EA-4A81-9415-8671BC5030DE}" presName="node" presStyleLbl="node1" presStyleIdx="0" presStyleCnt="3" custLinFactNeighborX="-7437" custLinFactNeighborY="-11563">
        <dgm:presLayoutVars>
          <dgm:bulletEnabled val="1"/>
        </dgm:presLayoutVars>
      </dgm:prSet>
      <dgm:spPr/>
    </dgm:pt>
    <dgm:pt modelId="{99413022-20D1-43B5-A180-DA6545F9F57A}" type="pres">
      <dgm:prSet presAssocID="{4625C6E5-B282-479C-9CF0-4533C46BC0ED}" presName="sibTrans" presStyleLbl="sibTrans2D1" presStyleIdx="0" presStyleCnt="2"/>
      <dgm:spPr/>
    </dgm:pt>
    <dgm:pt modelId="{2C873AB3-FB8C-4F33-A2DC-DDC901459DBF}" type="pres">
      <dgm:prSet presAssocID="{4625C6E5-B282-479C-9CF0-4533C46BC0ED}" presName="connectorText" presStyleLbl="sibTrans2D1" presStyleIdx="0" presStyleCnt="2"/>
      <dgm:spPr/>
    </dgm:pt>
    <dgm:pt modelId="{490BE354-5ACF-4D13-B9AB-D72760FE1DF8}" type="pres">
      <dgm:prSet presAssocID="{BD4A3B2E-924B-49E2-BEC7-CCFD982AFFF4}" presName="node" presStyleLbl="node1" presStyleIdx="1" presStyleCnt="3" custLinFactNeighborX="2744" custLinFactNeighborY="6086">
        <dgm:presLayoutVars>
          <dgm:bulletEnabled val="1"/>
        </dgm:presLayoutVars>
      </dgm:prSet>
      <dgm:spPr/>
    </dgm:pt>
    <dgm:pt modelId="{8D70C5EF-52BC-4E10-A35F-0213097F72B1}" type="pres">
      <dgm:prSet presAssocID="{60FEE3A8-B893-4AFE-A4DB-5FE130A320EA}" presName="sibTrans" presStyleLbl="sibTrans2D1" presStyleIdx="1" presStyleCnt="2"/>
      <dgm:spPr/>
    </dgm:pt>
    <dgm:pt modelId="{BF26DE43-7365-4FC1-A7D7-4ECBCC547B39}" type="pres">
      <dgm:prSet presAssocID="{60FEE3A8-B893-4AFE-A4DB-5FE130A320EA}" presName="connectorText" presStyleLbl="sibTrans2D1" presStyleIdx="1" presStyleCnt="2"/>
      <dgm:spPr/>
    </dgm:pt>
    <dgm:pt modelId="{E19BBA37-9C24-4087-B34F-227EC198AB48}" type="pres">
      <dgm:prSet presAssocID="{2815837B-0ACF-4FA8-9B19-6E4205316154}" presName="node" presStyleLbl="node1" presStyleIdx="2" presStyleCnt="3" custLinFactNeighborX="35090" custLinFactNeighborY="15449">
        <dgm:presLayoutVars>
          <dgm:bulletEnabled val="1"/>
        </dgm:presLayoutVars>
      </dgm:prSet>
      <dgm:spPr/>
    </dgm:pt>
  </dgm:ptLst>
  <dgm:cxnLst>
    <dgm:cxn modelId="{9DAB7E2D-7961-4F34-B31F-35B00482388A}" type="presOf" srcId="{4625C6E5-B282-479C-9CF0-4533C46BC0ED}" destId="{2C873AB3-FB8C-4F33-A2DC-DDC901459DBF}" srcOrd="1" destOrd="0" presId="urn:microsoft.com/office/officeart/2005/8/layout/process1"/>
    <dgm:cxn modelId="{60CB2B5B-0D0D-44CC-87C0-DB393FC58EAD}" type="presOf" srcId="{97F1E94A-10EA-4A81-9415-8671BC5030DE}" destId="{E355C5B9-F169-449C-BF08-D1EC8D482A33}" srcOrd="0" destOrd="0" presId="urn:microsoft.com/office/officeart/2005/8/layout/process1"/>
    <dgm:cxn modelId="{C5BFAB5E-99DE-4B9C-856B-0C596A9E5DC7}" type="presOf" srcId="{60FEE3A8-B893-4AFE-A4DB-5FE130A320EA}" destId="{8D70C5EF-52BC-4E10-A35F-0213097F72B1}" srcOrd="0" destOrd="0" presId="urn:microsoft.com/office/officeart/2005/8/layout/process1"/>
    <dgm:cxn modelId="{9B114645-913F-4A92-A897-3F412F165FAC}" srcId="{D7B533A5-F262-433D-8F1E-8ED0464EF943}" destId="{97F1E94A-10EA-4A81-9415-8671BC5030DE}" srcOrd="0" destOrd="0" parTransId="{18E0E0C3-792C-4201-93D0-771E38B1103E}" sibTransId="{4625C6E5-B282-479C-9CF0-4533C46BC0ED}"/>
    <dgm:cxn modelId="{6D45F76C-1ED3-43AA-8D28-0FC5DDB9E355}" type="presOf" srcId="{60FEE3A8-B893-4AFE-A4DB-5FE130A320EA}" destId="{BF26DE43-7365-4FC1-A7D7-4ECBCC547B39}" srcOrd="1" destOrd="0" presId="urn:microsoft.com/office/officeart/2005/8/layout/process1"/>
    <dgm:cxn modelId="{DE32507B-6922-41CE-B067-5DEB8007C968}" type="presOf" srcId="{BD4A3B2E-924B-49E2-BEC7-CCFD982AFFF4}" destId="{490BE354-5ACF-4D13-B9AB-D72760FE1DF8}" srcOrd="0" destOrd="0" presId="urn:microsoft.com/office/officeart/2005/8/layout/process1"/>
    <dgm:cxn modelId="{38B6DD9B-8927-4D49-81BF-1F0AB04341B0}" srcId="{D7B533A5-F262-433D-8F1E-8ED0464EF943}" destId="{BD4A3B2E-924B-49E2-BEC7-CCFD982AFFF4}" srcOrd="1" destOrd="0" parTransId="{51616FD8-61B7-48A7-BEE6-A8F26858B83B}" sibTransId="{60FEE3A8-B893-4AFE-A4DB-5FE130A320EA}"/>
    <dgm:cxn modelId="{E71651CE-FF8C-4E57-9236-DA72FCA3D34A}" type="presOf" srcId="{D7B533A5-F262-433D-8F1E-8ED0464EF943}" destId="{E2A82001-D045-436E-A32B-BA9643970AD5}" srcOrd="0" destOrd="0" presId="urn:microsoft.com/office/officeart/2005/8/layout/process1"/>
    <dgm:cxn modelId="{7F147ADA-CB26-4940-BF6D-4BFD55465855}" type="presOf" srcId="{4625C6E5-B282-479C-9CF0-4533C46BC0ED}" destId="{99413022-20D1-43B5-A180-DA6545F9F57A}" srcOrd="0" destOrd="0" presId="urn:microsoft.com/office/officeart/2005/8/layout/process1"/>
    <dgm:cxn modelId="{F823AFE7-454A-4FC3-BDEA-146D41528531}" srcId="{D7B533A5-F262-433D-8F1E-8ED0464EF943}" destId="{2815837B-0ACF-4FA8-9B19-6E4205316154}" srcOrd="2" destOrd="0" parTransId="{119AE7FE-17CE-4224-A8A8-79D0613802F3}" sibTransId="{26A9C86D-9B32-426E-86E1-1E4FE090208F}"/>
    <dgm:cxn modelId="{329CFFEB-4270-4C90-BBEE-4692B3AE11E7}" type="presOf" srcId="{2815837B-0ACF-4FA8-9B19-6E4205316154}" destId="{E19BBA37-9C24-4087-B34F-227EC198AB48}" srcOrd="0" destOrd="0" presId="urn:microsoft.com/office/officeart/2005/8/layout/process1"/>
    <dgm:cxn modelId="{91B2606A-5546-4D79-AF68-7A6A5AFD439B}" type="presParOf" srcId="{E2A82001-D045-436E-A32B-BA9643970AD5}" destId="{E355C5B9-F169-449C-BF08-D1EC8D482A33}" srcOrd="0" destOrd="0" presId="urn:microsoft.com/office/officeart/2005/8/layout/process1"/>
    <dgm:cxn modelId="{7E1D8F8E-0DF9-4A5F-A802-8377D5D67ED9}" type="presParOf" srcId="{E2A82001-D045-436E-A32B-BA9643970AD5}" destId="{99413022-20D1-43B5-A180-DA6545F9F57A}" srcOrd="1" destOrd="0" presId="urn:microsoft.com/office/officeart/2005/8/layout/process1"/>
    <dgm:cxn modelId="{04AB2257-1E62-4F2F-A141-EB1525417953}" type="presParOf" srcId="{99413022-20D1-43B5-A180-DA6545F9F57A}" destId="{2C873AB3-FB8C-4F33-A2DC-DDC901459DBF}" srcOrd="0" destOrd="0" presId="urn:microsoft.com/office/officeart/2005/8/layout/process1"/>
    <dgm:cxn modelId="{E015E49D-5309-482E-A195-6B40781EFD81}" type="presParOf" srcId="{E2A82001-D045-436E-A32B-BA9643970AD5}" destId="{490BE354-5ACF-4D13-B9AB-D72760FE1DF8}" srcOrd="2" destOrd="0" presId="urn:microsoft.com/office/officeart/2005/8/layout/process1"/>
    <dgm:cxn modelId="{F71F4B4C-8009-4BED-8199-259E07660A92}" type="presParOf" srcId="{E2A82001-D045-436E-A32B-BA9643970AD5}" destId="{8D70C5EF-52BC-4E10-A35F-0213097F72B1}" srcOrd="3" destOrd="0" presId="urn:microsoft.com/office/officeart/2005/8/layout/process1"/>
    <dgm:cxn modelId="{08712B73-E6E8-4B65-A75E-E8EFCBD8B43E}" type="presParOf" srcId="{8D70C5EF-52BC-4E10-A35F-0213097F72B1}" destId="{BF26DE43-7365-4FC1-A7D7-4ECBCC547B39}" srcOrd="0" destOrd="0" presId="urn:microsoft.com/office/officeart/2005/8/layout/process1"/>
    <dgm:cxn modelId="{20EDFF32-A377-42B8-B1E1-3E1AB02465E6}" type="presParOf" srcId="{E2A82001-D045-436E-A32B-BA9643970AD5}" destId="{E19BBA37-9C24-4087-B34F-227EC198AB4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B533A5-F262-433D-8F1E-8ED0464EF943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97F1E94A-10EA-4A81-9415-8671BC5030DE}">
      <dgm:prSet phldrT="[Texto]"/>
      <dgm:spPr/>
      <dgm:t>
        <a:bodyPr/>
        <a:lstStyle/>
        <a:p>
          <a:r>
            <a:rPr lang="pt-BR" dirty="0" err="1"/>
            <a:t>Puppet</a:t>
          </a:r>
          <a:r>
            <a:rPr lang="pt-BR" dirty="0"/>
            <a:t> identifica que a versão instalada no servidor é inferior à configurada</a:t>
          </a:r>
        </a:p>
      </dgm:t>
    </dgm:pt>
    <dgm:pt modelId="{18E0E0C3-792C-4201-93D0-771E38B1103E}" type="parTrans" cxnId="{9B114645-913F-4A92-A897-3F412F165FAC}">
      <dgm:prSet/>
      <dgm:spPr/>
      <dgm:t>
        <a:bodyPr/>
        <a:lstStyle/>
        <a:p>
          <a:endParaRPr lang="pt-BR"/>
        </a:p>
      </dgm:t>
    </dgm:pt>
    <dgm:pt modelId="{4625C6E5-B282-479C-9CF0-4533C46BC0ED}" type="sibTrans" cxnId="{9B114645-913F-4A92-A897-3F412F165FAC}">
      <dgm:prSet/>
      <dgm:spPr/>
      <dgm:t>
        <a:bodyPr/>
        <a:lstStyle/>
        <a:p>
          <a:endParaRPr lang="pt-BR"/>
        </a:p>
      </dgm:t>
    </dgm:pt>
    <dgm:pt modelId="{BD4A3B2E-924B-49E2-BEC7-CCFD982AFFF4}">
      <dgm:prSet phldrT="[Texto]"/>
      <dgm:spPr/>
      <dgm:t>
        <a:bodyPr/>
        <a:lstStyle/>
        <a:p>
          <a:r>
            <a:rPr lang="pt-BR" dirty="0"/>
            <a:t>Obtém o pacote RPM correto do </a:t>
          </a:r>
          <a:r>
            <a:rPr lang="pt-BR" dirty="0" err="1"/>
            <a:t>artifactory</a:t>
          </a:r>
          <a:endParaRPr lang="pt-BR" dirty="0"/>
        </a:p>
      </dgm:t>
    </dgm:pt>
    <dgm:pt modelId="{51616FD8-61B7-48A7-BEE6-A8F26858B83B}" type="parTrans" cxnId="{38B6DD9B-8927-4D49-81BF-1F0AB04341B0}">
      <dgm:prSet/>
      <dgm:spPr/>
      <dgm:t>
        <a:bodyPr/>
        <a:lstStyle/>
        <a:p>
          <a:endParaRPr lang="pt-BR"/>
        </a:p>
      </dgm:t>
    </dgm:pt>
    <dgm:pt modelId="{60FEE3A8-B893-4AFE-A4DB-5FE130A320EA}" type="sibTrans" cxnId="{38B6DD9B-8927-4D49-81BF-1F0AB04341B0}">
      <dgm:prSet/>
      <dgm:spPr/>
      <dgm:t>
        <a:bodyPr/>
        <a:lstStyle/>
        <a:p>
          <a:endParaRPr lang="pt-BR"/>
        </a:p>
      </dgm:t>
    </dgm:pt>
    <dgm:pt modelId="{2815837B-0ACF-4FA8-9B19-6E4205316154}">
      <dgm:prSet phldrT="[Texto]"/>
      <dgm:spPr/>
      <dgm:t>
        <a:bodyPr/>
        <a:lstStyle/>
        <a:p>
          <a:r>
            <a:rPr lang="pt-BR" dirty="0"/>
            <a:t>Atualiza o servidor com a versão</a:t>
          </a:r>
        </a:p>
      </dgm:t>
    </dgm:pt>
    <dgm:pt modelId="{119AE7FE-17CE-4224-A8A8-79D0613802F3}" type="parTrans" cxnId="{F823AFE7-454A-4FC3-BDEA-146D41528531}">
      <dgm:prSet/>
      <dgm:spPr/>
      <dgm:t>
        <a:bodyPr/>
        <a:lstStyle/>
        <a:p>
          <a:endParaRPr lang="pt-BR"/>
        </a:p>
      </dgm:t>
    </dgm:pt>
    <dgm:pt modelId="{26A9C86D-9B32-426E-86E1-1E4FE090208F}" type="sibTrans" cxnId="{F823AFE7-454A-4FC3-BDEA-146D41528531}">
      <dgm:prSet/>
      <dgm:spPr/>
      <dgm:t>
        <a:bodyPr/>
        <a:lstStyle/>
        <a:p>
          <a:endParaRPr lang="pt-BR"/>
        </a:p>
      </dgm:t>
    </dgm:pt>
    <dgm:pt modelId="{E2A82001-D045-436E-A32B-BA9643970AD5}" type="pres">
      <dgm:prSet presAssocID="{D7B533A5-F262-433D-8F1E-8ED0464EF943}" presName="Name0" presStyleCnt="0">
        <dgm:presLayoutVars>
          <dgm:dir/>
          <dgm:resizeHandles val="exact"/>
        </dgm:presLayoutVars>
      </dgm:prSet>
      <dgm:spPr/>
    </dgm:pt>
    <dgm:pt modelId="{E355C5B9-F169-449C-BF08-D1EC8D482A33}" type="pres">
      <dgm:prSet presAssocID="{97F1E94A-10EA-4A81-9415-8671BC5030DE}" presName="node" presStyleLbl="node1" presStyleIdx="0" presStyleCnt="3" custLinFactNeighborX="-14609" custLinFactNeighborY="89857">
        <dgm:presLayoutVars>
          <dgm:bulletEnabled val="1"/>
        </dgm:presLayoutVars>
      </dgm:prSet>
      <dgm:spPr/>
    </dgm:pt>
    <dgm:pt modelId="{99413022-20D1-43B5-A180-DA6545F9F57A}" type="pres">
      <dgm:prSet presAssocID="{4625C6E5-B282-479C-9CF0-4533C46BC0ED}" presName="sibTrans" presStyleLbl="sibTrans2D1" presStyleIdx="0" presStyleCnt="2"/>
      <dgm:spPr/>
    </dgm:pt>
    <dgm:pt modelId="{2C873AB3-FB8C-4F33-A2DC-DDC901459DBF}" type="pres">
      <dgm:prSet presAssocID="{4625C6E5-B282-479C-9CF0-4533C46BC0ED}" presName="connectorText" presStyleLbl="sibTrans2D1" presStyleIdx="0" presStyleCnt="2"/>
      <dgm:spPr/>
    </dgm:pt>
    <dgm:pt modelId="{490BE354-5ACF-4D13-B9AB-D72760FE1DF8}" type="pres">
      <dgm:prSet presAssocID="{BD4A3B2E-924B-49E2-BEC7-CCFD982AFFF4}" presName="node" presStyleLbl="node1" presStyleIdx="1" presStyleCnt="3" custLinFactNeighborX="-1388" custLinFactNeighborY="28966">
        <dgm:presLayoutVars>
          <dgm:bulletEnabled val="1"/>
        </dgm:presLayoutVars>
      </dgm:prSet>
      <dgm:spPr/>
    </dgm:pt>
    <dgm:pt modelId="{8D70C5EF-52BC-4E10-A35F-0213097F72B1}" type="pres">
      <dgm:prSet presAssocID="{60FEE3A8-B893-4AFE-A4DB-5FE130A320EA}" presName="sibTrans" presStyleLbl="sibTrans2D1" presStyleIdx="1" presStyleCnt="2"/>
      <dgm:spPr/>
    </dgm:pt>
    <dgm:pt modelId="{BF26DE43-7365-4FC1-A7D7-4ECBCC547B39}" type="pres">
      <dgm:prSet presAssocID="{60FEE3A8-B893-4AFE-A4DB-5FE130A320EA}" presName="connectorText" presStyleLbl="sibTrans2D1" presStyleIdx="1" presStyleCnt="2"/>
      <dgm:spPr/>
    </dgm:pt>
    <dgm:pt modelId="{E19BBA37-9C24-4087-B34F-227EC198AB48}" type="pres">
      <dgm:prSet presAssocID="{2815837B-0ACF-4FA8-9B19-6E4205316154}" presName="node" presStyleLbl="node1" presStyleIdx="2" presStyleCnt="3" custLinFactNeighborX="42465" custLinFactNeighborY="15692">
        <dgm:presLayoutVars>
          <dgm:bulletEnabled val="1"/>
        </dgm:presLayoutVars>
      </dgm:prSet>
      <dgm:spPr/>
    </dgm:pt>
  </dgm:ptLst>
  <dgm:cxnLst>
    <dgm:cxn modelId="{9DAB7E2D-7961-4F34-B31F-35B00482388A}" type="presOf" srcId="{4625C6E5-B282-479C-9CF0-4533C46BC0ED}" destId="{2C873AB3-FB8C-4F33-A2DC-DDC901459DBF}" srcOrd="1" destOrd="0" presId="urn:microsoft.com/office/officeart/2005/8/layout/process1"/>
    <dgm:cxn modelId="{60CB2B5B-0D0D-44CC-87C0-DB393FC58EAD}" type="presOf" srcId="{97F1E94A-10EA-4A81-9415-8671BC5030DE}" destId="{E355C5B9-F169-449C-BF08-D1EC8D482A33}" srcOrd="0" destOrd="0" presId="urn:microsoft.com/office/officeart/2005/8/layout/process1"/>
    <dgm:cxn modelId="{C5BFAB5E-99DE-4B9C-856B-0C596A9E5DC7}" type="presOf" srcId="{60FEE3A8-B893-4AFE-A4DB-5FE130A320EA}" destId="{8D70C5EF-52BC-4E10-A35F-0213097F72B1}" srcOrd="0" destOrd="0" presId="urn:microsoft.com/office/officeart/2005/8/layout/process1"/>
    <dgm:cxn modelId="{9B114645-913F-4A92-A897-3F412F165FAC}" srcId="{D7B533A5-F262-433D-8F1E-8ED0464EF943}" destId="{97F1E94A-10EA-4A81-9415-8671BC5030DE}" srcOrd="0" destOrd="0" parTransId="{18E0E0C3-792C-4201-93D0-771E38B1103E}" sibTransId="{4625C6E5-B282-479C-9CF0-4533C46BC0ED}"/>
    <dgm:cxn modelId="{6D45F76C-1ED3-43AA-8D28-0FC5DDB9E355}" type="presOf" srcId="{60FEE3A8-B893-4AFE-A4DB-5FE130A320EA}" destId="{BF26DE43-7365-4FC1-A7D7-4ECBCC547B39}" srcOrd="1" destOrd="0" presId="urn:microsoft.com/office/officeart/2005/8/layout/process1"/>
    <dgm:cxn modelId="{DE32507B-6922-41CE-B067-5DEB8007C968}" type="presOf" srcId="{BD4A3B2E-924B-49E2-BEC7-CCFD982AFFF4}" destId="{490BE354-5ACF-4D13-B9AB-D72760FE1DF8}" srcOrd="0" destOrd="0" presId="urn:microsoft.com/office/officeart/2005/8/layout/process1"/>
    <dgm:cxn modelId="{38B6DD9B-8927-4D49-81BF-1F0AB04341B0}" srcId="{D7B533A5-F262-433D-8F1E-8ED0464EF943}" destId="{BD4A3B2E-924B-49E2-BEC7-CCFD982AFFF4}" srcOrd="1" destOrd="0" parTransId="{51616FD8-61B7-48A7-BEE6-A8F26858B83B}" sibTransId="{60FEE3A8-B893-4AFE-A4DB-5FE130A320EA}"/>
    <dgm:cxn modelId="{E71651CE-FF8C-4E57-9236-DA72FCA3D34A}" type="presOf" srcId="{D7B533A5-F262-433D-8F1E-8ED0464EF943}" destId="{E2A82001-D045-436E-A32B-BA9643970AD5}" srcOrd="0" destOrd="0" presId="urn:microsoft.com/office/officeart/2005/8/layout/process1"/>
    <dgm:cxn modelId="{7F147ADA-CB26-4940-BF6D-4BFD55465855}" type="presOf" srcId="{4625C6E5-B282-479C-9CF0-4533C46BC0ED}" destId="{99413022-20D1-43B5-A180-DA6545F9F57A}" srcOrd="0" destOrd="0" presId="urn:microsoft.com/office/officeart/2005/8/layout/process1"/>
    <dgm:cxn modelId="{F823AFE7-454A-4FC3-BDEA-146D41528531}" srcId="{D7B533A5-F262-433D-8F1E-8ED0464EF943}" destId="{2815837B-0ACF-4FA8-9B19-6E4205316154}" srcOrd="2" destOrd="0" parTransId="{119AE7FE-17CE-4224-A8A8-79D0613802F3}" sibTransId="{26A9C86D-9B32-426E-86E1-1E4FE090208F}"/>
    <dgm:cxn modelId="{329CFFEB-4270-4C90-BBEE-4692B3AE11E7}" type="presOf" srcId="{2815837B-0ACF-4FA8-9B19-6E4205316154}" destId="{E19BBA37-9C24-4087-B34F-227EC198AB48}" srcOrd="0" destOrd="0" presId="urn:microsoft.com/office/officeart/2005/8/layout/process1"/>
    <dgm:cxn modelId="{91B2606A-5546-4D79-AF68-7A6A5AFD439B}" type="presParOf" srcId="{E2A82001-D045-436E-A32B-BA9643970AD5}" destId="{E355C5B9-F169-449C-BF08-D1EC8D482A33}" srcOrd="0" destOrd="0" presId="urn:microsoft.com/office/officeart/2005/8/layout/process1"/>
    <dgm:cxn modelId="{7E1D8F8E-0DF9-4A5F-A802-8377D5D67ED9}" type="presParOf" srcId="{E2A82001-D045-436E-A32B-BA9643970AD5}" destId="{99413022-20D1-43B5-A180-DA6545F9F57A}" srcOrd="1" destOrd="0" presId="urn:microsoft.com/office/officeart/2005/8/layout/process1"/>
    <dgm:cxn modelId="{04AB2257-1E62-4F2F-A141-EB1525417953}" type="presParOf" srcId="{99413022-20D1-43B5-A180-DA6545F9F57A}" destId="{2C873AB3-FB8C-4F33-A2DC-DDC901459DBF}" srcOrd="0" destOrd="0" presId="urn:microsoft.com/office/officeart/2005/8/layout/process1"/>
    <dgm:cxn modelId="{E015E49D-5309-482E-A195-6B40781EFD81}" type="presParOf" srcId="{E2A82001-D045-436E-A32B-BA9643970AD5}" destId="{490BE354-5ACF-4D13-B9AB-D72760FE1DF8}" srcOrd="2" destOrd="0" presId="urn:microsoft.com/office/officeart/2005/8/layout/process1"/>
    <dgm:cxn modelId="{F71F4B4C-8009-4BED-8199-259E07660A92}" type="presParOf" srcId="{E2A82001-D045-436E-A32B-BA9643970AD5}" destId="{8D70C5EF-52BC-4E10-A35F-0213097F72B1}" srcOrd="3" destOrd="0" presId="urn:microsoft.com/office/officeart/2005/8/layout/process1"/>
    <dgm:cxn modelId="{08712B73-E6E8-4B65-A75E-E8EFCBD8B43E}" type="presParOf" srcId="{8D70C5EF-52BC-4E10-A35F-0213097F72B1}" destId="{BF26DE43-7365-4FC1-A7D7-4ECBCC547B39}" srcOrd="0" destOrd="0" presId="urn:microsoft.com/office/officeart/2005/8/layout/process1"/>
    <dgm:cxn modelId="{20EDFF32-A377-42B8-B1E1-3E1AB02465E6}" type="presParOf" srcId="{E2A82001-D045-436E-A32B-BA9643970AD5}" destId="{E19BBA37-9C24-4087-B34F-227EC198AB4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5C5B9-F169-449C-BF08-D1EC8D482A33}">
      <dsp:nvSpPr>
        <dsp:cNvPr id="0" name=""/>
        <dsp:cNvSpPr/>
      </dsp:nvSpPr>
      <dsp:spPr>
        <a:xfrm>
          <a:off x="1570" y="290603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Compilação</a:t>
          </a:r>
        </a:p>
      </dsp:txBody>
      <dsp:txXfrm>
        <a:off x="28556" y="317589"/>
        <a:ext cx="1190078" cy="867402"/>
      </dsp:txXfrm>
    </dsp:sp>
    <dsp:sp modelId="{99413022-20D1-43B5-A180-DA6545F9F57A}">
      <dsp:nvSpPr>
        <dsp:cNvPr id="0" name=""/>
        <dsp:cNvSpPr/>
      </dsp:nvSpPr>
      <dsp:spPr>
        <a:xfrm>
          <a:off x="1370025" y="597028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1370025" y="658733"/>
        <a:ext cx="184617" cy="185114"/>
      </dsp:txXfrm>
    </dsp:sp>
    <dsp:sp modelId="{490BE354-5ACF-4D13-B9AB-D72760FE1DF8}">
      <dsp:nvSpPr>
        <dsp:cNvPr id="0" name=""/>
        <dsp:cNvSpPr/>
      </dsp:nvSpPr>
      <dsp:spPr>
        <a:xfrm>
          <a:off x="1743241" y="290603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Execução de testes unitários</a:t>
          </a:r>
        </a:p>
      </dsp:txBody>
      <dsp:txXfrm>
        <a:off x="1770227" y="317589"/>
        <a:ext cx="1190078" cy="867402"/>
      </dsp:txXfrm>
    </dsp:sp>
    <dsp:sp modelId="{8D70C5EF-52BC-4E10-A35F-0213097F72B1}">
      <dsp:nvSpPr>
        <dsp:cNvPr id="0" name=""/>
        <dsp:cNvSpPr/>
      </dsp:nvSpPr>
      <dsp:spPr>
        <a:xfrm>
          <a:off x="3111696" y="597028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3111696" y="658733"/>
        <a:ext cx="184617" cy="185114"/>
      </dsp:txXfrm>
    </dsp:sp>
    <dsp:sp modelId="{E19BBA37-9C24-4087-B34F-227EC198AB48}">
      <dsp:nvSpPr>
        <dsp:cNvPr id="0" name=""/>
        <dsp:cNvSpPr/>
      </dsp:nvSpPr>
      <dsp:spPr>
        <a:xfrm>
          <a:off x="3484911" y="290603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Execução do </a:t>
          </a:r>
          <a:r>
            <a:rPr lang="pt-BR" sz="1600" kern="1200" dirty="0" err="1"/>
            <a:t>SonarQube</a:t>
          </a:r>
          <a:endParaRPr lang="pt-BR" sz="1600" kern="1200" dirty="0"/>
        </a:p>
      </dsp:txBody>
      <dsp:txXfrm>
        <a:off x="3511897" y="317589"/>
        <a:ext cx="1190078" cy="867402"/>
      </dsp:txXfrm>
    </dsp:sp>
    <dsp:sp modelId="{02FD25D8-205E-4897-B136-5445964C3549}">
      <dsp:nvSpPr>
        <dsp:cNvPr id="0" name=""/>
        <dsp:cNvSpPr/>
      </dsp:nvSpPr>
      <dsp:spPr>
        <a:xfrm>
          <a:off x="4853366" y="597028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853366" y="658733"/>
        <a:ext cx="184617" cy="185114"/>
      </dsp:txXfrm>
    </dsp:sp>
    <dsp:sp modelId="{2C2571CA-AB37-43BF-98EB-DDE1A6277D19}">
      <dsp:nvSpPr>
        <dsp:cNvPr id="0" name=""/>
        <dsp:cNvSpPr/>
      </dsp:nvSpPr>
      <dsp:spPr>
        <a:xfrm>
          <a:off x="5226581" y="290603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Execução do </a:t>
          </a:r>
          <a:r>
            <a:rPr lang="pt-BR" sz="1600" kern="1200" dirty="0" err="1"/>
            <a:t>Fortify</a:t>
          </a:r>
          <a:endParaRPr lang="pt-BR" sz="1600" kern="1200" dirty="0"/>
        </a:p>
      </dsp:txBody>
      <dsp:txXfrm>
        <a:off x="5253567" y="317589"/>
        <a:ext cx="1190078" cy="867402"/>
      </dsp:txXfrm>
    </dsp:sp>
    <dsp:sp modelId="{E9992BE7-A7AF-45BA-BFD7-6AE64F36236B}">
      <dsp:nvSpPr>
        <dsp:cNvPr id="0" name=""/>
        <dsp:cNvSpPr/>
      </dsp:nvSpPr>
      <dsp:spPr>
        <a:xfrm>
          <a:off x="6595037" y="597028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595037" y="658733"/>
        <a:ext cx="184617" cy="185114"/>
      </dsp:txXfrm>
    </dsp:sp>
    <dsp:sp modelId="{D9D8102F-27C8-4639-80FB-E347C95B3462}">
      <dsp:nvSpPr>
        <dsp:cNvPr id="0" name=""/>
        <dsp:cNvSpPr/>
      </dsp:nvSpPr>
      <dsp:spPr>
        <a:xfrm>
          <a:off x="6968252" y="290603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Gravação no </a:t>
          </a:r>
          <a:r>
            <a:rPr lang="pt-BR" sz="1600" kern="1200" dirty="0" err="1"/>
            <a:t>artifactory</a:t>
          </a:r>
          <a:endParaRPr lang="pt-BR" sz="1600" kern="1200" dirty="0"/>
        </a:p>
      </dsp:txBody>
      <dsp:txXfrm>
        <a:off x="6995238" y="317589"/>
        <a:ext cx="1190078" cy="867402"/>
      </dsp:txXfrm>
    </dsp:sp>
    <dsp:sp modelId="{2F98367E-68A2-4C3A-88FB-56B159543BE2}">
      <dsp:nvSpPr>
        <dsp:cNvPr id="0" name=""/>
        <dsp:cNvSpPr/>
      </dsp:nvSpPr>
      <dsp:spPr>
        <a:xfrm>
          <a:off x="8336707" y="597028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8336707" y="658733"/>
        <a:ext cx="184617" cy="185114"/>
      </dsp:txXfrm>
    </dsp:sp>
    <dsp:sp modelId="{4FFE29B0-8539-4847-B3AF-8F49B9194034}">
      <dsp:nvSpPr>
        <dsp:cNvPr id="0" name=""/>
        <dsp:cNvSpPr/>
      </dsp:nvSpPr>
      <dsp:spPr>
        <a:xfrm>
          <a:off x="8709922" y="290603"/>
          <a:ext cx="2909099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Atualização do número de versão do pacote no </a:t>
          </a:r>
          <a:r>
            <a:rPr lang="pt-BR" sz="1600" kern="1200" dirty="0" err="1"/>
            <a:t>Puppet</a:t>
          </a:r>
          <a:endParaRPr lang="pt-BR" sz="1600" kern="1200" dirty="0"/>
        </a:p>
      </dsp:txBody>
      <dsp:txXfrm>
        <a:off x="8736908" y="317589"/>
        <a:ext cx="2855127" cy="867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5C5B9-F169-449C-BF08-D1EC8D482A33}">
      <dsp:nvSpPr>
        <dsp:cNvPr id="0" name=""/>
        <dsp:cNvSpPr/>
      </dsp:nvSpPr>
      <dsp:spPr>
        <a:xfrm>
          <a:off x="1570" y="231981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Compilação</a:t>
          </a:r>
        </a:p>
      </dsp:txBody>
      <dsp:txXfrm>
        <a:off x="28556" y="258967"/>
        <a:ext cx="1190078" cy="867402"/>
      </dsp:txXfrm>
    </dsp:sp>
    <dsp:sp modelId="{99413022-20D1-43B5-A180-DA6545F9F57A}">
      <dsp:nvSpPr>
        <dsp:cNvPr id="0" name=""/>
        <dsp:cNvSpPr/>
      </dsp:nvSpPr>
      <dsp:spPr>
        <a:xfrm>
          <a:off x="1370025" y="538406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1370025" y="600111"/>
        <a:ext cx="184617" cy="185114"/>
      </dsp:txXfrm>
    </dsp:sp>
    <dsp:sp modelId="{490BE354-5ACF-4D13-B9AB-D72760FE1DF8}">
      <dsp:nvSpPr>
        <dsp:cNvPr id="0" name=""/>
        <dsp:cNvSpPr/>
      </dsp:nvSpPr>
      <dsp:spPr>
        <a:xfrm>
          <a:off x="1743241" y="231981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Execução de testes unitários</a:t>
          </a:r>
        </a:p>
      </dsp:txBody>
      <dsp:txXfrm>
        <a:off x="1770227" y="258967"/>
        <a:ext cx="1190078" cy="867402"/>
      </dsp:txXfrm>
    </dsp:sp>
    <dsp:sp modelId="{8D70C5EF-52BC-4E10-A35F-0213097F72B1}">
      <dsp:nvSpPr>
        <dsp:cNvPr id="0" name=""/>
        <dsp:cNvSpPr/>
      </dsp:nvSpPr>
      <dsp:spPr>
        <a:xfrm>
          <a:off x="3111696" y="538406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3111696" y="600111"/>
        <a:ext cx="184617" cy="185114"/>
      </dsp:txXfrm>
    </dsp:sp>
    <dsp:sp modelId="{E19BBA37-9C24-4087-B34F-227EC198AB48}">
      <dsp:nvSpPr>
        <dsp:cNvPr id="0" name=""/>
        <dsp:cNvSpPr/>
      </dsp:nvSpPr>
      <dsp:spPr>
        <a:xfrm>
          <a:off x="3484911" y="231981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Execução do </a:t>
          </a:r>
          <a:r>
            <a:rPr lang="pt-BR" sz="1600" kern="1200" dirty="0" err="1"/>
            <a:t>SonarQube</a:t>
          </a:r>
          <a:endParaRPr lang="pt-BR" sz="1600" kern="1200" dirty="0"/>
        </a:p>
      </dsp:txBody>
      <dsp:txXfrm>
        <a:off x="3511897" y="258967"/>
        <a:ext cx="1190078" cy="867402"/>
      </dsp:txXfrm>
    </dsp:sp>
    <dsp:sp modelId="{02FD25D8-205E-4897-B136-5445964C3549}">
      <dsp:nvSpPr>
        <dsp:cNvPr id="0" name=""/>
        <dsp:cNvSpPr/>
      </dsp:nvSpPr>
      <dsp:spPr>
        <a:xfrm>
          <a:off x="4853366" y="538406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4853366" y="600111"/>
        <a:ext cx="184617" cy="185114"/>
      </dsp:txXfrm>
    </dsp:sp>
    <dsp:sp modelId="{2C2571CA-AB37-43BF-98EB-DDE1A6277D19}">
      <dsp:nvSpPr>
        <dsp:cNvPr id="0" name=""/>
        <dsp:cNvSpPr/>
      </dsp:nvSpPr>
      <dsp:spPr>
        <a:xfrm>
          <a:off x="5226581" y="231981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Execução do </a:t>
          </a:r>
          <a:r>
            <a:rPr lang="pt-BR" sz="1600" kern="1200" dirty="0" err="1"/>
            <a:t>Fortify</a:t>
          </a:r>
          <a:endParaRPr lang="pt-BR" sz="1600" kern="1200" dirty="0"/>
        </a:p>
      </dsp:txBody>
      <dsp:txXfrm>
        <a:off x="5253567" y="258967"/>
        <a:ext cx="1190078" cy="867402"/>
      </dsp:txXfrm>
    </dsp:sp>
    <dsp:sp modelId="{E9992BE7-A7AF-45BA-BFD7-6AE64F36236B}">
      <dsp:nvSpPr>
        <dsp:cNvPr id="0" name=""/>
        <dsp:cNvSpPr/>
      </dsp:nvSpPr>
      <dsp:spPr>
        <a:xfrm>
          <a:off x="6595037" y="538406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6595037" y="600111"/>
        <a:ext cx="184617" cy="185114"/>
      </dsp:txXfrm>
    </dsp:sp>
    <dsp:sp modelId="{D9D8102F-27C8-4639-80FB-E347C95B3462}">
      <dsp:nvSpPr>
        <dsp:cNvPr id="0" name=""/>
        <dsp:cNvSpPr/>
      </dsp:nvSpPr>
      <dsp:spPr>
        <a:xfrm>
          <a:off x="6968252" y="231981"/>
          <a:ext cx="1244050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Gravação no </a:t>
          </a:r>
          <a:r>
            <a:rPr lang="pt-BR" sz="1600" kern="1200" dirty="0" err="1"/>
            <a:t>artifactory</a:t>
          </a:r>
          <a:endParaRPr lang="pt-BR" sz="1600" kern="1200" dirty="0"/>
        </a:p>
      </dsp:txBody>
      <dsp:txXfrm>
        <a:off x="6995238" y="258967"/>
        <a:ext cx="1190078" cy="867402"/>
      </dsp:txXfrm>
    </dsp:sp>
    <dsp:sp modelId="{2F98367E-68A2-4C3A-88FB-56B159543BE2}">
      <dsp:nvSpPr>
        <dsp:cNvPr id="0" name=""/>
        <dsp:cNvSpPr/>
      </dsp:nvSpPr>
      <dsp:spPr>
        <a:xfrm>
          <a:off x="8336707" y="538406"/>
          <a:ext cx="263738" cy="308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8336707" y="600111"/>
        <a:ext cx="184617" cy="185114"/>
      </dsp:txXfrm>
    </dsp:sp>
    <dsp:sp modelId="{4FFE29B0-8539-4847-B3AF-8F49B9194034}">
      <dsp:nvSpPr>
        <dsp:cNvPr id="0" name=""/>
        <dsp:cNvSpPr/>
      </dsp:nvSpPr>
      <dsp:spPr>
        <a:xfrm>
          <a:off x="8709922" y="231981"/>
          <a:ext cx="2909099" cy="921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Atualização do número de versão do pacote no </a:t>
          </a:r>
          <a:r>
            <a:rPr lang="pt-BR" sz="1600" kern="1200" dirty="0" err="1"/>
            <a:t>Puppet</a:t>
          </a:r>
          <a:endParaRPr lang="pt-BR" sz="1600" kern="1200" dirty="0"/>
        </a:p>
      </dsp:txBody>
      <dsp:txXfrm>
        <a:off x="8736908" y="258967"/>
        <a:ext cx="2855127" cy="867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8102F-27C8-4639-80FB-E347C95B3462}">
      <dsp:nvSpPr>
        <dsp:cNvPr id="0" name=""/>
        <dsp:cNvSpPr/>
      </dsp:nvSpPr>
      <dsp:spPr>
        <a:xfrm>
          <a:off x="3460" y="0"/>
          <a:ext cx="1225204" cy="8655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Gravação no </a:t>
          </a:r>
          <a:r>
            <a:rPr lang="pt-BR" sz="1500" kern="1200" dirty="0" err="1"/>
            <a:t>artifactory</a:t>
          </a:r>
          <a:endParaRPr lang="pt-BR" sz="1500" kern="1200" dirty="0"/>
        </a:p>
      </dsp:txBody>
      <dsp:txXfrm>
        <a:off x="28812" y="25352"/>
        <a:ext cx="1174500" cy="814885"/>
      </dsp:txXfrm>
    </dsp:sp>
    <dsp:sp modelId="{2F98367E-68A2-4C3A-88FB-56B159543BE2}">
      <dsp:nvSpPr>
        <dsp:cNvPr id="0" name=""/>
        <dsp:cNvSpPr/>
      </dsp:nvSpPr>
      <dsp:spPr>
        <a:xfrm>
          <a:off x="1352050" y="280869"/>
          <a:ext cx="261577" cy="303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1352050" y="341639"/>
        <a:ext cx="183104" cy="182310"/>
      </dsp:txXfrm>
    </dsp:sp>
    <dsp:sp modelId="{4FFE29B0-8539-4847-B3AF-8F49B9194034}">
      <dsp:nvSpPr>
        <dsp:cNvPr id="0" name=""/>
        <dsp:cNvSpPr/>
      </dsp:nvSpPr>
      <dsp:spPr>
        <a:xfrm>
          <a:off x="1722207" y="0"/>
          <a:ext cx="2865031" cy="8655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Atualização do número de versão do pacote no </a:t>
          </a:r>
          <a:r>
            <a:rPr lang="pt-BR" sz="1500" kern="1200" dirty="0" err="1"/>
            <a:t>Puppet</a:t>
          </a:r>
          <a:endParaRPr lang="pt-BR" sz="1500" kern="1200" dirty="0"/>
        </a:p>
      </dsp:txBody>
      <dsp:txXfrm>
        <a:off x="1747559" y="25352"/>
        <a:ext cx="2814327" cy="8148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5C5B9-F169-449C-BF08-D1EC8D482A33}">
      <dsp:nvSpPr>
        <dsp:cNvPr id="0" name=""/>
        <dsp:cNvSpPr/>
      </dsp:nvSpPr>
      <dsp:spPr>
        <a:xfrm>
          <a:off x="0" y="0"/>
          <a:ext cx="2669517" cy="100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Empacotamento RPM</a:t>
          </a:r>
        </a:p>
      </dsp:txBody>
      <dsp:txXfrm>
        <a:off x="29470" y="29470"/>
        <a:ext cx="2610577" cy="947241"/>
      </dsp:txXfrm>
    </dsp:sp>
    <dsp:sp modelId="{99413022-20D1-43B5-A180-DA6545F9F57A}">
      <dsp:nvSpPr>
        <dsp:cNvPr id="0" name=""/>
        <dsp:cNvSpPr/>
      </dsp:nvSpPr>
      <dsp:spPr>
        <a:xfrm>
          <a:off x="2946027" y="172070"/>
          <a:ext cx="586200" cy="662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2946027" y="304478"/>
        <a:ext cx="410340" cy="397224"/>
      </dsp:txXfrm>
    </dsp:sp>
    <dsp:sp modelId="{490BE354-5ACF-4D13-B9AB-D72760FE1DF8}">
      <dsp:nvSpPr>
        <dsp:cNvPr id="0" name=""/>
        <dsp:cNvSpPr/>
      </dsp:nvSpPr>
      <dsp:spPr>
        <a:xfrm>
          <a:off x="3775557" y="0"/>
          <a:ext cx="2669517" cy="100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Atualização do </a:t>
          </a:r>
          <a:r>
            <a:rPr lang="pt-BR" sz="1900" kern="1200" dirty="0" err="1"/>
            <a:t>artifactory</a:t>
          </a:r>
          <a:r>
            <a:rPr lang="pt-BR" sz="1900" kern="1200" dirty="0"/>
            <a:t> com o RPM</a:t>
          </a:r>
        </a:p>
      </dsp:txBody>
      <dsp:txXfrm>
        <a:off x="3805027" y="29470"/>
        <a:ext cx="2610577" cy="947241"/>
      </dsp:txXfrm>
    </dsp:sp>
    <dsp:sp modelId="{8D70C5EF-52BC-4E10-A35F-0213097F72B1}">
      <dsp:nvSpPr>
        <dsp:cNvPr id="0" name=""/>
        <dsp:cNvSpPr/>
      </dsp:nvSpPr>
      <dsp:spPr>
        <a:xfrm>
          <a:off x="6706934" y="172070"/>
          <a:ext cx="555142" cy="662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6706934" y="304478"/>
        <a:ext cx="388599" cy="397224"/>
      </dsp:txXfrm>
    </dsp:sp>
    <dsp:sp modelId="{E19BBA37-9C24-4087-B34F-227EC198AB48}">
      <dsp:nvSpPr>
        <dsp:cNvPr id="0" name=""/>
        <dsp:cNvSpPr/>
      </dsp:nvSpPr>
      <dsp:spPr>
        <a:xfrm>
          <a:off x="7492513" y="0"/>
          <a:ext cx="2669517" cy="100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Atualização do nome do pacote na configuração do </a:t>
          </a:r>
          <a:r>
            <a:rPr lang="pt-BR" sz="1900" kern="1200" dirty="0" err="1"/>
            <a:t>Puppet</a:t>
          </a:r>
          <a:endParaRPr lang="pt-BR" sz="1900" kern="1200" dirty="0"/>
        </a:p>
      </dsp:txBody>
      <dsp:txXfrm>
        <a:off x="7521983" y="29470"/>
        <a:ext cx="2610577" cy="947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5C5B9-F169-449C-BF08-D1EC8D482A33}">
      <dsp:nvSpPr>
        <dsp:cNvPr id="0" name=""/>
        <dsp:cNvSpPr/>
      </dsp:nvSpPr>
      <dsp:spPr>
        <a:xfrm>
          <a:off x="0" y="0"/>
          <a:ext cx="2669517" cy="100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Puppet</a:t>
          </a:r>
          <a:r>
            <a:rPr lang="pt-BR" sz="1700" kern="1200" dirty="0"/>
            <a:t> identifica que a versão instalada no servidor é inferior à configurada</a:t>
          </a:r>
        </a:p>
      </dsp:txBody>
      <dsp:txXfrm>
        <a:off x="29470" y="29470"/>
        <a:ext cx="2610577" cy="947241"/>
      </dsp:txXfrm>
    </dsp:sp>
    <dsp:sp modelId="{99413022-20D1-43B5-A180-DA6545F9F57A}">
      <dsp:nvSpPr>
        <dsp:cNvPr id="0" name=""/>
        <dsp:cNvSpPr/>
      </dsp:nvSpPr>
      <dsp:spPr>
        <a:xfrm>
          <a:off x="2934997" y="172070"/>
          <a:ext cx="562816" cy="662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934997" y="304478"/>
        <a:ext cx="393971" cy="397224"/>
      </dsp:txXfrm>
    </dsp:sp>
    <dsp:sp modelId="{490BE354-5ACF-4D13-B9AB-D72760FE1DF8}">
      <dsp:nvSpPr>
        <dsp:cNvPr id="0" name=""/>
        <dsp:cNvSpPr/>
      </dsp:nvSpPr>
      <dsp:spPr>
        <a:xfrm>
          <a:off x="3731435" y="0"/>
          <a:ext cx="2669517" cy="100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Obtém o pacote RPM correto do </a:t>
          </a:r>
          <a:r>
            <a:rPr lang="pt-BR" sz="1700" kern="1200" dirty="0" err="1"/>
            <a:t>artifactory</a:t>
          </a:r>
          <a:endParaRPr lang="pt-BR" sz="1700" kern="1200" dirty="0"/>
        </a:p>
      </dsp:txBody>
      <dsp:txXfrm>
        <a:off x="3760905" y="29470"/>
        <a:ext cx="2610577" cy="947241"/>
      </dsp:txXfrm>
    </dsp:sp>
    <dsp:sp modelId="{8D70C5EF-52BC-4E10-A35F-0213097F72B1}">
      <dsp:nvSpPr>
        <dsp:cNvPr id="0" name=""/>
        <dsp:cNvSpPr/>
      </dsp:nvSpPr>
      <dsp:spPr>
        <a:xfrm>
          <a:off x="6673843" y="172070"/>
          <a:ext cx="578526" cy="662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6673843" y="304478"/>
        <a:ext cx="404968" cy="397224"/>
      </dsp:txXfrm>
    </dsp:sp>
    <dsp:sp modelId="{E19BBA37-9C24-4087-B34F-227EC198AB48}">
      <dsp:nvSpPr>
        <dsp:cNvPr id="0" name=""/>
        <dsp:cNvSpPr/>
      </dsp:nvSpPr>
      <dsp:spPr>
        <a:xfrm>
          <a:off x="7492513" y="0"/>
          <a:ext cx="2669517" cy="100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Atualiza o servidor com a versão</a:t>
          </a:r>
        </a:p>
      </dsp:txBody>
      <dsp:txXfrm>
        <a:off x="7521983" y="29470"/>
        <a:ext cx="2610577" cy="947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20EFA-1F25-49A5-A1ED-C71EC5ED9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113C8-EF35-4548-BE1D-478E1CECB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2A33D8-FD25-4078-95A6-D9447CAE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842B2B-B092-468E-8A18-3FF2D78E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37801-F287-4BED-BD7A-1592D3AF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29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0451-1228-4DA9-A325-50595470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7D76FD-6DEA-466C-8727-5CBBF78CE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C54A1-A680-48B0-BD8F-7D0AD335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751E4-F6E2-4EF0-8724-3D128FD7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CC8C6-688C-4508-A546-4F2F567D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35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0B231D-E223-4D89-84A8-B3C80FE9F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66ACB0-416D-4784-8081-F3F19D4A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F6D8B-4B70-476B-805E-41969C85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91E6A-D35B-4707-B149-0E4680B6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B250B-6224-4B69-81D3-18F2302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45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82DDA-036B-41B4-BBBD-E76ECD43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040CD-432F-4B7C-B3D7-90337CCA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BCF5C-7B50-4CAB-B101-B84777EB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F6F50-5D2C-4053-A78C-E53F1089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0147F-5053-4A16-8D23-1C8CF98C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98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AEA2B-EC64-4B65-8616-362CA5FE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AEF375-D9A0-406D-B91F-142210A39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60878-005B-445A-9581-D3EB5E2A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E7E52-04DD-42A8-B305-4A2B6B2D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39D812-9916-48A7-9E3C-BB5049ED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504B0-D84F-49AD-9ED9-626DAFD3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28943-5D9E-4929-9DDA-F72E8A9F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94D295-9D64-47E7-B644-A0D8135FF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0262C-56CC-4786-A8B0-907D73E7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3B68A3-BF24-47A1-9ACA-099B0E46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3B2BF2-B616-4906-90C7-85B2C6E1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9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E7C50-5FB1-47C1-A675-224D6817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8E887B-C50F-4373-96A3-A99873E0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B2B2D9-1DAB-4B33-BD60-BA462E2C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0310E9-CBFC-4397-B076-6CA25DB50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399CCC-D440-4941-BABF-F25F5D284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BD94E1-01EC-4C75-B523-6DDE14C0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C0710D-8B93-4E6C-B47E-8F8D197D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48BAB2-3F96-427C-8868-BFF079D7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6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18D8-CA8B-4E33-90F6-70E43933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B54DE8-0CC0-4ED0-9CE0-5E811052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830959-6EF0-4068-BCC3-48C83CA6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A1D8BD-5B96-476C-9AB4-E7B5F27B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61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7B7A80-0930-4ADC-A863-B7279014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8594B3-808A-4188-A4E6-C0A81E7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26CD99-A737-4EDC-9018-61DE3D29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34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49CF-6E36-4871-8393-6E342C85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A02F1-D592-4D52-BCEA-9DA8EF489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2F7C73-9B6C-4871-9583-65DDBB15D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CF537-4D9D-4EEB-88CA-227D0D02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73D714-3EB6-44D5-BDBD-55E55C9F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1442F8-3304-41E8-8CDA-16A96510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66AF3-26D8-44A5-B97B-B424AA00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0A4FD3-3DBA-4357-9C7B-E59DBA7A7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039D19-7197-4B3B-ABD3-1546EF4C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7EECA-C73D-4712-B258-26336BE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069660-C604-4C32-82FA-F1EBC6A1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37CA4C-C230-477D-A648-BF8A6F75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6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E22302-6D0D-4D56-A34A-F8E125E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8910D0-5260-42DF-88C3-6004A4C9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ED9704-507C-49FD-8311-DFE9AE32F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D2887-40AD-4962-91B1-9878D9D03B50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BCD26-0533-4843-91DC-41EC4E536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AA54AF-B4DE-4C8F-8A55-3B65BAF7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C78A-BF1E-42C3-A72F-719B4BE80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4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Colors" Target="../diagrams/colors4.xml"/><Relationship Id="rId18" Type="http://schemas.openxmlformats.org/officeDocument/2006/relationships/diagramColors" Target="../diagrams/colors5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12" Type="http://schemas.openxmlformats.org/officeDocument/2006/relationships/diagramQuickStyle" Target="../diagrams/quickStyle4.xml"/><Relationship Id="rId17" Type="http://schemas.openxmlformats.org/officeDocument/2006/relationships/diagramQuickStyle" Target="../diagrams/quickStyle5.xml"/><Relationship Id="rId2" Type="http://schemas.openxmlformats.org/officeDocument/2006/relationships/diagramData" Target="../diagrams/data3.xml"/><Relationship Id="rId16" Type="http://schemas.openxmlformats.org/officeDocument/2006/relationships/diagramLayout" Target="../diagrams/layout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3.xml"/><Relationship Id="rId15" Type="http://schemas.openxmlformats.org/officeDocument/2006/relationships/diagramData" Target="../diagrams/data5.xml"/><Relationship Id="rId10" Type="http://schemas.openxmlformats.org/officeDocument/2006/relationships/diagramData" Target="../diagrams/data4.xml"/><Relationship Id="rId19" Type="http://schemas.microsoft.com/office/2007/relationships/diagramDrawing" Target="../diagrams/drawing5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tylegui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Layout" Target="../diagrams/layout2.xml"/><Relationship Id="rId1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diagramData" Target="../diagrams/data2.xml"/><Relationship Id="rId1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6" Type="http://schemas.microsoft.com/office/2007/relationships/diagramDrawing" Target="../diagrams/drawing2.xml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openxmlformats.org/officeDocument/2006/relationships/diagramQuickStyle" Target="../diagrams/quickStyle2.xml"/><Relationship Id="rId2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9F7D293-FC79-4208-A7D7-E3CED0A9B442}"/>
              </a:ext>
            </a:extLst>
          </p:cNvPr>
          <p:cNvGrpSpPr/>
          <p:nvPr/>
        </p:nvGrpSpPr>
        <p:grpSpPr>
          <a:xfrm>
            <a:off x="307205" y="1081398"/>
            <a:ext cx="2108241" cy="792000"/>
            <a:chOff x="406358" y="929029"/>
            <a:chExt cx="2108241" cy="81537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47679DB-FB25-4A50-B7D3-C222E50EBBD6}"/>
                </a:ext>
              </a:extLst>
            </p:cNvPr>
            <p:cNvSpPr/>
            <p:nvPr/>
          </p:nvSpPr>
          <p:spPr>
            <a:xfrm>
              <a:off x="406358" y="929029"/>
              <a:ext cx="2108241" cy="815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DBA0492-E4F6-4357-AD80-481D81876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61" y="1016447"/>
              <a:ext cx="617258" cy="617258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2C64BAE-D4B9-4C7D-AF8C-82E19DF43E59}"/>
                </a:ext>
              </a:extLst>
            </p:cNvPr>
            <p:cNvSpPr txBox="1"/>
            <p:nvPr/>
          </p:nvSpPr>
          <p:spPr>
            <a:xfrm>
              <a:off x="1152118" y="1134109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Angular 2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A4B151-72E7-4D7D-B6A1-C67B40066465}"/>
              </a:ext>
            </a:extLst>
          </p:cNvPr>
          <p:cNvSpPr txBox="1"/>
          <p:nvPr/>
        </p:nvSpPr>
        <p:spPr>
          <a:xfrm>
            <a:off x="365760" y="283464"/>
            <a:ext cx="4549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Definição de tecnologias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9A0726-58BD-4DA9-A6AE-50B25C3DC7CC}"/>
              </a:ext>
            </a:extLst>
          </p:cNvPr>
          <p:cNvSpPr/>
          <p:nvPr/>
        </p:nvSpPr>
        <p:spPr>
          <a:xfrm>
            <a:off x="2439657" y="1106671"/>
            <a:ext cx="425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Framework </a:t>
            </a:r>
            <a:r>
              <a:rPr lang="pt-BR" dirty="0" err="1"/>
              <a:t>javascript</a:t>
            </a:r>
            <a:r>
              <a:rPr lang="pt-BR" dirty="0"/>
              <a:t> para gerenciamento da página web no browser do cliente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45ECE1-CA64-4332-83E4-CCD04D116BCC}"/>
              </a:ext>
            </a:extLst>
          </p:cNvPr>
          <p:cNvSpPr/>
          <p:nvPr/>
        </p:nvSpPr>
        <p:spPr>
          <a:xfrm>
            <a:off x="2439657" y="2076086"/>
            <a:ext cx="3817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Servidor http para hospedagem dos recursos estáticos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B71B7DF-FA88-459A-B59E-3D54B3FFB92E}"/>
              </a:ext>
            </a:extLst>
          </p:cNvPr>
          <p:cNvSpPr/>
          <p:nvPr/>
        </p:nvSpPr>
        <p:spPr>
          <a:xfrm>
            <a:off x="2439657" y="2936881"/>
            <a:ext cx="4020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Gerenciador de componentes que auxilia no processo de implantação de pacotes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4072298-88D2-48D7-A203-4FCCE12B0E97}"/>
              </a:ext>
            </a:extLst>
          </p:cNvPr>
          <p:cNvGrpSpPr/>
          <p:nvPr/>
        </p:nvGrpSpPr>
        <p:grpSpPr>
          <a:xfrm>
            <a:off x="307205" y="1970984"/>
            <a:ext cx="2090051" cy="806247"/>
            <a:chOff x="424548" y="1838784"/>
            <a:chExt cx="2090051" cy="806247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C0FB7E93-5165-4075-ADD2-360574B0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84" y="1889073"/>
              <a:ext cx="1708161" cy="755958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D5C3A28-6B3A-4C06-8CEA-F284888AE1C6}"/>
                </a:ext>
              </a:extLst>
            </p:cNvPr>
            <p:cNvSpPr/>
            <p:nvPr/>
          </p:nvSpPr>
          <p:spPr>
            <a:xfrm>
              <a:off x="424548" y="1838784"/>
              <a:ext cx="2090051" cy="79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1B015BC3-3C08-437A-AC46-12ACE30AA957}"/>
              </a:ext>
            </a:extLst>
          </p:cNvPr>
          <p:cNvGrpSpPr/>
          <p:nvPr/>
        </p:nvGrpSpPr>
        <p:grpSpPr>
          <a:xfrm>
            <a:off x="307205" y="2864047"/>
            <a:ext cx="2099147" cy="792000"/>
            <a:chOff x="415452" y="2784121"/>
            <a:chExt cx="2099147" cy="85668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940E891-FEC2-414E-BE3E-DCB64BB6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49" y="2889170"/>
              <a:ext cx="1143694" cy="668346"/>
            </a:xfrm>
            <a:prstGeom prst="rect">
              <a:avLst/>
            </a:prstGeom>
          </p:spPr>
        </p:pic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6AC967E-3CFD-4F2E-A9A6-A945A76255C0}"/>
                </a:ext>
              </a:extLst>
            </p:cNvPr>
            <p:cNvSpPr/>
            <p:nvPr/>
          </p:nvSpPr>
          <p:spPr>
            <a:xfrm>
              <a:off x="415452" y="2784121"/>
              <a:ext cx="2099147" cy="856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21177842-5A36-422D-B2A1-6453292C9719}"/>
              </a:ext>
            </a:extLst>
          </p:cNvPr>
          <p:cNvGrpSpPr/>
          <p:nvPr/>
        </p:nvGrpSpPr>
        <p:grpSpPr>
          <a:xfrm>
            <a:off x="307205" y="3760430"/>
            <a:ext cx="2099147" cy="792000"/>
            <a:chOff x="415452" y="3754667"/>
            <a:chExt cx="2099147" cy="818874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9445A65-029C-4DC7-AB3D-13B1424D1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64" y="3882343"/>
              <a:ext cx="1700625" cy="547389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10B0DE0-E0C1-40E4-B35A-FA9ED8EB0942}"/>
                </a:ext>
              </a:extLst>
            </p:cNvPr>
            <p:cNvSpPr/>
            <p:nvPr/>
          </p:nvSpPr>
          <p:spPr>
            <a:xfrm>
              <a:off x="415452" y="3754667"/>
              <a:ext cx="2099147" cy="818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3012CE8E-E6F7-46DC-B322-CE898BC02DFE}"/>
              </a:ext>
            </a:extLst>
          </p:cNvPr>
          <p:cNvSpPr/>
          <p:nvPr/>
        </p:nvSpPr>
        <p:spPr>
          <a:xfrm>
            <a:off x="2439657" y="3825462"/>
            <a:ext cx="4020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Executor de tarefas para integração contínua</a:t>
            </a:r>
          </a:p>
        </p:txBody>
      </p:sp>
      <p:pic>
        <p:nvPicPr>
          <p:cNvPr id="2050" name="Picture 2" descr="Resultado de imagem para gitlab">
            <a:extLst>
              <a:ext uri="{FF2B5EF4-FFF2-40B4-BE49-F238E27FC236}">
                <a16:creationId xmlns:a16="http://schemas.microsoft.com/office/drawing/2014/main" id="{5AAC72AB-F366-4914-8C87-75C48336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0" y="4716282"/>
            <a:ext cx="1731418" cy="60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6D0D7779-8138-47DC-B70D-483E65D2DF74}"/>
              </a:ext>
            </a:extLst>
          </p:cNvPr>
          <p:cNvSpPr/>
          <p:nvPr/>
        </p:nvSpPr>
        <p:spPr>
          <a:xfrm>
            <a:off x="307205" y="4650984"/>
            <a:ext cx="2099147" cy="79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F0A46B0-DC54-4D5A-8CC6-91D1BC576EA7}"/>
              </a:ext>
            </a:extLst>
          </p:cNvPr>
          <p:cNvSpPr/>
          <p:nvPr/>
        </p:nvSpPr>
        <p:spPr>
          <a:xfrm>
            <a:off x="2439657" y="4862318"/>
            <a:ext cx="283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Versionador</a:t>
            </a:r>
            <a:r>
              <a:rPr lang="pt-BR" dirty="0"/>
              <a:t> de código fonte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97E5F7B6-3ED1-475C-B48B-9FC580B2B966}"/>
              </a:ext>
            </a:extLst>
          </p:cNvPr>
          <p:cNvGrpSpPr/>
          <p:nvPr/>
        </p:nvGrpSpPr>
        <p:grpSpPr>
          <a:xfrm>
            <a:off x="307205" y="5538266"/>
            <a:ext cx="2090051" cy="792000"/>
            <a:chOff x="424548" y="5587559"/>
            <a:chExt cx="2090051" cy="800541"/>
          </a:xfrm>
        </p:grpSpPr>
        <p:pic>
          <p:nvPicPr>
            <p:cNvPr id="28" name="Picture 2" descr="Resultado de imagem para jfrog artifactory">
              <a:extLst>
                <a:ext uri="{FF2B5EF4-FFF2-40B4-BE49-F238E27FC236}">
                  <a16:creationId xmlns:a16="http://schemas.microsoft.com/office/drawing/2014/main" id="{59F3A799-FD83-47FA-BA95-72748F927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703" y="5687176"/>
              <a:ext cx="2015548" cy="6013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D2AA010-1AA0-4625-BE91-3871F4463166}"/>
                </a:ext>
              </a:extLst>
            </p:cNvPr>
            <p:cNvSpPr/>
            <p:nvPr/>
          </p:nvSpPr>
          <p:spPr>
            <a:xfrm>
              <a:off x="424548" y="5587559"/>
              <a:ext cx="2090051" cy="80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A9BAD581-0983-47AE-AA9D-5344A4A0A9FC}"/>
              </a:ext>
            </a:extLst>
          </p:cNvPr>
          <p:cNvSpPr/>
          <p:nvPr/>
        </p:nvSpPr>
        <p:spPr>
          <a:xfrm>
            <a:off x="2439657" y="5749599"/>
            <a:ext cx="2411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Versionador</a:t>
            </a:r>
            <a:r>
              <a:rPr lang="pt-BR" dirty="0"/>
              <a:t> de binários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DBEE68E-2D45-421E-9435-5F732C6DEB69}"/>
              </a:ext>
            </a:extLst>
          </p:cNvPr>
          <p:cNvGrpSpPr/>
          <p:nvPr/>
        </p:nvGrpSpPr>
        <p:grpSpPr>
          <a:xfrm>
            <a:off x="6620748" y="1970984"/>
            <a:ext cx="2108241" cy="792000"/>
            <a:chOff x="6764633" y="818335"/>
            <a:chExt cx="2108241" cy="81537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AC28A29-E62A-41EC-B3D5-15CCB80A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209" y="1018721"/>
              <a:ext cx="1246997" cy="485160"/>
            </a:xfrm>
            <a:prstGeom prst="rect">
              <a:avLst/>
            </a:prstGeom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607705F-E1C5-4359-AB1D-AC1A42CE7B89}"/>
                </a:ext>
              </a:extLst>
            </p:cNvPr>
            <p:cNvSpPr/>
            <p:nvPr/>
          </p:nvSpPr>
          <p:spPr>
            <a:xfrm>
              <a:off x="6764633" y="818335"/>
              <a:ext cx="2108241" cy="815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26786922-509C-496E-B3DF-8BDACA65C902}"/>
              </a:ext>
            </a:extLst>
          </p:cNvPr>
          <p:cNvSpPr/>
          <p:nvPr/>
        </p:nvSpPr>
        <p:spPr>
          <a:xfrm>
            <a:off x="8728989" y="2043818"/>
            <a:ext cx="3166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Gerenciador de pacotes do Node.js e Angular 2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868963A-0EB7-401F-955C-19731012221D}"/>
              </a:ext>
            </a:extLst>
          </p:cNvPr>
          <p:cNvSpPr/>
          <p:nvPr/>
        </p:nvSpPr>
        <p:spPr>
          <a:xfrm>
            <a:off x="8728989" y="2946938"/>
            <a:ext cx="3166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Ferramenta de análise de código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D4F6F7C-BE94-4F20-9E27-C5CF2AF431BC}"/>
              </a:ext>
            </a:extLst>
          </p:cNvPr>
          <p:cNvGrpSpPr/>
          <p:nvPr/>
        </p:nvGrpSpPr>
        <p:grpSpPr>
          <a:xfrm>
            <a:off x="6620748" y="2864047"/>
            <a:ext cx="2108241" cy="792000"/>
            <a:chOff x="6764633" y="1792559"/>
            <a:chExt cx="2108241" cy="815370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299457F-37DE-48A6-9134-A51BC83FEDB9}"/>
                </a:ext>
              </a:extLst>
            </p:cNvPr>
            <p:cNvSpPr/>
            <p:nvPr/>
          </p:nvSpPr>
          <p:spPr>
            <a:xfrm>
              <a:off x="6764633" y="1792559"/>
              <a:ext cx="2108241" cy="815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641E92A3-ED3C-47C6-AAF9-A20A594BD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300" y="1951939"/>
              <a:ext cx="1974976" cy="47399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62CDCE0-CA5C-4707-9126-24049CFA9028}"/>
              </a:ext>
            </a:extLst>
          </p:cNvPr>
          <p:cNvGrpSpPr/>
          <p:nvPr/>
        </p:nvGrpSpPr>
        <p:grpSpPr>
          <a:xfrm>
            <a:off x="6620748" y="3760430"/>
            <a:ext cx="2108241" cy="792000"/>
            <a:chOff x="6763131" y="2742146"/>
            <a:chExt cx="2108241" cy="815370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107CEC36-A050-4159-932F-A8D8389E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37" y="2797039"/>
              <a:ext cx="1997554" cy="676095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A37FD10-1641-4756-B449-C300704170A7}"/>
                </a:ext>
              </a:extLst>
            </p:cNvPr>
            <p:cNvSpPr/>
            <p:nvPr/>
          </p:nvSpPr>
          <p:spPr>
            <a:xfrm>
              <a:off x="6763131" y="2742146"/>
              <a:ext cx="2108241" cy="815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2F1E217C-DBA9-4400-B58B-A2CD9B06F53E}"/>
              </a:ext>
            </a:extLst>
          </p:cNvPr>
          <p:cNvSpPr/>
          <p:nvPr/>
        </p:nvSpPr>
        <p:spPr>
          <a:xfrm>
            <a:off x="8728989" y="3833264"/>
            <a:ext cx="3166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Ferramenta de análise de vulnerabilidades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5F3B72D-D4D8-4673-A151-B684C38C2781}"/>
              </a:ext>
            </a:extLst>
          </p:cNvPr>
          <p:cNvSpPr/>
          <p:nvPr/>
        </p:nvSpPr>
        <p:spPr>
          <a:xfrm>
            <a:off x="8728989" y="4697565"/>
            <a:ext cx="3319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Gerenciador de servidores e configurações baseado em scripts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B289EC0-F75F-45FB-9A22-03246074A853}"/>
              </a:ext>
            </a:extLst>
          </p:cNvPr>
          <p:cNvGrpSpPr/>
          <p:nvPr/>
        </p:nvGrpSpPr>
        <p:grpSpPr>
          <a:xfrm>
            <a:off x="6620748" y="4650984"/>
            <a:ext cx="2108241" cy="792000"/>
            <a:chOff x="6757527" y="3667518"/>
            <a:chExt cx="2108241" cy="815370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34E3DA78-4765-4593-91EC-2B1851CBB51A}"/>
                </a:ext>
              </a:extLst>
            </p:cNvPr>
            <p:cNvSpPr/>
            <p:nvPr/>
          </p:nvSpPr>
          <p:spPr>
            <a:xfrm>
              <a:off x="6757527" y="3667518"/>
              <a:ext cx="2108241" cy="815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494EEC37-3F46-4CA3-B764-AF80F37D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396" y="3754667"/>
              <a:ext cx="1844714" cy="648423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2EDCC5E-A415-44D7-81DF-2DDE7514D4D2}"/>
              </a:ext>
            </a:extLst>
          </p:cNvPr>
          <p:cNvGrpSpPr/>
          <p:nvPr/>
        </p:nvGrpSpPr>
        <p:grpSpPr>
          <a:xfrm>
            <a:off x="6620748" y="5538266"/>
            <a:ext cx="2108241" cy="792000"/>
            <a:chOff x="6764633" y="4601914"/>
            <a:chExt cx="2108241" cy="815370"/>
          </a:xfrm>
        </p:grpSpPr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918102A8-1450-4268-80B8-FFE658DC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434" y="4664848"/>
              <a:ext cx="1181744" cy="689778"/>
            </a:xfrm>
            <a:prstGeom prst="rect">
              <a:avLst/>
            </a:prstGeom>
          </p:spPr>
        </p:pic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C2CD63B9-C5EA-45C3-9D28-6D5C09A08BB2}"/>
                </a:ext>
              </a:extLst>
            </p:cNvPr>
            <p:cNvSpPr/>
            <p:nvPr/>
          </p:nvSpPr>
          <p:spPr>
            <a:xfrm>
              <a:off x="6764633" y="4601914"/>
              <a:ext cx="2108241" cy="815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F77C0250-DB97-4F6F-A55C-9F3E502C686C}"/>
              </a:ext>
            </a:extLst>
          </p:cNvPr>
          <p:cNvSpPr/>
          <p:nvPr/>
        </p:nvSpPr>
        <p:spPr>
          <a:xfrm>
            <a:off x="8728989" y="5611099"/>
            <a:ext cx="3319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Gerenciador de pacotes do Linux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endParaRPr lang="pt-BR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2C51A46A-955D-4029-9B3C-8FA6E5286162}"/>
              </a:ext>
            </a:extLst>
          </p:cNvPr>
          <p:cNvGrpSpPr/>
          <p:nvPr/>
        </p:nvGrpSpPr>
        <p:grpSpPr>
          <a:xfrm>
            <a:off x="6620748" y="1081398"/>
            <a:ext cx="2108241" cy="792000"/>
            <a:chOff x="6749586" y="681678"/>
            <a:chExt cx="2108241" cy="792000"/>
          </a:xfrm>
        </p:grpSpPr>
        <p:pic>
          <p:nvPicPr>
            <p:cNvPr id="65" name="Picture 4" descr="Resultado de imagem para angular cli">
              <a:extLst>
                <a:ext uri="{FF2B5EF4-FFF2-40B4-BE49-F238E27FC236}">
                  <a16:creationId xmlns:a16="http://schemas.microsoft.com/office/drawing/2014/main" id="{B7005B4A-716E-4A29-8E3E-5FFCA654D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19" y="854153"/>
              <a:ext cx="2017576" cy="47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72F653D-9DE8-4AEB-9205-7D511503A4A7}"/>
                </a:ext>
              </a:extLst>
            </p:cNvPr>
            <p:cNvSpPr/>
            <p:nvPr/>
          </p:nvSpPr>
          <p:spPr>
            <a:xfrm>
              <a:off x="6749586" y="681678"/>
              <a:ext cx="2108241" cy="79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9F5A5421-97E2-42FC-829B-9E92CBB37575}"/>
              </a:ext>
            </a:extLst>
          </p:cNvPr>
          <p:cNvSpPr/>
          <p:nvPr/>
        </p:nvSpPr>
        <p:spPr>
          <a:xfrm>
            <a:off x="8728989" y="950068"/>
            <a:ext cx="3166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Ferramenta de apoio para o desenvolvimento e </a:t>
            </a:r>
            <a:r>
              <a:rPr lang="pt-BR" dirty="0" err="1"/>
              <a:t>deploy</a:t>
            </a:r>
            <a:r>
              <a:rPr lang="pt-BR" dirty="0"/>
              <a:t> do angular 2</a:t>
            </a:r>
          </a:p>
        </p:txBody>
      </p:sp>
    </p:spTree>
    <p:extLst>
      <p:ext uri="{BB962C8B-B14F-4D97-AF65-F5344CB8AC3E}">
        <p14:creationId xmlns:p14="http://schemas.microsoft.com/office/powerpoint/2010/main" val="52392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752534-0CA2-4786-B753-5812B2935A8F}"/>
              </a:ext>
            </a:extLst>
          </p:cNvPr>
          <p:cNvSpPr txBox="1"/>
          <p:nvPr/>
        </p:nvSpPr>
        <p:spPr>
          <a:xfrm>
            <a:off x="365760" y="283464"/>
            <a:ext cx="921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Detalhe do funcionamento da gravação no </a:t>
            </a:r>
            <a:r>
              <a:rPr lang="pt-BR" sz="3200" dirty="0" err="1"/>
              <a:t>artifactory</a:t>
            </a:r>
            <a:endParaRPr lang="pt-BR" sz="32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B8E04D3-757D-4EED-9741-857B4CEDC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942997"/>
              </p:ext>
            </p:extLst>
          </p:nvPr>
        </p:nvGraphicFramePr>
        <p:xfrm>
          <a:off x="3990341" y="1376170"/>
          <a:ext cx="4587239" cy="865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Resultado de imagem para jfrog artifactory">
            <a:extLst>
              <a:ext uri="{FF2B5EF4-FFF2-40B4-BE49-F238E27FC236}">
                <a16:creationId xmlns:a16="http://schemas.microsoft.com/office/drawing/2014/main" id="{E47FC011-6752-4981-8424-38273B68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41" y="2142999"/>
            <a:ext cx="1164575" cy="3474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ED7BC1-5B87-4C6D-96A4-BD250B19C0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51" y="2131802"/>
            <a:ext cx="1020271" cy="3586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D5EA7D-82F7-4C62-9245-C4BA3B020B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127498"/>
            <a:ext cx="508000" cy="296517"/>
          </a:xfrm>
          <a:prstGeom prst="rect">
            <a:avLst/>
          </a:prstGeom>
        </p:spPr>
      </p:pic>
      <p:graphicFrame>
        <p:nvGraphicFramePr>
          <p:cNvPr id="30" name="Diagrama 29">
            <a:extLst>
              <a:ext uri="{FF2B5EF4-FFF2-40B4-BE49-F238E27FC236}">
                <a16:creationId xmlns:a16="http://schemas.microsoft.com/office/drawing/2014/main" id="{4F651E9B-99A6-4BEC-9771-935AB4227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048360"/>
              </p:ext>
            </p:extLst>
          </p:nvPr>
        </p:nvGraphicFramePr>
        <p:xfrm>
          <a:off x="1066801" y="2975458"/>
          <a:ext cx="10162031" cy="100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FBF59B9-5570-4215-BFAE-656DB8060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62831"/>
              </p:ext>
            </p:extLst>
          </p:nvPr>
        </p:nvGraphicFramePr>
        <p:xfrm>
          <a:off x="1066801" y="5138587"/>
          <a:ext cx="10162031" cy="100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D4F3760C-9BEC-4891-947A-31930D63E3BE}"/>
              </a:ext>
            </a:extLst>
          </p:cNvPr>
          <p:cNvSpPr txBox="1"/>
          <p:nvPr/>
        </p:nvSpPr>
        <p:spPr>
          <a:xfrm>
            <a:off x="365760" y="4422950"/>
            <a:ext cx="459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Funcionamento do </a:t>
            </a:r>
            <a:r>
              <a:rPr lang="pt-BR" sz="3200" dirty="0" err="1"/>
              <a:t>puppet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3624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EF90A11-E8A1-4318-96FE-630FA97F9CE1}"/>
              </a:ext>
            </a:extLst>
          </p:cNvPr>
          <p:cNvSpPr/>
          <p:nvPr/>
        </p:nvSpPr>
        <p:spPr>
          <a:xfrm>
            <a:off x="965134" y="1131970"/>
            <a:ext cx="9031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estrutura dos componentes da API </a:t>
            </a:r>
            <a:r>
              <a:rPr lang="pt-BR" dirty="0" err="1"/>
              <a:t>rest</a:t>
            </a:r>
            <a:r>
              <a:rPr lang="pt-BR" dirty="0"/>
              <a:t> deverá ser baseada em micro serviços independentes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C223C0-6C86-4516-BABE-A6C4DA5A0138}"/>
              </a:ext>
            </a:extLst>
          </p:cNvPr>
          <p:cNvSpPr txBox="1"/>
          <p:nvPr/>
        </p:nvSpPr>
        <p:spPr>
          <a:xfrm>
            <a:off x="365760" y="283464"/>
            <a:ext cx="398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Modularização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707AAD-DFAF-407B-A17F-CF150AADDB1B}"/>
              </a:ext>
            </a:extLst>
          </p:cNvPr>
          <p:cNvSpPr/>
          <p:nvPr/>
        </p:nvSpPr>
        <p:spPr>
          <a:xfrm>
            <a:off x="2180844" y="2472335"/>
            <a:ext cx="1409700" cy="1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Controle de acesso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E040F2-EDA8-46F8-95BC-D5CBC60B2D35}"/>
              </a:ext>
            </a:extLst>
          </p:cNvPr>
          <p:cNvSpPr/>
          <p:nvPr/>
        </p:nvSpPr>
        <p:spPr>
          <a:xfrm>
            <a:off x="4969173" y="2472335"/>
            <a:ext cx="1409700" cy="1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Gestão de regras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83A4F5-87E1-4CA7-88AB-2046A65553CE}"/>
              </a:ext>
            </a:extLst>
          </p:cNvPr>
          <p:cNvSpPr/>
          <p:nvPr/>
        </p:nvSpPr>
        <p:spPr>
          <a:xfrm>
            <a:off x="7757502" y="2472335"/>
            <a:ext cx="1409700" cy="1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Gestão de grupos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31961A-9AC6-4FFC-9C93-E37D4A51EFA0}"/>
              </a:ext>
            </a:extLst>
          </p:cNvPr>
          <p:cNvSpPr/>
          <p:nvPr/>
        </p:nvSpPr>
        <p:spPr>
          <a:xfrm>
            <a:off x="2180844" y="4898035"/>
            <a:ext cx="6986358" cy="1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 Browser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8D741A-6BDF-4A65-8840-317E0761919A}"/>
              </a:ext>
            </a:extLst>
          </p:cNvPr>
          <p:cNvCxnSpPr>
            <a:cxnSpLocks/>
          </p:cNvCxnSpPr>
          <p:nvPr/>
        </p:nvCxnSpPr>
        <p:spPr>
          <a:xfrm flipV="1">
            <a:off x="2857500" y="3742336"/>
            <a:ext cx="0" cy="1155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A772CCF-1723-4057-B92E-548FF341FEB2}"/>
              </a:ext>
            </a:extLst>
          </p:cNvPr>
          <p:cNvCxnSpPr>
            <a:cxnSpLocks/>
          </p:cNvCxnSpPr>
          <p:nvPr/>
        </p:nvCxnSpPr>
        <p:spPr>
          <a:xfrm flipV="1">
            <a:off x="5664200" y="3742335"/>
            <a:ext cx="0" cy="1155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C3086A2-CFDF-467D-AA11-AE7CD9896ACE}"/>
              </a:ext>
            </a:extLst>
          </p:cNvPr>
          <p:cNvCxnSpPr>
            <a:cxnSpLocks/>
          </p:cNvCxnSpPr>
          <p:nvPr/>
        </p:nvCxnSpPr>
        <p:spPr>
          <a:xfrm flipV="1">
            <a:off x="8458200" y="3742336"/>
            <a:ext cx="0" cy="1155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06BC112-7817-41E4-A2D9-5B51D851AEC6}"/>
              </a:ext>
            </a:extLst>
          </p:cNvPr>
          <p:cNvSpPr/>
          <p:nvPr/>
        </p:nvSpPr>
        <p:spPr>
          <a:xfrm>
            <a:off x="1889125" y="2023938"/>
            <a:ext cx="7550150" cy="204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Servidor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98230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3E4E924-030A-453F-A78A-68B4B4E48145}"/>
              </a:ext>
            </a:extLst>
          </p:cNvPr>
          <p:cNvSpPr txBox="1"/>
          <p:nvPr/>
        </p:nvSpPr>
        <p:spPr>
          <a:xfrm>
            <a:off x="365760" y="283464"/>
            <a:ext cx="398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Proxy reverso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5E496-344A-4140-BBBF-C584436D9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70" y="1680871"/>
            <a:ext cx="6972717" cy="266231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C3AC3ED-95EB-4F89-8EC4-62FA51291D3F}"/>
              </a:ext>
            </a:extLst>
          </p:cNvPr>
          <p:cNvSpPr/>
          <p:nvPr/>
        </p:nvSpPr>
        <p:spPr>
          <a:xfrm>
            <a:off x="1669056" y="4691630"/>
            <a:ext cx="1943926" cy="1783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681E21A-1BB3-4040-BF3E-BEC4F4346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91" y="5063175"/>
            <a:ext cx="617258" cy="61725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F895EBA-EA46-4425-A259-D85120DE5A54}"/>
              </a:ext>
            </a:extLst>
          </p:cNvPr>
          <p:cNvSpPr txBox="1"/>
          <p:nvPr/>
        </p:nvSpPr>
        <p:spPr>
          <a:xfrm>
            <a:off x="2001944" y="580746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Angular 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E8E5E5B-DD92-4383-8132-7E1871EB1FA6}"/>
              </a:ext>
            </a:extLst>
          </p:cNvPr>
          <p:cNvSpPr/>
          <p:nvPr/>
        </p:nvSpPr>
        <p:spPr>
          <a:xfrm>
            <a:off x="4881032" y="4691630"/>
            <a:ext cx="1943926" cy="1783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C01122E-A438-45B8-8855-81B3EB0FC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46" y="5003252"/>
            <a:ext cx="1586484" cy="7371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6A7570-B53A-4B69-9203-964695E2CD7E}"/>
              </a:ext>
            </a:extLst>
          </p:cNvPr>
          <p:cNvSpPr txBox="1"/>
          <p:nvPr/>
        </p:nvSpPr>
        <p:spPr>
          <a:xfrm>
            <a:off x="5407999" y="586731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Apache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89DCDFA-FE98-4E5F-A877-149074D91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48" y="4824287"/>
            <a:ext cx="1655374" cy="96735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41F8BF1-64BA-4E55-8CC1-F62442995059}"/>
              </a:ext>
            </a:extLst>
          </p:cNvPr>
          <p:cNvSpPr/>
          <p:nvPr/>
        </p:nvSpPr>
        <p:spPr>
          <a:xfrm>
            <a:off x="8087066" y="4676079"/>
            <a:ext cx="1943926" cy="1783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7B22A2-08DB-4EBE-93A6-8BE0262FADE6}"/>
              </a:ext>
            </a:extLst>
          </p:cNvPr>
          <p:cNvSpPr txBox="1"/>
          <p:nvPr/>
        </p:nvSpPr>
        <p:spPr>
          <a:xfrm>
            <a:off x="8768884" y="59398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JBoss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EE91CF1-B71D-4D20-AC63-081127F113F3}"/>
              </a:ext>
            </a:extLst>
          </p:cNvPr>
          <p:cNvCxnSpPr>
            <a:cxnSpLocks/>
          </p:cNvCxnSpPr>
          <p:nvPr/>
        </p:nvCxnSpPr>
        <p:spPr>
          <a:xfrm>
            <a:off x="3618924" y="4824287"/>
            <a:ext cx="12680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BC1942-9C35-4A48-8074-00C2007D210A}"/>
              </a:ext>
            </a:extLst>
          </p:cNvPr>
          <p:cNvSpPr txBox="1"/>
          <p:nvPr/>
        </p:nvSpPr>
        <p:spPr>
          <a:xfrm>
            <a:off x="3684383" y="4434259"/>
            <a:ext cx="12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index.html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924C21E-0BD7-4D9E-9E8B-4CD7DD23B2B4}"/>
              </a:ext>
            </a:extLst>
          </p:cNvPr>
          <p:cNvCxnSpPr>
            <a:cxnSpLocks/>
          </p:cNvCxnSpPr>
          <p:nvPr/>
        </p:nvCxnSpPr>
        <p:spPr>
          <a:xfrm flipV="1">
            <a:off x="3618924" y="5157482"/>
            <a:ext cx="1268050" cy="16839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9D6730D-FB69-4595-9CC3-EF3828F74FC3}"/>
              </a:ext>
            </a:extLst>
          </p:cNvPr>
          <p:cNvCxnSpPr>
            <a:cxnSpLocks/>
          </p:cNvCxnSpPr>
          <p:nvPr/>
        </p:nvCxnSpPr>
        <p:spPr>
          <a:xfrm>
            <a:off x="3612982" y="5981928"/>
            <a:ext cx="12680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E9D60FC-E94A-4FA9-8C27-1644F60882DA}"/>
              </a:ext>
            </a:extLst>
          </p:cNvPr>
          <p:cNvSpPr txBox="1"/>
          <p:nvPr/>
        </p:nvSpPr>
        <p:spPr>
          <a:xfrm>
            <a:off x="3678441" y="5591900"/>
            <a:ext cx="12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info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DFD9076-8255-435B-95A1-AA6C34DD7F18}"/>
              </a:ext>
            </a:extLst>
          </p:cNvPr>
          <p:cNvCxnSpPr>
            <a:cxnSpLocks/>
          </p:cNvCxnSpPr>
          <p:nvPr/>
        </p:nvCxnSpPr>
        <p:spPr>
          <a:xfrm flipV="1">
            <a:off x="3612982" y="6315123"/>
            <a:ext cx="1268050" cy="16839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B16180C-4F58-4DF2-9726-22C7559F6955}"/>
              </a:ext>
            </a:extLst>
          </p:cNvPr>
          <p:cNvCxnSpPr>
            <a:cxnSpLocks/>
          </p:cNvCxnSpPr>
          <p:nvPr/>
        </p:nvCxnSpPr>
        <p:spPr>
          <a:xfrm>
            <a:off x="6836842" y="5888728"/>
            <a:ext cx="12680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F1ED1A9-8579-4358-8B67-FC7AD77FDBDB}"/>
              </a:ext>
            </a:extLst>
          </p:cNvPr>
          <p:cNvCxnSpPr>
            <a:cxnSpLocks/>
          </p:cNvCxnSpPr>
          <p:nvPr/>
        </p:nvCxnSpPr>
        <p:spPr>
          <a:xfrm flipV="1">
            <a:off x="6824958" y="6253868"/>
            <a:ext cx="1268050" cy="16839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4843988-5811-40B6-85FB-86ACB1F54CFE}"/>
              </a:ext>
            </a:extLst>
          </p:cNvPr>
          <p:cNvSpPr txBox="1"/>
          <p:nvPr/>
        </p:nvSpPr>
        <p:spPr>
          <a:xfrm>
            <a:off x="6889288" y="5499652"/>
            <a:ext cx="12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info</a:t>
            </a:r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ECAC1D2-FC02-489B-A0D3-E7D32EA7F504}"/>
              </a:ext>
            </a:extLst>
          </p:cNvPr>
          <p:cNvSpPr/>
          <p:nvPr/>
        </p:nvSpPr>
        <p:spPr>
          <a:xfrm>
            <a:off x="1183901" y="892361"/>
            <a:ext cx="10207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Será utilizada a arquitetura de proxy reverso com o apache fornecendo os recursos estáticos e repassando para o JBoss as solicitações de dados das APIs</a:t>
            </a:r>
          </a:p>
        </p:txBody>
      </p:sp>
    </p:spTree>
    <p:extLst>
      <p:ext uri="{BB962C8B-B14F-4D97-AF65-F5344CB8AC3E}">
        <p14:creationId xmlns:p14="http://schemas.microsoft.com/office/powerpoint/2010/main" val="261368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1636516-36E3-4B7F-B6D1-5785CC824B91}"/>
              </a:ext>
            </a:extLst>
          </p:cNvPr>
          <p:cNvSpPr txBox="1"/>
          <p:nvPr/>
        </p:nvSpPr>
        <p:spPr>
          <a:xfrm>
            <a:off x="365760" y="283464"/>
            <a:ext cx="398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Cliente – Angular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54B021-736B-4F6F-966F-7EC56C8C3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6" y="1228308"/>
            <a:ext cx="617258" cy="61725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B8A9473-3CFF-4556-AF43-8B8DE7136D25}"/>
              </a:ext>
            </a:extLst>
          </p:cNvPr>
          <p:cNvSpPr/>
          <p:nvPr/>
        </p:nvSpPr>
        <p:spPr>
          <a:xfrm>
            <a:off x="1320734" y="1836303"/>
            <a:ext cx="457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Referência: </a:t>
            </a:r>
            <a:r>
              <a:rPr lang="pt-BR" dirty="0">
                <a:hlinkClick r:id="rId3"/>
              </a:rPr>
              <a:t>https://angular.io/guide/styleguide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EBE320-7537-48B8-829D-C89FDD263F37}"/>
              </a:ext>
            </a:extLst>
          </p:cNvPr>
          <p:cNvSpPr/>
          <p:nvPr/>
        </p:nvSpPr>
        <p:spPr>
          <a:xfrm>
            <a:off x="1320734" y="1352271"/>
            <a:ext cx="7925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As nomenclaturas e estrutura de diretórios devem seguir a convenção do Angular 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D508F6-3DBD-4024-A4FF-8BB54DCFEBEB}"/>
              </a:ext>
            </a:extLst>
          </p:cNvPr>
          <p:cNvSpPr/>
          <p:nvPr/>
        </p:nvSpPr>
        <p:spPr>
          <a:xfrm>
            <a:off x="649995" y="2784464"/>
            <a:ext cx="11193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Ponto de atenção:</a:t>
            </a:r>
          </a:p>
          <a:p>
            <a:endParaRPr lang="pt-BR" dirty="0"/>
          </a:p>
          <a:p>
            <a:r>
              <a:rPr lang="pt-BR" dirty="0"/>
              <a:t>	As dependências deverão ser adicionadas com o comando  </a:t>
            </a:r>
            <a:r>
              <a:rPr lang="pt-BR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npm</a:t>
            </a:r>
            <a:r>
              <a:rPr lang="pt-BR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</a:t>
            </a:r>
            <a:r>
              <a:rPr lang="pt-BR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install</a:t>
            </a:r>
            <a:r>
              <a:rPr lang="pt-BR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--</a:t>
            </a:r>
            <a:r>
              <a:rPr lang="pt-BR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save</a:t>
            </a:r>
            <a:r>
              <a:rPr lang="pt-BR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</a:t>
            </a:r>
            <a:r>
              <a:rPr lang="pt-BR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nomepacote</a:t>
            </a:r>
            <a:endParaRPr lang="pt-BR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endParaRPr lang="pt-BR" dirty="0"/>
          </a:p>
          <a:p>
            <a:r>
              <a:rPr lang="pt-BR" dirty="0"/>
              <a:t>Caso não seja utilizada a opção “--</a:t>
            </a:r>
            <a:r>
              <a:rPr lang="pt-BR" dirty="0" err="1"/>
              <a:t>save</a:t>
            </a:r>
            <a:r>
              <a:rPr lang="pt-BR" dirty="0"/>
              <a:t>“ o pacote não será incluído no </a:t>
            </a:r>
            <a:r>
              <a:rPr lang="pt-BR" dirty="0" err="1"/>
              <a:t>package.json</a:t>
            </a:r>
            <a:r>
              <a:rPr lang="pt-BR" dirty="0"/>
              <a:t> do projeto, causando erro de implantação</a:t>
            </a:r>
          </a:p>
        </p:txBody>
      </p:sp>
    </p:spTree>
    <p:extLst>
      <p:ext uri="{BB962C8B-B14F-4D97-AF65-F5344CB8AC3E}">
        <p14:creationId xmlns:p14="http://schemas.microsoft.com/office/powerpoint/2010/main" val="233580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1636516-36E3-4B7F-B6D1-5785CC824B91}"/>
              </a:ext>
            </a:extLst>
          </p:cNvPr>
          <p:cNvSpPr txBox="1"/>
          <p:nvPr/>
        </p:nvSpPr>
        <p:spPr>
          <a:xfrm>
            <a:off x="365760" y="283464"/>
            <a:ext cx="682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Servidor Proxy – Apache e JBoss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EBE320-7537-48B8-829D-C89FDD263F37}"/>
              </a:ext>
            </a:extLst>
          </p:cNvPr>
          <p:cNvSpPr/>
          <p:nvPr/>
        </p:nvSpPr>
        <p:spPr>
          <a:xfrm>
            <a:off x="2249040" y="1352270"/>
            <a:ext cx="427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Será utilizado o Apache como proxy reverso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7016122-1412-4AF0-AB27-20D9BCD4C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1" y="1168384"/>
            <a:ext cx="1586484" cy="73710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D2A389C-E488-4CEF-8E81-01B8A12E5DE0}"/>
              </a:ext>
            </a:extLst>
          </p:cNvPr>
          <p:cNvSpPr/>
          <p:nvPr/>
        </p:nvSpPr>
        <p:spPr>
          <a:xfrm>
            <a:off x="2249040" y="2020967"/>
            <a:ext cx="9114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Todas as requisições para recursos estáticos serão respondidos diretamente para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requisições dinâmicas de API serão redirecionadas para o servidor de aplicação REST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AC02960-7E7A-427D-8235-79359BB94C42}"/>
              </a:ext>
            </a:extLst>
          </p:cNvPr>
          <p:cNvSpPr/>
          <p:nvPr/>
        </p:nvSpPr>
        <p:spPr>
          <a:xfrm>
            <a:off x="649995" y="2784464"/>
            <a:ext cx="11193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Ponto de atenção:</a:t>
            </a:r>
          </a:p>
          <a:p>
            <a:endParaRPr lang="pt-BR" dirty="0"/>
          </a:p>
          <a:p>
            <a:r>
              <a:rPr lang="pt-BR" dirty="0"/>
              <a:t>	Todas as dependências deverão ser adicionadas no script do </a:t>
            </a:r>
            <a:r>
              <a:rPr lang="pt-BR" dirty="0" err="1"/>
              <a:t>gradle</a:t>
            </a:r>
            <a:r>
              <a:rPr lang="pt-BR" dirty="0"/>
              <a:t>, pois será obtido sempre do </a:t>
            </a:r>
            <a:r>
              <a:rPr lang="pt-BR" dirty="0" err="1"/>
              <a:t>Artifactory</a:t>
            </a:r>
            <a:endParaRPr lang="pt-BR" dirty="0"/>
          </a:p>
          <a:p>
            <a:endParaRPr lang="pt-BR" dirty="0"/>
          </a:p>
          <a:p>
            <a:r>
              <a:rPr lang="pt-BR" dirty="0"/>
              <a:t>Caso seja adicionada uma referência direta, não incluída no script </a:t>
            </a:r>
            <a:r>
              <a:rPr lang="pt-BR" dirty="0" err="1"/>
              <a:t>gradle.build</a:t>
            </a:r>
            <a:r>
              <a:rPr lang="pt-BR" dirty="0"/>
              <a:t>, ocorrerá erro de implantação nos ambientes</a:t>
            </a:r>
          </a:p>
        </p:txBody>
      </p:sp>
    </p:spTree>
    <p:extLst>
      <p:ext uri="{BB962C8B-B14F-4D97-AF65-F5344CB8AC3E}">
        <p14:creationId xmlns:p14="http://schemas.microsoft.com/office/powerpoint/2010/main" val="93518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1636516-36E3-4B7F-B6D1-5785CC824B91}"/>
              </a:ext>
            </a:extLst>
          </p:cNvPr>
          <p:cNvSpPr txBox="1"/>
          <p:nvPr/>
        </p:nvSpPr>
        <p:spPr>
          <a:xfrm>
            <a:off x="365760" y="283464"/>
            <a:ext cx="682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Servidor REST – x e JBoss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EBE320-7537-48B8-829D-C89FDD263F37}"/>
              </a:ext>
            </a:extLst>
          </p:cNvPr>
          <p:cNvSpPr/>
          <p:nvPr/>
        </p:nvSpPr>
        <p:spPr>
          <a:xfrm>
            <a:off x="2249040" y="1352270"/>
            <a:ext cx="743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Para as APIs REST será utilizado o servidor x utilizando JAX RS API (javax.ws.rs)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D2A389C-E488-4CEF-8E81-01B8A12E5DE0}"/>
              </a:ext>
            </a:extLst>
          </p:cNvPr>
          <p:cNvSpPr/>
          <p:nvPr/>
        </p:nvSpPr>
        <p:spPr>
          <a:xfrm>
            <a:off x="2249040" y="2020967"/>
            <a:ext cx="576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As solicitações deverão retornar os dados em formato JSON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8CC39A-728B-4070-B402-7ADC4DC12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3" y="1053608"/>
            <a:ext cx="1655374" cy="96735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DC3BAE5-2C95-46C0-8C5D-A389E47E3076}"/>
              </a:ext>
            </a:extLst>
          </p:cNvPr>
          <p:cNvSpPr/>
          <p:nvPr/>
        </p:nvSpPr>
        <p:spPr>
          <a:xfrm>
            <a:off x="649995" y="2784464"/>
            <a:ext cx="11193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Ponto de atenção:</a:t>
            </a:r>
          </a:p>
          <a:p>
            <a:endParaRPr lang="pt-BR" dirty="0"/>
          </a:p>
          <a:p>
            <a:r>
              <a:rPr lang="pt-BR" dirty="0"/>
              <a:t>	Todas as dependências deverão ser adicionadas no script do </a:t>
            </a:r>
            <a:r>
              <a:rPr lang="pt-BR" dirty="0" err="1"/>
              <a:t>gradle</a:t>
            </a:r>
            <a:r>
              <a:rPr lang="pt-BR" dirty="0"/>
              <a:t>, pois será obtido sempre do </a:t>
            </a:r>
            <a:r>
              <a:rPr lang="pt-BR" dirty="0" err="1"/>
              <a:t>Artifactory</a:t>
            </a:r>
            <a:endParaRPr lang="pt-BR" dirty="0"/>
          </a:p>
          <a:p>
            <a:endParaRPr lang="pt-BR" dirty="0"/>
          </a:p>
          <a:p>
            <a:r>
              <a:rPr lang="pt-BR" dirty="0"/>
              <a:t>Caso seja adicionada uma referência direta, não incluída no script </a:t>
            </a:r>
            <a:r>
              <a:rPr lang="pt-BR" dirty="0" err="1"/>
              <a:t>gradle.build</a:t>
            </a:r>
            <a:r>
              <a:rPr lang="pt-BR" dirty="0"/>
              <a:t>, ocorrerá erro de implantação nos ambientes</a:t>
            </a:r>
          </a:p>
        </p:txBody>
      </p:sp>
    </p:spTree>
    <p:extLst>
      <p:ext uri="{BB962C8B-B14F-4D97-AF65-F5344CB8AC3E}">
        <p14:creationId xmlns:p14="http://schemas.microsoft.com/office/powerpoint/2010/main" val="127331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04417206-75CC-4E3D-9693-B508E94DF435}"/>
              </a:ext>
            </a:extLst>
          </p:cNvPr>
          <p:cNvSpPr txBox="1"/>
          <p:nvPr/>
        </p:nvSpPr>
        <p:spPr>
          <a:xfrm>
            <a:off x="365760" y="283464"/>
            <a:ext cx="398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Esteira de implantação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A90878-8C2A-483B-9216-BA19A37B02AF}"/>
              </a:ext>
            </a:extLst>
          </p:cNvPr>
          <p:cNvSpPr/>
          <p:nvPr/>
        </p:nvSpPr>
        <p:spPr>
          <a:xfrm>
            <a:off x="255590" y="928182"/>
            <a:ext cx="9180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esteira de implantação será configurada internamente utilizando Jenkins</a:t>
            </a:r>
          </a:p>
          <a:p>
            <a:endParaRPr lang="pt-BR" dirty="0"/>
          </a:p>
          <a:p>
            <a:r>
              <a:rPr lang="pt-BR" dirty="0"/>
              <a:t>Cada componente possuirá uma esteira diferente e a programação deverá atender aos critérios do </a:t>
            </a:r>
            <a:r>
              <a:rPr lang="pt-BR" dirty="0" err="1"/>
              <a:t>SonarQube</a:t>
            </a:r>
            <a:r>
              <a:rPr lang="pt-BR" dirty="0"/>
              <a:t> e </a:t>
            </a:r>
            <a:r>
              <a:rPr lang="pt-BR" dirty="0" err="1"/>
              <a:t>Fortify</a:t>
            </a:r>
            <a:endParaRPr lang="pt-BR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5677583-D7FF-42A9-AADD-F79291534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751188"/>
              </p:ext>
            </p:extLst>
          </p:nvPr>
        </p:nvGraphicFramePr>
        <p:xfrm>
          <a:off x="365760" y="2512610"/>
          <a:ext cx="11620593" cy="150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8A97E79D-1AB9-43E4-9D02-4DD90CDE01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44" y="3658328"/>
            <a:ext cx="595421" cy="2316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7DECF4F-425D-4DCB-BC0A-F3B48AFA8A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2" y="3686926"/>
            <a:ext cx="595421" cy="23165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E5FF65-DCFD-4F3D-964F-031ACAC9A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62" y="3625261"/>
            <a:ext cx="959111" cy="32462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5F30013-7CA4-4464-B855-E095A1EC80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64" y="3625261"/>
            <a:ext cx="1240792" cy="2977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Resultado de imagem para jfrog artifactory">
            <a:extLst>
              <a:ext uri="{FF2B5EF4-FFF2-40B4-BE49-F238E27FC236}">
                <a16:creationId xmlns:a16="http://schemas.microsoft.com/office/drawing/2014/main" id="{36226D1C-BF1C-459C-819A-3892E333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41" y="3642597"/>
            <a:ext cx="1164575" cy="3474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2652397-8B88-42D6-BDCC-8D945403B9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951" y="3631400"/>
            <a:ext cx="1020271" cy="358629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BE9C1329-6723-4AF3-AEFA-BDD7193C6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552373"/>
              </p:ext>
            </p:extLst>
          </p:nvPr>
        </p:nvGraphicFramePr>
        <p:xfrm>
          <a:off x="255590" y="4758251"/>
          <a:ext cx="11620593" cy="1385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5" name="Imagem 24">
            <a:extLst>
              <a:ext uri="{FF2B5EF4-FFF2-40B4-BE49-F238E27FC236}">
                <a16:creationId xmlns:a16="http://schemas.microsoft.com/office/drawing/2014/main" id="{53A84B97-235B-4D37-AC1C-94CAB8CCB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62" y="5778820"/>
            <a:ext cx="959111" cy="32462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B53EC9B-8B79-41F4-871D-557E308153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64" y="5778820"/>
            <a:ext cx="1240792" cy="2977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Picture 2" descr="Resultado de imagem para jfrog artifactory">
            <a:extLst>
              <a:ext uri="{FF2B5EF4-FFF2-40B4-BE49-F238E27FC236}">
                <a16:creationId xmlns:a16="http://schemas.microsoft.com/office/drawing/2014/main" id="{C760F8B8-3A30-493D-9272-665F0E06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41" y="5796156"/>
            <a:ext cx="1164575" cy="3474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E85319B-7C73-4BC8-8E35-5D030E709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951" y="5784959"/>
            <a:ext cx="1020271" cy="3586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1C68746-5E7E-4AB8-8422-7CA7330DA225}"/>
              </a:ext>
            </a:extLst>
          </p:cNvPr>
          <p:cNvSpPr/>
          <p:nvPr/>
        </p:nvSpPr>
        <p:spPr>
          <a:xfrm>
            <a:off x="99150" y="2188454"/>
            <a:ext cx="11982680" cy="202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EFC1F75-7B3D-48B7-828B-9EC5CAC0FA67}"/>
              </a:ext>
            </a:extLst>
          </p:cNvPr>
          <p:cNvSpPr/>
          <p:nvPr/>
        </p:nvSpPr>
        <p:spPr>
          <a:xfrm>
            <a:off x="99150" y="4434093"/>
            <a:ext cx="11982680" cy="202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C6CE354-1E73-4638-88D8-6C2E39F9480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4"/>
          <a:stretch/>
        </p:blipFill>
        <p:spPr>
          <a:xfrm>
            <a:off x="937301" y="5728386"/>
            <a:ext cx="735855" cy="42549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55A19FE-A77F-4BD8-A4DA-B76ACF6C20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30" y="1136449"/>
            <a:ext cx="2400300" cy="772597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47E188B3-6C33-45E6-AA2B-ED1C5E679506}"/>
              </a:ext>
            </a:extLst>
          </p:cNvPr>
          <p:cNvSpPr txBox="1"/>
          <p:nvPr/>
        </p:nvSpPr>
        <p:spPr>
          <a:xfrm>
            <a:off x="270283" y="2313759"/>
            <a:ext cx="17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Front (Angular 2)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C9F0CEC-4DB4-4703-B81A-5DA8CF7F9862}"/>
              </a:ext>
            </a:extLst>
          </p:cNvPr>
          <p:cNvSpPr txBox="1"/>
          <p:nvPr/>
        </p:nvSpPr>
        <p:spPr>
          <a:xfrm>
            <a:off x="99150" y="4446992"/>
            <a:ext cx="335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Microserviços</a:t>
            </a:r>
            <a:r>
              <a:rPr lang="pt-BR" dirty="0"/>
              <a:t> (JBoss JAX-RS REST)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8002806-3765-43AB-91A5-36C24D8FBD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534832"/>
            <a:ext cx="508000" cy="296517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24F7217F-87E2-4AE5-8261-FDAED2070F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4716280"/>
            <a:ext cx="508000" cy="296517"/>
          </a:xfrm>
          <a:prstGeom prst="rect">
            <a:avLst/>
          </a:prstGeom>
        </p:spPr>
      </p:pic>
      <p:pic>
        <p:nvPicPr>
          <p:cNvPr id="1028" name="Picture 4" descr="Resultado de imagem para angular cli">
            <a:extLst>
              <a:ext uri="{FF2B5EF4-FFF2-40B4-BE49-F238E27FC236}">
                <a16:creationId xmlns:a16="http://schemas.microsoft.com/office/drawing/2014/main" id="{8116F944-5BE3-4E9A-907A-07AEE401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3" y="2682340"/>
            <a:ext cx="1013865" cy="23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esultado de imagem para angular cli">
            <a:extLst>
              <a:ext uri="{FF2B5EF4-FFF2-40B4-BE49-F238E27FC236}">
                <a16:creationId xmlns:a16="http://schemas.microsoft.com/office/drawing/2014/main" id="{17B7C021-A78B-4779-B265-5369F9AA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29" y="2672270"/>
            <a:ext cx="1013865" cy="23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junit">
            <a:extLst>
              <a:ext uri="{FF2B5EF4-FFF2-40B4-BE49-F238E27FC236}">
                <a16:creationId xmlns:a16="http://schemas.microsoft.com/office/drawing/2014/main" id="{CFDF7339-42B3-4518-9BD5-5FE1C0DC1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486" r="320" b="17733"/>
          <a:stretch/>
        </p:blipFill>
        <p:spPr bwMode="auto">
          <a:xfrm>
            <a:off x="2464684" y="5796155"/>
            <a:ext cx="683612" cy="3894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2" descr="Resultado de imagem para gitlab">
            <a:extLst>
              <a:ext uri="{FF2B5EF4-FFF2-40B4-BE49-F238E27FC236}">
                <a16:creationId xmlns:a16="http://schemas.microsoft.com/office/drawing/2014/main" id="{79F920B8-2FD8-4365-B7AD-784DACC3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0" y="3625261"/>
            <a:ext cx="780956" cy="274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Picture 2" descr="Resultado de imagem para gitlab">
            <a:extLst>
              <a:ext uri="{FF2B5EF4-FFF2-40B4-BE49-F238E27FC236}">
                <a16:creationId xmlns:a16="http://schemas.microsoft.com/office/drawing/2014/main" id="{D664195E-EB7A-420C-8F14-89265EFD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9" y="5821929"/>
            <a:ext cx="780956" cy="2746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9939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14BF05-712D-4175-A911-CC7AD25D7F42}"/>
              </a:ext>
            </a:extLst>
          </p:cNvPr>
          <p:cNvSpPr txBox="1"/>
          <p:nvPr/>
        </p:nvSpPr>
        <p:spPr>
          <a:xfrm>
            <a:off x="365760" y="283464"/>
            <a:ext cx="398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Regras </a:t>
            </a:r>
            <a:r>
              <a:rPr lang="pt-BR" sz="3200" dirty="0" err="1"/>
              <a:t>Fortify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2505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14BF05-712D-4175-A911-CC7AD25D7F42}"/>
              </a:ext>
            </a:extLst>
          </p:cNvPr>
          <p:cNvSpPr txBox="1"/>
          <p:nvPr/>
        </p:nvSpPr>
        <p:spPr>
          <a:xfrm>
            <a:off x="365760" y="283464"/>
            <a:ext cx="398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Regras </a:t>
            </a:r>
            <a:r>
              <a:rPr lang="pt-BR" sz="3200" dirty="0" err="1"/>
              <a:t>Sonarqube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711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429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Rodrigues</dc:creator>
  <cp:lastModifiedBy>Marcelo Rodrigues</cp:lastModifiedBy>
  <cp:revision>47</cp:revision>
  <dcterms:created xsi:type="dcterms:W3CDTF">2017-06-18T14:27:29Z</dcterms:created>
  <dcterms:modified xsi:type="dcterms:W3CDTF">2017-06-18T21:56:16Z</dcterms:modified>
</cp:coreProperties>
</file>