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D525-B558-40A1-B2CC-4806E755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06EB8-32C5-4A3F-B539-326CC2C3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A62C-9F7D-469B-ADC4-80299D8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F99E-790E-414C-8EC6-80FD4F2A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B6FB-5947-4117-97E1-BE76F155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5ED3-4405-464D-9D92-C89F32A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2D17-1972-4E61-AFE1-8C2EAA46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4EC6-71F9-4801-85CA-66B2ED25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35CF-6DD6-415E-B329-6B7BF43C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6BB5-40B5-46A8-A8CC-279C4FE8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DB4BF-CB6D-4C0A-8F3D-A6049B2A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0FF3-2CDD-4F85-A581-0B367B68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7667-3FE2-432C-A9B7-82DDCE9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EE48-67E5-41B2-873F-4CCE7C6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5E08-F95F-4FE1-B712-6B33DC0F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3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F577-CD14-4CF5-A3AF-78501BDF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30DA-415E-422B-9BC4-21E979E2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8EA4-7AD6-49D4-82F1-BFCE0116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8071-1710-430A-B04B-922B88A2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11CE-20F7-43C8-A2B4-A60A221E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2507-0BF0-4B48-9A26-FEF9943F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FD07-4C81-41BC-B4B6-4C9746FA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CF79-4FA5-4E11-B6ED-F69AC769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452C-DAC9-403B-990C-7A9E00C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F88A-CA93-4EE8-BDA3-6A8B45CE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1C-A8FE-4855-B513-01578E3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798F-8A50-47B6-957F-EAB1E0D7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5926-CD9A-45E8-BDF2-0B2E5DAF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2298-0573-4D90-A438-88138AB9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8F3F-59B6-4625-A9FE-2CDFF86D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DAD3-06D1-4227-9F22-6DCC549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7A9A-AB1A-454F-8406-18FB139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11586-99CE-4CE1-BF23-BB2ABED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82F64-C725-4E3A-B89E-2B9BC0227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6C881-E3D2-4104-8EBD-6979399C6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90CDF-6130-4A54-B02D-FE95EA32A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DBEB2-6404-4376-BEA4-43DEDEC3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E73E1-3936-4B79-A827-290DC4A9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C6BA-53FF-416F-BDE1-6FAD02E9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9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9A3E-138B-486F-963D-B266479A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BA748-630E-40B5-AC0F-2648BB3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DBDC-B5E9-4DF4-8B07-D673548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11A8B-5DBC-49F7-9B9B-31A8B5D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ECB95-5162-4BC0-8663-E3FC21B9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4E25-FD4C-4271-90F1-DB3E3B73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F599-F922-4821-AF27-C11ABA6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0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BF9F-2091-4EC3-A1B5-CECA0FAB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D461-188B-4155-9C22-1DD850B5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3757D-58DC-4F33-AACF-01878E12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C3F8-98E5-4ACE-BF84-6BA993DF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0048-95AF-4F48-8253-8098E9BA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F91B-01FE-4454-B186-7F2AFC5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60A1-29B6-44CA-829E-9AAC10C2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4E44B-565E-42B0-9594-6C33FF85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D46E2-0437-4BA4-A43F-AC47924F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B2AD-C1FB-46A6-9F39-E43B9DE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494-5C44-44EE-88D5-CCE99253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237E-1CBF-4A3C-8DC9-B5F459D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24A2C-0B8C-4A80-A809-45CE92BE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0F7E-AD3D-4D79-BE95-1D391CA3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02-DBFC-45A1-A5D0-443D86775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5402-309F-4E6D-8F8D-17923024FAAF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4DD4-9626-4684-915A-CE7F120A9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AE72-10B1-4017-B64F-2D45F7AA8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4C1A5-2E41-4825-B5C4-7FDC915B56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6DAA-75C3-4369-9FC2-5D0340A6F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9BF48-32CB-4AEA-AD1B-4DE41FDA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2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D50A1F8-789E-4028-93D3-BD231C9AEE2B}"/>
              </a:ext>
            </a:extLst>
          </p:cNvPr>
          <p:cNvSpPr/>
          <p:nvPr/>
        </p:nvSpPr>
        <p:spPr>
          <a:xfrm>
            <a:off x="6317949" y="630005"/>
            <a:ext cx="3052929" cy="241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Repositório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213B7F-1E61-4E4B-970D-856E090072D3}"/>
              </a:ext>
            </a:extLst>
          </p:cNvPr>
          <p:cNvSpPr/>
          <p:nvPr/>
        </p:nvSpPr>
        <p:spPr>
          <a:xfrm>
            <a:off x="1094580" y="2082364"/>
            <a:ext cx="3052929" cy="417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Estação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Trabalho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DDE3-A6B8-4E13-9D56-649A51D73D28}"/>
              </a:ext>
            </a:extLst>
          </p:cNvPr>
          <p:cNvSpPr/>
          <p:nvPr/>
        </p:nvSpPr>
        <p:spPr>
          <a:xfrm>
            <a:off x="6292035" y="3836221"/>
            <a:ext cx="3052929" cy="2419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D824A-CF41-4ACF-984A-3AE2D2450126}"/>
              </a:ext>
            </a:extLst>
          </p:cNvPr>
          <p:cNvSpPr/>
          <p:nvPr/>
        </p:nvSpPr>
        <p:spPr>
          <a:xfrm>
            <a:off x="1746599" y="2712263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44F1A-4662-4B30-ABDB-C1D4836F845B}"/>
              </a:ext>
            </a:extLst>
          </p:cNvPr>
          <p:cNvSpPr/>
          <p:nvPr/>
        </p:nvSpPr>
        <p:spPr>
          <a:xfrm>
            <a:off x="7022040" y="4840530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E1C04-BFB6-43B9-84AD-89808593A4E1}"/>
              </a:ext>
            </a:extLst>
          </p:cNvPr>
          <p:cNvSpPr/>
          <p:nvPr/>
        </p:nvSpPr>
        <p:spPr>
          <a:xfrm>
            <a:off x="1746599" y="5413155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MQ Local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31073-F457-4603-A466-0FF000267453}"/>
              </a:ext>
            </a:extLst>
          </p:cNvPr>
          <p:cNvSpPr/>
          <p:nvPr/>
        </p:nvSpPr>
        <p:spPr>
          <a:xfrm>
            <a:off x="6891341" y="1297431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Repositório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5B679-52CA-4F6C-A0F8-BD057B12D4AD}"/>
              </a:ext>
            </a:extLst>
          </p:cNvPr>
          <p:cNvCxnSpPr>
            <a:stCxn id="5" idx="0"/>
            <a:endCxn id="8" idx="1"/>
          </p:cNvCxnSpPr>
          <p:nvPr/>
        </p:nvCxnSpPr>
        <p:spPr>
          <a:xfrm flipV="1">
            <a:off x="2568972" y="1634314"/>
            <a:ext cx="4322369" cy="1077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3D7F3-6559-4E08-9B15-843206537EF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91345" y="3049146"/>
            <a:ext cx="3630695" cy="212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867D5-B038-4295-8E10-3DB2CFA15BDB}"/>
              </a:ext>
            </a:extLst>
          </p:cNvPr>
          <p:cNvSpPr/>
          <p:nvPr/>
        </p:nvSpPr>
        <p:spPr>
          <a:xfrm>
            <a:off x="1746599" y="4473367"/>
            <a:ext cx="1644746" cy="67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 (</a:t>
            </a:r>
            <a:r>
              <a:rPr lang="en-US" dirty="0" err="1">
                <a:solidFill>
                  <a:schemeClr val="tx1"/>
                </a:solidFill>
              </a:rPr>
              <a:t>runmq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Zanetti de Almeida</dc:creator>
  <cp:lastModifiedBy>Alexandre Zanetti de Almeida</cp:lastModifiedBy>
  <cp:revision>2</cp:revision>
  <dcterms:created xsi:type="dcterms:W3CDTF">2020-08-31T12:22:32Z</dcterms:created>
  <dcterms:modified xsi:type="dcterms:W3CDTF">2020-08-31T12:25:23Z</dcterms:modified>
</cp:coreProperties>
</file>