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D525-B558-40A1-B2CC-4806E7557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06EB8-32C5-4A3F-B539-326CC2C39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8A62C-9F7D-469B-ADC4-80299D82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402-309F-4E6D-8F8D-17923024FAA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5F99E-790E-414C-8EC6-80FD4F2A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AB6FB-5947-4117-97E1-BE76F155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1A5-2E41-4825-B5C4-7FDC915B56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1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5ED3-4405-464D-9D92-C89F32A7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F2D17-1972-4E61-AFE1-8C2EAA46D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04EC6-71F9-4801-85CA-66B2ED25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402-309F-4E6D-8F8D-17923024FAA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435CF-6DD6-415E-B329-6B7BF43C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86BB5-40B5-46A8-A8CC-279C4FE8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1A5-2E41-4825-B5C4-7FDC915B56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09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DB4BF-CB6D-4C0A-8F3D-A6049B2AC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40FF3-2CDD-4F85-A581-0B367B684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27667-3FE2-432C-A9B7-82DDCE94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402-309F-4E6D-8F8D-17923024FAA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AEE48-67E5-41B2-873F-4CCE7C61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25E08-F95F-4FE1-B712-6B33DC0F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1A5-2E41-4825-B5C4-7FDC915B56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03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F577-CD14-4CF5-A3AF-78501BDF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30DA-415E-422B-9BC4-21E979E2E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F8EA4-7AD6-49D4-82F1-BFCE0116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402-309F-4E6D-8F8D-17923024FAA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E8071-1710-430A-B04B-922B88A2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11CE-20F7-43C8-A2B4-A60A221E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1A5-2E41-4825-B5C4-7FDC915B56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26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2507-0BF0-4B48-9A26-FEF9943F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9FD07-4C81-41BC-B4B6-4C9746FA1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CF79-4FA5-4E11-B6ED-F69AC769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402-309F-4E6D-8F8D-17923024FAA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4452C-DAC9-403B-990C-7A9E00C8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EF88A-CA93-4EE8-BDA3-6A8B45CE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1A5-2E41-4825-B5C4-7FDC915B56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9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811C-A8FE-4855-B513-01578E3D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798F-8A50-47B6-957F-EAB1E0D72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55926-CD9A-45E8-BDF2-0B2E5DAF5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12298-0573-4D90-A438-88138AB9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402-309F-4E6D-8F8D-17923024FAA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E8F3F-59B6-4625-A9FE-2CDFF86D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1DAD3-06D1-4227-9F22-6DCC549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1A5-2E41-4825-B5C4-7FDC915B56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96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7A9A-AB1A-454F-8406-18FB1397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11586-99CE-4CE1-BF23-BB2ABEDFA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82F64-C725-4E3A-B89E-2B9BC0227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6C881-E3D2-4104-8EBD-6979399C6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90CDF-6130-4A54-B02D-FE95EA32A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DBEB2-6404-4376-BEA4-43DEDEC3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402-309F-4E6D-8F8D-17923024FAA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E73E1-3936-4B79-A827-290DC4A9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2C6BA-53FF-416F-BDE1-6FAD02E9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1A5-2E41-4825-B5C4-7FDC915B56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19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9A3E-138B-486F-963D-B266479A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BA748-630E-40B5-AC0F-2648BB3F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402-309F-4E6D-8F8D-17923024FAA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7DBDC-B5E9-4DF4-8B07-D6735489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11A8B-5DBC-49F7-9B9B-31A8B5D7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1A5-2E41-4825-B5C4-7FDC915B56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12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ECB95-5162-4BC0-8663-E3FC21B9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402-309F-4E6D-8F8D-17923024FAA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C4E25-FD4C-4271-90F1-DB3E3B73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CF599-F922-4821-AF27-C11ABA60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1A5-2E41-4825-B5C4-7FDC915B56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01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BF9F-2091-4EC3-A1B5-CECA0FAB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6D461-188B-4155-9C22-1DD850B54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3757D-58DC-4F33-AACF-01878E128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EC3F8-98E5-4ACE-BF84-6BA993DF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402-309F-4E6D-8F8D-17923024FAA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90048-95AF-4F48-8253-8098E9BA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8F91B-01FE-4454-B186-7F2AFC58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1A5-2E41-4825-B5C4-7FDC915B56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35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60A1-29B6-44CA-829E-9AAC10C2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4E44B-565E-42B0-9594-6C33FF854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D46E2-0437-4BA4-A43F-AC47924FE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8B2AD-C1FB-46A6-9F39-E43B9DE6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402-309F-4E6D-8F8D-17923024FAA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26494-5C44-44EE-88D5-CCE99253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5237E-1CBF-4A3C-8DC9-B5F459D4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1A5-2E41-4825-B5C4-7FDC915B56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72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24A2C-0B8C-4A80-A809-45CE92BE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70F7E-AD3D-4D79-BE95-1D391CA34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DA02-DBFC-45A1-A5D0-443D86775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35402-309F-4E6D-8F8D-17923024FAA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34DD4-9626-4684-915A-CE7F120A9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4AE72-10B1-4017-B64F-2D45F7AA8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4C1A5-2E41-4825-B5C4-7FDC915B56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9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D50A1F8-789E-4028-93D3-BD231C9AEE2B}"/>
              </a:ext>
            </a:extLst>
          </p:cNvPr>
          <p:cNvSpPr/>
          <p:nvPr/>
        </p:nvSpPr>
        <p:spPr>
          <a:xfrm>
            <a:off x="6317949" y="630005"/>
            <a:ext cx="3052929" cy="2419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Repositório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213B7F-1E61-4E4B-970D-856E090072D3}"/>
              </a:ext>
            </a:extLst>
          </p:cNvPr>
          <p:cNvSpPr/>
          <p:nvPr/>
        </p:nvSpPr>
        <p:spPr>
          <a:xfrm>
            <a:off x="1094580" y="2082364"/>
            <a:ext cx="3052929" cy="4172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Estação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Trabalho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DDE3-A6B8-4E13-9D56-649A51D73D28}"/>
              </a:ext>
            </a:extLst>
          </p:cNvPr>
          <p:cNvSpPr/>
          <p:nvPr/>
        </p:nvSpPr>
        <p:spPr>
          <a:xfrm>
            <a:off x="6292035" y="3836221"/>
            <a:ext cx="3052929" cy="2419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IBM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D824A-CF41-4ACF-984A-3AE2D2450126}"/>
              </a:ext>
            </a:extLst>
          </p:cNvPr>
          <p:cNvSpPr/>
          <p:nvPr/>
        </p:nvSpPr>
        <p:spPr>
          <a:xfrm>
            <a:off x="1746599" y="2712263"/>
            <a:ext cx="1644746" cy="673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Spring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Código)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D44F1A-4662-4B30-ABDB-C1D4836F845B}"/>
              </a:ext>
            </a:extLst>
          </p:cNvPr>
          <p:cNvSpPr/>
          <p:nvPr/>
        </p:nvSpPr>
        <p:spPr>
          <a:xfrm>
            <a:off x="7022040" y="4840530"/>
            <a:ext cx="1644746" cy="673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9E1C04-BFB6-43B9-84AD-89808593A4E1}"/>
              </a:ext>
            </a:extLst>
          </p:cNvPr>
          <p:cNvSpPr/>
          <p:nvPr/>
        </p:nvSpPr>
        <p:spPr>
          <a:xfrm>
            <a:off x="1746599" y="5413155"/>
            <a:ext cx="1644746" cy="673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MQ Local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D31073-F457-4603-A466-0FF000267453}"/>
              </a:ext>
            </a:extLst>
          </p:cNvPr>
          <p:cNvSpPr/>
          <p:nvPr/>
        </p:nvSpPr>
        <p:spPr>
          <a:xfrm>
            <a:off x="6891341" y="1297431"/>
            <a:ext cx="1644746" cy="673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Repositório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35B679-52CA-4F6C-A0F8-BD057B12D4AD}"/>
              </a:ext>
            </a:extLst>
          </p:cNvPr>
          <p:cNvCxnSpPr>
            <a:stCxn id="5" idx="0"/>
            <a:endCxn id="8" idx="1"/>
          </p:cNvCxnSpPr>
          <p:nvPr/>
        </p:nvCxnSpPr>
        <p:spPr>
          <a:xfrm flipV="1">
            <a:off x="2568972" y="1634314"/>
            <a:ext cx="4322369" cy="1077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B3D7F3-6559-4E08-9B15-843206537EF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391345" y="3049146"/>
            <a:ext cx="3630695" cy="2128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FE867D5-B038-4295-8E10-3DB2CFA15BDB}"/>
              </a:ext>
            </a:extLst>
          </p:cNvPr>
          <p:cNvSpPr/>
          <p:nvPr/>
        </p:nvSpPr>
        <p:spPr>
          <a:xfrm>
            <a:off x="1746599" y="3588120"/>
            <a:ext cx="1644746" cy="673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 (</a:t>
            </a:r>
            <a:r>
              <a:rPr lang="en-US" dirty="0" err="1">
                <a:solidFill>
                  <a:schemeClr val="tx1"/>
                </a:solidFill>
              </a:rPr>
              <a:t>runmqsc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218D83-B78D-4266-8975-8B2C9E087910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>
            <a:off x="3391345" y="3925003"/>
            <a:ext cx="3630695" cy="125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492143-DA09-4184-B1EE-311B5AAB6168}"/>
              </a:ext>
            </a:extLst>
          </p:cNvPr>
          <p:cNvSpPr/>
          <p:nvPr/>
        </p:nvSpPr>
        <p:spPr>
          <a:xfrm>
            <a:off x="1746599" y="4509138"/>
            <a:ext cx="1644746" cy="673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Console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FBB2CA-6BC9-410E-8A15-D1C8EBFFD1B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391345" y="4846021"/>
            <a:ext cx="3630695" cy="377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78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BBB467-AACA-45CC-BACC-965C68210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78"/>
          <a:stretch/>
        </p:blipFill>
        <p:spPr>
          <a:xfrm>
            <a:off x="160773" y="170822"/>
            <a:ext cx="12192000" cy="635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1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Zanetti de Almeida</dc:creator>
  <cp:lastModifiedBy>Alexandre Zanetti de Almeida</cp:lastModifiedBy>
  <cp:revision>7</cp:revision>
  <dcterms:created xsi:type="dcterms:W3CDTF">2020-08-31T12:22:32Z</dcterms:created>
  <dcterms:modified xsi:type="dcterms:W3CDTF">2020-08-31T12:39:11Z</dcterms:modified>
</cp:coreProperties>
</file>