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82574-E6C1-4A07-928C-117D6F16190E}" v="1276" dt="2021-09-25T17:01:0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Alves Pereira" userId="86c29462c141b737" providerId="LiveId" clId="{D8B82574-E6C1-4A07-928C-117D6F16190E}"/>
    <pc:docChg chg="undo custSel addSld modSld">
      <pc:chgData name="Marcelo Alves Pereira" userId="86c29462c141b737" providerId="LiveId" clId="{D8B82574-E6C1-4A07-928C-117D6F16190E}" dt="2021-09-25T17:01:05.626" v="1270" actId="20577"/>
      <pc:docMkLst>
        <pc:docMk/>
      </pc:docMkLst>
      <pc:sldChg chg="modSp">
        <pc:chgData name="Marcelo Alves Pereira" userId="86c29462c141b737" providerId="LiveId" clId="{D8B82574-E6C1-4A07-928C-117D6F16190E}" dt="2021-09-25T16:58:00.951" v="1233" actId="20577"/>
        <pc:sldMkLst>
          <pc:docMk/>
          <pc:sldMk cId="3546732777" sldId="257"/>
        </pc:sldMkLst>
        <pc:graphicFrameChg chg="mod">
          <ac:chgData name="Marcelo Alves Pereira" userId="86c29462c141b737" providerId="LiveId" clId="{D8B82574-E6C1-4A07-928C-117D6F16190E}" dt="2021-09-25T16:58:00.951" v="1233" actId="20577"/>
          <ac:graphicFrameMkLst>
            <pc:docMk/>
            <pc:sldMk cId="3546732777" sldId="257"/>
            <ac:graphicFrameMk id="4" creationId="{FEEE29FD-C66D-4222-BAFE-5BAAD81FBC84}"/>
          </ac:graphicFrameMkLst>
        </pc:graphicFrameChg>
      </pc:sldChg>
      <pc:sldChg chg="addSp delSp modSp new mod">
        <pc:chgData name="Marcelo Alves Pereira" userId="86c29462c141b737" providerId="LiveId" clId="{D8B82574-E6C1-4A07-928C-117D6F16190E}" dt="2021-09-25T17:01:05.626" v="1270" actId="20577"/>
        <pc:sldMkLst>
          <pc:docMk/>
          <pc:sldMk cId="3049938711" sldId="258"/>
        </pc:sldMkLst>
        <pc:spChg chg="del">
          <ac:chgData name="Marcelo Alves Pereira" userId="86c29462c141b737" providerId="LiveId" clId="{D8B82574-E6C1-4A07-928C-117D6F16190E}" dt="2021-09-25T16:44:43.074" v="112" actId="1032"/>
          <ac:spMkLst>
            <pc:docMk/>
            <pc:sldMk cId="3049938711" sldId="258"/>
            <ac:spMk id="3" creationId="{D8BF500F-68BE-4715-AF8D-C3DD4B1C1C76}"/>
          </ac:spMkLst>
        </pc:spChg>
        <pc:graphicFrameChg chg="add mod modGraphic">
          <ac:chgData name="Marcelo Alves Pereira" userId="86c29462c141b737" providerId="LiveId" clId="{D8B82574-E6C1-4A07-928C-117D6F16190E}" dt="2021-09-25T17:01:05.626" v="1270" actId="20577"/>
          <ac:graphicFrameMkLst>
            <pc:docMk/>
            <pc:sldMk cId="3049938711" sldId="258"/>
            <ac:graphicFrameMk id="4" creationId="{5A673F44-0954-494C-823E-A4D832028A57}"/>
          </ac:graphicFrameMkLst>
        </pc:graphicFrameChg>
      </pc:sldChg>
      <pc:sldChg chg="new">
        <pc:chgData name="Marcelo Alves Pereira" userId="86c29462c141b737" providerId="LiveId" clId="{D8B82574-E6C1-4A07-928C-117D6F16190E}" dt="2021-09-25T16:58:07.704" v="1234" actId="680"/>
        <pc:sldMkLst>
          <pc:docMk/>
          <pc:sldMk cId="1012132890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9C70E-A459-4EB6-B0FE-C0FC0BDC607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F56110-261B-4BD9-80AF-3AE9803AE527}">
      <dgm:prSet phldrT="[Text]"/>
      <dgm:spPr/>
      <dgm:t>
        <a:bodyPr/>
        <a:lstStyle/>
        <a:p>
          <a:r>
            <a:rPr lang="en-US" dirty="0"/>
            <a:t>Playlist</a:t>
          </a:r>
        </a:p>
      </dgm:t>
    </dgm:pt>
    <dgm:pt modelId="{50D5F009-18D2-4413-BB7F-61743ADFF98B}" type="parTrans" cxnId="{447B68F8-D346-4BB3-A296-09E3711DB2D3}">
      <dgm:prSet/>
      <dgm:spPr/>
      <dgm:t>
        <a:bodyPr/>
        <a:lstStyle/>
        <a:p>
          <a:endParaRPr lang="en-US"/>
        </a:p>
      </dgm:t>
    </dgm:pt>
    <dgm:pt modelId="{D565FBF7-6432-48F1-A0F4-BBC87A3CB5BD}" type="sibTrans" cxnId="{447B68F8-D346-4BB3-A296-09E3711DB2D3}">
      <dgm:prSet/>
      <dgm:spPr/>
      <dgm:t>
        <a:bodyPr/>
        <a:lstStyle/>
        <a:p>
          <a:endParaRPr lang="en-US"/>
        </a:p>
      </dgm:t>
    </dgm:pt>
    <dgm:pt modelId="{0D2947BA-BDF0-4703-9AC2-A163AFF191D5}">
      <dgm:prSet phldrT="[Text]"/>
      <dgm:spPr/>
      <dgm:t>
        <a:bodyPr/>
        <a:lstStyle/>
        <a:p>
          <a:r>
            <a:rPr lang="en-US"/>
            <a:t>name</a:t>
          </a:r>
          <a:endParaRPr lang="en-US" dirty="0"/>
        </a:p>
      </dgm:t>
    </dgm:pt>
    <dgm:pt modelId="{11BBB9C6-A4FE-4F6F-A82C-8E3022F33ADD}" type="parTrans" cxnId="{4D940E76-69AE-4CD4-8073-27EF085E8423}">
      <dgm:prSet/>
      <dgm:spPr/>
      <dgm:t>
        <a:bodyPr/>
        <a:lstStyle/>
        <a:p>
          <a:endParaRPr lang="en-US"/>
        </a:p>
      </dgm:t>
    </dgm:pt>
    <dgm:pt modelId="{F24D30B4-7192-4A59-8581-4E0BEF52EDCB}" type="sibTrans" cxnId="{4D940E76-69AE-4CD4-8073-27EF085E8423}">
      <dgm:prSet/>
      <dgm:spPr/>
      <dgm:t>
        <a:bodyPr/>
        <a:lstStyle/>
        <a:p>
          <a:endParaRPr lang="en-US"/>
        </a:p>
      </dgm:t>
    </dgm:pt>
    <dgm:pt modelId="{A868C5D4-1E0F-461E-9C38-70477C558BE8}">
      <dgm:prSet phldrT="[Text]"/>
      <dgm:spPr/>
      <dgm:t>
        <a:bodyPr/>
        <a:lstStyle/>
        <a:p>
          <a:r>
            <a:rPr lang="en-US" dirty="0"/>
            <a:t>Songs</a:t>
          </a:r>
        </a:p>
      </dgm:t>
    </dgm:pt>
    <dgm:pt modelId="{DE80F816-F5AB-4E89-8A26-E4BB77C7B786}" type="parTrans" cxnId="{AB740A6C-3264-4A62-BA0F-AA7677440288}">
      <dgm:prSet/>
      <dgm:spPr/>
      <dgm:t>
        <a:bodyPr/>
        <a:lstStyle/>
        <a:p>
          <a:endParaRPr lang="en-US"/>
        </a:p>
      </dgm:t>
    </dgm:pt>
    <dgm:pt modelId="{DE8E09E8-BEBB-411C-B8DE-C42975D45BC3}" type="sibTrans" cxnId="{AB740A6C-3264-4A62-BA0F-AA7677440288}">
      <dgm:prSet/>
      <dgm:spPr/>
      <dgm:t>
        <a:bodyPr/>
        <a:lstStyle/>
        <a:p>
          <a:endParaRPr lang="en-US"/>
        </a:p>
      </dgm:t>
    </dgm:pt>
    <dgm:pt modelId="{00F74291-CB23-44F8-A301-C62852C54B3D}">
      <dgm:prSet phldrT="[Text]"/>
      <dgm:spPr/>
      <dgm:t>
        <a:bodyPr/>
        <a:lstStyle/>
        <a:p>
          <a:r>
            <a:rPr lang="en-US" dirty="0"/>
            <a:t>Artist</a:t>
          </a:r>
        </a:p>
      </dgm:t>
    </dgm:pt>
    <dgm:pt modelId="{773ACE42-BEB2-4123-B547-9AE7133C64FD}" type="parTrans" cxnId="{45DD4254-A2AC-4C8D-9EE4-06E4D9042A9F}">
      <dgm:prSet/>
      <dgm:spPr/>
      <dgm:t>
        <a:bodyPr/>
        <a:lstStyle/>
        <a:p>
          <a:endParaRPr lang="en-US"/>
        </a:p>
      </dgm:t>
    </dgm:pt>
    <dgm:pt modelId="{C0CE84CB-E70C-4390-9BBC-4D753569D3D0}" type="sibTrans" cxnId="{45DD4254-A2AC-4C8D-9EE4-06E4D9042A9F}">
      <dgm:prSet/>
      <dgm:spPr/>
      <dgm:t>
        <a:bodyPr/>
        <a:lstStyle/>
        <a:p>
          <a:endParaRPr lang="en-US"/>
        </a:p>
      </dgm:t>
    </dgm:pt>
    <dgm:pt modelId="{86D5C68D-A873-4786-BDAF-5A846236A693}">
      <dgm:prSet phldrT="[Text]"/>
      <dgm:spPr/>
      <dgm:t>
        <a:bodyPr/>
        <a:lstStyle/>
        <a:p>
          <a:r>
            <a:rPr lang="en-US" dirty="0"/>
            <a:t>Album</a:t>
          </a:r>
        </a:p>
      </dgm:t>
    </dgm:pt>
    <dgm:pt modelId="{974EA8A4-8538-4B6B-9C8F-83BA9C027802}" type="parTrans" cxnId="{6D5115AE-BD4E-4DBA-9337-20C69A69A1CD}">
      <dgm:prSet/>
      <dgm:spPr/>
      <dgm:t>
        <a:bodyPr/>
        <a:lstStyle/>
        <a:p>
          <a:endParaRPr lang="en-US"/>
        </a:p>
      </dgm:t>
    </dgm:pt>
    <dgm:pt modelId="{F5895CFA-FFF7-4CBF-8FD8-AC32F589655B}" type="sibTrans" cxnId="{6D5115AE-BD4E-4DBA-9337-20C69A69A1CD}">
      <dgm:prSet/>
      <dgm:spPr/>
      <dgm:t>
        <a:bodyPr/>
        <a:lstStyle/>
        <a:p>
          <a:endParaRPr lang="en-US"/>
        </a:p>
      </dgm:t>
    </dgm:pt>
    <dgm:pt modelId="{5C84EA9C-12A2-43BD-BB90-7385D30804B9}">
      <dgm:prSet phldrT="[Text]"/>
      <dgm:spPr/>
      <dgm:t>
        <a:bodyPr/>
        <a:lstStyle/>
        <a:p>
          <a:r>
            <a:rPr lang="en-US" dirty="0"/>
            <a:t>Album</a:t>
          </a:r>
        </a:p>
      </dgm:t>
    </dgm:pt>
    <dgm:pt modelId="{8D2FD809-3398-48EA-B5C8-C04520006A2E}" type="parTrans" cxnId="{929E9139-6BE4-4280-B782-AD354F3EE0ED}">
      <dgm:prSet/>
      <dgm:spPr/>
      <dgm:t>
        <a:bodyPr/>
        <a:lstStyle/>
        <a:p>
          <a:endParaRPr lang="en-US"/>
        </a:p>
      </dgm:t>
    </dgm:pt>
    <dgm:pt modelId="{17813DDC-E56B-4BA0-B60E-10708B2E11A3}" type="sibTrans" cxnId="{929E9139-6BE4-4280-B782-AD354F3EE0ED}">
      <dgm:prSet/>
      <dgm:spPr/>
      <dgm:t>
        <a:bodyPr/>
        <a:lstStyle/>
        <a:p>
          <a:endParaRPr lang="en-US"/>
        </a:p>
      </dgm:t>
    </dgm:pt>
    <dgm:pt modelId="{4DD0073F-A968-4886-A56E-647BE0B17F93}">
      <dgm:prSet phldrT="[Text]"/>
      <dgm:spPr/>
      <dgm:t>
        <a:bodyPr/>
        <a:lstStyle/>
        <a:p>
          <a:r>
            <a:rPr lang="en-US" dirty="0"/>
            <a:t>Songs</a:t>
          </a:r>
        </a:p>
      </dgm:t>
    </dgm:pt>
    <dgm:pt modelId="{1266E7A2-23FA-4C2B-B4D4-BB1404784578}" type="parTrans" cxnId="{B91029A8-C109-4690-ACD0-7D8946E153F8}">
      <dgm:prSet/>
      <dgm:spPr/>
      <dgm:t>
        <a:bodyPr/>
        <a:lstStyle/>
        <a:p>
          <a:endParaRPr lang="en-US"/>
        </a:p>
      </dgm:t>
    </dgm:pt>
    <dgm:pt modelId="{2429E9C5-D387-4AB2-9DE4-76504798E9D7}" type="sibTrans" cxnId="{B91029A8-C109-4690-ACD0-7D8946E153F8}">
      <dgm:prSet/>
      <dgm:spPr/>
      <dgm:t>
        <a:bodyPr/>
        <a:lstStyle/>
        <a:p>
          <a:endParaRPr lang="en-US"/>
        </a:p>
      </dgm:t>
    </dgm:pt>
    <dgm:pt modelId="{96239438-C908-4D4D-8B32-6AEB6C1CCFE3}">
      <dgm:prSet phldrT="[Text]"/>
      <dgm:spPr/>
      <dgm:t>
        <a:bodyPr/>
        <a:lstStyle/>
        <a:p>
          <a:r>
            <a:rPr lang="en-US" dirty="0"/>
            <a:t>Year</a:t>
          </a:r>
        </a:p>
      </dgm:t>
    </dgm:pt>
    <dgm:pt modelId="{01CE328E-6561-410B-A493-0A6ECCF040E8}" type="parTrans" cxnId="{CBC491AB-BCC7-44FD-9FE4-E914FD3CE962}">
      <dgm:prSet/>
      <dgm:spPr/>
      <dgm:t>
        <a:bodyPr/>
        <a:lstStyle/>
        <a:p>
          <a:endParaRPr lang="en-US"/>
        </a:p>
      </dgm:t>
    </dgm:pt>
    <dgm:pt modelId="{35CAAB6F-5CF3-46BD-9CB2-FC26981CE5E2}" type="sibTrans" cxnId="{CBC491AB-BCC7-44FD-9FE4-E914FD3CE962}">
      <dgm:prSet/>
      <dgm:spPr/>
      <dgm:t>
        <a:bodyPr/>
        <a:lstStyle/>
        <a:p>
          <a:endParaRPr lang="en-US"/>
        </a:p>
      </dgm:t>
    </dgm:pt>
    <dgm:pt modelId="{A60EC869-2075-4009-8B4A-EE1F9DB3F6DE}">
      <dgm:prSet phldrT="[Text]"/>
      <dgm:spPr/>
      <dgm:t>
        <a:bodyPr/>
        <a:lstStyle/>
        <a:p>
          <a:r>
            <a:rPr lang="en-US" dirty="0"/>
            <a:t>Year</a:t>
          </a:r>
        </a:p>
      </dgm:t>
    </dgm:pt>
    <dgm:pt modelId="{F4DD7863-FC59-471B-8F04-C0538FAE64F6}" type="parTrans" cxnId="{176ECB12-6C18-40ED-9C11-06B5F45159AF}">
      <dgm:prSet/>
      <dgm:spPr/>
      <dgm:t>
        <a:bodyPr/>
        <a:lstStyle/>
        <a:p>
          <a:endParaRPr lang="en-US"/>
        </a:p>
      </dgm:t>
    </dgm:pt>
    <dgm:pt modelId="{D9BE1027-5011-4FD6-A3D7-2B9F2D0B9D6E}" type="sibTrans" cxnId="{176ECB12-6C18-40ED-9C11-06B5F45159AF}">
      <dgm:prSet/>
      <dgm:spPr/>
      <dgm:t>
        <a:bodyPr/>
        <a:lstStyle/>
        <a:p>
          <a:endParaRPr lang="en-US"/>
        </a:p>
      </dgm:t>
    </dgm:pt>
    <dgm:pt modelId="{77615FEB-7AA1-44C0-A0B3-48B75D381F51}">
      <dgm:prSet phldrT="[Text]"/>
      <dgm:spPr/>
      <dgm:t>
        <a:bodyPr/>
        <a:lstStyle/>
        <a:p>
          <a:r>
            <a:rPr lang="en-US" dirty="0"/>
            <a:t>Other Artists</a:t>
          </a:r>
        </a:p>
      </dgm:t>
    </dgm:pt>
    <dgm:pt modelId="{DF8C44D2-3290-4264-A9AC-8AA9CCDDED5C}" type="parTrans" cxnId="{9B918873-34D8-4EFD-BBAD-C592E734E96A}">
      <dgm:prSet/>
      <dgm:spPr/>
      <dgm:t>
        <a:bodyPr/>
        <a:lstStyle/>
        <a:p>
          <a:endParaRPr lang="en-US"/>
        </a:p>
      </dgm:t>
    </dgm:pt>
    <dgm:pt modelId="{3FAE967A-4299-435A-9794-EF29DFB8A10E}" type="sibTrans" cxnId="{9B918873-34D8-4EFD-BBAD-C592E734E96A}">
      <dgm:prSet/>
      <dgm:spPr/>
      <dgm:t>
        <a:bodyPr/>
        <a:lstStyle/>
        <a:p>
          <a:endParaRPr lang="en-US"/>
        </a:p>
      </dgm:t>
    </dgm:pt>
    <dgm:pt modelId="{A3263885-F634-446A-99DA-9ADEC75C31A9}">
      <dgm:prSet phldrT="[Text]"/>
      <dgm:spPr/>
      <dgm:t>
        <a:bodyPr/>
        <a:lstStyle/>
        <a:p>
          <a:r>
            <a:rPr lang="en-US" dirty="0"/>
            <a:t>Other </a:t>
          </a:r>
        </a:p>
      </dgm:t>
    </dgm:pt>
    <dgm:pt modelId="{4758890C-19A1-4299-9D44-9CF91874739D}" type="parTrans" cxnId="{F1806624-F79D-494B-9611-255B39B7AD89}">
      <dgm:prSet/>
      <dgm:spPr/>
      <dgm:t>
        <a:bodyPr/>
        <a:lstStyle/>
        <a:p>
          <a:endParaRPr lang="en-US"/>
        </a:p>
      </dgm:t>
    </dgm:pt>
    <dgm:pt modelId="{7DA4751A-9539-49F2-8B33-677155C6362A}" type="sibTrans" cxnId="{F1806624-F79D-494B-9611-255B39B7AD89}">
      <dgm:prSet/>
      <dgm:spPr/>
      <dgm:t>
        <a:bodyPr/>
        <a:lstStyle/>
        <a:p>
          <a:endParaRPr lang="en-US"/>
        </a:p>
      </dgm:t>
    </dgm:pt>
    <dgm:pt modelId="{475356E7-BA23-4764-A436-5628B3F06EAB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position</a:t>
          </a:r>
          <a:endParaRPr lang="en-US" dirty="0"/>
        </a:p>
      </dgm:t>
    </dgm:pt>
    <dgm:pt modelId="{F68B816C-DFA0-4C45-91DA-C242EFCC2865}" type="parTrans" cxnId="{499E381D-EC2E-4C2B-BC08-0BDF43DCD92E}">
      <dgm:prSet/>
      <dgm:spPr/>
      <dgm:t>
        <a:bodyPr/>
        <a:lstStyle/>
        <a:p>
          <a:endParaRPr lang="en-US"/>
        </a:p>
      </dgm:t>
    </dgm:pt>
    <dgm:pt modelId="{13DFE382-E120-4F20-B6F7-8E8A27DA86C3}" type="sibTrans" cxnId="{499E381D-EC2E-4C2B-BC08-0BDF43DCD92E}">
      <dgm:prSet/>
      <dgm:spPr/>
      <dgm:t>
        <a:bodyPr/>
        <a:lstStyle/>
        <a:p>
          <a:endParaRPr lang="en-US"/>
        </a:p>
      </dgm:t>
    </dgm:pt>
    <dgm:pt modelId="{7E57810D-38D0-4C3F-A6EB-9529EAF97E09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artist_name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C29B295D-5F66-4EF7-91D4-8A24D94DB2F9}" type="parTrans" cxnId="{EAD15AE5-A4E5-4519-B6AB-D305D07EE960}">
      <dgm:prSet/>
      <dgm:spPr/>
      <dgm:t>
        <a:bodyPr/>
        <a:lstStyle/>
        <a:p>
          <a:endParaRPr lang="en-US"/>
        </a:p>
      </dgm:t>
    </dgm:pt>
    <dgm:pt modelId="{C7124F06-475D-4935-8135-9C8505B8697B}" type="sibTrans" cxnId="{EAD15AE5-A4E5-4519-B6AB-D305D07EE960}">
      <dgm:prSet/>
      <dgm:spPr/>
      <dgm:t>
        <a:bodyPr/>
        <a:lstStyle/>
        <a:p>
          <a:endParaRPr lang="en-US"/>
        </a:p>
      </dgm:t>
    </dgm:pt>
    <dgm:pt modelId="{6DBBD67F-D155-4C99-B3B0-1A78BBB3BDD6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track_uri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5D95C0AC-CFD5-461C-BE43-FC528844DCBC}" type="parTrans" cxnId="{BD1F79BF-DCB7-409C-B1E7-254C4331FFE4}">
      <dgm:prSet/>
      <dgm:spPr/>
      <dgm:t>
        <a:bodyPr/>
        <a:lstStyle/>
        <a:p>
          <a:endParaRPr lang="en-US"/>
        </a:p>
      </dgm:t>
    </dgm:pt>
    <dgm:pt modelId="{02896C17-2756-4A61-B5AF-759EAD022819}" type="sibTrans" cxnId="{BD1F79BF-DCB7-409C-B1E7-254C4331FFE4}">
      <dgm:prSet/>
      <dgm:spPr/>
      <dgm:t>
        <a:bodyPr/>
        <a:lstStyle/>
        <a:p>
          <a:endParaRPr lang="en-US"/>
        </a:p>
      </dgm:t>
    </dgm:pt>
    <dgm:pt modelId="{24546C89-DF99-4CD1-9CD4-1F34F9D9F9B7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artist_uri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593A07FB-2FF8-42E5-B909-932A80C0E483}" type="parTrans" cxnId="{9518797D-91EC-4737-8309-7D4F583FC8B9}">
      <dgm:prSet/>
      <dgm:spPr/>
      <dgm:t>
        <a:bodyPr/>
        <a:lstStyle/>
        <a:p>
          <a:endParaRPr lang="en-US"/>
        </a:p>
      </dgm:t>
    </dgm:pt>
    <dgm:pt modelId="{0E563D0B-F09E-43E0-BB0F-8CD5BFBA5FD6}" type="sibTrans" cxnId="{9518797D-91EC-4737-8309-7D4F583FC8B9}">
      <dgm:prSet/>
      <dgm:spPr/>
      <dgm:t>
        <a:bodyPr/>
        <a:lstStyle/>
        <a:p>
          <a:endParaRPr lang="en-US"/>
        </a:p>
      </dgm:t>
    </dgm:pt>
    <dgm:pt modelId="{1EC91069-E7B6-463E-A3CA-BA0E92FB9C4C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track_name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1FDAFDB9-B215-4E9E-8770-2AFB25BD7EE0}" type="parTrans" cxnId="{1D164C08-0E08-4BC1-A047-AF261CD8F077}">
      <dgm:prSet/>
      <dgm:spPr/>
      <dgm:t>
        <a:bodyPr/>
        <a:lstStyle/>
        <a:p>
          <a:endParaRPr lang="en-US"/>
        </a:p>
      </dgm:t>
    </dgm:pt>
    <dgm:pt modelId="{CF1593FF-B5AB-4EB1-A9D8-CA3BCB01A345}" type="sibTrans" cxnId="{1D164C08-0E08-4BC1-A047-AF261CD8F077}">
      <dgm:prSet/>
      <dgm:spPr/>
      <dgm:t>
        <a:bodyPr/>
        <a:lstStyle/>
        <a:p>
          <a:endParaRPr lang="en-US"/>
        </a:p>
      </dgm:t>
    </dgm:pt>
    <dgm:pt modelId="{1B199AE2-C953-4342-93F7-6121BC9DF164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album_uri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B150386E-991A-465F-A5C1-920ED4A66D08}" type="parTrans" cxnId="{095FCD0A-E964-4C69-BB97-A6DAF9F48CDF}">
      <dgm:prSet/>
      <dgm:spPr/>
      <dgm:t>
        <a:bodyPr/>
        <a:lstStyle/>
        <a:p>
          <a:endParaRPr lang="en-US"/>
        </a:p>
      </dgm:t>
    </dgm:pt>
    <dgm:pt modelId="{D9BF382C-741F-41FE-9E5F-0C597825914C}" type="sibTrans" cxnId="{095FCD0A-E964-4C69-BB97-A6DAF9F48CDF}">
      <dgm:prSet/>
      <dgm:spPr/>
      <dgm:t>
        <a:bodyPr/>
        <a:lstStyle/>
        <a:p>
          <a:endParaRPr lang="en-US"/>
        </a:p>
      </dgm:t>
    </dgm:pt>
    <dgm:pt modelId="{0A3804DF-132C-4A21-9241-EBC08D3B42FF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duration_ms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FED0D14C-A393-4855-983E-FEA153CBDF49}" type="parTrans" cxnId="{F9B6083D-433D-42B9-899E-D9628184A476}">
      <dgm:prSet/>
      <dgm:spPr/>
      <dgm:t>
        <a:bodyPr/>
        <a:lstStyle/>
        <a:p>
          <a:endParaRPr lang="en-US"/>
        </a:p>
      </dgm:t>
    </dgm:pt>
    <dgm:pt modelId="{A2BA38EE-F5A4-47BD-AE51-D7BE19BE7840}" type="sibTrans" cxnId="{F9B6083D-433D-42B9-899E-D9628184A476}">
      <dgm:prSet/>
      <dgm:spPr/>
      <dgm:t>
        <a:bodyPr/>
        <a:lstStyle/>
        <a:p>
          <a:endParaRPr lang="en-US"/>
        </a:p>
      </dgm:t>
    </dgm:pt>
    <dgm:pt modelId="{935F0899-DBF9-45CF-B5ED-288054098D30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album_name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B82BA29F-9139-4B0B-9FD0-7611DFB0614B}" type="parTrans" cxnId="{4A44E1A9-C1AE-47FF-8A23-EDC0CA772E86}">
      <dgm:prSet/>
      <dgm:spPr/>
      <dgm:t>
        <a:bodyPr/>
        <a:lstStyle/>
        <a:p>
          <a:endParaRPr lang="en-US"/>
        </a:p>
      </dgm:t>
    </dgm:pt>
    <dgm:pt modelId="{193A73A9-1058-46CB-BE5D-9259B29460EE}" type="sibTrans" cxnId="{4A44E1A9-C1AE-47FF-8A23-EDC0CA772E86}">
      <dgm:prSet/>
      <dgm:spPr/>
      <dgm:t>
        <a:bodyPr/>
        <a:lstStyle/>
        <a:p>
          <a:endParaRPr lang="en-US"/>
        </a:p>
      </dgm:t>
    </dgm:pt>
    <dgm:pt modelId="{6A677BCB-BDF1-48E7-84D5-8357F01B08DC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7425CDD2-EE3B-41CD-A71F-6756BF264E0D}" type="parTrans" cxnId="{26C600C8-0CAF-4B28-9B47-9157C9BE5FA0}">
      <dgm:prSet/>
      <dgm:spPr/>
      <dgm:t>
        <a:bodyPr/>
        <a:lstStyle/>
        <a:p>
          <a:endParaRPr lang="en-US"/>
        </a:p>
      </dgm:t>
    </dgm:pt>
    <dgm:pt modelId="{658F264A-D311-4E8B-939F-38B56EBFC480}" type="sibTrans" cxnId="{26C600C8-0CAF-4B28-9B47-9157C9BE5FA0}">
      <dgm:prSet/>
      <dgm:spPr/>
      <dgm:t>
        <a:bodyPr/>
        <a:lstStyle/>
        <a:p>
          <a:endParaRPr lang="en-US"/>
        </a:p>
      </dgm:t>
    </dgm:pt>
    <dgm:pt modelId="{786C1692-260D-43D5-80B0-F5D2D6D31D8A}">
      <dgm:prSet/>
      <dgm:spPr/>
      <dgm:t>
        <a:bodyPr/>
        <a:lstStyle/>
        <a:p>
          <a:r>
            <a:rPr lang="en-US"/>
            <a:t>pid</a:t>
          </a:r>
        </a:p>
      </dgm:t>
    </dgm:pt>
    <dgm:pt modelId="{5B73E191-E262-46CC-AB73-0A9F4779C681}" type="parTrans" cxnId="{802A75AC-77F9-4901-8C47-1E1361752991}">
      <dgm:prSet/>
      <dgm:spPr/>
      <dgm:t>
        <a:bodyPr/>
        <a:lstStyle/>
        <a:p>
          <a:endParaRPr lang="en-US"/>
        </a:p>
      </dgm:t>
    </dgm:pt>
    <dgm:pt modelId="{3C5C05E8-9423-4BF2-9FE9-D723FD0D8305}" type="sibTrans" cxnId="{802A75AC-77F9-4901-8C47-1E1361752991}">
      <dgm:prSet/>
      <dgm:spPr/>
      <dgm:t>
        <a:bodyPr/>
        <a:lstStyle/>
        <a:p>
          <a:endParaRPr lang="en-US"/>
        </a:p>
      </dgm:t>
    </dgm:pt>
    <dgm:pt modelId="{BDF0BA54-7E9D-41BC-B939-54D0387D5F96}">
      <dgm:prSet/>
      <dgm:spPr/>
      <dgm:t>
        <a:bodyPr/>
        <a:lstStyle/>
        <a:p>
          <a:r>
            <a:rPr lang="en-US"/>
            <a:t>modified_at</a:t>
          </a:r>
        </a:p>
      </dgm:t>
    </dgm:pt>
    <dgm:pt modelId="{D544DF63-2F85-4B52-A5B8-27FA8B83F37D}" type="parTrans" cxnId="{848ADD6E-42AD-4C9D-9B09-B6959550B746}">
      <dgm:prSet/>
      <dgm:spPr/>
      <dgm:t>
        <a:bodyPr/>
        <a:lstStyle/>
        <a:p>
          <a:endParaRPr lang="en-US"/>
        </a:p>
      </dgm:t>
    </dgm:pt>
    <dgm:pt modelId="{B190214D-23A5-4ED4-97F1-331A72CFF822}" type="sibTrans" cxnId="{848ADD6E-42AD-4C9D-9B09-B6959550B746}">
      <dgm:prSet/>
      <dgm:spPr/>
      <dgm:t>
        <a:bodyPr/>
        <a:lstStyle/>
        <a:p>
          <a:endParaRPr lang="en-US"/>
        </a:p>
      </dgm:t>
    </dgm:pt>
    <dgm:pt modelId="{64E48588-82CF-4F09-8B87-80B75C6A01EF}">
      <dgm:prSet/>
      <dgm:spPr/>
      <dgm:t>
        <a:bodyPr/>
        <a:lstStyle/>
        <a:p>
          <a:r>
            <a:rPr lang="en-US"/>
            <a:t>num_albums</a:t>
          </a:r>
        </a:p>
      </dgm:t>
    </dgm:pt>
    <dgm:pt modelId="{429B17EF-74F4-4E4D-B0A6-ADFCA0D36466}" type="parTrans" cxnId="{BC94E71F-86A3-4CF8-82DB-00CCC981B9DC}">
      <dgm:prSet/>
      <dgm:spPr/>
      <dgm:t>
        <a:bodyPr/>
        <a:lstStyle/>
        <a:p>
          <a:endParaRPr lang="en-US"/>
        </a:p>
      </dgm:t>
    </dgm:pt>
    <dgm:pt modelId="{8F7D1944-11D3-4D4D-8D94-D7A202662CD7}" type="sibTrans" cxnId="{BC94E71F-86A3-4CF8-82DB-00CCC981B9DC}">
      <dgm:prSet/>
      <dgm:spPr/>
      <dgm:t>
        <a:bodyPr/>
        <a:lstStyle/>
        <a:p>
          <a:endParaRPr lang="en-US"/>
        </a:p>
      </dgm:t>
    </dgm:pt>
    <dgm:pt modelId="{F6E32F02-84FA-45D3-AF1E-E3CBC9250B80}">
      <dgm:prSet/>
      <dgm:spPr/>
      <dgm:t>
        <a:bodyPr/>
        <a:lstStyle/>
        <a:p>
          <a:r>
            <a:rPr lang="en-US"/>
            <a:t>num_tracks</a:t>
          </a:r>
        </a:p>
      </dgm:t>
    </dgm:pt>
    <dgm:pt modelId="{2A0AD9A8-9AD5-457C-8405-2C9F011D14E7}" type="parTrans" cxnId="{FD39A859-7FA4-446D-A430-0974D9448455}">
      <dgm:prSet/>
      <dgm:spPr/>
      <dgm:t>
        <a:bodyPr/>
        <a:lstStyle/>
        <a:p>
          <a:endParaRPr lang="en-US"/>
        </a:p>
      </dgm:t>
    </dgm:pt>
    <dgm:pt modelId="{807B656D-800C-4053-912B-46C1AFB0320C}" type="sibTrans" cxnId="{FD39A859-7FA4-446D-A430-0974D9448455}">
      <dgm:prSet/>
      <dgm:spPr/>
      <dgm:t>
        <a:bodyPr/>
        <a:lstStyle/>
        <a:p>
          <a:endParaRPr lang="en-US"/>
        </a:p>
      </dgm:t>
    </dgm:pt>
    <dgm:pt modelId="{1D34C67C-700D-4366-A993-38F09C18E27E}">
      <dgm:prSet/>
      <dgm:spPr/>
      <dgm:t>
        <a:bodyPr/>
        <a:lstStyle/>
        <a:p>
          <a:r>
            <a:rPr lang="en-US"/>
            <a:t>num_followers</a:t>
          </a:r>
        </a:p>
      </dgm:t>
    </dgm:pt>
    <dgm:pt modelId="{F3B3BED6-DC0B-4363-BC9C-2BEF5C61054E}" type="parTrans" cxnId="{3BDB0645-7B0D-4589-A056-8BDE9588E686}">
      <dgm:prSet/>
      <dgm:spPr/>
      <dgm:t>
        <a:bodyPr/>
        <a:lstStyle/>
        <a:p>
          <a:endParaRPr lang="en-US"/>
        </a:p>
      </dgm:t>
    </dgm:pt>
    <dgm:pt modelId="{2C4FFE19-82DC-4B3B-A59F-5FC917A80F41}" type="sibTrans" cxnId="{3BDB0645-7B0D-4589-A056-8BDE9588E686}">
      <dgm:prSet/>
      <dgm:spPr/>
      <dgm:t>
        <a:bodyPr/>
        <a:lstStyle/>
        <a:p>
          <a:endParaRPr lang="en-US"/>
        </a:p>
      </dgm:t>
    </dgm:pt>
    <dgm:pt modelId="{D77749C1-4D64-4598-A861-016DF279712A}">
      <dgm:prSet/>
      <dgm:spPr/>
      <dgm:t>
        <a:bodyPr/>
        <a:lstStyle/>
        <a:p>
          <a:r>
            <a:rPr lang="en-US"/>
            <a:t>num_edits</a:t>
          </a:r>
        </a:p>
      </dgm:t>
    </dgm:pt>
    <dgm:pt modelId="{B6650D09-15EB-4718-B634-DF88953B244F}" type="parTrans" cxnId="{3B2B0C8D-3D39-4EDD-A117-44545AD4AE24}">
      <dgm:prSet/>
      <dgm:spPr/>
      <dgm:t>
        <a:bodyPr/>
        <a:lstStyle/>
        <a:p>
          <a:endParaRPr lang="en-US"/>
        </a:p>
      </dgm:t>
    </dgm:pt>
    <dgm:pt modelId="{8BFEBC40-6534-4F98-8665-9E0936B0553F}" type="sibTrans" cxnId="{3B2B0C8D-3D39-4EDD-A117-44545AD4AE24}">
      <dgm:prSet/>
      <dgm:spPr/>
      <dgm:t>
        <a:bodyPr/>
        <a:lstStyle/>
        <a:p>
          <a:endParaRPr lang="en-US"/>
        </a:p>
      </dgm:t>
    </dgm:pt>
    <dgm:pt modelId="{C69AF03B-3CCE-4928-9E80-002BC163A000}">
      <dgm:prSet/>
      <dgm:spPr/>
      <dgm:t>
        <a:bodyPr/>
        <a:lstStyle/>
        <a:p>
          <a:r>
            <a:rPr lang="en-US"/>
            <a:t>duration_ms</a:t>
          </a:r>
        </a:p>
      </dgm:t>
    </dgm:pt>
    <dgm:pt modelId="{9384AFE9-61DF-4E63-9CDC-5B902590F747}" type="parTrans" cxnId="{7A438EE7-6236-4F57-8818-2FD929AE555B}">
      <dgm:prSet/>
      <dgm:spPr/>
      <dgm:t>
        <a:bodyPr/>
        <a:lstStyle/>
        <a:p>
          <a:endParaRPr lang="en-US"/>
        </a:p>
      </dgm:t>
    </dgm:pt>
    <dgm:pt modelId="{9B2BC01E-8516-4090-8A01-DB334D6B28A9}" type="sibTrans" cxnId="{7A438EE7-6236-4F57-8818-2FD929AE555B}">
      <dgm:prSet/>
      <dgm:spPr/>
      <dgm:t>
        <a:bodyPr/>
        <a:lstStyle/>
        <a:p>
          <a:endParaRPr lang="en-US"/>
        </a:p>
      </dgm:t>
    </dgm:pt>
    <dgm:pt modelId="{8DF32EE0-CA9C-428F-88B9-C7B8FB6299BB}">
      <dgm:prSet/>
      <dgm:spPr/>
      <dgm:t>
        <a:bodyPr/>
        <a:lstStyle/>
        <a:p>
          <a:r>
            <a:rPr lang="en-US"/>
            <a:t>num_artists</a:t>
          </a:r>
        </a:p>
      </dgm:t>
    </dgm:pt>
    <dgm:pt modelId="{D1A5DCE3-F9C3-4AB7-A93A-11E056E68419}" type="parTrans" cxnId="{BB57BEAE-0901-48C9-8B21-E7E6DF002AE0}">
      <dgm:prSet/>
      <dgm:spPr/>
      <dgm:t>
        <a:bodyPr/>
        <a:lstStyle/>
        <a:p>
          <a:endParaRPr lang="en-US"/>
        </a:p>
      </dgm:t>
    </dgm:pt>
    <dgm:pt modelId="{79997C52-8C9D-4409-A6B5-5DED40E284FA}" type="sibTrans" cxnId="{BB57BEAE-0901-48C9-8B21-E7E6DF002AE0}">
      <dgm:prSet/>
      <dgm:spPr/>
      <dgm:t>
        <a:bodyPr/>
        <a:lstStyle/>
        <a:p>
          <a:endParaRPr lang="en-US"/>
        </a:p>
      </dgm:t>
    </dgm:pt>
    <dgm:pt modelId="{D20A9AF5-9B64-43E2-BFDC-363704661BB3}">
      <dgm:prSet/>
      <dgm:spPr/>
      <dgm:t>
        <a:bodyPr/>
        <a:lstStyle/>
        <a:p>
          <a:r>
            <a:rPr lang="en-US" dirty="0"/>
            <a:t>tracks</a:t>
          </a:r>
        </a:p>
      </dgm:t>
    </dgm:pt>
    <dgm:pt modelId="{E8CE4FF1-428E-4667-B4AA-ECCA0849BF86}" type="parTrans" cxnId="{9F536543-471A-4E0E-8DC3-FC3A0F5FA63B}">
      <dgm:prSet/>
      <dgm:spPr/>
      <dgm:t>
        <a:bodyPr/>
        <a:lstStyle/>
        <a:p>
          <a:endParaRPr lang="en-US"/>
        </a:p>
      </dgm:t>
    </dgm:pt>
    <dgm:pt modelId="{84A6B8CD-F716-4050-9865-DF819BA5DAE0}" type="sibTrans" cxnId="{9F536543-471A-4E0E-8DC3-FC3A0F5FA63B}">
      <dgm:prSet/>
      <dgm:spPr/>
      <dgm:t>
        <a:bodyPr/>
        <a:lstStyle/>
        <a:p>
          <a:endParaRPr lang="en-US"/>
        </a:p>
      </dgm:t>
    </dgm:pt>
    <dgm:pt modelId="{938E015E-ED80-4670-B8AB-802E7712EA86}">
      <dgm:prSet phldrT="[Text]"/>
      <dgm:spPr/>
      <dgm:t>
        <a:bodyPr/>
        <a:lstStyle/>
        <a:p>
          <a:r>
            <a:rPr lang="en-US" dirty="0"/>
            <a:t>Artist</a:t>
          </a:r>
        </a:p>
      </dgm:t>
    </dgm:pt>
    <dgm:pt modelId="{3D0396AB-0BB0-4356-8B19-C11C7094680E}" type="parTrans" cxnId="{99F6BE93-F4D5-4E75-B3B1-A220CF7EE1A7}">
      <dgm:prSet/>
      <dgm:spPr/>
      <dgm:t>
        <a:bodyPr/>
        <a:lstStyle/>
        <a:p>
          <a:endParaRPr lang="en-US"/>
        </a:p>
      </dgm:t>
    </dgm:pt>
    <dgm:pt modelId="{9CFB4FA6-EAB0-4CF8-AFB6-F619C79603E3}" type="sibTrans" cxnId="{99F6BE93-F4D5-4E75-B3B1-A220CF7EE1A7}">
      <dgm:prSet/>
      <dgm:spPr/>
      <dgm:t>
        <a:bodyPr/>
        <a:lstStyle/>
        <a:p>
          <a:endParaRPr lang="en-US"/>
        </a:p>
      </dgm:t>
    </dgm:pt>
    <dgm:pt modelId="{16202795-6625-44A8-8062-23DEBF5F2420}">
      <dgm:prSet phldrT="[Text]"/>
      <dgm:spPr/>
      <dgm:t>
        <a:bodyPr/>
        <a:lstStyle/>
        <a:p>
          <a:r>
            <a:rPr lang="en-US" dirty="0"/>
            <a:t>Albums</a:t>
          </a:r>
        </a:p>
      </dgm:t>
    </dgm:pt>
    <dgm:pt modelId="{6BB881B2-9912-43EC-8304-9A1FB8EE6C16}" type="parTrans" cxnId="{CEA498A8-5E9A-4D61-8A78-1C147F0D097F}">
      <dgm:prSet/>
      <dgm:spPr/>
      <dgm:t>
        <a:bodyPr/>
        <a:lstStyle/>
        <a:p>
          <a:endParaRPr lang="en-US"/>
        </a:p>
      </dgm:t>
    </dgm:pt>
    <dgm:pt modelId="{D7177092-AD9D-4252-84B4-77CFFBB6F9B8}" type="sibTrans" cxnId="{CEA498A8-5E9A-4D61-8A78-1C147F0D097F}">
      <dgm:prSet/>
      <dgm:spPr/>
      <dgm:t>
        <a:bodyPr/>
        <a:lstStyle/>
        <a:p>
          <a:endParaRPr lang="en-US"/>
        </a:p>
      </dgm:t>
    </dgm:pt>
    <dgm:pt modelId="{D3A13FB3-5AE2-4904-970D-62F0D01B80A5}">
      <dgm:prSet phldrT="[Text]"/>
      <dgm:spPr/>
      <dgm:t>
        <a:bodyPr/>
        <a:lstStyle/>
        <a:p>
          <a:r>
            <a:rPr lang="en-US" dirty="0"/>
            <a:t>Related artists</a:t>
          </a:r>
        </a:p>
      </dgm:t>
    </dgm:pt>
    <dgm:pt modelId="{CB79A770-3808-41CB-A3B9-16431F892BA5}" type="parTrans" cxnId="{2C87A756-0A6E-41D8-9984-05389075FE7D}">
      <dgm:prSet/>
      <dgm:spPr/>
      <dgm:t>
        <a:bodyPr/>
        <a:lstStyle/>
        <a:p>
          <a:endParaRPr lang="en-US"/>
        </a:p>
      </dgm:t>
    </dgm:pt>
    <dgm:pt modelId="{F387D5E9-2894-4914-98FA-9B6BF8CCC990}" type="sibTrans" cxnId="{2C87A756-0A6E-41D8-9984-05389075FE7D}">
      <dgm:prSet/>
      <dgm:spPr/>
      <dgm:t>
        <a:bodyPr/>
        <a:lstStyle/>
        <a:p>
          <a:endParaRPr lang="en-US"/>
        </a:p>
      </dgm:t>
    </dgm:pt>
    <dgm:pt modelId="{6FC79AAB-2B2D-4EAA-9263-1B90330D60ED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genre</a:t>
          </a:r>
        </a:p>
      </dgm:t>
    </dgm:pt>
    <dgm:pt modelId="{7E562DA1-7EB7-4947-AB5D-244E8C73771C}" type="parTrans" cxnId="{88080F70-2878-4DA2-A2A6-E420124E8881}">
      <dgm:prSet/>
      <dgm:spPr/>
      <dgm:t>
        <a:bodyPr/>
        <a:lstStyle/>
        <a:p>
          <a:endParaRPr lang="en-US"/>
        </a:p>
      </dgm:t>
    </dgm:pt>
    <dgm:pt modelId="{DAC10071-B0BB-4E4B-96A6-234682629D36}" type="sibTrans" cxnId="{88080F70-2878-4DA2-A2A6-E420124E8881}">
      <dgm:prSet/>
      <dgm:spPr/>
      <dgm:t>
        <a:bodyPr/>
        <a:lstStyle/>
        <a:p>
          <a:endParaRPr lang="en-US"/>
        </a:p>
      </dgm:t>
    </dgm:pt>
    <dgm:pt modelId="{E98E1FEC-7969-4464-903C-7B1AA2C8444E}">
      <dgm:prSet phldrT="[Text]"/>
      <dgm:spPr/>
      <dgm:t>
        <a:bodyPr/>
        <a:lstStyle/>
        <a:p>
          <a:r>
            <a:rPr lang="en-US" dirty="0" err="1"/>
            <a:t>Top_tracks</a:t>
          </a:r>
          <a:endParaRPr lang="en-US" dirty="0"/>
        </a:p>
      </dgm:t>
    </dgm:pt>
    <dgm:pt modelId="{3F9706E3-7CE3-4115-A6B7-A6AAD3E07A96}" type="parTrans" cxnId="{DA7288C8-944D-4EBA-ABDD-3E2F329B8B98}">
      <dgm:prSet/>
      <dgm:spPr/>
      <dgm:t>
        <a:bodyPr/>
        <a:lstStyle/>
        <a:p>
          <a:endParaRPr lang="en-US"/>
        </a:p>
      </dgm:t>
    </dgm:pt>
    <dgm:pt modelId="{B20E0425-11B0-494C-B688-D040CA0256A5}" type="sibTrans" cxnId="{DA7288C8-944D-4EBA-ABDD-3E2F329B8B98}">
      <dgm:prSet/>
      <dgm:spPr/>
      <dgm:t>
        <a:bodyPr/>
        <a:lstStyle/>
        <a:p>
          <a:endParaRPr lang="en-US"/>
        </a:p>
      </dgm:t>
    </dgm:pt>
    <dgm:pt modelId="{17AD379B-2285-455A-8956-725FA2CAC091}">
      <dgm:prSet phldrT="[Text]"/>
      <dgm:spPr/>
      <dgm:t>
        <a:bodyPr/>
        <a:lstStyle/>
        <a:p>
          <a:r>
            <a:rPr lang="en-US" dirty="0" err="1"/>
            <a:t>Top_tracks</a:t>
          </a:r>
          <a:endParaRPr lang="en-US" dirty="0"/>
        </a:p>
      </dgm:t>
    </dgm:pt>
    <dgm:pt modelId="{464E1A59-94F7-4298-B86A-9EA7DDD184A0}" type="parTrans" cxnId="{DC358640-D657-4F02-8CF4-EF52454326CC}">
      <dgm:prSet/>
      <dgm:spPr/>
      <dgm:t>
        <a:bodyPr/>
        <a:lstStyle/>
        <a:p>
          <a:endParaRPr lang="en-US"/>
        </a:p>
      </dgm:t>
    </dgm:pt>
    <dgm:pt modelId="{29575165-4F61-4FA3-8C84-83E2EFD6AF2B}" type="sibTrans" cxnId="{DC358640-D657-4F02-8CF4-EF52454326CC}">
      <dgm:prSet/>
      <dgm:spPr/>
      <dgm:t>
        <a:bodyPr/>
        <a:lstStyle/>
        <a:p>
          <a:endParaRPr lang="en-US"/>
        </a:p>
      </dgm:t>
    </dgm:pt>
    <dgm:pt modelId="{20B6B96C-CDEA-4A53-8C1F-0095765D3284}">
      <dgm:prSet phldrT="[Text]"/>
      <dgm:spPr/>
      <dgm:t>
        <a:bodyPr/>
        <a:lstStyle/>
        <a:p>
          <a:r>
            <a:rPr lang="en-US" dirty="0" err="1"/>
            <a:t>Top_albums</a:t>
          </a:r>
          <a:r>
            <a:rPr lang="en-US" dirty="0"/>
            <a:t>*</a:t>
          </a:r>
        </a:p>
      </dgm:t>
    </dgm:pt>
    <dgm:pt modelId="{9B571957-8653-4FDF-8B4A-3672BBC1D5AE}" type="parTrans" cxnId="{6FAE1626-8CEB-4486-BBA3-D664E857284F}">
      <dgm:prSet/>
      <dgm:spPr/>
      <dgm:t>
        <a:bodyPr/>
        <a:lstStyle/>
        <a:p>
          <a:endParaRPr lang="en-US"/>
        </a:p>
      </dgm:t>
    </dgm:pt>
    <dgm:pt modelId="{9D12810C-260E-4238-9D28-50C12CED4E07}" type="sibTrans" cxnId="{6FAE1626-8CEB-4486-BBA3-D664E857284F}">
      <dgm:prSet/>
      <dgm:spPr/>
      <dgm:t>
        <a:bodyPr/>
        <a:lstStyle/>
        <a:p>
          <a:endParaRPr lang="en-US"/>
        </a:p>
      </dgm:t>
    </dgm:pt>
    <dgm:pt modelId="{35F57EA3-0797-4913-B97D-E841528CF594}" type="pres">
      <dgm:prSet presAssocID="{2929C70E-A459-4EB6-B0FE-C0FC0BDC6079}" presName="Name0" presStyleCnt="0">
        <dgm:presLayoutVars>
          <dgm:dir/>
          <dgm:animLvl val="lvl"/>
          <dgm:resizeHandles val="exact"/>
        </dgm:presLayoutVars>
      </dgm:prSet>
      <dgm:spPr/>
    </dgm:pt>
    <dgm:pt modelId="{8AF66424-8F55-4516-82B5-E02A6CC2B03A}" type="pres">
      <dgm:prSet presAssocID="{F1F56110-261B-4BD9-80AF-3AE9803AE527}" presName="composite" presStyleCnt="0"/>
      <dgm:spPr/>
    </dgm:pt>
    <dgm:pt modelId="{4C78F7BF-FBC9-402B-B0EF-8C63C1370FD1}" type="pres">
      <dgm:prSet presAssocID="{F1F56110-261B-4BD9-80AF-3AE9803AE52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31BDF30-91AC-42C3-8E1F-CBB8821C33B8}" type="pres">
      <dgm:prSet presAssocID="{F1F56110-261B-4BD9-80AF-3AE9803AE527}" presName="desTx" presStyleLbl="alignAccFollowNode1" presStyleIdx="0" presStyleCnt="4">
        <dgm:presLayoutVars>
          <dgm:bulletEnabled val="1"/>
        </dgm:presLayoutVars>
      </dgm:prSet>
      <dgm:spPr/>
    </dgm:pt>
    <dgm:pt modelId="{97B5A809-12A9-4758-8437-9918BEEAA2D2}" type="pres">
      <dgm:prSet presAssocID="{D565FBF7-6432-48F1-A0F4-BBC87A3CB5BD}" presName="space" presStyleCnt="0"/>
      <dgm:spPr/>
    </dgm:pt>
    <dgm:pt modelId="{5AC15CA2-4EB8-44FA-BC0B-041CF9C30861}" type="pres">
      <dgm:prSet presAssocID="{A868C5D4-1E0F-461E-9C38-70477C558BE8}" presName="composite" presStyleCnt="0"/>
      <dgm:spPr/>
    </dgm:pt>
    <dgm:pt modelId="{66C469A9-8CB0-4F02-AD2C-45AC010076A5}" type="pres">
      <dgm:prSet presAssocID="{A868C5D4-1E0F-461E-9C38-70477C558BE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DF75DD8-6FF5-4C7B-B779-C50A3E64701A}" type="pres">
      <dgm:prSet presAssocID="{A868C5D4-1E0F-461E-9C38-70477C558BE8}" presName="desTx" presStyleLbl="alignAccFollowNode1" presStyleIdx="1" presStyleCnt="4">
        <dgm:presLayoutVars>
          <dgm:bulletEnabled val="1"/>
        </dgm:presLayoutVars>
      </dgm:prSet>
      <dgm:spPr/>
    </dgm:pt>
    <dgm:pt modelId="{36869807-086F-4E10-8995-D0102D45D6C3}" type="pres">
      <dgm:prSet presAssocID="{DE8E09E8-BEBB-411C-B8DE-C42975D45BC3}" presName="space" presStyleCnt="0"/>
      <dgm:spPr/>
    </dgm:pt>
    <dgm:pt modelId="{B5120B90-2957-4BFF-A1C5-53C912771E20}" type="pres">
      <dgm:prSet presAssocID="{5C84EA9C-12A2-43BD-BB90-7385D30804B9}" presName="composite" presStyleCnt="0"/>
      <dgm:spPr/>
    </dgm:pt>
    <dgm:pt modelId="{2C1AF223-F4AB-4CF5-A1C9-64D5F64FE6E3}" type="pres">
      <dgm:prSet presAssocID="{5C84EA9C-12A2-43BD-BB90-7385D30804B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AE96857-773B-426D-82EC-166E138E800C}" type="pres">
      <dgm:prSet presAssocID="{5C84EA9C-12A2-43BD-BB90-7385D30804B9}" presName="desTx" presStyleLbl="alignAccFollowNode1" presStyleIdx="2" presStyleCnt="4">
        <dgm:presLayoutVars>
          <dgm:bulletEnabled val="1"/>
        </dgm:presLayoutVars>
      </dgm:prSet>
      <dgm:spPr/>
    </dgm:pt>
    <dgm:pt modelId="{F078B1D5-05FB-4CB3-A65D-870F7517F587}" type="pres">
      <dgm:prSet presAssocID="{17813DDC-E56B-4BA0-B60E-10708B2E11A3}" presName="space" presStyleCnt="0"/>
      <dgm:spPr/>
    </dgm:pt>
    <dgm:pt modelId="{7C60A44D-BCE6-4D01-A7A4-70097351F6EB}" type="pres">
      <dgm:prSet presAssocID="{938E015E-ED80-4670-B8AB-802E7712EA86}" presName="composite" presStyleCnt="0"/>
      <dgm:spPr/>
    </dgm:pt>
    <dgm:pt modelId="{F67F7D9B-D810-4890-AD77-EBEED5B68414}" type="pres">
      <dgm:prSet presAssocID="{938E015E-ED80-4670-B8AB-802E7712EA8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80E0154-73F1-4AB5-8B40-F7241FCEE9AA}" type="pres">
      <dgm:prSet presAssocID="{938E015E-ED80-4670-B8AB-802E7712EA8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3881D00-5665-4170-ABC2-9363E724E317}" type="presOf" srcId="{C69AF03B-3CCE-4928-9E80-002BC163A000}" destId="{131BDF30-91AC-42C3-8E1F-CBB8821C33B8}" srcOrd="0" destOrd="8" presId="urn:microsoft.com/office/officeart/2005/8/layout/hList1"/>
    <dgm:cxn modelId="{97931D05-16D5-4B02-ABE6-C0D0B5E41A0F}" type="presOf" srcId="{F1F56110-261B-4BD9-80AF-3AE9803AE527}" destId="{4C78F7BF-FBC9-402B-B0EF-8C63C1370FD1}" srcOrd="0" destOrd="0" presId="urn:microsoft.com/office/officeart/2005/8/layout/hList1"/>
    <dgm:cxn modelId="{1D164C08-0E08-4BC1-A047-AF261CD8F077}" srcId="{A868C5D4-1E0F-461E-9C38-70477C558BE8}" destId="{1EC91069-E7B6-463E-A3CA-BA0E92FB9C4C}" srcOrd="8" destOrd="0" parTransId="{1FDAFDB9-B215-4E9E-8770-2AFB25BD7EE0}" sibTransId="{CF1593FF-B5AB-4EB1-A9D8-CA3BCB01A345}"/>
    <dgm:cxn modelId="{095FCD0A-E964-4C69-BB97-A6DAF9F48CDF}" srcId="{A868C5D4-1E0F-461E-9C38-70477C558BE8}" destId="{1B199AE2-C953-4342-93F7-6121BC9DF164}" srcOrd="9" destOrd="0" parTransId="{B150386E-991A-465F-A5C1-920ED4A66D08}" sibTransId="{D9BF382C-741F-41FE-9E5F-0C597825914C}"/>
    <dgm:cxn modelId="{176ECB12-6C18-40ED-9C11-06B5F45159AF}" srcId="{A868C5D4-1E0F-461E-9C38-70477C558BE8}" destId="{A60EC869-2075-4009-8B4A-EE1F9DB3F6DE}" srcOrd="2" destOrd="0" parTransId="{F4DD7863-FC59-471B-8F04-C0538FAE64F6}" sibTransId="{D9BE1027-5011-4FD6-A3D7-2B9F2D0B9D6E}"/>
    <dgm:cxn modelId="{85D58615-51B3-48F7-A742-9A0651912927}" type="presOf" srcId="{64E48588-82CF-4F09-8B87-80B75C6A01EF}" destId="{131BDF30-91AC-42C3-8E1F-CBB8821C33B8}" srcOrd="0" destOrd="4" presId="urn:microsoft.com/office/officeart/2005/8/layout/hList1"/>
    <dgm:cxn modelId="{C843051A-6CF3-45D2-A3DF-AB3743738C63}" type="presOf" srcId="{A3263885-F634-446A-99DA-9ADEC75C31A9}" destId="{3DF75DD8-6FF5-4C7B-B779-C50A3E64701A}" srcOrd="0" destOrd="3" presId="urn:microsoft.com/office/officeart/2005/8/layout/hList1"/>
    <dgm:cxn modelId="{C4D06D1B-F971-4170-8B87-9381BA461D95}" type="presOf" srcId="{0D2947BA-BDF0-4703-9AC2-A163AFF191D5}" destId="{131BDF30-91AC-42C3-8E1F-CBB8821C33B8}" srcOrd="0" destOrd="0" presId="urn:microsoft.com/office/officeart/2005/8/layout/hList1"/>
    <dgm:cxn modelId="{132A201C-55A5-48DD-843A-DA9B3BD3FE51}" type="presOf" srcId="{475356E7-BA23-4764-A436-5628B3F06EAB}" destId="{3DF75DD8-6FF5-4C7B-B779-C50A3E64701A}" srcOrd="0" destOrd="4" presId="urn:microsoft.com/office/officeart/2005/8/layout/hList1"/>
    <dgm:cxn modelId="{499E381D-EC2E-4C2B-BC08-0BDF43DCD92E}" srcId="{A868C5D4-1E0F-461E-9C38-70477C558BE8}" destId="{475356E7-BA23-4764-A436-5628B3F06EAB}" srcOrd="4" destOrd="0" parTransId="{F68B816C-DFA0-4C45-91DA-C242EFCC2865}" sibTransId="{13DFE382-E120-4F20-B6F7-8E8A27DA86C3}"/>
    <dgm:cxn modelId="{BC94E71F-86A3-4CF8-82DB-00CCC981B9DC}" srcId="{F1F56110-261B-4BD9-80AF-3AE9803AE527}" destId="{64E48588-82CF-4F09-8B87-80B75C6A01EF}" srcOrd="4" destOrd="0" parTransId="{429B17EF-74F4-4E4D-B0A6-ADFCA0D36466}" sibTransId="{8F7D1944-11D3-4D4D-8D94-D7A202662CD7}"/>
    <dgm:cxn modelId="{F1806624-F79D-494B-9611-255B39B7AD89}" srcId="{A868C5D4-1E0F-461E-9C38-70477C558BE8}" destId="{A3263885-F634-446A-99DA-9ADEC75C31A9}" srcOrd="3" destOrd="0" parTransId="{4758890C-19A1-4299-9D44-9CF91874739D}" sibTransId="{7DA4751A-9539-49F2-8B33-677155C6362A}"/>
    <dgm:cxn modelId="{F18FD025-BE8B-48FD-8A13-C4A55E41ABF4}" type="presOf" srcId="{86D5C68D-A873-4786-BDAF-5A846236A693}" destId="{3DF75DD8-6FF5-4C7B-B779-C50A3E64701A}" srcOrd="0" destOrd="1" presId="urn:microsoft.com/office/officeart/2005/8/layout/hList1"/>
    <dgm:cxn modelId="{6FAE1626-8CEB-4486-BBA3-D664E857284F}" srcId="{938E015E-ED80-4670-B8AB-802E7712EA86}" destId="{20B6B96C-CDEA-4A53-8C1F-0095765D3284}" srcOrd="2" destOrd="0" parTransId="{9B571957-8653-4FDF-8B4A-3672BBC1D5AE}" sibTransId="{9D12810C-260E-4238-9D28-50C12CED4E07}"/>
    <dgm:cxn modelId="{51CD442D-9720-4A6E-936D-FF863E30EC14}" type="presOf" srcId="{96239438-C908-4D4D-8B32-6AEB6C1CCFE3}" destId="{9AE96857-773B-426D-82EC-166E138E800C}" srcOrd="0" destOrd="2" presId="urn:microsoft.com/office/officeart/2005/8/layout/hList1"/>
    <dgm:cxn modelId="{316AB631-1711-4A69-A931-43E4824526A9}" type="presOf" srcId="{77615FEB-7AA1-44C0-A0B3-48B75D381F51}" destId="{9AE96857-773B-426D-82EC-166E138E800C}" srcOrd="0" destOrd="3" presId="urn:microsoft.com/office/officeart/2005/8/layout/hList1"/>
    <dgm:cxn modelId="{83DA1333-559F-4838-B089-9A602F38186B}" type="presOf" srcId="{2929C70E-A459-4EB6-B0FE-C0FC0BDC6079}" destId="{35F57EA3-0797-4913-B97D-E841528CF594}" srcOrd="0" destOrd="0" presId="urn:microsoft.com/office/officeart/2005/8/layout/hList1"/>
    <dgm:cxn modelId="{929E9139-6BE4-4280-B782-AD354F3EE0ED}" srcId="{2929C70E-A459-4EB6-B0FE-C0FC0BDC6079}" destId="{5C84EA9C-12A2-43BD-BB90-7385D30804B9}" srcOrd="2" destOrd="0" parTransId="{8D2FD809-3398-48EA-B5C8-C04520006A2E}" sibTransId="{17813DDC-E56B-4BA0-B60E-10708B2E11A3}"/>
    <dgm:cxn modelId="{F9B6083D-433D-42B9-899E-D9628184A476}" srcId="{A868C5D4-1E0F-461E-9C38-70477C558BE8}" destId="{0A3804DF-132C-4A21-9241-EBC08D3B42FF}" srcOrd="10" destOrd="0" parTransId="{FED0D14C-A393-4855-983E-FEA153CBDF49}" sibTransId="{A2BA38EE-F5A4-47BD-AE51-D7BE19BE7840}"/>
    <dgm:cxn modelId="{DC358640-D657-4F02-8CF4-EF52454326CC}" srcId="{938E015E-ED80-4670-B8AB-802E7712EA86}" destId="{17AD379B-2285-455A-8956-725FA2CAC091}" srcOrd="1" destOrd="0" parTransId="{464E1A59-94F7-4298-B86A-9EA7DDD184A0}" sibTransId="{29575165-4F61-4FA3-8C84-83E2EFD6AF2B}"/>
    <dgm:cxn modelId="{E693BC42-1A58-4B1D-825B-3CB674B5E273}" type="presOf" srcId="{935F0899-DBF9-45CF-B5ED-288054098D30}" destId="{3DF75DD8-6FF5-4C7B-B779-C50A3E64701A}" srcOrd="0" destOrd="11" presId="urn:microsoft.com/office/officeart/2005/8/layout/hList1"/>
    <dgm:cxn modelId="{9F536543-471A-4E0E-8DC3-FC3A0F5FA63B}" srcId="{F1F56110-261B-4BD9-80AF-3AE9803AE527}" destId="{D20A9AF5-9B64-43E2-BFDC-363704661BB3}" srcOrd="10" destOrd="0" parTransId="{E8CE4FF1-428E-4667-B4AA-ECCA0849BF86}" sibTransId="{84A6B8CD-F716-4050-9865-DF819BA5DAE0}"/>
    <dgm:cxn modelId="{11C8C143-C63B-4685-AF58-96A40B4E0C52}" type="presOf" srcId="{786C1692-260D-43D5-80B0-F5D2D6D31D8A}" destId="{131BDF30-91AC-42C3-8E1F-CBB8821C33B8}" srcOrd="0" destOrd="2" presId="urn:microsoft.com/office/officeart/2005/8/layout/hList1"/>
    <dgm:cxn modelId="{2E3E5464-D675-49E0-9C91-CBB6605F5D99}" type="presOf" srcId="{5C84EA9C-12A2-43BD-BB90-7385D30804B9}" destId="{2C1AF223-F4AB-4CF5-A1C9-64D5F64FE6E3}" srcOrd="0" destOrd="0" presId="urn:microsoft.com/office/officeart/2005/8/layout/hList1"/>
    <dgm:cxn modelId="{3BDB0645-7B0D-4589-A056-8BDE9588E686}" srcId="{F1F56110-261B-4BD9-80AF-3AE9803AE527}" destId="{1D34C67C-700D-4366-A993-38F09C18E27E}" srcOrd="6" destOrd="0" parTransId="{F3B3BED6-DC0B-4363-BC9C-2BEF5C61054E}" sibTransId="{2C4FFE19-82DC-4B3B-A59F-5FC917A80F41}"/>
    <dgm:cxn modelId="{AB740A6C-3264-4A62-BA0F-AA7677440288}" srcId="{2929C70E-A459-4EB6-B0FE-C0FC0BDC6079}" destId="{A868C5D4-1E0F-461E-9C38-70477C558BE8}" srcOrd="1" destOrd="0" parTransId="{DE80F816-F5AB-4E89-8A26-E4BB77C7B786}" sibTransId="{DE8E09E8-BEBB-411C-B8DE-C42975D45BC3}"/>
    <dgm:cxn modelId="{8B58D64D-3A04-491B-B76F-CF0228805FFA}" type="presOf" srcId="{A60EC869-2075-4009-8B4A-EE1F9DB3F6DE}" destId="{3DF75DD8-6FF5-4C7B-B779-C50A3E64701A}" srcOrd="0" destOrd="2" presId="urn:microsoft.com/office/officeart/2005/8/layout/hList1"/>
    <dgm:cxn modelId="{848ADD6E-42AD-4C9D-9B09-B6959550B746}" srcId="{F1F56110-261B-4BD9-80AF-3AE9803AE527}" destId="{BDF0BA54-7E9D-41BC-B939-54D0387D5F96}" srcOrd="3" destOrd="0" parTransId="{D544DF63-2F85-4B52-A5B8-27FA8B83F37D}" sibTransId="{B190214D-23A5-4ED4-97F1-331A72CFF822}"/>
    <dgm:cxn modelId="{88080F70-2878-4DA2-A2A6-E420124E8881}" srcId="{A868C5D4-1E0F-461E-9C38-70477C558BE8}" destId="{6FC79AAB-2B2D-4EAA-9263-1B90330D60ED}" srcOrd="12" destOrd="0" parTransId="{7E562DA1-7EB7-4947-AB5D-244E8C73771C}" sibTransId="{DAC10071-B0BB-4E4B-96A6-234682629D36}"/>
    <dgm:cxn modelId="{9B918873-34D8-4EFD-BBAD-C592E734E96A}" srcId="{5C84EA9C-12A2-43BD-BB90-7385D30804B9}" destId="{77615FEB-7AA1-44C0-A0B3-48B75D381F51}" srcOrd="3" destOrd="0" parTransId="{DF8C44D2-3290-4264-A9AC-8AA9CCDDED5C}" sibTransId="{3FAE967A-4299-435A-9794-EF29DFB8A10E}"/>
    <dgm:cxn modelId="{45DD4254-A2AC-4C8D-9EE4-06E4D9042A9F}" srcId="{A868C5D4-1E0F-461E-9C38-70477C558BE8}" destId="{00F74291-CB23-44F8-A301-C62852C54B3D}" srcOrd="0" destOrd="0" parTransId="{773ACE42-BEB2-4123-B547-9AE7133C64FD}" sibTransId="{C0CE84CB-E70C-4390-9BBC-4D753569D3D0}"/>
    <dgm:cxn modelId="{4D940E76-69AE-4CD4-8073-27EF085E8423}" srcId="{F1F56110-261B-4BD9-80AF-3AE9803AE527}" destId="{0D2947BA-BDF0-4703-9AC2-A163AFF191D5}" srcOrd="0" destOrd="0" parTransId="{11BBB9C6-A4FE-4F6F-A82C-8E3022F33ADD}" sibTransId="{F24D30B4-7192-4A59-8581-4E0BEF52EDCB}"/>
    <dgm:cxn modelId="{868E8C56-0937-46ED-855D-7743EA38200A}" type="presOf" srcId="{16202795-6625-44A8-8062-23DEBF5F2420}" destId="{180E0154-73F1-4AB5-8B40-F7241FCEE9AA}" srcOrd="0" destOrd="0" presId="urn:microsoft.com/office/officeart/2005/8/layout/hList1"/>
    <dgm:cxn modelId="{2C87A756-0A6E-41D8-9984-05389075FE7D}" srcId="{938E015E-ED80-4670-B8AB-802E7712EA86}" destId="{D3A13FB3-5AE2-4904-970D-62F0D01B80A5}" srcOrd="3" destOrd="0" parTransId="{CB79A770-3808-41CB-A3B9-16431F892BA5}" sibTransId="{F387D5E9-2894-4914-98FA-9B6BF8CCC990}"/>
    <dgm:cxn modelId="{FD39A859-7FA4-446D-A430-0974D9448455}" srcId="{F1F56110-261B-4BD9-80AF-3AE9803AE527}" destId="{F6E32F02-84FA-45D3-AF1E-E3CBC9250B80}" srcOrd="5" destOrd="0" parTransId="{2A0AD9A8-9AD5-457C-8405-2C9F011D14E7}" sibTransId="{807B656D-800C-4053-912B-46C1AFB0320C}"/>
    <dgm:cxn modelId="{6BC3177A-48B7-498F-99AC-87D0668B9CEB}" type="presOf" srcId="{BDF0BA54-7E9D-41BC-B939-54D0387D5F96}" destId="{131BDF30-91AC-42C3-8E1F-CBB8821C33B8}" srcOrd="0" destOrd="3" presId="urn:microsoft.com/office/officeart/2005/8/layout/hList1"/>
    <dgm:cxn modelId="{9518797D-91EC-4737-8309-7D4F583FC8B9}" srcId="{A868C5D4-1E0F-461E-9C38-70477C558BE8}" destId="{24546C89-DF99-4CD1-9CD4-1F34F9D9F9B7}" srcOrd="7" destOrd="0" parTransId="{593A07FB-2FF8-42E5-B909-932A80C0E483}" sibTransId="{0E563D0B-F09E-43E0-BB0F-8CD5BFBA5FD6}"/>
    <dgm:cxn modelId="{A22BF181-7486-47E0-BE1A-812C2C3AA4A9}" type="presOf" srcId="{8DF32EE0-CA9C-428F-88B9-C7B8FB6299BB}" destId="{131BDF30-91AC-42C3-8E1F-CBB8821C33B8}" srcOrd="0" destOrd="9" presId="urn:microsoft.com/office/officeart/2005/8/layout/hList1"/>
    <dgm:cxn modelId="{A91E7786-E5BD-4413-BE85-929F90A47EF7}" type="presOf" srcId="{F6E32F02-84FA-45D3-AF1E-E3CBC9250B80}" destId="{131BDF30-91AC-42C3-8E1F-CBB8821C33B8}" srcOrd="0" destOrd="5" presId="urn:microsoft.com/office/officeart/2005/8/layout/hList1"/>
    <dgm:cxn modelId="{30FDF787-3CB1-4CCA-A012-F16CB71ED732}" type="presOf" srcId="{6A677BCB-BDF1-48E7-84D5-8357F01B08DC}" destId="{131BDF30-91AC-42C3-8E1F-CBB8821C33B8}" srcOrd="0" destOrd="1" presId="urn:microsoft.com/office/officeart/2005/8/layout/hList1"/>
    <dgm:cxn modelId="{EF1A948A-463D-4C36-809F-44382FD15F5C}" type="presOf" srcId="{00F74291-CB23-44F8-A301-C62852C54B3D}" destId="{3DF75DD8-6FF5-4C7B-B779-C50A3E64701A}" srcOrd="0" destOrd="0" presId="urn:microsoft.com/office/officeart/2005/8/layout/hList1"/>
    <dgm:cxn modelId="{3B2B0C8D-3D39-4EDD-A117-44545AD4AE24}" srcId="{F1F56110-261B-4BD9-80AF-3AE9803AE527}" destId="{D77749C1-4D64-4598-A861-016DF279712A}" srcOrd="7" destOrd="0" parTransId="{B6650D09-15EB-4718-B634-DF88953B244F}" sibTransId="{8BFEBC40-6534-4F98-8665-9E0936B0553F}"/>
    <dgm:cxn modelId="{43423E90-BDD9-44F2-83C2-2F1D8CD8BBBB}" type="presOf" srcId="{D77749C1-4D64-4598-A861-016DF279712A}" destId="{131BDF30-91AC-42C3-8E1F-CBB8821C33B8}" srcOrd="0" destOrd="7" presId="urn:microsoft.com/office/officeart/2005/8/layout/hList1"/>
    <dgm:cxn modelId="{604C8091-B6F3-4CEB-9ADC-3479CF2EB164}" type="presOf" srcId="{1D34C67C-700D-4366-A993-38F09C18E27E}" destId="{131BDF30-91AC-42C3-8E1F-CBB8821C33B8}" srcOrd="0" destOrd="6" presId="urn:microsoft.com/office/officeart/2005/8/layout/hList1"/>
    <dgm:cxn modelId="{99F6BE93-F4D5-4E75-B3B1-A220CF7EE1A7}" srcId="{2929C70E-A459-4EB6-B0FE-C0FC0BDC6079}" destId="{938E015E-ED80-4670-B8AB-802E7712EA86}" srcOrd="3" destOrd="0" parTransId="{3D0396AB-0BB0-4356-8B19-C11C7094680E}" sibTransId="{9CFB4FA6-EAB0-4CF8-AFB6-F619C79603E3}"/>
    <dgm:cxn modelId="{C4919795-4D15-4BF4-B04B-0F1AD11B59FC}" type="presOf" srcId="{20B6B96C-CDEA-4A53-8C1F-0095765D3284}" destId="{180E0154-73F1-4AB5-8B40-F7241FCEE9AA}" srcOrd="0" destOrd="2" presId="urn:microsoft.com/office/officeart/2005/8/layout/hList1"/>
    <dgm:cxn modelId="{CB179E97-36EF-4F33-B176-482FDD283F45}" type="presOf" srcId="{7E57810D-38D0-4C3F-A6EB-9529EAF97E09}" destId="{3DF75DD8-6FF5-4C7B-B779-C50A3E64701A}" srcOrd="0" destOrd="5" presId="urn:microsoft.com/office/officeart/2005/8/layout/hList1"/>
    <dgm:cxn modelId="{E461D4A3-1781-42CD-93E5-53F6CA2E646C}" type="presOf" srcId="{24546C89-DF99-4CD1-9CD4-1F34F9D9F9B7}" destId="{3DF75DD8-6FF5-4C7B-B779-C50A3E64701A}" srcOrd="0" destOrd="7" presId="urn:microsoft.com/office/officeart/2005/8/layout/hList1"/>
    <dgm:cxn modelId="{B91029A8-C109-4690-ACD0-7D8946E153F8}" srcId="{5C84EA9C-12A2-43BD-BB90-7385D30804B9}" destId="{4DD0073F-A968-4886-A56E-647BE0B17F93}" srcOrd="0" destOrd="0" parTransId="{1266E7A2-23FA-4C2B-B4D4-BB1404784578}" sibTransId="{2429E9C5-D387-4AB2-9DE4-76504798E9D7}"/>
    <dgm:cxn modelId="{CEA498A8-5E9A-4D61-8A78-1C147F0D097F}" srcId="{938E015E-ED80-4670-B8AB-802E7712EA86}" destId="{16202795-6625-44A8-8062-23DEBF5F2420}" srcOrd="0" destOrd="0" parTransId="{6BB881B2-9912-43EC-8304-9A1FB8EE6C16}" sibTransId="{D7177092-AD9D-4252-84B4-77CFFBB6F9B8}"/>
    <dgm:cxn modelId="{4A44E1A9-C1AE-47FF-8A23-EDC0CA772E86}" srcId="{A868C5D4-1E0F-461E-9C38-70477C558BE8}" destId="{935F0899-DBF9-45CF-B5ED-288054098D30}" srcOrd="11" destOrd="0" parTransId="{B82BA29F-9139-4B0B-9FD0-7611DFB0614B}" sibTransId="{193A73A9-1058-46CB-BE5D-9259B29460EE}"/>
    <dgm:cxn modelId="{CBC491AB-BCC7-44FD-9FE4-E914FD3CE962}" srcId="{5C84EA9C-12A2-43BD-BB90-7385D30804B9}" destId="{96239438-C908-4D4D-8B32-6AEB6C1CCFE3}" srcOrd="2" destOrd="0" parTransId="{01CE328E-6561-410B-A493-0A6ECCF040E8}" sibTransId="{35CAAB6F-5CF3-46BD-9CB2-FC26981CE5E2}"/>
    <dgm:cxn modelId="{802A75AC-77F9-4901-8C47-1E1361752991}" srcId="{F1F56110-261B-4BD9-80AF-3AE9803AE527}" destId="{786C1692-260D-43D5-80B0-F5D2D6D31D8A}" srcOrd="2" destOrd="0" parTransId="{5B73E191-E262-46CC-AB73-0A9F4779C681}" sibTransId="{3C5C05E8-9423-4BF2-9FE9-D723FD0D8305}"/>
    <dgm:cxn modelId="{6D5115AE-BD4E-4DBA-9337-20C69A69A1CD}" srcId="{A868C5D4-1E0F-461E-9C38-70477C558BE8}" destId="{86D5C68D-A873-4786-BDAF-5A846236A693}" srcOrd="1" destOrd="0" parTransId="{974EA8A4-8538-4B6B-9C8F-83BA9C027802}" sibTransId="{F5895CFA-FFF7-4CBF-8FD8-AC32F589655B}"/>
    <dgm:cxn modelId="{BB57BEAE-0901-48C9-8B21-E7E6DF002AE0}" srcId="{F1F56110-261B-4BD9-80AF-3AE9803AE527}" destId="{8DF32EE0-CA9C-428F-88B9-C7B8FB6299BB}" srcOrd="9" destOrd="0" parTransId="{D1A5DCE3-F9C3-4AB7-A93A-11E056E68419}" sibTransId="{79997C52-8C9D-4409-A6B5-5DED40E284FA}"/>
    <dgm:cxn modelId="{51CAB0AF-4BDD-4860-A551-FFB3C19BC0DD}" type="presOf" srcId="{0A3804DF-132C-4A21-9241-EBC08D3B42FF}" destId="{3DF75DD8-6FF5-4C7B-B779-C50A3E64701A}" srcOrd="0" destOrd="10" presId="urn:microsoft.com/office/officeart/2005/8/layout/hList1"/>
    <dgm:cxn modelId="{ADF36FB4-DF86-4ADE-8D3D-12CD4D9FFD0D}" type="presOf" srcId="{17AD379B-2285-455A-8956-725FA2CAC091}" destId="{180E0154-73F1-4AB5-8B40-F7241FCEE9AA}" srcOrd="0" destOrd="1" presId="urn:microsoft.com/office/officeart/2005/8/layout/hList1"/>
    <dgm:cxn modelId="{BD1F79BF-DCB7-409C-B1E7-254C4331FFE4}" srcId="{A868C5D4-1E0F-461E-9C38-70477C558BE8}" destId="{6DBBD67F-D155-4C99-B3B0-1A78BBB3BDD6}" srcOrd="6" destOrd="0" parTransId="{5D95C0AC-CFD5-461C-BE43-FC528844DCBC}" sibTransId="{02896C17-2756-4A61-B5AF-759EAD022819}"/>
    <dgm:cxn modelId="{165E99C3-0E05-4ABB-AC3B-839EAA4E6210}" type="presOf" srcId="{1B199AE2-C953-4342-93F7-6121BC9DF164}" destId="{3DF75DD8-6FF5-4C7B-B779-C50A3E64701A}" srcOrd="0" destOrd="9" presId="urn:microsoft.com/office/officeart/2005/8/layout/hList1"/>
    <dgm:cxn modelId="{26C600C8-0CAF-4B28-9B47-9157C9BE5FA0}" srcId="{F1F56110-261B-4BD9-80AF-3AE9803AE527}" destId="{6A677BCB-BDF1-48E7-84D5-8357F01B08DC}" srcOrd="1" destOrd="0" parTransId="{7425CDD2-EE3B-41CD-A71F-6756BF264E0D}" sibTransId="{658F264A-D311-4E8B-939F-38B56EBFC480}"/>
    <dgm:cxn modelId="{DA7288C8-944D-4EBA-ABDD-3E2F329B8B98}" srcId="{5C84EA9C-12A2-43BD-BB90-7385D30804B9}" destId="{E98E1FEC-7969-4464-903C-7B1AA2C8444E}" srcOrd="1" destOrd="0" parTransId="{3F9706E3-7CE3-4115-A6B7-A6AAD3E07A96}" sibTransId="{B20E0425-11B0-494C-B688-D040CA0256A5}"/>
    <dgm:cxn modelId="{5E2DCBCC-F798-4105-A689-FE3A0B5C95A5}" type="presOf" srcId="{D20A9AF5-9B64-43E2-BFDC-363704661BB3}" destId="{131BDF30-91AC-42C3-8E1F-CBB8821C33B8}" srcOrd="0" destOrd="10" presId="urn:microsoft.com/office/officeart/2005/8/layout/hList1"/>
    <dgm:cxn modelId="{4C7478CE-B193-4477-A1AE-D7576DFB3331}" type="presOf" srcId="{D3A13FB3-5AE2-4904-970D-62F0D01B80A5}" destId="{180E0154-73F1-4AB5-8B40-F7241FCEE9AA}" srcOrd="0" destOrd="3" presId="urn:microsoft.com/office/officeart/2005/8/layout/hList1"/>
    <dgm:cxn modelId="{A47D2DDC-BFFC-4D20-B080-8548BC66C196}" type="presOf" srcId="{4DD0073F-A968-4886-A56E-647BE0B17F93}" destId="{9AE96857-773B-426D-82EC-166E138E800C}" srcOrd="0" destOrd="0" presId="urn:microsoft.com/office/officeart/2005/8/layout/hList1"/>
    <dgm:cxn modelId="{94759EDD-3E9A-4B8A-9909-C65F6A705DE7}" type="presOf" srcId="{938E015E-ED80-4670-B8AB-802E7712EA86}" destId="{F67F7D9B-D810-4890-AD77-EBEED5B68414}" srcOrd="0" destOrd="0" presId="urn:microsoft.com/office/officeart/2005/8/layout/hList1"/>
    <dgm:cxn modelId="{EAD15AE5-A4E5-4519-B6AB-D305D07EE960}" srcId="{A868C5D4-1E0F-461E-9C38-70477C558BE8}" destId="{7E57810D-38D0-4C3F-A6EB-9529EAF97E09}" srcOrd="5" destOrd="0" parTransId="{C29B295D-5F66-4EF7-91D4-8A24D94DB2F9}" sibTransId="{C7124F06-475D-4935-8135-9C8505B8697B}"/>
    <dgm:cxn modelId="{7A438EE7-6236-4F57-8818-2FD929AE555B}" srcId="{F1F56110-261B-4BD9-80AF-3AE9803AE527}" destId="{C69AF03B-3CCE-4928-9E80-002BC163A000}" srcOrd="8" destOrd="0" parTransId="{9384AFE9-61DF-4E63-9CDC-5B902590F747}" sibTransId="{9B2BC01E-8516-4090-8A01-DB334D6B28A9}"/>
    <dgm:cxn modelId="{54E194E7-988C-4A67-B38A-A0383813A098}" type="presOf" srcId="{6FC79AAB-2B2D-4EAA-9263-1B90330D60ED}" destId="{3DF75DD8-6FF5-4C7B-B779-C50A3E64701A}" srcOrd="0" destOrd="12" presId="urn:microsoft.com/office/officeart/2005/8/layout/hList1"/>
    <dgm:cxn modelId="{71796CE8-75F2-4F4F-ACC4-DF40D95AE959}" type="presOf" srcId="{1EC91069-E7B6-463E-A3CA-BA0E92FB9C4C}" destId="{3DF75DD8-6FF5-4C7B-B779-C50A3E64701A}" srcOrd="0" destOrd="8" presId="urn:microsoft.com/office/officeart/2005/8/layout/hList1"/>
    <dgm:cxn modelId="{50DEDCEB-66A1-4FA7-9BB4-4F5013171E9E}" type="presOf" srcId="{E98E1FEC-7969-4464-903C-7B1AA2C8444E}" destId="{9AE96857-773B-426D-82EC-166E138E800C}" srcOrd="0" destOrd="1" presId="urn:microsoft.com/office/officeart/2005/8/layout/hList1"/>
    <dgm:cxn modelId="{44AD51F7-F337-4C96-854A-702887824962}" type="presOf" srcId="{6DBBD67F-D155-4C99-B3B0-1A78BBB3BDD6}" destId="{3DF75DD8-6FF5-4C7B-B779-C50A3E64701A}" srcOrd="0" destOrd="6" presId="urn:microsoft.com/office/officeart/2005/8/layout/hList1"/>
    <dgm:cxn modelId="{447B68F8-D346-4BB3-A296-09E3711DB2D3}" srcId="{2929C70E-A459-4EB6-B0FE-C0FC0BDC6079}" destId="{F1F56110-261B-4BD9-80AF-3AE9803AE527}" srcOrd="0" destOrd="0" parTransId="{50D5F009-18D2-4413-BB7F-61743ADFF98B}" sibTransId="{D565FBF7-6432-48F1-A0F4-BBC87A3CB5BD}"/>
    <dgm:cxn modelId="{06AC9EFF-830D-4793-A54E-9C9568E18D65}" type="presOf" srcId="{A868C5D4-1E0F-461E-9C38-70477C558BE8}" destId="{66C469A9-8CB0-4F02-AD2C-45AC010076A5}" srcOrd="0" destOrd="0" presId="urn:microsoft.com/office/officeart/2005/8/layout/hList1"/>
    <dgm:cxn modelId="{E1F8A2C2-D530-4CCF-BB34-C93A5FC032E1}" type="presParOf" srcId="{35F57EA3-0797-4913-B97D-E841528CF594}" destId="{8AF66424-8F55-4516-82B5-E02A6CC2B03A}" srcOrd="0" destOrd="0" presId="urn:microsoft.com/office/officeart/2005/8/layout/hList1"/>
    <dgm:cxn modelId="{780B34D5-0BA0-483B-BDE3-F0DDB8A3DC52}" type="presParOf" srcId="{8AF66424-8F55-4516-82B5-E02A6CC2B03A}" destId="{4C78F7BF-FBC9-402B-B0EF-8C63C1370FD1}" srcOrd="0" destOrd="0" presId="urn:microsoft.com/office/officeart/2005/8/layout/hList1"/>
    <dgm:cxn modelId="{7545309C-8BAB-4361-9BAA-FCB73126CC0D}" type="presParOf" srcId="{8AF66424-8F55-4516-82B5-E02A6CC2B03A}" destId="{131BDF30-91AC-42C3-8E1F-CBB8821C33B8}" srcOrd="1" destOrd="0" presId="urn:microsoft.com/office/officeart/2005/8/layout/hList1"/>
    <dgm:cxn modelId="{8AA21C0F-7CA6-48E0-B1C0-56EA200BC86B}" type="presParOf" srcId="{35F57EA3-0797-4913-B97D-E841528CF594}" destId="{97B5A809-12A9-4758-8437-9918BEEAA2D2}" srcOrd="1" destOrd="0" presId="urn:microsoft.com/office/officeart/2005/8/layout/hList1"/>
    <dgm:cxn modelId="{8F404715-8D57-4147-A6C9-FD92B28D1E56}" type="presParOf" srcId="{35F57EA3-0797-4913-B97D-E841528CF594}" destId="{5AC15CA2-4EB8-44FA-BC0B-041CF9C30861}" srcOrd="2" destOrd="0" presId="urn:microsoft.com/office/officeart/2005/8/layout/hList1"/>
    <dgm:cxn modelId="{67F0524A-A91C-4594-9D7E-02245C8E8DBB}" type="presParOf" srcId="{5AC15CA2-4EB8-44FA-BC0B-041CF9C30861}" destId="{66C469A9-8CB0-4F02-AD2C-45AC010076A5}" srcOrd="0" destOrd="0" presId="urn:microsoft.com/office/officeart/2005/8/layout/hList1"/>
    <dgm:cxn modelId="{41FBE866-2009-43CA-B2F1-D566BDCA710A}" type="presParOf" srcId="{5AC15CA2-4EB8-44FA-BC0B-041CF9C30861}" destId="{3DF75DD8-6FF5-4C7B-B779-C50A3E64701A}" srcOrd="1" destOrd="0" presId="urn:microsoft.com/office/officeart/2005/8/layout/hList1"/>
    <dgm:cxn modelId="{844EDA07-FA76-48FC-8C9C-A12A3D0740C3}" type="presParOf" srcId="{35F57EA3-0797-4913-B97D-E841528CF594}" destId="{36869807-086F-4E10-8995-D0102D45D6C3}" srcOrd="3" destOrd="0" presId="urn:microsoft.com/office/officeart/2005/8/layout/hList1"/>
    <dgm:cxn modelId="{603D039B-ADC7-4FF6-A4E3-F59C658B7ECE}" type="presParOf" srcId="{35F57EA3-0797-4913-B97D-E841528CF594}" destId="{B5120B90-2957-4BFF-A1C5-53C912771E20}" srcOrd="4" destOrd="0" presId="urn:microsoft.com/office/officeart/2005/8/layout/hList1"/>
    <dgm:cxn modelId="{D9489299-0797-47D9-B142-A8EB8C30F855}" type="presParOf" srcId="{B5120B90-2957-4BFF-A1C5-53C912771E20}" destId="{2C1AF223-F4AB-4CF5-A1C9-64D5F64FE6E3}" srcOrd="0" destOrd="0" presId="urn:microsoft.com/office/officeart/2005/8/layout/hList1"/>
    <dgm:cxn modelId="{53470B84-7811-4CD6-940E-22DBF0BB14D5}" type="presParOf" srcId="{B5120B90-2957-4BFF-A1C5-53C912771E20}" destId="{9AE96857-773B-426D-82EC-166E138E800C}" srcOrd="1" destOrd="0" presId="urn:microsoft.com/office/officeart/2005/8/layout/hList1"/>
    <dgm:cxn modelId="{FEF89289-EA78-40D4-8FD9-8B4679E6FC4B}" type="presParOf" srcId="{35F57EA3-0797-4913-B97D-E841528CF594}" destId="{F078B1D5-05FB-4CB3-A65D-870F7517F587}" srcOrd="5" destOrd="0" presId="urn:microsoft.com/office/officeart/2005/8/layout/hList1"/>
    <dgm:cxn modelId="{2752D114-042B-46DB-87FB-E46D9DD1ECCC}" type="presParOf" srcId="{35F57EA3-0797-4913-B97D-E841528CF594}" destId="{7C60A44D-BCE6-4D01-A7A4-70097351F6EB}" srcOrd="6" destOrd="0" presId="urn:microsoft.com/office/officeart/2005/8/layout/hList1"/>
    <dgm:cxn modelId="{B914B357-0F09-4B08-9A36-CB2CE9198773}" type="presParOf" srcId="{7C60A44D-BCE6-4D01-A7A4-70097351F6EB}" destId="{F67F7D9B-D810-4890-AD77-EBEED5B68414}" srcOrd="0" destOrd="0" presId="urn:microsoft.com/office/officeart/2005/8/layout/hList1"/>
    <dgm:cxn modelId="{F3E1C77E-9E3E-492A-A8C3-643B43418A40}" type="presParOf" srcId="{7C60A44D-BCE6-4D01-A7A4-70097351F6EB}" destId="{180E0154-73F1-4AB5-8B40-F7241FCEE9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E557E-F158-4CBC-A5F6-8D3D6C7C3D60}" type="doc">
      <dgm:prSet loTypeId="urn:microsoft.com/office/officeart/2005/8/layout/targe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A91894-A46E-472F-80D8-F65E91E531C8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7CE12A53-C969-476F-9CE9-2331B11AE65F}" type="parTrans" cxnId="{69B130CC-D011-4092-A978-89A566FB8EB3}">
      <dgm:prSet/>
      <dgm:spPr/>
      <dgm:t>
        <a:bodyPr/>
        <a:lstStyle/>
        <a:p>
          <a:endParaRPr lang="en-US"/>
        </a:p>
      </dgm:t>
    </dgm:pt>
    <dgm:pt modelId="{312BBF37-88BF-4F5B-A8F5-6D552CCA7057}" type="sibTrans" cxnId="{69B130CC-D011-4092-A978-89A566FB8EB3}">
      <dgm:prSet/>
      <dgm:spPr/>
      <dgm:t>
        <a:bodyPr/>
        <a:lstStyle/>
        <a:p>
          <a:endParaRPr lang="en-US"/>
        </a:p>
      </dgm:t>
    </dgm:pt>
    <dgm:pt modelId="{DCECE32E-24E0-4F0A-9EB0-26ECB0B36C9E}">
      <dgm:prSet phldrT="[Text]"/>
      <dgm:spPr/>
      <dgm:t>
        <a:bodyPr/>
        <a:lstStyle/>
        <a:p>
          <a:r>
            <a:rPr lang="en-US" b="1" dirty="0"/>
            <a:t>Aim:</a:t>
          </a:r>
          <a:r>
            <a:rPr lang="en-US" dirty="0"/>
            <a:t> suggest songs inspired by the current playlist</a:t>
          </a:r>
        </a:p>
      </dgm:t>
    </dgm:pt>
    <dgm:pt modelId="{58E46030-C161-4DA3-B6B6-ABECAD750EE1}" type="parTrans" cxnId="{CDF03E8D-55CD-4D9E-B0E2-26D708F0EDC9}">
      <dgm:prSet/>
      <dgm:spPr/>
      <dgm:t>
        <a:bodyPr/>
        <a:lstStyle/>
        <a:p>
          <a:endParaRPr lang="en-US"/>
        </a:p>
      </dgm:t>
    </dgm:pt>
    <dgm:pt modelId="{484776BB-13F6-4B73-8A47-0066F714CF55}" type="sibTrans" cxnId="{CDF03E8D-55CD-4D9E-B0E2-26D708F0EDC9}">
      <dgm:prSet/>
      <dgm:spPr/>
      <dgm:t>
        <a:bodyPr/>
        <a:lstStyle/>
        <a:p>
          <a:endParaRPr lang="en-US"/>
        </a:p>
      </dgm:t>
    </dgm:pt>
    <dgm:pt modelId="{9A073F8F-1A9F-4CD2-B2F2-79EA745E402F}">
      <dgm:prSet phldrT="[Text]"/>
      <dgm:spPr/>
      <dgm:t>
        <a:bodyPr/>
        <a:lstStyle/>
        <a:p>
          <a:r>
            <a:rPr lang="en-US" dirty="0"/>
            <a:t>Train model with all song of each playlist</a:t>
          </a:r>
        </a:p>
      </dgm:t>
    </dgm:pt>
    <dgm:pt modelId="{DF8B603C-3989-409B-9391-AB84530103AF}" type="parTrans" cxnId="{5379BCF6-B777-4BD1-95E6-6FFA1FC26DD7}">
      <dgm:prSet/>
      <dgm:spPr/>
      <dgm:t>
        <a:bodyPr/>
        <a:lstStyle/>
        <a:p>
          <a:endParaRPr lang="en-US"/>
        </a:p>
      </dgm:t>
    </dgm:pt>
    <dgm:pt modelId="{ED9A71A3-E30B-4425-A924-C0F17DB828A5}" type="sibTrans" cxnId="{5379BCF6-B777-4BD1-95E6-6FFA1FC26DD7}">
      <dgm:prSet/>
      <dgm:spPr/>
      <dgm:t>
        <a:bodyPr/>
        <a:lstStyle/>
        <a:p>
          <a:endParaRPr lang="en-US"/>
        </a:p>
      </dgm:t>
    </dgm:pt>
    <dgm:pt modelId="{4E56B1E4-B131-41B0-9402-CAA4079F6B0B}">
      <dgm:prSet phldrT="[Text]"/>
      <dgm:spPr/>
      <dgm:t>
        <a:bodyPr/>
        <a:lstStyle/>
        <a:p>
          <a:r>
            <a:rPr lang="en-US" b="1" dirty="0"/>
            <a:t>Method:</a:t>
          </a:r>
          <a:r>
            <a:rPr lang="en-US" dirty="0"/>
            <a:t> Select 70% of the songs of the playlist and try to “guess” the 30% missing</a:t>
          </a:r>
        </a:p>
      </dgm:t>
    </dgm:pt>
    <dgm:pt modelId="{F2F7420D-A803-482C-837D-B29FE9BEF721}" type="parTrans" cxnId="{37E6E434-B518-4333-AB86-41F1526DB273}">
      <dgm:prSet/>
      <dgm:spPr/>
      <dgm:t>
        <a:bodyPr/>
        <a:lstStyle/>
        <a:p>
          <a:endParaRPr lang="en-US"/>
        </a:p>
      </dgm:t>
    </dgm:pt>
    <dgm:pt modelId="{69C6FA25-A640-4FA7-96EE-1DCFDBE723C0}" type="sibTrans" cxnId="{37E6E434-B518-4333-AB86-41F1526DB273}">
      <dgm:prSet/>
      <dgm:spPr/>
      <dgm:t>
        <a:bodyPr/>
        <a:lstStyle/>
        <a:p>
          <a:endParaRPr lang="en-US"/>
        </a:p>
      </dgm:t>
    </dgm:pt>
    <dgm:pt modelId="{8C8F6346-000E-471C-A193-41E7F8A5850A}">
      <dgm:prSet phldrT="[Text]"/>
      <dgm:spPr/>
      <dgm:t>
        <a:bodyPr/>
        <a:lstStyle/>
        <a:p>
          <a:r>
            <a:rPr lang="en-US" b="1" dirty="0"/>
            <a:t>Performance indicator:</a:t>
          </a:r>
          <a:r>
            <a:rPr lang="en-US" dirty="0"/>
            <a:t> model accuracy matching the 30% missing in the playlist</a:t>
          </a:r>
        </a:p>
      </dgm:t>
    </dgm:pt>
    <dgm:pt modelId="{DFE0E806-1276-4465-89ED-360C8F876232}" type="parTrans" cxnId="{616B99EA-EB10-4B0C-A816-122BB6F87FC6}">
      <dgm:prSet/>
      <dgm:spPr/>
      <dgm:t>
        <a:bodyPr/>
        <a:lstStyle/>
        <a:p>
          <a:endParaRPr lang="en-US"/>
        </a:p>
      </dgm:t>
    </dgm:pt>
    <dgm:pt modelId="{23793724-FC95-4C94-B1D2-950ADF753A28}" type="sibTrans" cxnId="{616B99EA-EB10-4B0C-A816-122BB6F87FC6}">
      <dgm:prSet/>
      <dgm:spPr/>
      <dgm:t>
        <a:bodyPr/>
        <a:lstStyle/>
        <a:p>
          <a:endParaRPr lang="en-US"/>
        </a:p>
      </dgm:t>
    </dgm:pt>
    <dgm:pt modelId="{A10C1B36-D92B-4781-9AF8-3FDBEA5272E6}">
      <dgm:prSet phldrT="[Text]"/>
      <dgm:spPr/>
      <dgm:t>
        <a:bodyPr/>
        <a:lstStyle/>
        <a:p>
          <a:r>
            <a:rPr lang="en-US" b="1" dirty="0"/>
            <a:t>Assumption:</a:t>
          </a:r>
          <a:r>
            <a:rPr lang="en-US" dirty="0"/>
            <a:t> model with good accuracy is a good suggestion tool for new songs beyond the current playlist</a:t>
          </a:r>
        </a:p>
      </dgm:t>
    </dgm:pt>
    <dgm:pt modelId="{0E228C61-CE52-4841-B0E1-15F359710512}" type="parTrans" cxnId="{2B9F446D-8897-4AF3-A1D1-584588CD7F4B}">
      <dgm:prSet/>
      <dgm:spPr/>
      <dgm:t>
        <a:bodyPr/>
        <a:lstStyle/>
        <a:p>
          <a:endParaRPr lang="en-US"/>
        </a:p>
      </dgm:t>
    </dgm:pt>
    <dgm:pt modelId="{626E2FED-742B-4887-AD40-2ABD21A823D4}" type="sibTrans" cxnId="{2B9F446D-8897-4AF3-A1D1-584588CD7F4B}">
      <dgm:prSet/>
      <dgm:spPr/>
      <dgm:t>
        <a:bodyPr/>
        <a:lstStyle/>
        <a:p>
          <a:endParaRPr lang="en-US"/>
        </a:p>
      </dgm:t>
    </dgm:pt>
    <dgm:pt modelId="{158961B9-CC5C-47E7-B4F9-FB4F7FA5087D}">
      <dgm:prSet phldrT="[Text]"/>
      <dgm:spPr/>
      <dgm:t>
        <a:bodyPr/>
        <a:lstStyle/>
        <a:p>
          <a:r>
            <a:rPr lang="en-US" dirty="0"/>
            <a:t>Training: 70%</a:t>
          </a:r>
        </a:p>
      </dgm:t>
    </dgm:pt>
    <dgm:pt modelId="{C6C1CF4D-8DE2-4771-8BCD-65B10E955FF3}" type="sibTrans" cxnId="{1D2E2F7B-5D74-490E-90BE-B8739B7799CD}">
      <dgm:prSet/>
      <dgm:spPr/>
      <dgm:t>
        <a:bodyPr/>
        <a:lstStyle/>
        <a:p>
          <a:endParaRPr lang="en-US"/>
        </a:p>
      </dgm:t>
    </dgm:pt>
    <dgm:pt modelId="{B4417F76-F703-49FE-B6A5-E20DAE4A91A9}" type="parTrans" cxnId="{1D2E2F7B-5D74-490E-90BE-B8739B7799CD}">
      <dgm:prSet/>
      <dgm:spPr/>
      <dgm:t>
        <a:bodyPr/>
        <a:lstStyle/>
        <a:p>
          <a:endParaRPr lang="en-US"/>
        </a:p>
      </dgm:t>
    </dgm:pt>
    <dgm:pt modelId="{96BD55D6-AAC9-4259-85FA-500BA70F6642}">
      <dgm:prSet phldrT="[Text]"/>
      <dgm:spPr/>
      <dgm:t>
        <a:bodyPr/>
        <a:lstStyle/>
        <a:p>
          <a:r>
            <a:rPr lang="en-US" dirty="0"/>
            <a:t>Evaluation: 30%</a:t>
          </a:r>
        </a:p>
      </dgm:t>
    </dgm:pt>
    <dgm:pt modelId="{B04EE5CF-BC9E-405A-8CA1-7DC160B4B05A}" type="sibTrans" cxnId="{590C2842-2A8E-4452-BA12-EAC351630BDF}">
      <dgm:prSet/>
      <dgm:spPr/>
      <dgm:t>
        <a:bodyPr/>
        <a:lstStyle/>
        <a:p>
          <a:endParaRPr lang="en-US"/>
        </a:p>
      </dgm:t>
    </dgm:pt>
    <dgm:pt modelId="{68FE1BC5-DE83-49E4-BCBB-A73E5B92E079}" type="parTrans" cxnId="{590C2842-2A8E-4452-BA12-EAC351630BDF}">
      <dgm:prSet/>
      <dgm:spPr/>
      <dgm:t>
        <a:bodyPr/>
        <a:lstStyle/>
        <a:p>
          <a:endParaRPr lang="en-US"/>
        </a:p>
      </dgm:t>
    </dgm:pt>
    <dgm:pt modelId="{BD9117E0-507E-45C5-8FA4-57237BEACC6E}">
      <dgm:prSet phldrT="[Text]"/>
      <dgm:spPr/>
      <dgm:t>
        <a:bodyPr/>
        <a:lstStyle/>
        <a:p>
          <a:r>
            <a:rPr lang="en-US" dirty="0"/>
            <a:t>Playlists</a:t>
          </a:r>
        </a:p>
      </dgm:t>
    </dgm:pt>
    <dgm:pt modelId="{F4EDF0EA-CB73-45AD-903B-C600BDC068CA}" type="parTrans" cxnId="{128F0AE4-6D71-40DC-9D09-705E51A72710}">
      <dgm:prSet/>
      <dgm:spPr/>
    </dgm:pt>
    <dgm:pt modelId="{0A7A08A9-C8BE-4235-A4F5-032F4D02624C}" type="sibTrans" cxnId="{128F0AE4-6D71-40DC-9D09-705E51A72710}">
      <dgm:prSet/>
      <dgm:spPr/>
    </dgm:pt>
    <dgm:pt modelId="{9F0F584C-7469-45FC-8BE3-E5B811A7B2C9}" type="pres">
      <dgm:prSet presAssocID="{FA2E557E-F158-4CBC-A5F6-8D3D6C7C3D6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60F266-88B4-431D-A1B3-C3AE96DB1479}" type="pres">
      <dgm:prSet presAssocID="{BD9117E0-507E-45C5-8FA4-57237BEACC6E}" presName="circle1" presStyleLbl="node1" presStyleIdx="0" presStyleCnt="2"/>
      <dgm:spPr/>
    </dgm:pt>
    <dgm:pt modelId="{55841FFB-2F5A-46C3-A7F3-79BF0C5164DF}" type="pres">
      <dgm:prSet presAssocID="{BD9117E0-507E-45C5-8FA4-57237BEACC6E}" presName="space" presStyleCnt="0"/>
      <dgm:spPr/>
    </dgm:pt>
    <dgm:pt modelId="{B835AEEC-6B8F-4B74-8B49-BCDC7D5876F0}" type="pres">
      <dgm:prSet presAssocID="{BD9117E0-507E-45C5-8FA4-57237BEACC6E}" presName="rect1" presStyleLbl="alignAcc1" presStyleIdx="0" presStyleCnt="2"/>
      <dgm:spPr/>
    </dgm:pt>
    <dgm:pt modelId="{5783E3C5-F1B6-45BA-B7D2-8DBC88B647EF}" type="pres">
      <dgm:prSet presAssocID="{95A91894-A46E-472F-80D8-F65E91E531C8}" presName="vertSpace2" presStyleLbl="node1" presStyleIdx="0" presStyleCnt="2"/>
      <dgm:spPr/>
    </dgm:pt>
    <dgm:pt modelId="{0452C1EC-3A21-4421-B0EA-9625FD560D86}" type="pres">
      <dgm:prSet presAssocID="{95A91894-A46E-472F-80D8-F65E91E531C8}" presName="circle2" presStyleLbl="node1" presStyleIdx="1" presStyleCnt="2"/>
      <dgm:spPr/>
    </dgm:pt>
    <dgm:pt modelId="{07059255-70FD-47E4-A1A2-447BADABE3DC}" type="pres">
      <dgm:prSet presAssocID="{95A91894-A46E-472F-80D8-F65E91E531C8}" presName="rect2" presStyleLbl="alignAcc1" presStyleIdx="1" presStyleCnt="2"/>
      <dgm:spPr/>
    </dgm:pt>
    <dgm:pt modelId="{8FA2B959-4704-406E-BE34-53C03CAF5056}" type="pres">
      <dgm:prSet presAssocID="{BD9117E0-507E-45C5-8FA4-57237BEACC6E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F81966C5-2EC3-4E13-B36A-92FDA21DBB71}" type="pres">
      <dgm:prSet presAssocID="{BD9117E0-507E-45C5-8FA4-57237BEACC6E}" presName="rect1ChTx" presStyleLbl="alignAcc1" presStyleIdx="1" presStyleCnt="2">
        <dgm:presLayoutVars>
          <dgm:bulletEnabled val="1"/>
        </dgm:presLayoutVars>
      </dgm:prSet>
      <dgm:spPr/>
    </dgm:pt>
    <dgm:pt modelId="{E7A5746A-FB41-41AF-8551-3AD3764D2F71}" type="pres">
      <dgm:prSet presAssocID="{95A91894-A46E-472F-80D8-F65E91E531C8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FFDEDC35-17BB-4548-ACE6-818E62F9AD4C}" type="pres">
      <dgm:prSet presAssocID="{95A91894-A46E-472F-80D8-F65E91E531C8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5F3A122F-E997-499D-A4A4-A6E746D53DC2}" type="presOf" srcId="{9A073F8F-1A9F-4CD2-B2F2-79EA745E402F}" destId="{FFDEDC35-17BB-4548-ACE6-818E62F9AD4C}" srcOrd="0" destOrd="0" presId="urn:microsoft.com/office/officeart/2005/8/layout/target3"/>
    <dgm:cxn modelId="{193EBD30-9A37-4B18-938E-A2A440F337D1}" type="presOf" srcId="{4E56B1E4-B131-41B0-9402-CAA4079F6B0B}" destId="{FFDEDC35-17BB-4548-ACE6-818E62F9AD4C}" srcOrd="0" destOrd="2" presId="urn:microsoft.com/office/officeart/2005/8/layout/target3"/>
    <dgm:cxn modelId="{37E6E434-B518-4333-AB86-41F1526DB273}" srcId="{95A91894-A46E-472F-80D8-F65E91E531C8}" destId="{4E56B1E4-B131-41B0-9402-CAA4079F6B0B}" srcOrd="2" destOrd="0" parTransId="{F2F7420D-A803-482C-837D-B29FE9BEF721}" sibTransId="{69C6FA25-A640-4FA7-96EE-1DCFDBE723C0}"/>
    <dgm:cxn modelId="{590C2842-2A8E-4452-BA12-EAC351630BDF}" srcId="{BD9117E0-507E-45C5-8FA4-57237BEACC6E}" destId="{96BD55D6-AAC9-4259-85FA-500BA70F6642}" srcOrd="1" destOrd="0" parTransId="{68FE1BC5-DE83-49E4-BCBB-A73E5B92E079}" sibTransId="{B04EE5CF-BC9E-405A-8CA1-7DC160B4B05A}"/>
    <dgm:cxn modelId="{0555744A-48DE-4D19-B297-5FDD63FE6E21}" type="presOf" srcId="{FA2E557E-F158-4CBC-A5F6-8D3D6C7C3D60}" destId="{9F0F584C-7469-45FC-8BE3-E5B811A7B2C9}" srcOrd="0" destOrd="0" presId="urn:microsoft.com/office/officeart/2005/8/layout/target3"/>
    <dgm:cxn modelId="{2B9F446D-8897-4AF3-A1D1-584588CD7F4B}" srcId="{95A91894-A46E-472F-80D8-F65E91E531C8}" destId="{A10C1B36-D92B-4781-9AF8-3FDBEA5272E6}" srcOrd="4" destOrd="0" parTransId="{0E228C61-CE52-4841-B0E1-15F359710512}" sibTransId="{626E2FED-742B-4887-AD40-2ABD21A823D4}"/>
    <dgm:cxn modelId="{8550347A-9AE4-4476-8310-3AB2D935973A}" type="presOf" srcId="{158961B9-CC5C-47E7-B4F9-FB4F7FA5087D}" destId="{F81966C5-2EC3-4E13-B36A-92FDA21DBB71}" srcOrd="0" destOrd="0" presId="urn:microsoft.com/office/officeart/2005/8/layout/target3"/>
    <dgm:cxn modelId="{1D2E2F7B-5D74-490E-90BE-B8739B7799CD}" srcId="{BD9117E0-507E-45C5-8FA4-57237BEACC6E}" destId="{158961B9-CC5C-47E7-B4F9-FB4F7FA5087D}" srcOrd="0" destOrd="0" parTransId="{B4417F76-F703-49FE-B6A5-E20DAE4A91A9}" sibTransId="{C6C1CF4D-8DE2-4771-8BCD-65B10E955FF3}"/>
    <dgm:cxn modelId="{563F1487-D87E-463A-A9F1-1066BD499DB5}" type="presOf" srcId="{96BD55D6-AAC9-4259-85FA-500BA70F6642}" destId="{F81966C5-2EC3-4E13-B36A-92FDA21DBB71}" srcOrd="0" destOrd="1" presId="urn:microsoft.com/office/officeart/2005/8/layout/target3"/>
    <dgm:cxn modelId="{CDF03E8D-55CD-4D9E-B0E2-26D708F0EDC9}" srcId="{95A91894-A46E-472F-80D8-F65E91E531C8}" destId="{DCECE32E-24E0-4F0A-9EB0-26ECB0B36C9E}" srcOrd="1" destOrd="0" parTransId="{58E46030-C161-4DA3-B6B6-ABECAD750EE1}" sibTransId="{484776BB-13F6-4B73-8A47-0066F714CF55}"/>
    <dgm:cxn modelId="{6C5DF08D-A00D-4C2F-B2D3-6E765D6A40D3}" type="presOf" srcId="{A10C1B36-D92B-4781-9AF8-3FDBEA5272E6}" destId="{FFDEDC35-17BB-4548-ACE6-818E62F9AD4C}" srcOrd="0" destOrd="4" presId="urn:microsoft.com/office/officeart/2005/8/layout/target3"/>
    <dgm:cxn modelId="{ECFB7792-DE31-45F3-9A5A-D8DC162EBAEE}" type="presOf" srcId="{8C8F6346-000E-471C-A193-41E7F8A5850A}" destId="{FFDEDC35-17BB-4548-ACE6-818E62F9AD4C}" srcOrd="0" destOrd="3" presId="urn:microsoft.com/office/officeart/2005/8/layout/target3"/>
    <dgm:cxn modelId="{74CEE4C8-F4B9-48B4-AA87-F7ACF84D19E6}" type="presOf" srcId="{BD9117E0-507E-45C5-8FA4-57237BEACC6E}" destId="{B835AEEC-6B8F-4B74-8B49-BCDC7D5876F0}" srcOrd="0" destOrd="0" presId="urn:microsoft.com/office/officeart/2005/8/layout/target3"/>
    <dgm:cxn modelId="{69B130CC-D011-4092-A978-89A566FB8EB3}" srcId="{FA2E557E-F158-4CBC-A5F6-8D3D6C7C3D60}" destId="{95A91894-A46E-472F-80D8-F65E91E531C8}" srcOrd="1" destOrd="0" parTransId="{7CE12A53-C969-476F-9CE9-2331B11AE65F}" sibTransId="{312BBF37-88BF-4F5B-A8F5-6D552CCA7057}"/>
    <dgm:cxn modelId="{0DD2E3CC-B115-4D23-98EB-2A251F56815A}" type="presOf" srcId="{95A91894-A46E-472F-80D8-F65E91E531C8}" destId="{07059255-70FD-47E4-A1A2-447BADABE3DC}" srcOrd="0" destOrd="0" presId="urn:microsoft.com/office/officeart/2005/8/layout/target3"/>
    <dgm:cxn modelId="{276228CE-7025-40CD-84C9-8DF5DC814495}" type="presOf" srcId="{BD9117E0-507E-45C5-8FA4-57237BEACC6E}" destId="{8FA2B959-4704-406E-BE34-53C03CAF5056}" srcOrd="1" destOrd="0" presId="urn:microsoft.com/office/officeart/2005/8/layout/target3"/>
    <dgm:cxn modelId="{D98346D0-1193-42D1-B7D5-57EF0B5C09FF}" type="presOf" srcId="{95A91894-A46E-472F-80D8-F65E91E531C8}" destId="{E7A5746A-FB41-41AF-8551-3AD3764D2F71}" srcOrd="1" destOrd="0" presId="urn:microsoft.com/office/officeart/2005/8/layout/target3"/>
    <dgm:cxn modelId="{128F0AE4-6D71-40DC-9D09-705E51A72710}" srcId="{FA2E557E-F158-4CBC-A5F6-8D3D6C7C3D60}" destId="{BD9117E0-507E-45C5-8FA4-57237BEACC6E}" srcOrd="0" destOrd="0" parTransId="{F4EDF0EA-CB73-45AD-903B-C600BDC068CA}" sibTransId="{0A7A08A9-C8BE-4235-A4F5-032F4D02624C}"/>
    <dgm:cxn modelId="{616B99EA-EB10-4B0C-A816-122BB6F87FC6}" srcId="{95A91894-A46E-472F-80D8-F65E91E531C8}" destId="{8C8F6346-000E-471C-A193-41E7F8A5850A}" srcOrd="3" destOrd="0" parTransId="{DFE0E806-1276-4465-89ED-360C8F876232}" sibTransId="{23793724-FC95-4C94-B1D2-950ADF753A28}"/>
    <dgm:cxn modelId="{98A21AEE-2969-43D8-A6F3-47A6A291B325}" type="presOf" srcId="{DCECE32E-24E0-4F0A-9EB0-26ECB0B36C9E}" destId="{FFDEDC35-17BB-4548-ACE6-818E62F9AD4C}" srcOrd="0" destOrd="1" presId="urn:microsoft.com/office/officeart/2005/8/layout/target3"/>
    <dgm:cxn modelId="{5379BCF6-B777-4BD1-95E6-6FFA1FC26DD7}" srcId="{95A91894-A46E-472F-80D8-F65E91E531C8}" destId="{9A073F8F-1A9F-4CD2-B2F2-79EA745E402F}" srcOrd="0" destOrd="0" parTransId="{DF8B603C-3989-409B-9391-AB84530103AF}" sibTransId="{ED9A71A3-E30B-4425-A924-C0F17DB828A5}"/>
    <dgm:cxn modelId="{53EAA13D-A67D-4B21-A7D6-A96CCAB97DDC}" type="presParOf" srcId="{9F0F584C-7469-45FC-8BE3-E5B811A7B2C9}" destId="{9060F266-88B4-431D-A1B3-C3AE96DB1479}" srcOrd="0" destOrd="0" presId="urn:microsoft.com/office/officeart/2005/8/layout/target3"/>
    <dgm:cxn modelId="{49570EC3-2340-41D0-8D92-113416F7AB8C}" type="presParOf" srcId="{9F0F584C-7469-45FC-8BE3-E5B811A7B2C9}" destId="{55841FFB-2F5A-46C3-A7F3-79BF0C5164DF}" srcOrd="1" destOrd="0" presId="urn:microsoft.com/office/officeart/2005/8/layout/target3"/>
    <dgm:cxn modelId="{CEFB8F79-0C2C-4986-A3F2-F9772131E764}" type="presParOf" srcId="{9F0F584C-7469-45FC-8BE3-E5B811A7B2C9}" destId="{B835AEEC-6B8F-4B74-8B49-BCDC7D5876F0}" srcOrd="2" destOrd="0" presId="urn:microsoft.com/office/officeart/2005/8/layout/target3"/>
    <dgm:cxn modelId="{D5FCEDA3-D686-4CAA-B8B9-D24913B07368}" type="presParOf" srcId="{9F0F584C-7469-45FC-8BE3-E5B811A7B2C9}" destId="{5783E3C5-F1B6-45BA-B7D2-8DBC88B647EF}" srcOrd="3" destOrd="0" presId="urn:microsoft.com/office/officeart/2005/8/layout/target3"/>
    <dgm:cxn modelId="{63ABC84D-2ABC-4D01-9D38-D1341FE4FC7A}" type="presParOf" srcId="{9F0F584C-7469-45FC-8BE3-E5B811A7B2C9}" destId="{0452C1EC-3A21-4421-B0EA-9625FD560D86}" srcOrd="4" destOrd="0" presId="urn:microsoft.com/office/officeart/2005/8/layout/target3"/>
    <dgm:cxn modelId="{C90D7A09-DE66-4BF1-A938-EEF263CEE1C8}" type="presParOf" srcId="{9F0F584C-7469-45FC-8BE3-E5B811A7B2C9}" destId="{07059255-70FD-47E4-A1A2-447BADABE3DC}" srcOrd="5" destOrd="0" presId="urn:microsoft.com/office/officeart/2005/8/layout/target3"/>
    <dgm:cxn modelId="{4A6A6B47-8AA3-4075-9FE6-F8892F75A1F6}" type="presParOf" srcId="{9F0F584C-7469-45FC-8BE3-E5B811A7B2C9}" destId="{8FA2B959-4704-406E-BE34-53C03CAF5056}" srcOrd="6" destOrd="0" presId="urn:microsoft.com/office/officeart/2005/8/layout/target3"/>
    <dgm:cxn modelId="{D84BE8F0-C7A5-46F2-8AB1-93AA40AC846D}" type="presParOf" srcId="{9F0F584C-7469-45FC-8BE3-E5B811A7B2C9}" destId="{F81966C5-2EC3-4E13-B36A-92FDA21DBB71}" srcOrd="7" destOrd="0" presId="urn:microsoft.com/office/officeart/2005/8/layout/target3"/>
    <dgm:cxn modelId="{9CE7CD12-310C-4411-BDCD-99E5A7482D63}" type="presParOf" srcId="{9F0F584C-7469-45FC-8BE3-E5B811A7B2C9}" destId="{E7A5746A-FB41-41AF-8551-3AD3764D2F71}" srcOrd="8" destOrd="0" presId="urn:microsoft.com/office/officeart/2005/8/layout/target3"/>
    <dgm:cxn modelId="{DDA80B4F-D3F2-4730-9C18-4AFF72D37B5F}" type="presParOf" srcId="{9F0F584C-7469-45FC-8BE3-E5B811A7B2C9}" destId="{FFDEDC35-17BB-4548-ACE6-818E62F9AD4C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F7BF-FBC9-402B-B0EF-8C63C1370FD1}">
      <dsp:nvSpPr>
        <dsp:cNvPr id="0" name=""/>
        <dsp:cNvSpPr/>
      </dsp:nvSpPr>
      <dsp:spPr>
        <a:xfrm>
          <a:off x="3953" y="119843"/>
          <a:ext cx="2377306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Playlist</a:t>
          </a:r>
        </a:p>
      </dsp:txBody>
      <dsp:txXfrm>
        <a:off x="3953" y="119843"/>
        <a:ext cx="2377306" cy="460800"/>
      </dsp:txXfrm>
    </dsp:sp>
    <dsp:sp modelId="{131BDF30-91AC-42C3-8E1F-CBB8821C33B8}">
      <dsp:nvSpPr>
        <dsp:cNvPr id="0" name=""/>
        <dsp:cNvSpPr/>
      </dsp:nvSpPr>
      <dsp:spPr>
        <a:xfrm>
          <a:off x="3953" y="580643"/>
          <a:ext cx="2377306" cy="3650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name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collaborative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modified_at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num_albums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num_tracks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num_followers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num_edits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duration_ms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num_artists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tracks</a:t>
          </a:r>
        </a:p>
      </dsp:txBody>
      <dsp:txXfrm>
        <a:off x="3953" y="580643"/>
        <a:ext cx="2377306" cy="3650850"/>
      </dsp:txXfrm>
    </dsp:sp>
    <dsp:sp modelId="{66C469A9-8CB0-4F02-AD2C-45AC010076A5}">
      <dsp:nvSpPr>
        <dsp:cNvPr id="0" name=""/>
        <dsp:cNvSpPr/>
      </dsp:nvSpPr>
      <dsp:spPr>
        <a:xfrm>
          <a:off x="2714082" y="119843"/>
          <a:ext cx="2377306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Songs</a:t>
          </a:r>
        </a:p>
      </dsp:txBody>
      <dsp:txXfrm>
        <a:off x="2714082" y="119843"/>
        <a:ext cx="2377306" cy="460800"/>
      </dsp:txXfrm>
    </dsp:sp>
    <dsp:sp modelId="{3DF75DD8-6FF5-4C7B-B779-C50A3E64701A}">
      <dsp:nvSpPr>
        <dsp:cNvPr id="0" name=""/>
        <dsp:cNvSpPr/>
      </dsp:nvSpPr>
      <dsp:spPr>
        <a:xfrm>
          <a:off x="2714082" y="580643"/>
          <a:ext cx="2377306" cy="36508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Artist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Album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Other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position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artist_name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track_uri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artist_uri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track_name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album_uri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duration_ms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album_name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genre</a:t>
          </a:r>
        </a:p>
      </dsp:txBody>
      <dsp:txXfrm>
        <a:off x="2714082" y="580643"/>
        <a:ext cx="2377306" cy="3650850"/>
      </dsp:txXfrm>
    </dsp:sp>
    <dsp:sp modelId="{2C1AF223-F4AB-4CF5-A1C9-64D5F64FE6E3}">
      <dsp:nvSpPr>
        <dsp:cNvPr id="0" name=""/>
        <dsp:cNvSpPr/>
      </dsp:nvSpPr>
      <dsp:spPr>
        <a:xfrm>
          <a:off x="5424211" y="119843"/>
          <a:ext cx="2377306" cy="460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Album</a:t>
          </a:r>
        </a:p>
      </dsp:txBody>
      <dsp:txXfrm>
        <a:off x="5424211" y="119843"/>
        <a:ext cx="2377306" cy="460800"/>
      </dsp:txXfrm>
    </dsp:sp>
    <dsp:sp modelId="{9AE96857-773B-426D-82EC-166E138E800C}">
      <dsp:nvSpPr>
        <dsp:cNvPr id="0" name=""/>
        <dsp:cNvSpPr/>
      </dsp:nvSpPr>
      <dsp:spPr>
        <a:xfrm>
          <a:off x="5424211" y="580643"/>
          <a:ext cx="2377306" cy="36508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Top_tracks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Other Artists</a:t>
          </a:r>
        </a:p>
      </dsp:txBody>
      <dsp:txXfrm>
        <a:off x="5424211" y="580643"/>
        <a:ext cx="2377306" cy="3650850"/>
      </dsp:txXfrm>
    </dsp:sp>
    <dsp:sp modelId="{F67F7D9B-D810-4890-AD77-EBEED5B68414}">
      <dsp:nvSpPr>
        <dsp:cNvPr id="0" name=""/>
        <dsp:cNvSpPr/>
      </dsp:nvSpPr>
      <dsp:spPr>
        <a:xfrm>
          <a:off x="8134340" y="119843"/>
          <a:ext cx="2377306" cy="460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Artist</a:t>
          </a:r>
        </a:p>
      </dsp:txBody>
      <dsp:txXfrm>
        <a:off x="8134340" y="119843"/>
        <a:ext cx="2377306" cy="460800"/>
      </dsp:txXfrm>
    </dsp:sp>
    <dsp:sp modelId="{180E0154-73F1-4AB5-8B40-F7241FCEE9AA}">
      <dsp:nvSpPr>
        <dsp:cNvPr id="0" name=""/>
        <dsp:cNvSpPr/>
      </dsp:nvSpPr>
      <dsp:spPr>
        <a:xfrm>
          <a:off x="8134340" y="580643"/>
          <a:ext cx="2377306" cy="36508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Albums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Top_tracks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Top_albums</a:t>
          </a:r>
          <a:r>
            <a:rPr lang="en-US" sz="1600" kern="1200" dirty="0"/>
            <a:t>*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Related artists</a:t>
          </a:r>
        </a:p>
      </dsp:txBody>
      <dsp:txXfrm>
        <a:off x="8134340" y="580643"/>
        <a:ext cx="2377306" cy="3650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0F266-88B4-431D-A1B3-C3AE96DB1479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5AEEC-6B8F-4B74-8B49-BCDC7D5876F0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Playlists</a:t>
          </a:r>
        </a:p>
      </dsp:txBody>
      <dsp:txXfrm>
        <a:off x="2175669" y="0"/>
        <a:ext cx="4169965" cy="2066885"/>
      </dsp:txXfrm>
    </dsp:sp>
    <dsp:sp modelId="{0452C1EC-3A21-4421-B0EA-9625FD560D86}">
      <dsp:nvSpPr>
        <dsp:cNvPr id="0" name=""/>
        <dsp:cNvSpPr/>
      </dsp:nvSpPr>
      <dsp:spPr>
        <a:xfrm>
          <a:off x="1142226" y="2066885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59255-70FD-47E4-A1A2-447BADABE3DC}">
      <dsp:nvSpPr>
        <dsp:cNvPr id="0" name=""/>
        <dsp:cNvSpPr/>
      </dsp:nvSpPr>
      <dsp:spPr>
        <a:xfrm>
          <a:off x="2175669" y="2066885"/>
          <a:ext cx="83399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Model</a:t>
          </a:r>
        </a:p>
      </dsp:txBody>
      <dsp:txXfrm>
        <a:off x="2175669" y="2066885"/>
        <a:ext cx="4169965" cy="2066885"/>
      </dsp:txXfrm>
    </dsp:sp>
    <dsp:sp modelId="{F81966C5-2EC3-4E13-B36A-92FDA21DBB71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Training: 70%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Evaluation: 30%</a:t>
          </a:r>
        </a:p>
      </dsp:txBody>
      <dsp:txXfrm>
        <a:off x="6345634" y="0"/>
        <a:ext cx="4169965" cy="2066885"/>
      </dsp:txXfrm>
    </dsp:sp>
    <dsp:sp modelId="{FFDEDC35-17BB-4548-ACE6-818E62F9AD4C}">
      <dsp:nvSpPr>
        <dsp:cNvPr id="0" name=""/>
        <dsp:cNvSpPr/>
      </dsp:nvSpPr>
      <dsp:spPr>
        <a:xfrm>
          <a:off x="6345634" y="2066885"/>
          <a:ext cx="4169965" cy="20668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 model with all song of each playlist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Aim:</a:t>
          </a:r>
          <a:r>
            <a:rPr lang="en-US" sz="1400" kern="1200" dirty="0"/>
            <a:t> suggest songs inspired by the current playlist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Method:</a:t>
          </a:r>
          <a:r>
            <a:rPr lang="en-US" sz="1400" kern="1200" dirty="0"/>
            <a:t> Select 70% of the songs of the playlist and try to “guess” the 30% missing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Performance indicator:</a:t>
          </a:r>
          <a:r>
            <a:rPr lang="en-US" sz="1400" kern="1200" dirty="0"/>
            <a:t> model accuracy matching the 30% missing in the playlist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Assumption:</a:t>
          </a:r>
          <a:r>
            <a:rPr lang="en-US" sz="1400" kern="1200" dirty="0"/>
            <a:t> model with good accuracy is a good suggestion tool for new songs beyond the current playlist</a:t>
          </a:r>
        </a:p>
      </dsp:txBody>
      <dsp:txXfrm>
        <a:off x="6345634" y="2066885"/>
        <a:ext cx="4169965" cy="206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1E4-80E0-4282-849F-A173050D0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41232-1C59-40D0-9781-FE1887B4D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8348-AFD5-4574-8B4F-6021075A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9FCA-893B-47BC-801F-707D713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0FBD-6BF6-4F9E-B504-EDAA9FE1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77A9-F795-46A1-B3AB-A9C1A85E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001E2-A050-483C-A91D-190FC0C4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A7EE-4D6F-461E-9664-DA808B67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4F3D-1908-45D4-90DD-76F77636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4505-A46B-4223-876D-D281BA09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6B12C-9F5D-4D50-B092-ED075838C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63E6-D880-46EE-9ED9-A3034E0A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3378-4A5E-433B-9004-C5A91829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07C8-C0EF-4F7A-981E-CABAC8C5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8264-C3F7-4749-95F2-907A41C6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E8D-4142-412C-80D2-741E5F5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D81B-DE0C-4791-B336-D4C34A7E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00FE-AA7B-4192-9DBB-2F27E6DF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2209-914C-4DBB-AA67-0EF6354E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BACB-F105-48C9-A971-4AD2A07D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0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1BB4-083D-4E42-94B8-6694717D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5C98-9083-41B4-A032-584C9227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0FB0-3963-45D9-8B75-E7F9D5AB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7F3F-3FAF-4982-9A35-D4057B08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1DA7-8499-4F6F-AB8A-645CECA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C78A-7588-435F-9A8C-2B5FF1A0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2B17-415F-441E-8C7D-C1BF3E31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B553B-3540-41D7-9AC6-58E57F27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CBEB-B07B-4E22-BE2B-F5BBBE01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03AB8-621A-42B7-B528-33D7D1FC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2866B-8E91-40B1-9B64-DD0C216E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007C-C0DE-4852-82A4-28048A6F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CBBA-4613-4438-9999-4F300AC3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2AD20-EB60-45FC-BD56-E2CCD30E5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EAC88-738D-4FEF-A956-E58457DF7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DB48C-38CC-4086-A12E-A44AAAEB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CB9CA-F16F-47AD-878A-FA461260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070E1-6FA2-4651-BC62-97C8377F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E255B-D0E3-4E80-9227-FF38E714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2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7FC-3B8A-4EFA-8088-07CEF420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2F9AD-4C49-46BA-B517-A529A47D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E1039-7593-460B-8A44-B648E575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1F102-972C-47E1-8042-76A0551B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F568A-3076-4424-A126-5A2357C7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583AD-9410-4A47-8660-9AAC0895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00DCF-72F1-4C62-9B1E-1C070567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5B14-A156-4ED9-8566-D05DF3BA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1E2-822A-4D2B-90BA-09582554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082B-952D-4DF6-9442-185BD4AA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4622E-E099-47CA-8786-B05884D4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EBF8-F3B2-42D7-81BD-295BD8CD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1388-8E20-4FEB-A2C2-96E1F133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B58F-7805-4846-A1D2-62BF369C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57488-DE9B-49C9-A342-1A4599197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433D0-9EFF-436B-A9CD-7EA7D601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33CA9-ED4D-414F-9260-8B17AEEC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121B-F505-4EE8-BC32-1D669ED4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77AA0-4D6E-4CD4-B652-69E48022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9D1B7-8C49-4E2D-AF53-4E7103A2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53F71-CB52-437E-806E-6DAA0668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F258-9913-4F49-AA63-6CA8BCE44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707C-D61A-4533-8158-3F822BC79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7547-F32C-43CB-B620-C31228F89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E64E-C475-4DDA-9B5C-DD55416AD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1C775-CE22-42CE-8439-8EEED47A9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EE7-5A38-4DD7-8590-DD8E0671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E29FD-C66D-4222-BAFE-5BAAD81FB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458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73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18B-737E-4B25-983F-752A81AC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673F44-0954-494C-823E-A4D832028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9444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93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D988-EBC6-46A5-BF9F-74C3105A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455F-F924-46B9-B406-6DA39F14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152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Alves Pereira</dc:creator>
  <cp:lastModifiedBy>Marcelo Alves Pereira</cp:lastModifiedBy>
  <cp:revision>1</cp:revision>
  <dcterms:created xsi:type="dcterms:W3CDTF">2021-09-18T14:54:28Z</dcterms:created>
  <dcterms:modified xsi:type="dcterms:W3CDTF">2021-09-25T17:01:27Z</dcterms:modified>
</cp:coreProperties>
</file>