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5E5B4-C6F6-4B26-AFE2-34FD0B8444EF}" v="45" dt="2021-11-06T17:15:16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Alves Pereira" userId="86c29462c141b737" providerId="LiveId" clId="{5DB5E5B4-C6F6-4B26-AFE2-34FD0B8444EF}"/>
    <pc:docChg chg="undo custSel addSld delSld modSld">
      <pc:chgData name="Marcelo Alves Pereira" userId="86c29462c141b737" providerId="LiveId" clId="{5DB5E5B4-C6F6-4B26-AFE2-34FD0B8444EF}" dt="2021-11-06T17:25:26.826" v="2103" actId="114"/>
      <pc:docMkLst>
        <pc:docMk/>
      </pc:docMkLst>
      <pc:sldChg chg="modSp mod">
        <pc:chgData name="Marcelo Alves Pereira" userId="86c29462c141b737" providerId="LiveId" clId="{5DB5E5B4-C6F6-4B26-AFE2-34FD0B8444EF}" dt="2021-11-06T16:02:59.670" v="5" actId="20577"/>
        <pc:sldMkLst>
          <pc:docMk/>
          <pc:sldMk cId="1960933777" sldId="256"/>
        </pc:sldMkLst>
        <pc:spChg chg="mod">
          <ac:chgData name="Marcelo Alves Pereira" userId="86c29462c141b737" providerId="LiveId" clId="{5DB5E5B4-C6F6-4B26-AFE2-34FD0B8444EF}" dt="2021-11-06T16:02:59.670" v="5" actId="20577"/>
          <ac:spMkLst>
            <pc:docMk/>
            <pc:sldMk cId="1960933777" sldId="256"/>
            <ac:spMk id="2" creationId="{8CBEBDC0-D61D-4C97-BE92-F01C55908185}"/>
          </ac:spMkLst>
        </pc:spChg>
      </pc:sldChg>
      <pc:sldChg chg="modSp mod">
        <pc:chgData name="Marcelo Alves Pereira" userId="86c29462c141b737" providerId="LiveId" clId="{5DB5E5B4-C6F6-4B26-AFE2-34FD0B8444EF}" dt="2021-11-06T17:25:26.826" v="2103" actId="114"/>
        <pc:sldMkLst>
          <pc:docMk/>
          <pc:sldMk cId="2920841190" sldId="257"/>
        </pc:sldMkLst>
        <pc:spChg chg="mod">
          <ac:chgData name="Marcelo Alves Pereira" userId="86c29462c141b737" providerId="LiveId" clId="{5DB5E5B4-C6F6-4B26-AFE2-34FD0B8444EF}" dt="2021-11-06T17:25:26.826" v="2103" actId="114"/>
          <ac:spMkLst>
            <pc:docMk/>
            <pc:sldMk cId="2920841190" sldId="257"/>
            <ac:spMk id="3" creationId="{33820A68-1883-443A-9CB2-20D84F33A66F}"/>
          </ac:spMkLst>
        </pc:spChg>
      </pc:sldChg>
      <pc:sldChg chg="modSp mod">
        <pc:chgData name="Marcelo Alves Pereira" userId="86c29462c141b737" providerId="LiveId" clId="{5DB5E5B4-C6F6-4B26-AFE2-34FD0B8444EF}" dt="2021-11-06T16:07:48.815" v="106" actId="6549"/>
        <pc:sldMkLst>
          <pc:docMk/>
          <pc:sldMk cId="2881774742" sldId="258"/>
        </pc:sldMkLst>
        <pc:spChg chg="mod">
          <ac:chgData name="Marcelo Alves Pereira" userId="86c29462c141b737" providerId="LiveId" clId="{5DB5E5B4-C6F6-4B26-AFE2-34FD0B8444EF}" dt="2021-11-06T16:07:48.815" v="106" actId="6549"/>
          <ac:spMkLst>
            <pc:docMk/>
            <pc:sldMk cId="2881774742" sldId="258"/>
            <ac:spMk id="3" creationId="{DFFCED99-5F88-49D4-931E-BDACAB87DCF8}"/>
          </ac:spMkLst>
        </pc:spChg>
      </pc:sldChg>
      <pc:sldChg chg="addSp delSp modSp mod modClrScheme chgLayout">
        <pc:chgData name="Marcelo Alves Pereira" userId="86c29462c141b737" providerId="LiveId" clId="{5DB5E5B4-C6F6-4B26-AFE2-34FD0B8444EF}" dt="2021-11-06T16:59:12.320" v="1272"/>
        <pc:sldMkLst>
          <pc:docMk/>
          <pc:sldMk cId="1186839585" sldId="259"/>
        </pc:sldMkLst>
        <pc:spChg chg="mod ord">
          <ac:chgData name="Marcelo Alves Pereira" userId="86c29462c141b737" providerId="LiveId" clId="{5DB5E5B4-C6F6-4B26-AFE2-34FD0B8444EF}" dt="2021-11-06T16:19:44.303" v="676" actId="700"/>
          <ac:spMkLst>
            <pc:docMk/>
            <pc:sldMk cId="1186839585" sldId="259"/>
            <ac:spMk id="2" creationId="{15DD4928-F81F-4DD3-9ABD-F58C9AF2D101}"/>
          </ac:spMkLst>
        </pc:spChg>
        <pc:spChg chg="del">
          <ac:chgData name="Marcelo Alves Pereira" userId="86c29462c141b737" providerId="LiveId" clId="{5DB5E5B4-C6F6-4B26-AFE2-34FD0B8444EF}" dt="2021-11-06T16:04:29.505" v="6" actId="22"/>
          <ac:spMkLst>
            <pc:docMk/>
            <pc:sldMk cId="1186839585" sldId="259"/>
            <ac:spMk id="3" creationId="{B9F64CFD-44D9-49C0-82CE-9A6A7064CCC1}"/>
          </ac:spMkLst>
        </pc:spChg>
        <pc:spChg chg="add del mod ord">
          <ac:chgData name="Marcelo Alves Pereira" userId="86c29462c141b737" providerId="LiveId" clId="{5DB5E5B4-C6F6-4B26-AFE2-34FD0B8444EF}" dt="2021-11-06T16:20:09.737" v="682"/>
          <ac:spMkLst>
            <pc:docMk/>
            <pc:sldMk cId="1186839585" sldId="259"/>
            <ac:spMk id="6" creationId="{F83F80DF-7235-4C35-8794-24AE2F5CC93A}"/>
          </ac:spMkLst>
        </pc:spChg>
        <pc:spChg chg="add del mod">
          <ac:chgData name="Marcelo Alves Pereira" userId="86c29462c141b737" providerId="LiveId" clId="{5DB5E5B4-C6F6-4B26-AFE2-34FD0B8444EF}" dt="2021-11-06T16:20:17.534" v="684"/>
          <ac:spMkLst>
            <pc:docMk/>
            <pc:sldMk cId="1186839585" sldId="259"/>
            <ac:spMk id="8" creationId="{68764411-B45E-4944-8FF7-E456EFDA59AA}"/>
          </ac:spMkLst>
        </pc:spChg>
        <pc:spChg chg="add mod">
          <ac:chgData name="Marcelo Alves Pereira" userId="86c29462c141b737" providerId="LiveId" clId="{5DB5E5B4-C6F6-4B26-AFE2-34FD0B8444EF}" dt="2021-11-06T16:59:06.050" v="1271" actId="20577"/>
          <ac:spMkLst>
            <pc:docMk/>
            <pc:sldMk cId="1186839585" sldId="259"/>
            <ac:spMk id="10" creationId="{18E1D162-0391-4712-8F3E-10AA59B88DF0}"/>
          </ac:spMkLst>
        </pc:spChg>
        <pc:spChg chg="add mod">
          <ac:chgData name="Marcelo Alves Pereira" userId="86c29462c141b737" providerId="LiveId" clId="{5DB5E5B4-C6F6-4B26-AFE2-34FD0B8444EF}" dt="2021-11-06T16:59:12.320" v="1272"/>
          <ac:spMkLst>
            <pc:docMk/>
            <pc:sldMk cId="1186839585" sldId="259"/>
            <ac:spMk id="11" creationId="{FD5D6939-04A3-4A42-9F33-101154F2FF60}"/>
          </ac:spMkLst>
        </pc:spChg>
        <pc:picChg chg="add del mod ord">
          <ac:chgData name="Marcelo Alves Pereira" userId="86c29462c141b737" providerId="LiveId" clId="{5DB5E5B4-C6F6-4B26-AFE2-34FD0B8444EF}" dt="2021-11-06T16:20:08.729" v="681" actId="21"/>
          <ac:picMkLst>
            <pc:docMk/>
            <pc:sldMk cId="1186839585" sldId="259"/>
            <ac:picMk id="5" creationId="{F54B850B-A9F9-4DF9-880E-CFC2DD4D4AC9}"/>
          </ac:picMkLst>
        </pc:picChg>
        <pc:picChg chg="add mod">
          <ac:chgData name="Marcelo Alves Pereira" userId="86c29462c141b737" providerId="LiveId" clId="{5DB5E5B4-C6F6-4B26-AFE2-34FD0B8444EF}" dt="2021-11-06T16:20:09.737" v="682"/>
          <ac:picMkLst>
            <pc:docMk/>
            <pc:sldMk cId="1186839585" sldId="259"/>
            <ac:picMk id="9" creationId="{B1730D1F-5313-44E1-BC2C-8BE3E556B674}"/>
          </ac:picMkLst>
        </pc:picChg>
      </pc:sldChg>
      <pc:sldChg chg="modSp new mod">
        <pc:chgData name="Marcelo Alves Pereira" userId="86c29462c141b737" providerId="LiveId" clId="{5DB5E5B4-C6F6-4B26-AFE2-34FD0B8444EF}" dt="2021-11-06T17:04:27.804" v="1292" actId="27636"/>
        <pc:sldMkLst>
          <pc:docMk/>
          <pc:sldMk cId="2752949813" sldId="260"/>
        </pc:sldMkLst>
        <pc:spChg chg="mod">
          <ac:chgData name="Marcelo Alves Pereira" userId="86c29462c141b737" providerId="LiveId" clId="{5DB5E5B4-C6F6-4B26-AFE2-34FD0B8444EF}" dt="2021-11-06T16:34:45.719" v="714" actId="20577"/>
          <ac:spMkLst>
            <pc:docMk/>
            <pc:sldMk cId="2752949813" sldId="260"/>
            <ac:spMk id="2" creationId="{45A89B5C-D49F-42C9-8D9B-66347C60D8E4}"/>
          </ac:spMkLst>
        </pc:spChg>
        <pc:spChg chg="mod">
          <ac:chgData name="Marcelo Alves Pereira" userId="86c29462c141b737" providerId="LiveId" clId="{5DB5E5B4-C6F6-4B26-AFE2-34FD0B8444EF}" dt="2021-11-06T17:04:27.804" v="1292" actId="27636"/>
          <ac:spMkLst>
            <pc:docMk/>
            <pc:sldMk cId="2752949813" sldId="260"/>
            <ac:spMk id="3" creationId="{5BB7C16C-0BDE-4F9F-A116-AF8F5CD2BEBF}"/>
          </ac:spMkLst>
        </pc:spChg>
      </pc:sldChg>
      <pc:sldChg chg="addSp delSp modSp new mod modClrScheme chgLayout">
        <pc:chgData name="Marcelo Alves Pereira" userId="86c29462c141b737" providerId="LiveId" clId="{5DB5E5B4-C6F6-4B26-AFE2-34FD0B8444EF}" dt="2021-11-06T17:22:00.679" v="2095" actId="20577"/>
        <pc:sldMkLst>
          <pc:docMk/>
          <pc:sldMk cId="1281757803" sldId="261"/>
        </pc:sldMkLst>
        <pc:spChg chg="mod ord">
          <ac:chgData name="Marcelo Alves Pereira" userId="86c29462c141b737" providerId="LiveId" clId="{5DB5E5B4-C6F6-4B26-AFE2-34FD0B8444EF}" dt="2021-11-06T16:58:39.128" v="1262" actId="700"/>
          <ac:spMkLst>
            <pc:docMk/>
            <pc:sldMk cId="1281757803" sldId="261"/>
            <ac:spMk id="2" creationId="{B10C5BC6-77BB-42A9-ABCA-FA875DC18109}"/>
          </ac:spMkLst>
        </pc:spChg>
        <pc:spChg chg="mod ord">
          <ac:chgData name="Marcelo Alves Pereira" userId="86c29462c141b737" providerId="LiveId" clId="{5DB5E5B4-C6F6-4B26-AFE2-34FD0B8444EF}" dt="2021-11-06T17:22:00.679" v="2095" actId="20577"/>
          <ac:spMkLst>
            <pc:docMk/>
            <pc:sldMk cId="1281757803" sldId="261"/>
            <ac:spMk id="3" creationId="{A1169F4E-C3CF-4743-9314-49EA8786C75F}"/>
          </ac:spMkLst>
        </pc:spChg>
        <pc:spChg chg="del">
          <ac:chgData name="Marcelo Alves Pereira" userId="86c29462c141b737" providerId="LiveId" clId="{5DB5E5B4-C6F6-4B26-AFE2-34FD0B8444EF}" dt="2021-11-06T16:58:39.128" v="1262" actId="700"/>
          <ac:spMkLst>
            <pc:docMk/>
            <pc:sldMk cId="1281757803" sldId="261"/>
            <ac:spMk id="4" creationId="{7A5107D5-2905-4C88-A2E1-523702476E8E}"/>
          </ac:spMkLst>
        </pc:spChg>
        <pc:spChg chg="add mod">
          <ac:chgData name="Marcelo Alves Pereira" userId="86c29462c141b737" providerId="LiveId" clId="{5DB5E5B4-C6F6-4B26-AFE2-34FD0B8444EF}" dt="2021-11-06T16:58:49.414" v="1263"/>
          <ac:spMkLst>
            <pc:docMk/>
            <pc:sldMk cId="1281757803" sldId="261"/>
            <ac:spMk id="5" creationId="{A57A572C-42E8-4459-8A7E-31C065E461A4}"/>
          </ac:spMkLst>
        </pc:spChg>
      </pc:sldChg>
      <pc:sldChg chg="addSp delSp modSp new del mod">
        <pc:chgData name="Marcelo Alves Pereira" userId="86c29462c141b737" providerId="LiveId" clId="{5DB5E5B4-C6F6-4B26-AFE2-34FD0B8444EF}" dt="2021-11-06T16:20:19.627" v="685" actId="47"/>
        <pc:sldMkLst>
          <pc:docMk/>
          <pc:sldMk cId="2368697983" sldId="261"/>
        </pc:sldMkLst>
        <pc:spChg chg="del mod">
          <ac:chgData name="Marcelo Alves Pereira" userId="86c29462c141b737" providerId="LiveId" clId="{5DB5E5B4-C6F6-4B26-AFE2-34FD0B8444EF}" dt="2021-11-06T16:20:13.989" v="683" actId="21"/>
          <ac:spMkLst>
            <pc:docMk/>
            <pc:sldMk cId="2368697983" sldId="261"/>
            <ac:spMk id="3" creationId="{CABED58E-3514-4A11-8A59-7E0BD208C322}"/>
          </ac:spMkLst>
        </pc:spChg>
        <pc:spChg chg="add mod">
          <ac:chgData name="Marcelo Alves Pereira" userId="86c29462c141b737" providerId="LiveId" clId="{5DB5E5B4-C6F6-4B26-AFE2-34FD0B8444EF}" dt="2021-11-06T16:20:13.989" v="683" actId="21"/>
          <ac:spMkLst>
            <pc:docMk/>
            <pc:sldMk cId="2368697983" sldId="261"/>
            <ac:spMk id="6" creationId="{360C0DE9-2706-4CD1-8741-7DBBEACC68F9}"/>
          </ac:spMkLst>
        </pc:spChg>
      </pc:sldChg>
      <pc:sldChg chg="addSp delSp modSp new mod modClrScheme chgLayout">
        <pc:chgData name="Marcelo Alves Pereira" userId="86c29462c141b737" providerId="LiveId" clId="{5DB5E5B4-C6F6-4B26-AFE2-34FD0B8444EF}" dt="2021-11-06T16:58:20.309" v="1260" actId="1076"/>
        <pc:sldMkLst>
          <pc:docMk/>
          <pc:sldMk cId="3664357726" sldId="262"/>
        </pc:sldMkLst>
        <pc:spChg chg="mod ord">
          <ac:chgData name="Marcelo Alves Pereira" userId="86c29462c141b737" providerId="LiveId" clId="{5DB5E5B4-C6F6-4B26-AFE2-34FD0B8444EF}" dt="2021-11-06T16:56:15.337" v="1156" actId="20577"/>
          <ac:spMkLst>
            <pc:docMk/>
            <pc:sldMk cId="3664357726" sldId="262"/>
            <ac:spMk id="2" creationId="{46BC13A8-4DA8-4E1A-A496-39ED7EDDB1E3}"/>
          </ac:spMkLst>
        </pc:spChg>
        <pc:spChg chg="del">
          <ac:chgData name="Marcelo Alves Pereira" userId="86c29462c141b737" providerId="LiveId" clId="{5DB5E5B4-C6F6-4B26-AFE2-34FD0B8444EF}" dt="2021-11-06T16:55:46.795" v="1127" actId="22"/>
          <ac:spMkLst>
            <pc:docMk/>
            <pc:sldMk cId="3664357726" sldId="262"/>
            <ac:spMk id="3" creationId="{540D609C-029A-46C5-946D-4AF6EAEF66FF}"/>
          </ac:spMkLst>
        </pc:spChg>
        <pc:spChg chg="del">
          <ac:chgData name="Marcelo Alves Pereira" userId="86c29462c141b737" providerId="LiveId" clId="{5DB5E5B4-C6F6-4B26-AFE2-34FD0B8444EF}" dt="2021-11-06T16:55:52.115" v="1128" actId="700"/>
          <ac:spMkLst>
            <pc:docMk/>
            <pc:sldMk cId="3664357726" sldId="262"/>
            <ac:spMk id="4" creationId="{C91CF93E-A094-45DE-B329-92BA20D0E8ED}"/>
          </ac:spMkLst>
        </pc:spChg>
        <pc:spChg chg="add mod">
          <ac:chgData name="Marcelo Alves Pereira" userId="86c29462c141b737" providerId="LiveId" clId="{5DB5E5B4-C6F6-4B26-AFE2-34FD0B8444EF}" dt="2021-11-06T16:58:20.309" v="1260" actId="1076"/>
          <ac:spMkLst>
            <pc:docMk/>
            <pc:sldMk cId="3664357726" sldId="262"/>
            <ac:spMk id="6" creationId="{882227B0-7B31-44A6-BA83-3E7E97F1CE1D}"/>
          </ac:spMkLst>
        </pc:spChg>
        <pc:picChg chg="add mod ord">
          <ac:chgData name="Marcelo Alves Pereira" userId="86c29462c141b737" providerId="LiveId" clId="{5DB5E5B4-C6F6-4B26-AFE2-34FD0B8444EF}" dt="2021-11-06T16:58:12.166" v="1259" actId="1035"/>
          <ac:picMkLst>
            <pc:docMk/>
            <pc:sldMk cId="3664357726" sldId="262"/>
            <ac:picMk id="8" creationId="{2FE46C6C-12C7-4B7C-86D4-530F9BF4D8B9}"/>
          </ac:picMkLst>
        </pc:picChg>
      </pc:sldChg>
      <pc:sldChg chg="addSp delSp modSp add mod">
        <pc:chgData name="Marcelo Alves Pereira" userId="86c29462c141b737" providerId="LiveId" clId="{5DB5E5B4-C6F6-4B26-AFE2-34FD0B8444EF}" dt="2021-11-06T16:58:26.269" v="1261" actId="1076"/>
        <pc:sldMkLst>
          <pc:docMk/>
          <pc:sldMk cId="157578387" sldId="263"/>
        </pc:sldMkLst>
        <pc:spChg chg="add del mod">
          <ac:chgData name="Marcelo Alves Pereira" userId="86c29462c141b737" providerId="LiveId" clId="{5DB5E5B4-C6F6-4B26-AFE2-34FD0B8444EF}" dt="2021-11-06T16:57:11.728" v="1159" actId="22"/>
          <ac:spMkLst>
            <pc:docMk/>
            <pc:sldMk cId="157578387" sldId="263"/>
            <ac:spMk id="4" creationId="{D5DA1790-0C41-43E1-B3BC-CC63ED6FF632}"/>
          </ac:spMkLst>
        </pc:spChg>
        <pc:spChg chg="mod">
          <ac:chgData name="Marcelo Alves Pereira" userId="86c29462c141b737" providerId="LiveId" clId="{5DB5E5B4-C6F6-4B26-AFE2-34FD0B8444EF}" dt="2021-11-06T16:58:26.269" v="1261" actId="1076"/>
          <ac:spMkLst>
            <pc:docMk/>
            <pc:sldMk cId="157578387" sldId="263"/>
            <ac:spMk id="6" creationId="{882227B0-7B31-44A6-BA83-3E7E97F1CE1D}"/>
          </ac:spMkLst>
        </pc:spChg>
        <pc:picChg chg="add mod ord">
          <ac:chgData name="Marcelo Alves Pereira" userId="86c29462c141b737" providerId="LiveId" clId="{5DB5E5B4-C6F6-4B26-AFE2-34FD0B8444EF}" dt="2021-11-06T16:57:50.814" v="1242" actId="1036"/>
          <ac:picMkLst>
            <pc:docMk/>
            <pc:sldMk cId="157578387" sldId="263"/>
            <ac:picMk id="7" creationId="{E543A84C-142B-449F-BEB0-074A2DF21660}"/>
          </ac:picMkLst>
        </pc:picChg>
        <pc:picChg chg="del">
          <ac:chgData name="Marcelo Alves Pereira" userId="86c29462c141b737" providerId="LiveId" clId="{5DB5E5B4-C6F6-4B26-AFE2-34FD0B8444EF}" dt="2021-11-06T16:56:21.947" v="1158" actId="478"/>
          <ac:picMkLst>
            <pc:docMk/>
            <pc:sldMk cId="157578387" sldId="263"/>
            <ac:picMk id="8" creationId="{2FE46C6C-12C7-4B7C-86D4-530F9BF4D8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2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9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3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837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3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1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24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9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5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6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3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5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1E39FD-6312-4304-88AC-077DC40DA718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33D8E7-39AE-4D16-BEBF-35548CD2F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59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BDC0-D61D-4C97-BE92-F01C55908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A/B Testing - Upper confidence bond (UCB)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59FAC-EA0D-4AD8-9AD3-A3ACF3F63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63A7-5B6F-46FC-AB81-F967D4A8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Multi-arm bandit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ED99-5F88-49D4-931E-BDACAB87D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8628790" cy="4058751"/>
          </a:xfrm>
        </p:spPr>
        <p:txBody>
          <a:bodyPr>
            <a:normAutofit/>
          </a:bodyPr>
          <a:lstStyle/>
          <a:p>
            <a:r>
              <a:rPr lang="en-US" dirty="0"/>
              <a:t>Inspired in the old slot machines with single lever – also known as one-armed bandits</a:t>
            </a:r>
          </a:p>
          <a:p>
            <a:r>
              <a:rPr lang="en-US" dirty="0"/>
              <a:t>Strategy to explore multiple one-armed bandits and and exploit the one with the best payout</a:t>
            </a:r>
          </a:p>
          <a:p>
            <a:r>
              <a:rPr lang="en-US" dirty="0"/>
              <a:t>Possible outcomes</a:t>
            </a:r>
          </a:p>
          <a:p>
            <a:pPr lvl="1"/>
            <a:r>
              <a:rPr lang="en-US" dirty="0"/>
              <a:t>Best: knowing the best payout machine and play only on this machine</a:t>
            </a:r>
          </a:p>
          <a:p>
            <a:pPr lvl="1"/>
            <a:r>
              <a:rPr lang="en-US" dirty="0"/>
              <a:t>Second best (ideal): play one time each machine and being able to define the machine with the highest payout and then play only on that machine</a:t>
            </a:r>
          </a:p>
          <a:p>
            <a:pPr lvl="1"/>
            <a:r>
              <a:rPr lang="en-US" dirty="0"/>
              <a:t>Optimized result: results of the slot machine are defined by chance. Goal -  optimize the definition of the best machine (exploration) so you can spend more resources playing only in this machine (exploitation)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989C7-5C88-4E6C-93A2-EC8A36570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832" y="-1"/>
            <a:ext cx="2354162" cy="69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7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56E0-3BE9-4448-962A-8C4067A0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Approaches to Multi-arm bandit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0A68-1883-443A-9CB2-20D84F33A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353762" cy="4572000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b="1" u="sng" dirty="0"/>
              <a:t>Random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Exploration</a:t>
            </a:r>
          </a:p>
          <a:p>
            <a:pPr marL="871200" lvl="1" indent="-457200"/>
            <a:r>
              <a:rPr lang="en-US" dirty="0"/>
              <a:t>Select the slot machines randomly or equally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Exploitation</a:t>
            </a:r>
          </a:p>
          <a:p>
            <a:pPr marL="871200" lvl="1" indent="-457200"/>
            <a:r>
              <a:rPr lang="en-US" dirty="0"/>
              <a:t>Test each slot machine, define the best payout and then play only on this machine</a:t>
            </a:r>
          </a:p>
          <a:p>
            <a:pPr marL="36900" indent="0">
              <a:buNone/>
            </a:pPr>
            <a:r>
              <a:rPr lang="en-US" b="1" u="sng" dirty="0"/>
              <a:t>Simple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Epsilon-Greedy</a:t>
            </a:r>
          </a:p>
          <a:p>
            <a:pPr lvl="1"/>
            <a:r>
              <a:rPr lang="en-US" dirty="0"/>
              <a:t>Every play you have an </a:t>
            </a:r>
            <a:r>
              <a:rPr lang="en-US" i="1" dirty="0"/>
              <a:t>epsilon</a:t>
            </a:r>
            <a:r>
              <a:rPr lang="en-US" dirty="0"/>
              <a:t> chance of choosing a random machine slot, and (1 - </a:t>
            </a:r>
            <a:r>
              <a:rPr lang="en-US" i="1" dirty="0"/>
              <a:t>epsilon</a:t>
            </a:r>
            <a:r>
              <a:rPr lang="en-US" dirty="0"/>
              <a:t>) of playing in the highest paying slot machine.</a:t>
            </a:r>
          </a:p>
          <a:p>
            <a:pPr marL="36900" indent="0">
              <a:buNone/>
            </a:pPr>
            <a:r>
              <a:rPr lang="en-US" b="1" u="sng" dirty="0"/>
              <a:t>Dynamic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UCB1</a:t>
            </a:r>
          </a:p>
          <a:p>
            <a:pPr marL="871200" lvl="1" indent="-457200"/>
            <a:r>
              <a:rPr lang="en-US" dirty="0"/>
              <a:t>It maximizes a function of the current payout of each machine plus a second term that considers how many times you played each machine.</a:t>
            </a:r>
          </a:p>
          <a:p>
            <a:pPr marL="871200" lvl="1" indent="-457200"/>
            <a:r>
              <a:rPr lang="en-US" dirty="0"/>
              <a:t>This will give a second chance to machines that had a low payout but were not explored a lot, maybe the bad payout could be just consequence of chance.</a:t>
            </a:r>
          </a:p>
        </p:txBody>
      </p:sp>
    </p:spTree>
    <p:extLst>
      <p:ext uri="{BB962C8B-B14F-4D97-AF65-F5344CB8AC3E}">
        <p14:creationId xmlns:p14="http://schemas.microsoft.com/office/powerpoint/2010/main" val="29208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9B5C-D49F-42C9-8D9B-66347C60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UCB1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7C16C-0BDE-4F9F-A116-AF8F5CD2B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8"/>
                <a:ext cx="10353762" cy="44805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upper confidence bound (UCB) algorithm introduces uncertainty around variants by keeping track of how many times a variant is explored</a:t>
                </a:r>
              </a:p>
              <a:p>
                <a:r>
                  <a:rPr lang="en-US" dirty="0"/>
                  <a:t>Consider </a:t>
                </a:r>
                <a:r>
                  <a:rPr lang="en-US" i="1" dirty="0"/>
                  <a:t>n</a:t>
                </a:r>
                <a:r>
                  <a:rPr lang="en-US" dirty="0"/>
                  <a:t> slot machines. Each time you play a machine </a:t>
                </a:r>
                <a:r>
                  <a:rPr lang="en-US" i="1" dirty="0" err="1"/>
                  <a:t>i</a:t>
                </a:r>
                <a:r>
                  <a:rPr lang="en-US" dirty="0"/>
                  <a:t>, you count how many times you played that machine </a:t>
                </a:r>
                <a:r>
                  <a:rPr lang="en-US" i="1" dirty="0" err="1"/>
                  <a:t>n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and record the average reward </a:t>
                </a:r>
                <a:r>
                  <a:rPr lang="en-US" i="1" dirty="0" err="1"/>
                  <a:t>μ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. t is the total number or rounds for all machines. The UCB1 algorithm formula to be optimized is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Second term will be greater for machines which we played less times (smaller </a:t>
                </a:r>
                <a:r>
                  <a:rPr lang="en-US" i="1" dirty="0" err="1"/>
                  <a:t>n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</a:t>
                </a:r>
                <a:r>
                  <a:rPr lang="en-US" dirty="0"/>
                  <a:t>) leading to an exploration of those machines.</a:t>
                </a:r>
              </a:p>
              <a:p>
                <a:r>
                  <a:rPr lang="en-US" dirty="0"/>
                  <a:t>UCB faces the uncertainty optimistically, it assumes that face an uncertainty the action taken is correct and it will get the highest upper bound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7C16C-0BDE-4F9F-A116-AF8F5CD2B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8"/>
                <a:ext cx="10353762" cy="44805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94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4928-F81F-4DD3-9ABD-F58C9AF2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UCB reward probability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1730D1F-5313-44E1-BC2C-8BE3E556B6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363" y="2127860"/>
            <a:ext cx="5065712" cy="3267443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E1D162-0391-4712-8F3E-10AA59B88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731963"/>
            <a:ext cx="5059363" cy="4059237"/>
          </a:xfrm>
        </p:spPr>
        <p:txBody>
          <a:bodyPr>
            <a:normAutofit/>
          </a:bodyPr>
          <a:lstStyle/>
          <a:p>
            <a:r>
              <a:rPr lang="en-US" dirty="0"/>
              <a:t>In the following example, the Challenger 1 variant is more likely to be selected at the end of week 1 due to a higher upper confidence bound of 0.7.</a:t>
            </a:r>
          </a:p>
          <a:p>
            <a:r>
              <a:rPr lang="en-US" dirty="0"/>
              <a:t>In week 2 as uncertainty levels drop, we exploit the variants with the highest mean plus uncertainty, which puts the Challenger 2 variant ahead with an upper confidence bound of 0.55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D6939-04A3-4A42-9F33-101154F2FF60}"/>
              </a:ext>
            </a:extLst>
          </p:cNvPr>
          <p:cNvSpPr txBox="1"/>
          <p:nvPr/>
        </p:nvSpPr>
        <p:spPr>
          <a:xfrm>
            <a:off x="783453" y="6313805"/>
            <a:ext cx="104841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1000" dirty="0"/>
              <a:t>Source: https://aws.amazon.com/blogs/machine-learning/dynamic-a-b-testing-for-machine-learning-models-with-amazon-sagemaker-mlops-projects/</a:t>
            </a:r>
          </a:p>
        </p:txBody>
      </p:sp>
    </p:spTree>
    <p:extLst>
      <p:ext uri="{BB962C8B-B14F-4D97-AF65-F5344CB8AC3E}">
        <p14:creationId xmlns:p14="http://schemas.microsoft.com/office/powerpoint/2010/main" val="118683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13A8-4DA8-4E1A-A496-39ED7EDD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UCB1 performance -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E46C6C-12C7-4B7C-86D4-530F9BF4D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387" y="1465630"/>
            <a:ext cx="7733227" cy="48463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2227B0-7B31-44A6-BA83-3E7E97F1CE1D}"/>
              </a:ext>
            </a:extLst>
          </p:cNvPr>
          <p:cNvSpPr txBox="1"/>
          <p:nvPr/>
        </p:nvSpPr>
        <p:spPr>
          <a:xfrm>
            <a:off x="783453" y="6311950"/>
            <a:ext cx="104841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1000" dirty="0"/>
              <a:t>Source: https://towardsdatascience.com/a-b-testing-is-there-a-better-way-an-exploration-of-multi-armed-bandits-98ca927b357d</a:t>
            </a:r>
          </a:p>
        </p:txBody>
      </p:sp>
    </p:spTree>
    <p:extLst>
      <p:ext uri="{BB962C8B-B14F-4D97-AF65-F5344CB8AC3E}">
        <p14:creationId xmlns:p14="http://schemas.microsoft.com/office/powerpoint/2010/main" val="366435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5BC6-77BB-42A9-ABCA-FA875DC1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UCB2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9F4E-C3CF-4743-9314-49EA8786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ensures that your best result is exploit during a certain period</a:t>
            </a:r>
          </a:p>
          <a:p>
            <a:r>
              <a:rPr lang="en-US" dirty="0"/>
              <a:t>Seasonally it will explore other machines</a:t>
            </a:r>
          </a:p>
          <a:p>
            <a:r>
              <a:rPr lang="en-US" dirty="0"/>
              <a:t>This behavior is especially important if the outcomes of the machines can change over time and avoid to get stuck with the initial best machine</a:t>
            </a:r>
          </a:p>
          <a:p>
            <a:r>
              <a:rPr lang="en-US" dirty="0"/>
              <a:t>To achieve this a parameter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added to tune the length while the winner machine will be exploited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A572C-42E8-4459-8A7E-31C065E461A4}"/>
              </a:ext>
            </a:extLst>
          </p:cNvPr>
          <p:cNvSpPr txBox="1"/>
          <p:nvPr/>
        </p:nvSpPr>
        <p:spPr>
          <a:xfrm>
            <a:off x="783453" y="6313805"/>
            <a:ext cx="104841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1000" dirty="0"/>
              <a:t>Source: https://towardsdatascience.com/a-b-testing-is-there-a-better-way-an-exploration-of-multi-armed-bandits-98ca927b357d</a:t>
            </a:r>
          </a:p>
        </p:txBody>
      </p:sp>
    </p:spTree>
    <p:extLst>
      <p:ext uri="{BB962C8B-B14F-4D97-AF65-F5344CB8AC3E}">
        <p14:creationId xmlns:p14="http://schemas.microsoft.com/office/powerpoint/2010/main" val="128175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13A8-4DA8-4E1A-A496-39ED7EDD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UCB1 performance -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227B0-7B31-44A6-BA83-3E7E97F1CE1D}"/>
              </a:ext>
            </a:extLst>
          </p:cNvPr>
          <p:cNvSpPr txBox="1"/>
          <p:nvPr/>
        </p:nvSpPr>
        <p:spPr>
          <a:xfrm>
            <a:off x="783453" y="6313805"/>
            <a:ext cx="104841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1000" dirty="0"/>
              <a:t>Source: https://towardsdatascience.com/a-b-testing-is-there-a-better-way-an-exploration-of-multi-armed-bandits-98ca927b357d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43A84C-142B-449F-BEB0-074A2DF21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301" y="1467485"/>
            <a:ext cx="7395399" cy="4846320"/>
          </a:xfrm>
        </p:spPr>
      </p:pic>
    </p:spTree>
    <p:extLst>
      <p:ext uri="{BB962C8B-B14F-4D97-AF65-F5344CB8AC3E}">
        <p14:creationId xmlns:p14="http://schemas.microsoft.com/office/powerpoint/2010/main" val="157578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296</TotalTime>
  <Words>552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Calisto MT</vt:lpstr>
      <vt:lpstr>Cambria Math</vt:lpstr>
      <vt:lpstr>Times New Roman</vt:lpstr>
      <vt:lpstr>Wingdings 2</vt:lpstr>
      <vt:lpstr>Slate</vt:lpstr>
      <vt:lpstr>A/B Testing - Upper confidence bond (UCB)</vt:lpstr>
      <vt:lpstr>Multi-arm bandit</vt:lpstr>
      <vt:lpstr>Approaches to Multi-arm bandit</vt:lpstr>
      <vt:lpstr>UCB1 method</vt:lpstr>
      <vt:lpstr>UCB reward probability</vt:lpstr>
      <vt:lpstr>UCB1 performance - example</vt:lpstr>
      <vt:lpstr>UCB2 algorithm</vt:lpstr>
      <vt:lpstr>UCB1 performance 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Testing - Upper confidence bond</dc:title>
  <dc:creator>Marcelo Alves Pereira</dc:creator>
  <cp:lastModifiedBy>Marcelo Alves Pereira</cp:lastModifiedBy>
  <cp:revision>1</cp:revision>
  <dcterms:created xsi:type="dcterms:W3CDTF">2021-11-06T12:29:11Z</dcterms:created>
  <dcterms:modified xsi:type="dcterms:W3CDTF">2021-11-06T17:25:27Z</dcterms:modified>
</cp:coreProperties>
</file>