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211" autoAdjust="0"/>
  </p:normalViewPr>
  <p:slideViewPr>
    <p:cSldViewPr snapToGrid="0">
      <p:cViewPr>
        <p:scale>
          <a:sx n="150" d="100"/>
          <a:sy n="150" d="100"/>
        </p:scale>
        <p:origin x="47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Demand for iron has been increasing around the world and market prices have ramped up significantly to $110 per ton of iron ore . To accommodate market demand, </a:t>
            </a:r>
            <a:r>
              <a:rPr lang="en-US" sz="1200" dirty="0" err="1"/>
              <a:t>Monalco</a:t>
            </a:r>
            <a:r>
              <a:rPr lang="en-US" sz="1200" dirty="0"/>
              <a:t>, along with many other mining organizations, has invested heavily in operating technologies such as ore-crushers and has poured money into maintenance to maximize production of iron ore. However, with the increased market supply, which is rapidly overtaking demand, prices have now shifted downwards, averaging $55/ton.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As Work Orders for the last year indicate we spent $30M for 2018 on ore crusher maintenance with this forecast to rise to $45M for 2019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- Wear is a key concern we need to take note of; we’ve been operating beyond the limits of the equipment for a while and it’s eating into our profit margins (i.e. maintenance logs are indicating ‘excess wear’ is responsible for at least 80% of 4 our work requests. In other words, we have used our equipment far more than what was expected by the manufacturer)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- Back of the envelope calculations indicate if we’re able to shave off ~ %20 worth of costs over the year w.r.t ore crusher maintenance, this will be enough of a buffer to weather future downward shifts in pricing.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pt-BR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We’ll have to note that even if we want to cut down our maintenance events, we’re likely going to face resistance from the reliability engineering team; additionally, we can’t cut more than the recommended OEM limit of one maintenance event at every 50,000 tons of iron ore processed.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and allowing to work but? Maintenance plan is being done annually while the manufacturer requires on every 3 years.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Data Historian - This includes information on how many </a:t>
            </a:r>
            <a:r>
              <a:rPr lang="en-US" b="0" dirty="0" err="1"/>
              <a:t>tonnes</a:t>
            </a:r>
            <a:r>
              <a:rPr lang="en-US" b="0" dirty="0"/>
              <a:t> of Iron Ore we have processed with the ore crushers.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2. Ellipse - This includes information on the old work orders that used to be raised for our equipment, before our upgrade to SAP.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3. SAP - This is the most up-to-date information source on our equipment logs and work order requests that have been raised for maintenance work for our ore crushers and other pieces of equipment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Additional systems which might be worth considering are: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1. T3000 DCS – Sends raw streaming data on vibrations, temperature, and the humidity of the ore crushed to Data Historian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dirty="0"/>
              <a:t>2. Ore Crusher System - This includes a high-level process map outlining how the Ore Crusher System works for individual ore crusher models.</a:t>
            </a:r>
            <a:endParaRPr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2"/>
            <a:ext cx="4344156" cy="493776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lang="en-US"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2"/>
            <a:ext cx="4344156" cy="493776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70874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74080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62623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66052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dirty="0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After a successful development stage with a 1-2% failure rate for the </a:t>
            </a:r>
            <a:r>
              <a:rPr lang="en-US" sz="1000" dirty="0" err="1"/>
              <a:t>InSense</a:t>
            </a:r>
            <a:r>
              <a:rPr lang="en-US" sz="1000" dirty="0"/>
              <a:t> sensors, Nordic Sensors had a spike in the failure rates reaching 15% by March reports.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The productive chain uses 26 suppliers for the seven </a:t>
            </a:r>
            <a:r>
              <a:rPr lang="en-US" sz="1000" dirty="0" err="1"/>
              <a:t>InSense</a:t>
            </a:r>
            <a:r>
              <a:rPr lang="en-US" sz="1000" dirty="0"/>
              <a:t> sensor parts and assigned 3 out of 4 Asian factories to produce the sensor and produce one sensor every 30 minutes.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So is mandatory is to start to take action after the stakeholders agreed on the solution in the next meeting to avoid material waste and any possible brand reputation damage.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Analyzing the Cert data provided by the Singapore group, we can figure out the origin of the problem and define the best solution.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4040524"/>
            <a:ext cx="4324418" cy="61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1" dirty="0"/>
              <a:t>Identify the supplier or factory responsible for the high failure rate.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1" dirty="0"/>
              <a:t>Decrease the failure rate to less than 5%.	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492445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data </a:t>
            </a:r>
            <a:r>
              <a:rPr lang="en-AU" sz="1000" dirty="0"/>
              <a:t>from Cert clustering the defective sensors to check the 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000" dirty="0"/>
              <a:t>Part(s) is(are) from the same vendor (solution: stop buying from this vendor)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000" dirty="0"/>
              <a:t>Defective sensors produced at the same factory (solution: shutdown manufacturer)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000" dirty="0"/>
              <a:t>Different faulty parts across all factories (overall poor manufacturing once tests had only 1-2% of failure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000" dirty="0"/>
              <a:t>Across all factories - same defective part from different vendors (probable assembling project issue not detected during the tests)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suppliers with faulty parts and no other supplier available in the market for the faulty parts.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factories with poor manufacturing quality – possible delay in production due to time to repair all production lines and checking if the issue is solved.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manufacturing defective without the capability to address the solution.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 - all </a:t>
            </a:r>
            <a:r>
              <a:rPr lang="en-US" sz="107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sensors data stating if they failed on testing.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59456" y="104834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Nordic Sensing Mining Case Study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</a:t>
            </a:r>
            <a:r>
              <a:rPr lang="en-AU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Hansk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CEO, Otto Evans – </a:t>
            </a:r>
            <a:r>
              <a:rPr lang="en-AU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President, Tony Abraham – </a:t>
            </a:r>
            <a:r>
              <a:rPr lang="en-AU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InSense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VP, Bernard Ong – CTO, Vince </a:t>
            </a:r>
            <a:r>
              <a:rPr lang="en-AU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Maccano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Head of Data Science, Shane Buchholz – Head </a:t>
            </a:r>
            <a:r>
              <a:rPr lang="en-AU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Enginneer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Gary </a:t>
            </a:r>
            <a:r>
              <a:rPr lang="en-AU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Neumont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Head of Manufacturing, Jessica Jones – QA/QC </a:t>
            </a:r>
            <a:r>
              <a:rPr lang="en-AU" sz="107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Enginneer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will Nordic Sensing bring down the current failure rate at 15% to below 5% by identifying the manufacturer to shut down or the supplier to stop buying from them? The actions must be applied immediately or as fast we can communicate the production 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1183</Words>
  <Application>Microsoft Office PowerPoint</Application>
  <PresentationFormat>On-screen Show (4:3)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Nordic Sensing Mining 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Mining Case Study</dc:title>
  <dc:creator>Christopher H</dc:creator>
  <cp:lastModifiedBy>Marcelo Alves Pereira</cp:lastModifiedBy>
  <cp:revision>27</cp:revision>
  <dcterms:modified xsi:type="dcterms:W3CDTF">2021-05-09T04:54:38Z</dcterms:modified>
</cp:coreProperties>
</file>