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2" r:id="rId5"/>
    <p:sldId id="284" r:id="rId6"/>
    <p:sldId id="302" r:id="rId7"/>
    <p:sldId id="303" r:id="rId8"/>
    <p:sldId id="306" r:id="rId9"/>
    <p:sldId id="307" r:id="rId10"/>
    <p:sldId id="308" r:id="rId11"/>
    <p:sldId id="305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30B53-A655-44A4-8473-11CF3E870100}" v="907" dt="2021-10-23T05:47:55.239"/>
  </p1510:revLst>
</p1510:revInfo>
</file>

<file path=ppt/tableStyles.xml><?xml version="1.0" encoding="utf-8"?>
<a:tblStyleLst xmlns:a="http://schemas.openxmlformats.org/drawingml/2006/main" def="{7E9639D4-E3E2-4D34-9284-5A2195B3D0D7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64" autoAdjust="0"/>
    <p:restoredTop sz="75430" autoAdjust="0"/>
  </p:normalViewPr>
  <p:slideViewPr>
    <p:cSldViewPr snapToGrid="0">
      <p:cViewPr varScale="1">
        <p:scale>
          <a:sx n="82" d="100"/>
          <a:sy n="82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Alves Pereira" userId="86c29462c141b737" providerId="LiveId" clId="{B9F30B53-A655-44A4-8473-11CF3E870100}"/>
    <pc:docChg chg="undo redo custSel addSld delSld modSld modMainMaster">
      <pc:chgData name="Marcelo Alves Pereira" userId="86c29462c141b737" providerId="LiveId" clId="{B9F30B53-A655-44A4-8473-11CF3E870100}" dt="2021-10-23T05:48:23.949" v="1635" actId="1036"/>
      <pc:docMkLst>
        <pc:docMk/>
      </pc:docMkLst>
      <pc:sldChg chg="modSp del mod">
        <pc:chgData name="Marcelo Alves Pereira" userId="86c29462c141b737" providerId="LiveId" clId="{B9F30B53-A655-44A4-8473-11CF3E870100}" dt="2021-09-11T01:49:26.122" v="512" actId="47"/>
        <pc:sldMkLst>
          <pc:docMk/>
          <pc:sldMk cId="0" sldId="256"/>
        </pc:sldMkLst>
        <pc:spChg chg="mod">
          <ac:chgData name="Marcelo Alves Pereira" userId="86c29462c141b737" providerId="LiveId" clId="{B9F30B53-A655-44A4-8473-11CF3E870100}" dt="2021-09-11T01:33:50.157" v="240" actId="21"/>
          <ac:spMkLst>
            <pc:docMk/>
            <pc:sldMk cId="0" sldId="256"/>
            <ac:spMk id="25" creationId="{00000000-0000-0000-0000-000000000000}"/>
          </ac:spMkLst>
        </pc:spChg>
        <pc:spChg chg="mod">
          <ac:chgData name="Marcelo Alves Pereira" userId="86c29462c141b737" providerId="LiveId" clId="{B9F30B53-A655-44A4-8473-11CF3E870100}" dt="2021-09-11T01:34:04.005" v="247" actId="21"/>
          <ac:spMkLst>
            <pc:docMk/>
            <pc:sldMk cId="0" sldId="256"/>
            <ac:spMk id="29" creationId="{00000000-0000-0000-0000-000000000000}"/>
          </ac:spMkLst>
        </pc:spChg>
        <pc:spChg chg="mod">
          <ac:chgData name="Marcelo Alves Pereira" userId="86c29462c141b737" providerId="LiveId" clId="{B9F30B53-A655-44A4-8473-11CF3E870100}" dt="2021-09-11T01:30:27.391" v="184" actId="21"/>
          <ac:spMkLst>
            <pc:docMk/>
            <pc:sldMk cId="0" sldId="256"/>
            <ac:spMk id="35" creationId="{00000000-0000-0000-0000-000000000000}"/>
          </ac:spMkLst>
        </pc:spChg>
        <pc:spChg chg="mod">
          <ac:chgData name="Marcelo Alves Pereira" userId="86c29462c141b737" providerId="LiveId" clId="{B9F30B53-A655-44A4-8473-11CF3E870100}" dt="2021-09-11T01:34:30.489" v="257"/>
          <ac:spMkLst>
            <pc:docMk/>
            <pc:sldMk cId="0" sldId="256"/>
            <ac:spMk id="37" creationId="{00000000-0000-0000-0000-000000000000}"/>
          </ac:spMkLst>
        </pc:spChg>
        <pc:spChg chg="mod">
          <ac:chgData name="Marcelo Alves Pereira" userId="86c29462c141b737" providerId="LiveId" clId="{B9F30B53-A655-44A4-8473-11CF3E870100}" dt="2021-09-11T01:34:11.055" v="250" actId="21"/>
          <ac:spMkLst>
            <pc:docMk/>
            <pc:sldMk cId="0" sldId="256"/>
            <ac:spMk id="47" creationId="{00000000-0000-0000-0000-000000000000}"/>
          </ac:spMkLst>
        </pc:spChg>
      </pc:sldChg>
      <pc:sldChg chg="modSp mod">
        <pc:chgData name="Marcelo Alves Pereira" userId="86c29462c141b737" providerId="LiveId" clId="{B9F30B53-A655-44A4-8473-11CF3E870100}" dt="2021-10-04T23:07:56.908" v="1577" actId="20577"/>
        <pc:sldMkLst>
          <pc:docMk/>
          <pc:sldMk cId="3899961691" sldId="282"/>
        </pc:sldMkLst>
        <pc:spChg chg="mod">
          <ac:chgData name="Marcelo Alves Pereira" userId="86c29462c141b737" providerId="LiveId" clId="{B9F30B53-A655-44A4-8473-11CF3E870100}" dt="2021-10-04T23:07:56.908" v="1577" actId="20577"/>
          <ac:spMkLst>
            <pc:docMk/>
            <pc:sldMk cId="3899961691" sldId="282"/>
            <ac:spMk id="4" creationId="{4772945D-CA91-4CFE-8EB7-941C7618C994}"/>
          </ac:spMkLst>
        </pc:spChg>
      </pc:sldChg>
      <pc:sldChg chg="addSp delSp modSp mod modNotesTx">
        <pc:chgData name="Marcelo Alves Pereira" userId="86c29462c141b737" providerId="LiveId" clId="{B9F30B53-A655-44A4-8473-11CF3E870100}" dt="2021-10-03T15:36:39.963" v="1574" actId="20577"/>
        <pc:sldMkLst>
          <pc:docMk/>
          <pc:sldMk cId="3188837873" sldId="284"/>
        </pc:sldMkLst>
        <pc:spChg chg="mod">
          <ac:chgData name="Marcelo Alves Pereira" userId="86c29462c141b737" providerId="LiveId" clId="{B9F30B53-A655-44A4-8473-11CF3E870100}" dt="2021-10-02T22:18:15.587" v="923" actId="20577"/>
          <ac:spMkLst>
            <pc:docMk/>
            <pc:sldMk cId="3188837873" sldId="284"/>
            <ac:spMk id="3" creationId="{7CA42D59-EAD6-4F95-84F1-32A30F057856}"/>
          </ac:spMkLst>
        </pc:spChg>
        <pc:spChg chg="del">
          <ac:chgData name="Marcelo Alves Pereira" userId="86c29462c141b737" providerId="LiveId" clId="{B9F30B53-A655-44A4-8473-11CF3E870100}" dt="2021-09-11T01:29:03.230" v="161" actId="478"/>
          <ac:spMkLst>
            <pc:docMk/>
            <pc:sldMk cId="3188837873" sldId="284"/>
            <ac:spMk id="4" creationId="{6AB259A0-0017-492F-A0DC-4B70C7052AE0}"/>
          </ac:spMkLst>
        </pc:spChg>
        <pc:spChg chg="del mod">
          <ac:chgData name="Marcelo Alves Pereira" userId="86c29462c141b737" providerId="LiveId" clId="{B9F30B53-A655-44A4-8473-11CF3E870100}" dt="2021-09-11T01:40:33.387" v="325" actId="478"/>
          <ac:spMkLst>
            <pc:docMk/>
            <pc:sldMk cId="3188837873" sldId="284"/>
            <ac:spMk id="5" creationId="{CEEB3BAE-C0B2-447C-B8BE-96C6BD84D658}"/>
          </ac:spMkLst>
        </pc:spChg>
        <pc:spChg chg="del">
          <ac:chgData name="Marcelo Alves Pereira" userId="86c29462c141b737" providerId="LiveId" clId="{B9F30B53-A655-44A4-8473-11CF3E870100}" dt="2021-09-11T01:29:13.362" v="165" actId="478"/>
          <ac:spMkLst>
            <pc:docMk/>
            <pc:sldMk cId="3188837873" sldId="284"/>
            <ac:spMk id="6" creationId="{B237D1CA-B91A-410E-A968-D017BBE99F99}"/>
          </ac:spMkLst>
        </pc:spChg>
        <pc:spChg chg="del">
          <ac:chgData name="Marcelo Alves Pereira" userId="86c29462c141b737" providerId="LiveId" clId="{B9F30B53-A655-44A4-8473-11CF3E870100}" dt="2021-09-11T01:29:09.905" v="163" actId="478"/>
          <ac:spMkLst>
            <pc:docMk/>
            <pc:sldMk cId="3188837873" sldId="284"/>
            <ac:spMk id="7" creationId="{26A87885-D672-4CF9-A78D-CFE98385B03A}"/>
          </ac:spMkLst>
        </pc:spChg>
        <pc:spChg chg="add del">
          <ac:chgData name="Marcelo Alves Pereira" userId="86c29462c141b737" providerId="LiveId" clId="{B9F30B53-A655-44A4-8473-11CF3E870100}" dt="2021-09-11T01:26:42.391" v="153" actId="478"/>
          <ac:spMkLst>
            <pc:docMk/>
            <pc:sldMk cId="3188837873" sldId="284"/>
            <ac:spMk id="10" creationId="{24D8DF2D-CE5C-45C7-ABFA-814800CAB58F}"/>
          </ac:spMkLst>
        </pc:spChg>
        <pc:spChg chg="add del mod">
          <ac:chgData name="Marcelo Alves Pereira" userId="86c29462c141b737" providerId="LiveId" clId="{B9F30B53-A655-44A4-8473-11CF3E870100}" dt="2021-09-11T01:29:06.647" v="162" actId="478"/>
          <ac:spMkLst>
            <pc:docMk/>
            <pc:sldMk cId="3188837873" sldId="284"/>
            <ac:spMk id="12" creationId="{981FDC21-1ECF-4267-AB52-17C804A7516F}"/>
          </ac:spMkLst>
        </pc:spChg>
        <pc:spChg chg="add del mod">
          <ac:chgData name="Marcelo Alves Pereira" userId="86c29462c141b737" providerId="LiveId" clId="{B9F30B53-A655-44A4-8473-11CF3E870100}" dt="2021-09-11T01:29:11.384" v="164" actId="478"/>
          <ac:spMkLst>
            <pc:docMk/>
            <pc:sldMk cId="3188837873" sldId="284"/>
            <ac:spMk id="14" creationId="{0A84B2A3-C480-4611-AEBB-F70E90F9AA49}"/>
          </ac:spMkLst>
        </pc:spChg>
        <pc:spChg chg="add del mod">
          <ac:chgData name="Marcelo Alves Pereira" userId="86c29462c141b737" providerId="LiveId" clId="{B9F30B53-A655-44A4-8473-11CF3E870100}" dt="2021-09-11T01:29:14.855" v="166" actId="478"/>
          <ac:spMkLst>
            <pc:docMk/>
            <pc:sldMk cId="3188837873" sldId="284"/>
            <ac:spMk id="16" creationId="{BB442BEC-B443-48D1-AADC-14400D010C69}"/>
          </ac:spMkLst>
        </pc:spChg>
        <pc:spChg chg="add del mod">
          <ac:chgData name="Marcelo Alves Pereira" userId="86c29462c141b737" providerId="LiveId" clId="{B9F30B53-A655-44A4-8473-11CF3E870100}" dt="2021-09-11T01:40:56.211" v="330" actId="478"/>
          <ac:spMkLst>
            <pc:docMk/>
            <pc:sldMk cId="3188837873" sldId="284"/>
            <ac:spMk id="17" creationId="{EABCCB81-D472-45D3-B296-855004D69860}"/>
          </ac:spMkLst>
        </pc:spChg>
        <pc:spChg chg="add del mod">
          <ac:chgData name="Marcelo Alves Pereira" userId="86c29462c141b737" providerId="LiveId" clId="{B9F30B53-A655-44A4-8473-11CF3E870100}" dt="2021-09-11T01:40:42.910" v="327"/>
          <ac:spMkLst>
            <pc:docMk/>
            <pc:sldMk cId="3188837873" sldId="284"/>
            <ac:spMk id="20" creationId="{46A3F1ED-4A5A-44F9-8C83-7F542FA2C99E}"/>
          </ac:spMkLst>
        </pc:spChg>
        <pc:graphicFrameChg chg="add del mod modGraphic">
          <ac:chgData name="Marcelo Alves Pereira" userId="86c29462c141b737" providerId="LiveId" clId="{B9F30B53-A655-44A4-8473-11CF3E870100}" dt="2021-09-11T01:40:49.136" v="328" actId="478"/>
          <ac:graphicFrameMkLst>
            <pc:docMk/>
            <pc:sldMk cId="3188837873" sldId="284"/>
            <ac:graphicFrameMk id="18" creationId="{1387FCBB-E9D6-4EC5-AD2F-B73317B2960A}"/>
          </ac:graphicFrameMkLst>
        </pc:graphicFrameChg>
        <pc:graphicFrameChg chg="add mod">
          <ac:chgData name="Marcelo Alves Pereira" userId="86c29462c141b737" providerId="LiveId" clId="{B9F30B53-A655-44A4-8473-11CF3E870100}" dt="2021-10-03T15:36:39.963" v="1574" actId="20577"/>
          <ac:graphicFrameMkLst>
            <pc:docMk/>
            <pc:sldMk cId="3188837873" sldId="284"/>
            <ac:graphicFrameMk id="21" creationId="{6CE916BE-004A-4D02-893E-C82FEF40C4C5}"/>
          </ac:graphicFrameMkLst>
        </pc:graphicFrameChg>
        <pc:graphicFrameChg chg="add del mod">
          <ac:chgData name="Marcelo Alves Pereira" userId="86c29462c141b737" providerId="LiveId" clId="{B9F30B53-A655-44A4-8473-11CF3E870100}" dt="2021-09-11T01:43:48.480" v="410" actId="478"/>
          <ac:graphicFrameMkLst>
            <pc:docMk/>
            <pc:sldMk cId="3188837873" sldId="284"/>
            <ac:graphicFrameMk id="22" creationId="{58F97CE2-6F42-4D44-B3B0-BF17829C824C}"/>
          </ac:graphicFrameMkLst>
        </pc:graphicFrameChg>
        <pc:graphicFrameChg chg="add mod">
          <ac:chgData name="Marcelo Alves Pereira" userId="86c29462c141b737" providerId="LiveId" clId="{B9F30B53-A655-44A4-8473-11CF3E870100}" dt="2021-10-03T15:33:41.925" v="1481" actId="1036"/>
          <ac:graphicFrameMkLst>
            <pc:docMk/>
            <pc:sldMk cId="3188837873" sldId="284"/>
            <ac:graphicFrameMk id="23" creationId="{B7D013DF-5E01-493B-AF39-C7726559A086}"/>
          </ac:graphicFrameMkLst>
        </pc:graphicFrameChg>
      </pc:sldChg>
      <pc:sldChg chg="modSp mod">
        <pc:chgData name="Marcelo Alves Pereira" userId="86c29462c141b737" providerId="LiveId" clId="{B9F30B53-A655-44A4-8473-11CF3E870100}" dt="2021-10-23T05:48:23.949" v="1635" actId="1036"/>
        <pc:sldMkLst>
          <pc:docMk/>
          <pc:sldMk cId="1041024363" sldId="301"/>
        </pc:sldMkLst>
        <pc:spChg chg="mod">
          <ac:chgData name="Marcelo Alves Pereira" userId="86c29462c141b737" providerId="LiveId" clId="{B9F30B53-A655-44A4-8473-11CF3E870100}" dt="2021-10-23T05:47:58.507" v="1582" actId="6549"/>
          <ac:spMkLst>
            <pc:docMk/>
            <pc:sldMk cId="1041024363" sldId="301"/>
            <ac:spMk id="12" creationId="{E3996E04-68A3-4C04-BA26-C01D8AB4725A}"/>
          </ac:spMkLst>
        </pc:spChg>
        <pc:picChg chg="mod">
          <ac:chgData name="Marcelo Alves Pereira" userId="86c29462c141b737" providerId="LiveId" clId="{B9F30B53-A655-44A4-8473-11CF3E870100}" dt="2021-10-23T05:48:15.438" v="1633" actId="1036"/>
          <ac:picMkLst>
            <pc:docMk/>
            <pc:sldMk cId="1041024363" sldId="301"/>
            <ac:picMk id="7" creationId="{3948D5A3-5EF3-4DA4-913B-925900D92540}"/>
          </ac:picMkLst>
        </pc:picChg>
        <pc:picChg chg="mod ord">
          <ac:chgData name="Marcelo Alves Pereira" userId="86c29462c141b737" providerId="LiveId" clId="{B9F30B53-A655-44A4-8473-11CF3E870100}" dt="2021-09-11T02:01:23.701" v="621" actId="14100"/>
          <ac:picMkLst>
            <pc:docMk/>
            <pc:sldMk cId="1041024363" sldId="301"/>
            <ac:picMk id="9" creationId="{199D014F-A091-4AB5-A7DE-AB7239BAF838}"/>
          </ac:picMkLst>
        </pc:picChg>
        <pc:picChg chg="mod">
          <ac:chgData name="Marcelo Alves Pereira" userId="86c29462c141b737" providerId="LiveId" clId="{B9F30B53-A655-44A4-8473-11CF3E870100}" dt="2021-10-23T05:48:05.709" v="1599" actId="1035"/>
          <ac:picMkLst>
            <pc:docMk/>
            <pc:sldMk cId="1041024363" sldId="301"/>
            <ac:picMk id="10" creationId="{25CBF7D3-8D7F-4C54-B3AF-555BA980E063}"/>
          </ac:picMkLst>
        </pc:picChg>
        <pc:picChg chg="mod">
          <ac:chgData name="Marcelo Alves Pereira" userId="86c29462c141b737" providerId="LiveId" clId="{B9F30B53-A655-44A4-8473-11CF3E870100}" dt="2021-10-23T05:48:23.949" v="1635" actId="1036"/>
          <ac:picMkLst>
            <pc:docMk/>
            <pc:sldMk cId="1041024363" sldId="301"/>
            <ac:picMk id="11" creationId="{05062C7A-673E-4C5F-B68B-B2BBFA9A6C96}"/>
          </ac:picMkLst>
        </pc:picChg>
      </pc:sldChg>
      <pc:sldChg chg="add del">
        <pc:chgData name="Marcelo Alves Pereira" userId="86c29462c141b737" providerId="LiveId" clId="{B9F30B53-A655-44A4-8473-11CF3E870100}" dt="2021-09-11T01:34:59.519" v="260" actId="47"/>
        <pc:sldMkLst>
          <pc:docMk/>
          <pc:sldMk cId="1283248415" sldId="302"/>
        </pc:sldMkLst>
      </pc:sldChg>
      <pc:sldChg chg="addSp delSp modSp">
        <pc:chgData name="Marcelo Alves Pereira" userId="86c29462c141b737" providerId="LiveId" clId="{B9F30B53-A655-44A4-8473-11CF3E870100}" dt="2021-09-17T03:12:51.668" v="820"/>
        <pc:sldMkLst>
          <pc:docMk/>
          <pc:sldMk cId="1432724924" sldId="303"/>
        </pc:sldMkLst>
        <pc:spChg chg="add del mod">
          <ac:chgData name="Marcelo Alves Pereira" userId="86c29462c141b737" providerId="LiveId" clId="{B9F30B53-A655-44A4-8473-11CF3E870100}" dt="2021-09-17T03:12:51.668" v="820"/>
          <ac:spMkLst>
            <pc:docMk/>
            <pc:sldMk cId="1432724924" sldId="303"/>
            <ac:spMk id="10" creationId="{13A85D02-F51B-4F9E-893C-4469E7610F74}"/>
          </ac:spMkLst>
        </pc:spChg>
        <pc:spChg chg="add del mod">
          <ac:chgData name="Marcelo Alves Pereira" userId="86c29462c141b737" providerId="LiveId" clId="{B9F30B53-A655-44A4-8473-11CF3E870100}" dt="2021-09-17T03:12:51.448" v="819"/>
          <ac:spMkLst>
            <pc:docMk/>
            <pc:sldMk cId="1432724924" sldId="303"/>
            <ac:spMk id="12" creationId="{ECE213EC-B53B-4D34-BBCE-074EFB9503AA}"/>
          </ac:spMkLst>
        </pc:spChg>
        <pc:graphicFrameChg chg="add del mod">
          <ac:chgData name="Marcelo Alves Pereira" userId="86c29462c141b737" providerId="LiveId" clId="{B9F30B53-A655-44A4-8473-11CF3E870100}" dt="2021-09-17T03:12:51.668" v="820"/>
          <ac:graphicFrameMkLst>
            <pc:docMk/>
            <pc:sldMk cId="1432724924" sldId="303"/>
            <ac:graphicFrameMk id="9" creationId="{D7AE0054-4A21-4F1B-B466-825458F7892D}"/>
          </ac:graphicFrameMkLst>
        </pc:graphicFrameChg>
        <pc:graphicFrameChg chg="add del mod">
          <ac:chgData name="Marcelo Alves Pereira" userId="86c29462c141b737" providerId="LiveId" clId="{B9F30B53-A655-44A4-8473-11CF3E870100}" dt="2021-09-17T03:12:51.448" v="819"/>
          <ac:graphicFrameMkLst>
            <pc:docMk/>
            <pc:sldMk cId="1432724924" sldId="303"/>
            <ac:graphicFrameMk id="11" creationId="{42A5350B-88B4-4AE8-BC61-634E8868614B}"/>
          </ac:graphicFrameMkLst>
        </pc:graphicFrameChg>
      </pc:sldChg>
      <pc:sldChg chg="add">
        <pc:chgData name="Marcelo Alves Pereira" userId="86c29462c141b737" providerId="LiveId" clId="{B9F30B53-A655-44A4-8473-11CF3E870100}" dt="2021-09-17T03:12:54.755" v="821"/>
        <pc:sldMkLst>
          <pc:docMk/>
          <pc:sldMk cId="1929072756" sldId="306"/>
        </pc:sldMkLst>
      </pc:sldChg>
      <pc:sldChg chg="add">
        <pc:chgData name="Marcelo Alves Pereira" userId="86c29462c141b737" providerId="LiveId" clId="{B9F30B53-A655-44A4-8473-11CF3E870100}" dt="2021-09-17T03:12:55.189" v="822"/>
        <pc:sldMkLst>
          <pc:docMk/>
          <pc:sldMk cId="3872438867" sldId="307"/>
        </pc:sldMkLst>
      </pc:sldChg>
      <pc:sldChg chg="add">
        <pc:chgData name="Marcelo Alves Pereira" userId="86c29462c141b737" providerId="LiveId" clId="{B9F30B53-A655-44A4-8473-11CF3E870100}" dt="2021-09-17T03:12:55.653" v="823"/>
        <pc:sldMkLst>
          <pc:docMk/>
          <pc:sldMk cId="3462146881" sldId="308"/>
        </pc:sldMkLst>
      </pc:sldChg>
      <pc:sldMasterChg chg="addSp delSp mod delSldLayout modSldLayout">
        <pc:chgData name="Marcelo Alves Pereira" userId="86c29462c141b737" providerId="LiveId" clId="{B9F30B53-A655-44A4-8473-11CF3E870100}" dt="2021-09-11T01:59:57.618" v="616" actId="478"/>
        <pc:sldMasterMkLst>
          <pc:docMk/>
          <pc:sldMasterMk cId="946163275" sldId="2147483648"/>
        </pc:sldMasterMkLst>
        <pc:spChg chg="add del">
          <ac:chgData name="Marcelo Alves Pereira" userId="86c29462c141b737" providerId="LiveId" clId="{B9F30B53-A655-44A4-8473-11CF3E870100}" dt="2021-09-11T01:54:22.098" v="596" actId="21"/>
          <ac:spMkLst>
            <pc:docMk/>
            <pc:sldMasterMk cId="946163275" sldId="2147483648"/>
            <ac:spMk id="8" creationId="{C6726F2C-157B-477E-AD76-8F54126834C2}"/>
          </ac:spMkLst>
        </pc:spChg>
        <pc:sldLayoutChg chg="setBg">
          <pc:chgData name="Marcelo Alves Pereira" userId="86c29462c141b737" providerId="LiveId" clId="{B9F30B53-A655-44A4-8473-11CF3E870100}" dt="2021-09-11T01:54:03.850" v="593"/>
          <pc:sldLayoutMkLst>
            <pc:docMk/>
            <pc:sldMasterMk cId="946163275" sldId="2147483648"/>
            <pc:sldLayoutMk cId="1734501631" sldId="2147483650"/>
          </pc:sldLayoutMkLst>
        </pc:sldLayoutChg>
        <pc:sldLayoutChg chg="addSp delSp modSp mod">
          <pc:chgData name="Marcelo Alves Pereira" userId="86c29462c141b737" providerId="LiveId" clId="{B9F30B53-A655-44A4-8473-11CF3E870100}" dt="2021-09-11T01:59:43.706" v="612" actId="478"/>
          <pc:sldLayoutMkLst>
            <pc:docMk/>
            <pc:sldMasterMk cId="946163275" sldId="2147483648"/>
            <pc:sldLayoutMk cId="1987784647" sldId="2147483660"/>
          </pc:sldLayoutMkLst>
          <pc:spChg chg="add del mod ord">
            <ac:chgData name="Marcelo Alves Pereira" userId="86c29462c141b737" providerId="LiveId" clId="{B9F30B53-A655-44A4-8473-11CF3E870100}" dt="2021-09-11T01:59:43.706" v="612" actId="478"/>
            <ac:spMkLst>
              <pc:docMk/>
              <pc:sldMasterMk cId="946163275" sldId="2147483648"/>
              <pc:sldLayoutMk cId="1987784647" sldId="2147483660"/>
              <ac:spMk id="7" creationId="{7DEB8FCD-4B7C-421E-83F3-8B1CA3277115}"/>
            </ac:spMkLst>
          </pc:spChg>
        </pc:sldLayoutChg>
        <pc:sldLayoutChg chg="addSp delSp modSp mod">
          <pc:chgData name="Marcelo Alves Pereira" userId="86c29462c141b737" providerId="LiveId" clId="{B9F30B53-A655-44A4-8473-11CF3E870100}" dt="2021-09-11T01:59:57.618" v="616" actId="478"/>
          <pc:sldLayoutMkLst>
            <pc:docMk/>
            <pc:sldMasterMk cId="946163275" sldId="2147483648"/>
            <pc:sldLayoutMk cId="2892051407" sldId="2147483662"/>
          </pc:sldLayoutMkLst>
          <pc:spChg chg="add del mod ord">
            <ac:chgData name="Marcelo Alves Pereira" userId="86c29462c141b737" providerId="LiveId" clId="{B9F30B53-A655-44A4-8473-11CF3E870100}" dt="2021-09-11T01:59:57.618" v="616" actId="478"/>
            <ac:spMkLst>
              <pc:docMk/>
              <pc:sldMasterMk cId="946163275" sldId="2147483648"/>
              <pc:sldLayoutMk cId="2892051407" sldId="2147483662"/>
              <ac:spMk id="7" creationId="{1CE52785-4295-4A6C-947A-129988ED1A1D}"/>
            </ac:spMkLst>
          </pc:spChg>
        </pc:sldLayoutChg>
        <pc:sldLayoutChg chg="addSp delSp modSp mod">
          <pc:chgData name="Marcelo Alves Pereira" userId="86c29462c141b737" providerId="LiveId" clId="{B9F30B53-A655-44A4-8473-11CF3E870100}" dt="2021-09-11T01:59:54.945" v="615" actId="478"/>
          <pc:sldLayoutMkLst>
            <pc:docMk/>
            <pc:sldMasterMk cId="946163275" sldId="2147483648"/>
            <pc:sldLayoutMk cId="1026815752" sldId="2147483663"/>
          </pc:sldLayoutMkLst>
          <pc:spChg chg="add del mod ord">
            <ac:chgData name="Marcelo Alves Pereira" userId="86c29462c141b737" providerId="LiveId" clId="{B9F30B53-A655-44A4-8473-11CF3E870100}" dt="2021-09-11T01:59:54.945" v="615" actId="478"/>
            <ac:spMkLst>
              <pc:docMk/>
              <pc:sldMasterMk cId="946163275" sldId="2147483648"/>
              <pc:sldLayoutMk cId="1026815752" sldId="2147483663"/>
              <ac:spMk id="7" creationId="{90FFE4C6-3D58-4AD2-8824-8F81A4F4BAA5}"/>
            </ac:spMkLst>
          </pc:spChg>
        </pc:sldLayoutChg>
        <pc:sldLayoutChg chg="addSp delSp modSp mod">
          <pc:chgData name="Marcelo Alves Pereira" userId="86c29462c141b737" providerId="LiveId" clId="{B9F30B53-A655-44A4-8473-11CF3E870100}" dt="2021-09-11T01:59:53.313" v="614" actId="478"/>
          <pc:sldLayoutMkLst>
            <pc:docMk/>
            <pc:sldMasterMk cId="946163275" sldId="2147483648"/>
            <pc:sldLayoutMk cId="457081455" sldId="2147483665"/>
          </pc:sldLayoutMkLst>
          <pc:spChg chg="add del mod ord">
            <ac:chgData name="Marcelo Alves Pereira" userId="86c29462c141b737" providerId="LiveId" clId="{B9F30B53-A655-44A4-8473-11CF3E870100}" dt="2021-09-11T01:59:53.313" v="614" actId="478"/>
            <ac:spMkLst>
              <pc:docMk/>
              <pc:sldMasterMk cId="946163275" sldId="2147483648"/>
              <pc:sldLayoutMk cId="457081455" sldId="2147483665"/>
              <ac:spMk id="8" creationId="{45D12966-7675-4D34-91AA-A5449103FCD8}"/>
            </ac:spMkLst>
          </pc:spChg>
        </pc:sldLayoutChg>
        <pc:sldLayoutChg chg="addSp delSp modSp mod">
          <pc:chgData name="Marcelo Alves Pereira" userId="86c29462c141b737" providerId="LiveId" clId="{B9F30B53-A655-44A4-8473-11CF3E870100}" dt="2021-09-11T01:59:51.594" v="613" actId="478"/>
          <pc:sldLayoutMkLst>
            <pc:docMk/>
            <pc:sldMasterMk cId="946163275" sldId="2147483648"/>
            <pc:sldLayoutMk cId="2775291135" sldId="2147483666"/>
          </pc:sldLayoutMkLst>
          <pc:spChg chg="add del mod ord">
            <ac:chgData name="Marcelo Alves Pereira" userId="86c29462c141b737" providerId="LiveId" clId="{B9F30B53-A655-44A4-8473-11CF3E870100}" dt="2021-09-11T01:59:51.594" v="613" actId="478"/>
            <ac:spMkLst>
              <pc:docMk/>
              <pc:sldMasterMk cId="946163275" sldId="2147483648"/>
              <pc:sldLayoutMk cId="2775291135" sldId="2147483666"/>
              <ac:spMk id="13" creationId="{975A45F3-E307-4168-821C-6C1A960FAD2B}"/>
            </ac:spMkLst>
          </pc:spChg>
        </pc:sldLayoutChg>
        <pc:sldLayoutChg chg="del">
          <pc:chgData name="Marcelo Alves Pereira" userId="86c29462c141b737" providerId="LiveId" clId="{B9F30B53-A655-44A4-8473-11CF3E870100}" dt="2021-09-11T01:49:26.122" v="512" actId="47"/>
          <pc:sldLayoutMkLst>
            <pc:docMk/>
            <pc:sldMasterMk cId="946163275" sldId="2147483648"/>
            <pc:sldLayoutMk cId="3379165974" sldId="214748367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99CBC6-261B-48DC-AC9D-30CBABE2B02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5A6B0-EEA3-412F-BA90-31B7D49805DE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AU" b="1" u="sng" dirty="0">
              <a:sym typeface="Arial"/>
            </a:rPr>
            <a:t>1. Context</a:t>
          </a:r>
          <a:endParaRPr lang="en-US" dirty="0"/>
        </a:p>
      </dgm:t>
    </dgm:pt>
    <dgm:pt modelId="{838BDAB5-3FCF-42E5-8EAE-969840B29DE2}" type="parTrans" cxnId="{222D73B1-850D-4424-80EA-078C8E82A2F4}">
      <dgm:prSet/>
      <dgm:spPr/>
      <dgm:t>
        <a:bodyPr/>
        <a:lstStyle/>
        <a:p>
          <a:endParaRPr lang="en-US"/>
        </a:p>
      </dgm:t>
    </dgm:pt>
    <dgm:pt modelId="{E351D51D-4890-4BA7-A903-5B77196F8FEB}" type="sibTrans" cxnId="{222D73B1-850D-4424-80EA-078C8E82A2F4}">
      <dgm:prSet/>
      <dgm:spPr/>
      <dgm:t>
        <a:bodyPr/>
        <a:lstStyle/>
        <a:p>
          <a:endParaRPr lang="en-US"/>
        </a:p>
      </dgm:t>
    </dgm:pt>
    <dgm:pt modelId="{A38EB321-C353-4C0E-9D86-9F9EFB6350E0}">
      <dgm:prSet/>
      <dgm:spPr/>
      <dgm:t>
        <a:bodyPr/>
        <a:lstStyle/>
        <a:p>
          <a:r>
            <a:rPr lang="en-US" dirty="0"/>
            <a:t>Big Mountain Resort (BMR) is a ski resort located in Montana with spectacular views of Glacier National Park and Flathead National Forest, with 105 trails. BMR has around 350K visitors yearly. Recently was installed a new chair, creating an additional operational cost of $1.5MM. We propose an increase of $2 for the ticket price to cover the operational cost of the new lift and generate extra revenue.</a:t>
          </a:r>
        </a:p>
      </dgm:t>
    </dgm:pt>
    <dgm:pt modelId="{3EFCB724-E28C-49CA-B9A4-9B02279455CD}" type="parTrans" cxnId="{DC31DDDE-CA03-43E5-855C-478CD31B0F8E}">
      <dgm:prSet/>
      <dgm:spPr/>
      <dgm:t>
        <a:bodyPr/>
        <a:lstStyle/>
        <a:p>
          <a:endParaRPr lang="en-US"/>
        </a:p>
      </dgm:t>
    </dgm:pt>
    <dgm:pt modelId="{286990DE-B7BF-4CCA-8B2A-754C86AB8D3D}" type="sibTrans" cxnId="{DC31DDDE-CA03-43E5-855C-478CD31B0F8E}">
      <dgm:prSet/>
      <dgm:spPr/>
      <dgm:t>
        <a:bodyPr/>
        <a:lstStyle/>
        <a:p>
          <a:endParaRPr lang="en-US"/>
        </a:p>
      </dgm:t>
    </dgm:pt>
    <dgm:pt modelId="{4BA5E67D-2076-42AF-9753-7586F9C47F78}">
      <dgm:prSet/>
      <dgm:spPr/>
      <dgm:t>
        <a:bodyPr/>
        <a:lstStyle/>
        <a:p>
          <a:r>
            <a:rPr lang="en-AU" b="1" u="sng" dirty="0">
              <a:sym typeface="Arial"/>
            </a:rPr>
            <a:t>2. Criteria for success</a:t>
          </a:r>
        </a:p>
      </dgm:t>
    </dgm:pt>
    <dgm:pt modelId="{3BA25F0C-FEC0-4CAE-BDFD-1446280E4127}" type="parTrans" cxnId="{CCA9A3C8-AB31-46FC-85C8-B9DFC9FF652C}">
      <dgm:prSet/>
      <dgm:spPr/>
      <dgm:t>
        <a:bodyPr/>
        <a:lstStyle/>
        <a:p>
          <a:endParaRPr lang="en-US"/>
        </a:p>
      </dgm:t>
    </dgm:pt>
    <dgm:pt modelId="{9FBB53D7-FC1F-4983-9F56-2D502466E772}" type="sibTrans" cxnId="{CCA9A3C8-AB31-46FC-85C8-B9DFC9FF652C}">
      <dgm:prSet/>
      <dgm:spPr/>
      <dgm:t>
        <a:bodyPr/>
        <a:lstStyle/>
        <a:p>
          <a:endParaRPr lang="en-US"/>
        </a:p>
      </dgm:t>
    </dgm:pt>
    <dgm:pt modelId="{124ADA3C-F404-4742-9DD6-08C10B2712D5}">
      <dgm:prSet/>
      <dgm:spPr/>
      <dgm:t>
        <a:bodyPr/>
        <a:lstStyle/>
        <a:p>
          <a:r>
            <a:rPr lang="en-US" dirty="0"/>
            <a:t>Cover the $1.5MM operational cost added by the new lift</a:t>
          </a:r>
        </a:p>
      </dgm:t>
    </dgm:pt>
    <dgm:pt modelId="{A887F808-54B7-423F-83C8-AF71B7DC2FF4}" type="parTrans" cxnId="{69950337-A297-4B89-9056-6B585C458DB4}">
      <dgm:prSet/>
      <dgm:spPr/>
      <dgm:t>
        <a:bodyPr/>
        <a:lstStyle/>
        <a:p>
          <a:endParaRPr lang="en-US"/>
        </a:p>
      </dgm:t>
    </dgm:pt>
    <dgm:pt modelId="{300D96DE-ECE6-4E14-848B-CC40A1C2103E}" type="sibTrans" cxnId="{69950337-A297-4B89-9056-6B585C458DB4}">
      <dgm:prSet/>
      <dgm:spPr/>
      <dgm:t>
        <a:bodyPr/>
        <a:lstStyle/>
        <a:p>
          <a:endParaRPr lang="en-US"/>
        </a:p>
      </dgm:t>
    </dgm:pt>
    <dgm:pt modelId="{B47993B1-118C-4B3C-A436-07DE3E49F3E1}">
      <dgm:prSet/>
      <dgm:spPr/>
      <dgm:t>
        <a:bodyPr/>
        <a:lstStyle/>
        <a:p>
          <a:r>
            <a:rPr lang="en-AU" b="1" u="sng" dirty="0">
              <a:sym typeface="Arial"/>
            </a:rPr>
            <a:t>3. Scope of solution space</a:t>
          </a:r>
        </a:p>
      </dgm:t>
    </dgm:pt>
    <dgm:pt modelId="{254B0472-28A4-465E-BD44-B42E919DBE14}" type="parTrans" cxnId="{7DE978B1-E170-4EB4-ADEB-BC85F89683F3}">
      <dgm:prSet/>
      <dgm:spPr/>
      <dgm:t>
        <a:bodyPr/>
        <a:lstStyle/>
        <a:p>
          <a:endParaRPr lang="en-US"/>
        </a:p>
      </dgm:t>
    </dgm:pt>
    <dgm:pt modelId="{022E2E2D-D49C-4453-9599-3C064B2905D7}" type="sibTrans" cxnId="{7DE978B1-E170-4EB4-ADEB-BC85F89683F3}">
      <dgm:prSet/>
      <dgm:spPr/>
      <dgm:t>
        <a:bodyPr/>
        <a:lstStyle/>
        <a:p>
          <a:endParaRPr lang="en-US"/>
        </a:p>
      </dgm:t>
    </dgm:pt>
    <dgm:pt modelId="{4B1B1A76-6380-4BF9-8995-F86385B9EE7C}">
      <dgm:prSet/>
      <dgm:spPr/>
      <dgm:t>
        <a:bodyPr/>
        <a:lstStyle/>
        <a:p>
          <a:r>
            <a:rPr lang="en-US" dirty="0"/>
            <a:t>Increase ticket price by $2</a:t>
          </a:r>
        </a:p>
      </dgm:t>
    </dgm:pt>
    <dgm:pt modelId="{A0DDBFA5-FA7C-41F9-BF7C-83B037FD421C}" type="parTrans" cxnId="{960CDD1E-0776-4EA7-9B5B-880BDE32B02D}">
      <dgm:prSet/>
      <dgm:spPr/>
      <dgm:t>
        <a:bodyPr/>
        <a:lstStyle/>
        <a:p>
          <a:endParaRPr lang="en-US"/>
        </a:p>
      </dgm:t>
    </dgm:pt>
    <dgm:pt modelId="{1025A632-9FFD-47C6-879D-31271F061C36}" type="sibTrans" cxnId="{960CDD1E-0776-4EA7-9B5B-880BDE32B02D}">
      <dgm:prSet/>
      <dgm:spPr/>
      <dgm:t>
        <a:bodyPr/>
        <a:lstStyle/>
        <a:p>
          <a:endParaRPr lang="en-US"/>
        </a:p>
      </dgm:t>
    </dgm:pt>
    <dgm:pt modelId="{8CAEA3E0-E814-4BF1-9BC5-E201D9195813}">
      <dgm:prSet/>
      <dgm:spPr/>
      <dgm:t>
        <a:bodyPr/>
        <a:lstStyle/>
        <a:p>
          <a:r>
            <a:rPr lang="en-US" dirty="0"/>
            <a:t>Keep the 350K visitors during the season</a:t>
          </a:r>
        </a:p>
      </dgm:t>
    </dgm:pt>
    <dgm:pt modelId="{91672D00-2256-4324-98A3-E4D6B50F01F7}" type="parTrans" cxnId="{A48B9006-6261-46BF-B7E7-D8BA3F865AC9}">
      <dgm:prSet/>
      <dgm:spPr/>
      <dgm:t>
        <a:bodyPr/>
        <a:lstStyle/>
        <a:p>
          <a:endParaRPr lang="en-US"/>
        </a:p>
      </dgm:t>
    </dgm:pt>
    <dgm:pt modelId="{96476AD0-C801-481E-B632-B666E6D5D114}" type="sibTrans" cxnId="{A48B9006-6261-46BF-B7E7-D8BA3F865AC9}">
      <dgm:prSet/>
      <dgm:spPr/>
      <dgm:t>
        <a:bodyPr/>
        <a:lstStyle/>
        <a:p>
          <a:endParaRPr lang="en-US"/>
        </a:p>
      </dgm:t>
    </dgm:pt>
    <dgm:pt modelId="{76CE81B5-8922-4009-8B6B-07983F633DEA}">
      <dgm:prSet/>
      <dgm:spPr/>
      <dgm:t>
        <a:bodyPr/>
        <a:lstStyle/>
        <a:p>
          <a:r>
            <a:rPr lang="en-US" dirty="0"/>
            <a:t>Bonus: generate extra revenue</a:t>
          </a:r>
        </a:p>
      </dgm:t>
    </dgm:pt>
    <dgm:pt modelId="{3F00644B-32CE-4894-81B3-7CE9DCA5BBA6}" type="parTrans" cxnId="{089AFA5D-7DAE-4DED-BB26-AF746DE26CBC}">
      <dgm:prSet/>
      <dgm:spPr/>
      <dgm:t>
        <a:bodyPr/>
        <a:lstStyle/>
        <a:p>
          <a:endParaRPr lang="en-US"/>
        </a:p>
      </dgm:t>
    </dgm:pt>
    <dgm:pt modelId="{DC8EA643-363B-4B71-8F96-3AB9A04986B4}" type="sibTrans" cxnId="{089AFA5D-7DAE-4DED-BB26-AF746DE26CBC}">
      <dgm:prSet/>
      <dgm:spPr/>
      <dgm:t>
        <a:bodyPr/>
        <a:lstStyle/>
        <a:p>
          <a:endParaRPr lang="en-US"/>
        </a:p>
      </dgm:t>
    </dgm:pt>
    <dgm:pt modelId="{8F0DDEC1-D9AA-49E2-8B87-6F7A41788634}">
      <dgm:prSet/>
      <dgm:spPr/>
      <dgm:t>
        <a:bodyPr/>
        <a:lstStyle/>
        <a:p>
          <a:r>
            <a:rPr lang="en-US" dirty="0"/>
            <a:t>Maintain the regular facilities operations</a:t>
          </a:r>
        </a:p>
      </dgm:t>
    </dgm:pt>
    <dgm:pt modelId="{30D5AAD3-5E2A-4631-A3B0-4418C60A37AA}" type="parTrans" cxnId="{759D7E6C-1673-41B9-9AB9-31A48C036D09}">
      <dgm:prSet/>
      <dgm:spPr/>
      <dgm:t>
        <a:bodyPr/>
        <a:lstStyle/>
        <a:p>
          <a:endParaRPr lang="en-US"/>
        </a:p>
      </dgm:t>
    </dgm:pt>
    <dgm:pt modelId="{CBBC1C6A-165F-43D8-9A7A-2F8569DCAA9C}" type="sibTrans" cxnId="{759D7E6C-1673-41B9-9AB9-31A48C036D09}">
      <dgm:prSet/>
      <dgm:spPr/>
      <dgm:t>
        <a:bodyPr/>
        <a:lstStyle/>
        <a:p>
          <a:endParaRPr lang="en-US"/>
        </a:p>
      </dgm:t>
    </dgm:pt>
    <dgm:pt modelId="{FA2182B5-4F36-4EBE-A6C1-F6C961AB39FC}" type="pres">
      <dgm:prSet presAssocID="{7899CBC6-261B-48DC-AC9D-30CBABE2B020}" presName="linear" presStyleCnt="0">
        <dgm:presLayoutVars>
          <dgm:dir/>
          <dgm:animLvl val="lvl"/>
          <dgm:resizeHandles val="exact"/>
        </dgm:presLayoutVars>
      </dgm:prSet>
      <dgm:spPr/>
    </dgm:pt>
    <dgm:pt modelId="{6E450C25-4CD0-4EB3-9E2E-5526741B41BA}" type="pres">
      <dgm:prSet presAssocID="{0175A6B0-EEA3-412F-BA90-31B7D49805DE}" presName="parentLin" presStyleCnt="0"/>
      <dgm:spPr/>
    </dgm:pt>
    <dgm:pt modelId="{7A8A98EA-E5BD-4EDF-BC42-55E072ECACF0}" type="pres">
      <dgm:prSet presAssocID="{0175A6B0-EEA3-412F-BA90-31B7D49805DE}" presName="parentLeftMargin" presStyleLbl="node1" presStyleIdx="0" presStyleCnt="3"/>
      <dgm:spPr/>
    </dgm:pt>
    <dgm:pt modelId="{2C900FB2-5336-4973-9769-6D6F487433E0}" type="pres">
      <dgm:prSet presAssocID="{0175A6B0-EEA3-412F-BA90-31B7D49805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DFE3E0-863F-4517-9F63-14FFB715B058}" type="pres">
      <dgm:prSet presAssocID="{0175A6B0-EEA3-412F-BA90-31B7D49805DE}" presName="negativeSpace" presStyleCnt="0"/>
      <dgm:spPr/>
    </dgm:pt>
    <dgm:pt modelId="{1FC87CA2-CADB-40D9-986C-283770CCF8A9}" type="pres">
      <dgm:prSet presAssocID="{0175A6B0-EEA3-412F-BA90-31B7D49805DE}" presName="childText" presStyleLbl="conFgAcc1" presStyleIdx="0" presStyleCnt="3">
        <dgm:presLayoutVars>
          <dgm:bulletEnabled val="1"/>
        </dgm:presLayoutVars>
      </dgm:prSet>
      <dgm:spPr/>
    </dgm:pt>
    <dgm:pt modelId="{A5F8F07C-4A82-44F2-93A7-79F83433BCD3}" type="pres">
      <dgm:prSet presAssocID="{E351D51D-4890-4BA7-A903-5B77196F8FEB}" presName="spaceBetweenRectangles" presStyleCnt="0"/>
      <dgm:spPr/>
    </dgm:pt>
    <dgm:pt modelId="{DA603980-8956-414B-B265-00BEE4984CFF}" type="pres">
      <dgm:prSet presAssocID="{4BA5E67D-2076-42AF-9753-7586F9C47F78}" presName="parentLin" presStyleCnt="0"/>
      <dgm:spPr/>
    </dgm:pt>
    <dgm:pt modelId="{C165CBF9-837C-4180-A8B2-323FDA0F114E}" type="pres">
      <dgm:prSet presAssocID="{4BA5E67D-2076-42AF-9753-7586F9C47F78}" presName="parentLeftMargin" presStyleLbl="node1" presStyleIdx="0" presStyleCnt="3"/>
      <dgm:spPr/>
    </dgm:pt>
    <dgm:pt modelId="{A10EC9AE-5291-40E3-8E0B-6CAA3C461BAB}" type="pres">
      <dgm:prSet presAssocID="{4BA5E67D-2076-42AF-9753-7586F9C47F7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FC5F1C-5D74-4861-A6E2-38A62C64B210}" type="pres">
      <dgm:prSet presAssocID="{4BA5E67D-2076-42AF-9753-7586F9C47F78}" presName="negativeSpace" presStyleCnt="0"/>
      <dgm:spPr/>
    </dgm:pt>
    <dgm:pt modelId="{0490FBE6-B0B1-4FE5-92CD-474127DF6ECC}" type="pres">
      <dgm:prSet presAssocID="{4BA5E67D-2076-42AF-9753-7586F9C47F78}" presName="childText" presStyleLbl="conFgAcc1" presStyleIdx="1" presStyleCnt="3">
        <dgm:presLayoutVars>
          <dgm:bulletEnabled val="1"/>
        </dgm:presLayoutVars>
      </dgm:prSet>
      <dgm:spPr/>
    </dgm:pt>
    <dgm:pt modelId="{ADD088F6-0D34-4859-AA14-06F7E9BB3249}" type="pres">
      <dgm:prSet presAssocID="{9FBB53D7-FC1F-4983-9F56-2D502466E772}" presName="spaceBetweenRectangles" presStyleCnt="0"/>
      <dgm:spPr/>
    </dgm:pt>
    <dgm:pt modelId="{2ED04C95-D36A-43F3-8FC1-27154C0A1977}" type="pres">
      <dgm:prSet presAssocID="{B47993B1-118C-4B3C-A436-07DE3E49F3E1}" presName="parentLin" presStyleCnt="0"/>
      <dgm:spPr/>
    </dgm:pt>
    <dgm:pt modelId="{D0FF4AD6-9650-4DFF-A207-802D2726C934}" type="pres">
      <dgm:prSet presAssocID="{B47993B1-118C-4B3C-A436-07DE3E49F3E1}" presName="parentLeftMargin" presStyleLbl="node1" presStyleIdx="1" presStyleCnt="3"/>
      <dgm:spPr/>
    </dgm:pt>
    <dgm:pt modelId="{103B947A-C687-4CC6-B64A-3B2E335787E5}" type="pres">
      <dgm:prSet presAssocID="{B47993B1-118C-4B3C-A436-07DE3E49F3E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90E9212-DC42-43A3-80AE-222EA233434C}" type="pres">
      <dgm:prSet presAssocID="{B47993B1-118C-4B3C-A436-07DE3E49F3E1}" presName="negativeSpace" presStyleCnt="0"/>
      <dgm:spPr/>
    </dgm:pt>
    <dgm:pt modelId="{41536E6F-4ED6-461F-8684-73F41C52EFCA}" type="pres">
      <dgm:prSet presAssocID="{B47993B1-118C-4B3C-A436-07DE3E49F3E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48B9006-6261-46BF-B7E7-D8BA3F865AC9}" srcId="{4BA5E67D-2076-42AF-9753-7586F9C47F78}" destId="{8CAEA3E0-E814-4BF1-9BC5-E201D9195813}" srcOrd="1" destOrd="0" parTransId="{91672D00-2256-4324-98A3-E4D6B50F01F7}" sibTransId="{96476AD0-C801-481E-B632-B666E6D5D114}"/>
    <dgm:cxn modelId="{960CDD1E-0776-4EA7-9B5B-880BDE32B02D}" srcId="{B47993B1-118C-4B3C-A436-07DE3E49F3E1}" destId="{4B1B1A76-6380-4BF9-8995-F86385B9EE7C}" srcOrd="0" destOrd="0" parTransId="{A0DDBFA5-FA7C-41F9-BF7C-83B037FD421C}" sibTransId="{1025A632-9FFD-47C6-879D-31271F061C36}"/>
    <dgm:cxn modelId="{69950337-A297-4B89-9056-6B585C458DB4}" srcId="{4BA5E67D-2076-42AF-9753-7586F9C47F78}" destId="{124ADA3C-F404-4742-9DD6-08C10B2712D5}" srcOrd="0" destOrd="0" parTransId="{A887F808-54B7-423F-83C8-AF71B7DC2FF4}" sibTransId="{300D96DE-ECE6-4E14-848B-CC40A1C2103E}"/>
    <dgm:cxn modelId="{4252DE3E-5F52-490F-87CD-2BA5F037CBD9}" type="presOf" srcId="{B47993B1-118C-4B3C-A436-07DE3E49F3E1}" destId="{D0FF4AD6-9650-4DFF-A207-802D2726C934}" srcOrd="0" destOrd="0" presId="urn:microsoft.com/office/officeart/2005/8/layout/list1"/>
    <dgm:cxn modelId="{089AFA5D-7DAE-4DED-BB26-AF746DE26CBC}" srcId="{4BA5E67D-2076-42AF-9753-7586F9C47F78}" destId="{76CE81B5-8922-4009-8B6B-07983F633DEA}" srcOrd="2" destOrd="0" parTransId="{3F00644B-32CE-4894-81B3-7CE9DCA5BBA6}" sibTransId="{DC8EA643-363B-4B71-8F96-3AB9A04986B4}"/>
    <dgm:cxn modelId="{C8F0F244-5760-4519-9EAD-9606010C42E2}" type="presOf" srcId="{8CAEA3E0-E814-4BF1-9BC5-E201D9195813}" destId="{0490FBE6-B0B1-4FE5-92CD-474127DF6ECC}" srcOrd="0" destOrd="1" presId="urn:microsoft.com/office/officeart/2005/8/layout/list1"/>
    <dgm:cxn modelId="{759D7E6C-1673-41B9-9AB9-31A48C036D09}" srcId="{B47993B1-118C-4B3C-A436-07DE3E49F3E1}" destId="{8F0DDEC1-D9AA-49E2-8B87-6F7A41788634}" srcOrd="1" destOrd="0" parTransId="{30D5AAD3-5E2A-4631-A3B0-4418C60A37AA}" sibTransId="{CBBC1C6A-165F-43D8-9A7A-2F8569DCAA9C}"/>
    <dgm:cxn modelId="{BC16E675-A416-47CF-AD89-AFB6DD8AA01A}" type="presOf" srcId="{124ADA3C-F404-4742-9DD6-08C10B2712D5}" destId="{0490FBE6-B0B1-4FE5-92CD-474127DF6ECC}" srcOrd="0" destOrd="0" presId="urn:microsoft.com/office/officeart/2005/8/layout/list1"/>
    <dgm:cxn modelId="{0205F476-8489-4F12-A9D5-0413F9BD2391}" type="presOf" srcId="{7899CBC6-261B-48DC-AC9D-30CBABE2B020}" destId="{FA2182B5-4F36-4EBE-A6C1-F6C961AB39FC}" srcOrd="0" destOrd="0" presId="urn:microsoft.com/office/officeart/2005/8/layout/list1"/>
    <dgm:cxn modelId="{F332A285-EC65-4ADC-B7DF-3D0AF0B30FD6}" type="presOf" srcId="{0175A6B0-EEA3-412F-BA90-31B7D49805DE}" destId="{7A8A98EA-E5BD-4EDF-BC42-55E072ECACF0}" srcOrd="0" destOrd="0" presId="urn:microsoft.com/office/officeart/2005/8/layout/list1"/>
    <dgm:cxn modelId="{DFD36A9A-8B7D-41F8-93F7-71B07E06EA01}" type="presOf" srcId="{8F0DDEC1-D9AA-49E2-8B87-6F7A41788634}" destId="{41536E6F-4ED6-461F-8684-73F41C52EFCA}" srcOrd="0" destOrd="1" presId="urn:microsoft.com/office/officeart/2005/8/layout/list1"/>
    <dgm:cxn modelId="{96DDACA1-6E8C-4EFA-876E-E8EE0880D0C8}" type="presOf" srcId="{0175A6B0-EEA3-412F-BA90-31B7D49805DE}" destId="{2C900FB2-5336-4973-9769-6D6F487433E0}" srcOrd="1" destOrd="0" presId="urn:microsoft.com/office/officeart/2005/8/layout/list1"/>
    <dgm:cxn modelId="{0C2D6BA8-0081-4ED7-8EA2-75246A5BFA4D}" type="presOf" srcId="{4BA5E67D-2076-42AF-9753-7586F9C47F78}" destId="{A10EC9AE-5291-40E3-8E0B-6CAA3C461BAB}" srcOrd="1" destOrd="0" presId="urn:microsoft.com/office/officeart/2005/8/layout/list1"/>
    <dgm:cxn modelId="{222D73B1-850D-4424-80EA-078C8E82A2F4}" srcId="{7899CBC6-261B-48DC-AC9D-30CBABE2B020}" destId="{0175A6B0-EEA3-412F-BA90-31B7D49805DE}" srcOrd="0" destOrd="0" parTransId="{838BDAB5-3FCF-42E5-8EAE-969840B29DE2}" sibTransId="{E351D51D-4890-4BA7-A903-5B77196F8FEB}"/>
    <dgm:cxn modelId="{7DE978B1-E170-4EB4-ADEB-BC85F89683F3}" srcId="{7899CBC6-261B-48DC-AC9D-30CBABE2B020}" destId="{B47993B1-118C-4B3C-A436-07DE3E49F3E1}" srcOrd="2" destOrd="0" parTransId="{254B0472-28A4-465E-BD44-B42E919DBE14}" sibTransId="{022E2E2D-D49C-4453-9599-3C064B2905D7}"/>
    <dgm:cxn modelId="{69E4A6B1-D95C-409A-93B3-7C53D449DA12}" type="presOf" srcId="{B47993B1-118C-4B3C-A436-07DE3E49F3E1}" destId="{103B947A-C687-4CC6-B64A-3B2E335787E5}" srcOrd="1" destOrd="0" presId="urn:microsoft.com/office/officeart/2005/8/layout/list1"/>
    <dgm:cxn modelId="{E856E4C3-9631-4115-8339-2A6A1B2C8D8B}" type="presOf" srcId="{4BA5E67D-2076-42AF-9753-7586F9C47F78}" destId="{C165CBF9-837C-4180-A8B2-323FDA0F114E}" srcOrd="0" destOrd="0" presId="urn:microsoft.com/office/officeart/2005/8/layout/list1"/>
    <dgm:cxn modelId="{CCA9A3C8-AB31-46FC-85C8-B9DFC9FF652C}" srcId="{7899CBC6-261B-48DC-AC9D-30CBABE2B020}" destId="{4BA5E67D-2076-42AF-9753-7586F9C47F78}" srcOrd="1" destOrd="0" parTransId="{3BA25F0C-FEC0-4CAE-BDFD-1446280E4127}" sibTransId="{9FBB53D7-FC1F-4983-9F56-2D502466E772}"/>
    <dgm:cxn modelId="{DAAAE3DB-8BB1-4013-8959-2BC37DDAE601}" type="presOf" srcId="{A38EB321-C353-4C0E-9D86-9F9EFB6350E0}" destId="{1FC87CA2-CADB-40D9-986C-283770CCF8A9}" srcOrd="0" destOrd="0" presId="urn:microsoft.com/office/officeart/2005/8/layout/list1"/>
    <dgm:cxn modelId="{DC31DDDE-CA03-43E5-855C-478CD31B0F8E}" srcId="{0175A6B0-EEA3-412F-BA90-31B7D49805DE}" destId="{A38EB321-C353-4C0E-9D86-9F9EFB6350E0}" srcOrd="0" destOrd="0" parTransId="{3EFCB724-E28C-49CA-B9A4-9B02279455CD}" sibTransId="{286990DE-B7BF-4CCA-8B2A-754C86AB8D3D}"/>
    <dgm:cxn modelId="{C20B06EE-7A66-4470-A12C-01CE6484E561}" type="presOf" srcId="{4B1B1A76-6380-4BF9-8995-F86385B9EE7C}" destId="{41536E6F-4ED6-461F-8684-73F41C52EFCA}" srcOrd="0" destOrd="0" presId="urn:microsoft.com/office/officeart/2005/8/layout/list1"/>
    <dgm:cxn modelId="{54E40BEF-4232-40FB-96EC-571EBCB87C69}" type="presOf" srcId="{76CE81B5-8922-4009-8B6B-07983F633DEA}" destId="{0490FBE6-B0B1-4FE5-92CD-474127DF6ECC}" srcOrd="0" destOrd="2" presId="urn:microsoft.com/office/officeart/2005/8/layout/list1"/>
    <dgm:cxn modelId="{3A22ED9F-A638-492F-B8A4-3E292A4553AD}" type="presParOf" srcId="{FA2182B5-4F36-4EBE-A6C1-F6C961AB39FC}" destId="{6E450C25-4CD0-4EB3-9E2E-5526741B41BA}" srcOrd="0" destOrd="0" presId="urn:microsoft.com/office/officeart/2005/8/layout/list1"/>
    <dgm:cxn modelId="{D200374C-8022-4504-BA07-665E9DED91CF}" type="presParOf" srcId="{6E450C25-4CD0-4EB3-9E2E-5526741B41BA}" destId="{7A8A98EA-E5BD-4EDF-BC42-55E072ECACF0}" srcOrd="0" destOrd="0" presId="urn:microsoft.com/office/officeart/2005/8/layout/list1"/>
    <dgm:cxn modelId="{ED80B85F-1062-48FD-A580-BC4E63181CB8}" type="presParOf" srcId="{6E450C25-4CD0-4EB3-9E2E-5526741B41BA}" destId="{2C900FB2-5336-4973-9769-6D6F487433E0}" srcOrd="1" destOrd="0" presId="urn:microsoft.com/office/officeart/2005/8/layout/list1"/>
    <dgm:cxn modelId="{19D785F3-9412-4F06-B6CE-D9E6EC53CF6E}" type="presParOf" srcId="{FA2182B5-4F36-4EBE-A6C1-F6C961AB39FC}" destId="{BADFE3E0-863F-4517-9F63-14FFB715B058}" srcOrd="1" destOrd="0" presId="urn:microsoft.com/office/officeart/2005/8/layout/list1"/>
    <dgm:cxn modelId="{F849BE16-5FFC-4D7B-BE8A-FDE1BDCE16E7}" type="presParOf" srcId="{FA2182B5-4F36-4EBE-A6C1-F6C961AB39FC}" destId="{1FC87CA2-CADB-40D9-986C-283770CCF8A9}" srcOrd="2" destOrd="0" presId="urn:microsoft.com/office/officeart/2005/8/layout/list1"/>
    <dgm:cxn modelId="{535FC5CA-DA0D-4F9C-B4CE-839BCF0DE54A}" type="presParOf" srcId="{FA2182B5-4F36-4EBE-A6C1-F6C961AB39FC}" destId="{A5F8F07C-4A82-44F2-93A7-79F83433BCD3}" srcOrd="3" destOrd="0" presId="urn:microsoft.com/office/officeart/2005/8/layout/list1"/>
    <dgm:cxn modelId="{20686B17-0B1D-47B5-A14B-997F13357471}" type="presParOf" srcId="{FA2182B5-4F36-4EBE-A6C1-F6C961AB39FC}" destId="{DA603980-8956-414B-B265-00BEE4984CFF}" srcOrd="4" destOrd="0" presId="urn:microsoft.com/office/officeart/2005/8/layout/list1"/>
    <dgm:cxn modelId="{1138523B-9D2B-492D-862E-628B9D37E3C5}" type="presParOf" srcId="{DA603980-8956-414B-B265-00BEE4984CFF}" destId="{C165CBF9-837C-4180-A8B2-323FDA0F114E}" srcOrd="0" destOrd="0" presId="urn:microsoft.com/office/officeart/2005/8/layout/list1"/>
    <dgm:cxn modelId="{B69E2D66-ACBA-4467-A7D8-EB1DA5EED029}" type="presParOf" srcId="{DA603980-8956-414B-B265-00BEE4984CFF}" destId="{A10EC9AE-5291-40E3-8E0B-6CAA3C461BAB}" srcOrd="1" destOrd="0" presId="urn:microsoft.com/office/officeart/2005/8/layout/list1"/>
    <dgm:cxn modelId="{41E33243-FFD2-4287-8530-90A759562184}" type="presParOf" srcId="{FA2182B5-4F36-4EBE-A6C1-F6C961AB39FC}" destId="{D4FC5F1C-5D74-4861-A6E2-38A62C64B210}" srcOrd="5" destOrd="0" presId="urn:microsoft.com/office/officeart/2005/8/layout/list1"/>
    <dgm:cxn modelId="{AFD2CEF4-B082-4E8B-B60D-D4775F2BF619}" type="presParOf" srcId="{FA2182B5-4F36-4EBE-A6C1-F6C961AB39FC}" destId="{0490FBE6-B0B1-4FE5-92CD-474127DF6ECC}" srcOrd="6" destOrd="0" presId="urn:microsoft.com/office/officeart/2005/8/layout/list1"/>
    <dgm:cxn modelId="{5E2D79FD-2C3E-45BA-99AE-F8A259A2D36D}" type="presParOf" srcId="{FA2182B5-4F36-4EBE-A6C1-F6C961AB39FC}" destId="{ADD088F6-0D34-4859-AA14-06F7E9BB3249}" srcOrd="7" destOrd="0" presId="urn:microsoft.com/office/officeart/2005/8/layout/list1"/>
    <dgm:cxn modelId="{81611E8A-EC86-4792-A7DD-799A41E9996F}" type="presParOf" srcId="{FA2182B5-4F36-4EBE-A6C1-F6C961AB39FC}" destId="{2ED04C95-D36A-43F3-8FC1-27154C0A1977}" srcOrd="8" destOrd="0" presId="urn:microsoft.com/office/officeart/2005/8/layout/list1"/>
    <dgm:cxn modelId="{F193BD66-2CE9-480C-B213-44B47EC3AA70}" type="presParOf" srcId="{2ED04C95-D36A-43F3-8FC1-27154C0A1977}" destId="{D0FF4AD6-9650-4DFF-A207-802D2726C934}" srcOrd="0" destOrd="0" presId="urn:microsoft.com/office/officeart/2005/8/layout/list1"/>
    <dgm:cxn modelId="{B9082B15-53AF-4808-8425-3E74FD9AA12A}" type="presParOf" srcId="{2ED04C95-D36A-43F3-8FC1-27154C0A1977}" destId="{103B947A-C687-4CC6-B64A-3B2E335787E5}" srcOrd="1" destOrd="0" presId="urn:microsoft.com/office/officeart/2005/8/layout/list1"/>
    <dgm:cxn modelId="{FEA86EB5-0DE7-40CD-9B4D-21E8A4794EFF}" type="presParOf" srcId="{FA2182B5-4F36-4EBE-A6C1-F6C961AB39FC}" destId="{D90E9212-DC42-43A3-80AE-222EA233434C}" srcOrd="9" destOrd="0" presId="urn:microsoft.com/office/officeart/2005/8/layout/list1"/>
    <dgm:cxn modelId="{614BCD12-FA0C-4CFA-BF71-A80D8F1B8264}" type="presParOf" srcId="{FA2182B5-4F36-4EBE-A6C1-F6C961AB39FC}" destId="{41536E6F-4ED6-461F-8684-73F41C52EF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99CBC6-261B-48DC-AC9D-30CBABE2B02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5A6B0-EEA3-412F-BA90-31B7D49805DE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u="sng" dirty="0">
              <a:sym typeface="Arial"/>
            </a:rPr>
            <a:t>4. Constraints within solution space</a:t>
          </a:r>
          <a:endParaRPr lang="en-US" dirty="0"/>
        </a:p>
      </dgm:t>
    </dgm:pt>
    <dgm:pt modelId="{838BDAB5-3FCF-42E5-8EAE-969840B29DE2}" type="parTrans" cxnId="{222D73B1-850D-4424-80EA-078C8E82A2F4}">
      <dgm:prSet/>
      <dgm:spPr/>
      <dgm:t>
        <a:bodyPr/>
        <a:lstStyle/>
        <a:p>
          <a:endParaRPr lang="en-US"/>
        </a:p>
      </dgm:t>
    </dgm:pt>
    <dgm:pt modelId="{E351D51D-4890-4BA7-A903-5B77196F8FEB}" type="sibTrans" cxnId="{222D73B1-850D-4424-80EA-078C8E82A2F4}">
      <dgm:prSet/>
      <dgm:spPr/>
      <dgm:t>
        <a:bodyPr/>
        <a:lstStyle/>
        <a:p>
          <a:endParaRPr lang="en-US"/>
        </a:p>
      </dgm:t>
    </dgm:pt>
    <dgm:pt modelId="{028240F2-8228-48EE-B01B-E5C4A36098C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ym typeface="Arial"/>
            </a:rPr>
            <a:t>Weather restrictions during the season (closed access roads, storms, snow precipitation below average)</a:t>
          </a:r>
        </a:p>
      </dgm:t>
    </dgm:pt>
    <dgm:pt modelId="{D5321E2E-543D-429D-ADE0-C4D4FB9EFEB2}" type="parTrans" cxnId="{F38FB251-781D-4435-B799-B9196F39C976}">
      <dgm:prSet/>
      <dgm:spPr/>
      <dgm:t>
        <a:bodyPr/>
        <a:lstStyle/>
        <a:p>
          <a:endParaRPr lang="en-US"/>
        </a:p>
      </dgm:t>
    </dgm:pt>
    <dgm:pt modelId="{68E196A3-E885-4AC4-94C8-235F1B402966}" type="sibTrans" cxnId="{F38FB251-781D-4435-B799-B9196F39C976}">
      <dgm:prSet/>
      <dgm:spPr/>
      <dgm:t>
        <a:bodyPr/>
        <a:lstStyle/>
        <a:p>
          <a:endParaRPr lang="en-US"/>
        </a:p>
      </dgm:t>
    </dgm:pt>
    <dgm:pt modelId="{07A7013F-DC38-4170-B333-1DE954D910B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ym typeface="Arial"/>
            </a:rPr>
            <a:t>Competitors in the same area reducing their tickets to conquer clients</a:t>
          </a:r>
        </a:p>
      </dgm:t>
    </dgm:pt>
    <dgm:pt modelId="{EF50FBAF-B2B5-402E-85F1-1B7A1B331A0D}" type="parTrans" cxnId="{D71D7078-AB61-440A-8A4C-77C23BEAD780}">
      <dgm:prSet/>
      <dgm:spPr/>
      <dgm:t>
        <a:bodyPr/>
        <a:lstStyle/>
        <a:p>
          <a:endParaRPr lang="en-US"/>
        </a:p>
      </dgm:t>
    </dgm:pt>
    <dgm:pt modelId="{38698798-4E18-48CE-A8A1-B9A945F41ED5}" type="sibTrans" cxnId="{D71D7078-AB61-440A-8A4C-77C23BEAD780}">
      <dgm:prSet/>
      <dgm:spPr/>
      <dgm:t>
        <a:bodyPr/>
        <a:lstStyle/>
        <a:p>
          <a:endParaRPr lang="en-US"/>
        </a:p>
      </dgm:t>
    </dgm:pt>
    <dgm:pt modelId="{15F889A4-6BCA-4227-8299-F0757F4B1C2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u="sng" dirty="0">
              <a:sym typeface="Arial"/>
            </a:rPr>
            <a:t>5. Stakeholders to provide key insight</a:t>
          </a:r>
          <a:endParaRPr lang="en-US" dirty="0">
            <a:sym typeface="Arial"/>
          </a:endParaRPr>
        </a:p>
      </dgm:t>
    </dgm:pt>
    <dgm:pt modelId="{0BA8F556-A7E0-41BC-B139-958F355F0FE8}" type="parTrans" cxnId="{E77AA583-1840-4FF3-9DFE-BFF7D108C182}">
      <dgm:prSet/>
      <dgm:spPr/>
      <dgm:t>
        <a:bodyPr/>
        <a:lstStyle/>
        <a:p>
          <a:endParaRPr lang="en-US"/>
        </a:p>
      </dgm:t>
    </dgm:pt>
    <dgm:pt modelId="{CF289AB8-BEA7-4196-B277-DF355C883E36}" type="sibTrans" cxnId="{E77AA583-1840-4FF3-9DFE-BFF7D108C182}">
      <dgm:prSet/>
      <dgm:spPr/>
      <dgm:t>
        <a:bodyPr/>
        <a:lstStyle/>
        <a:p>
          <a:endParaRPr lang="en-US"/>
        </a:p>
      </dgm:t>
    </dgm:pt>
    <dgm:pt modelId="{B1D67659-42A3-4CA2-BD30-89AF96120EA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ym typeface="Arial"/>
            </a:rPr>
            <a:t>CEO, Sales VP, Marketing VP, CTO, Database Manager, Head of Data Science </a:t>
          </a:r>
        </a:p>
      </dgm:t>
    </dgm:pt>
    <dgm:pt modelId="{2E36357D-CF63-40BB-9434-D8FEAC4E3B2B}" type="parTrans" cxnId="{6D70F44B-81A9-460F-91A6-1704BECAC03F}">
      <dgm:prSet/>
      <dgm:spPr/>
      <dgm:t>
        <a:bodyPr/>
        <a:lstStyle/>
        <a:p>
          <a:endParaRPr lang="en-US"/>
        </a:p>
      </dgm:t>
    </dgm:pt>
    <dgm:pt modelId="{3D807715-A962-49FC-940C-6A61CA33AFC1}" type="sibTrans" cxnId="{6D70F44B-81A9-460F-91A6-1704BECAC03F}">
      <dgm:prSet/>
      <dgm:spPr/>
      <dgm:t>
        <a:bodyPr/>
        <a:lstStyle/>
        <a:p>
          <a:endParaRPr lang="en-US"/>
        </a:p>
      </dgm:t>
    </dgm:pt>
    <dgm:pt modelId="{BC542D55-1574-4891-8D41-4D91DCA2550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u="sng" dirty="0">
              <a:sym typeface="Arial"/>
            </a:rPr>
            <a:t>6. Key data sources </a:t>
          </a:r>
        </a:p>
      </dgm:t>
    </dgm:pt>
    <dgm:pt modelId="{CD43EAC2-735C-4E1E-92D4-4BE6750A9D4A}" type="parTrans" cxnId="{DD9CE1C8-F21F-4FF7-9A27-A9CA7170D2A6}">
      <dgm:prSet/>
      <dgm:spPr/>
      <dgm:t>
        <a:bodyPr/>
        <a:lstStyle/>
        <a:p>
          <a:endParaRPr lang="en-US"/>
        </a:p>
      </dgm:t>
    </dgm:pt>
    <dgm:pt modelId="{1E8AF920-1A4C-4322-BAC4-BD270F4EC4F2}" type="sibTrans" cxnId="{DD9CE1C8-F21F-4FF7-9A27-A9CA7170D2A6}">
      <dgm:prSet/>
      <dgm:spPr/>
      <dgm:t>
        <a:bodyPr/>
        <a:lstStyle/>
        <a:p>
          <a:endParaRPr lang="en-US"/>
        </a:p>
      </dgm:t>
    </dgm:pt>
    <dgm:pt modelId="{6265ABA4-67D6-4132-934C-F908A3FE8C2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ym typeface="Arial"/>
            </a:rPr>
            <a:t>Data about the competitors in the market</a:t>
          </a:r>
        </a:p>
      </dgm:t>
    </dgm:pt>
    <dgm:pt modelId="{D5AD1093-3CCB-4AF9-99EC-1C8818956CE5}" type="parTrans" cxnId="{E390D838-3D18-4B0B-9EB9-F2AD0ACD9957}">
      <dgm:prSet/>
      <dgm:spPr/>
      <dgm:t>
        <a:bodyPr/>
        <a:lstStyle/>
        <a:p>
          <a:endParaRPr lang="en-US"/>
        </a:p>
      </dgm:t>
    </dgm:pt>
    <dgm:pt modelId="{785BB82E-6EDC-4344-A495-3BB2D238CC3B}" type="sibTrans" cxnId="{E390D838-3D18-4B0B-9EB9-F2AD0ACD9957}">
      <dgm:prSet/>
      <dgm:spPr/>
      <dgm:t>
        <a:bodyPr/>
        <a:lstStyle/>
        <a:p>
          <a:endParaRPr lang="en-US"/>
        </a:p>
      </dgm:t>
    </dgm:pt>
    <dgm:pt modelId="{B9491423-3F22-440A-AB60-23909CD2523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ym typeface="Arial"/>
            </a:rPr>
            <a:t>Revenue data</a:t>
          </a:r>
        </a:p>
      </dgm:t>
    </dgm:pt>
    <dgm:pt modelId="{9C03EB58-D823-415E-A803-1EF0C219667C}" type="parTrans" cxnId="{0DE9BDF1-4CD7-496D-93C7-693EF278E730}">
      <dgm:prSet/>
      <dgm:spPr/>
      <dgm:t>
        <a:bodyPr/>
        <a:lstStyle/>
        <a:p>
          <a:endParaRPr lang="en-US"/>
        </a:p>
      </dgm:t>
    </dgm:pt>
    <dgm:pt modelId="{90F0C8EB-D955-49A0-98D2-20DEB73D610D}" type="sibTrans" cxnId="{0DE9BDF1-4CD7-496D-93C7-693EF278E730}">
      <dgm:prSet/>
      <dgm:spPr/>
      <dgm:t>
        <a:bodyPr/>
        <a:lstStyle/>
        <a:p>
          <a:endParaRPr lang="en-US"/>
        </a:p>
      </dgm:t>
    </dgm:pt>
    <dgm:pt modelId="{3DDA4780-DC1B-4CA1-86E0-87B0AA92486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ym typeface="Arial"/>
            </a:rPr>
            <a:t>Weather forecasting</a:t>
          </a:r>
        </a:p>
      </dgm:t>
    </dgm:pt>
    <dgm:pt modelId="{517C4E1B-8692-4E6E-AA9D-484FDCBAF24E}" type="parTrans" cxnId="{CA6A40EF-79FA-454C-89F5-BF741B06C1E4}">
      <dgm:prSet/>
      <dgm:spPr/>
      <dgm:t>
        <a:bodyPr/>
        <a:lstStyle/>
        <a:p>
          <a:endParaRPr lang="en-US"/>
        </a:p>
      </dgm:t>
    </dgm:pt>
    <dgm:pt modelId="{F65B32C7-FB86-4CB5-9E87-DC8571417E55}" type="sibTrans" cxnId="{CA6A40EF-79FA-454C-89F5-BF741B06C1E4}">
      <dgm:prSet/>
      <dgm:spPr/>
      <dgm:t>
        <a:bodyPr/>
        <a:lstStyle/>
        <a:p>
          <a:endParaRPr lang="en-US"/>
        </a:p>
      </dgm:t>
    </dgm:pt>
    <dgm:pt modelId="{E968A0D4-64E2-45F9-B575-9B229B4197B2}" type="pres">
      <dgm:prSet presAssocID="{7899CBC6-261B-48DC-AC9D-30CBABE2B020}" presName="linear" presStyleCnt="0">
        <dgm:presLayoutVars>
          <dgm:dir/>
          <dgm:animLvl val="lvl"/>
          <dgm:resizeHandles val="exact"/>
        </dgm:presLayoutVars>
      </dgm:prSet>
      <dgm:spPr/>
    </dgm:pt>
    <dgm:pt modelId="{4BD066E5-3D91-4F42-AC87-1E6E01BF6718}" type="pres">
      <dgm:prSet presAssocID="{0175A6B0-EEA3-412F-BA90-31B7D49805DE}" presName="parentLin" presStyleCnt="0"/>
      <dgm:spPr/>
    </dgm:pt>
    <dgm:pt modelId="{0C39E841-CC45-48FE-96BF-53F1D986329F}" type="pres">
      <dgm:prSet presAssocID="{0175A6B0-EEA3-412F-BA90-31B7D49805DE}" presName="parentLeftMargin" presStyleLbl="node1" presStyleIdx="0" presStyleCnt="3"/>
      <dgm:spPr/>
    </dgm:pt>
    <dgm:pt modelId="{A45FA360-F7ED-45F0-94E8-D0CFE23B6750}" type="pres">
      <dgm:prSet presAssocID="{0175A6B0-EEA3-412F-BA90-31B7D49805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D825E7-8418-4E12-BFFD-BF7B3F7A056C}" type="pres">
      <dgm:prSet presAssocID="{0175A6B0-EEA3-412F-BA90-31B7D49805DE}" presName="negativeSpace" presStyleCnt="0"/>
      <dgm:spPr/>
    </dgm:pt>
    <dgm:pt modelId="{A49EACBF-B216-46BE-9BF7-A4CDE11170AA}" type="pres">
      <dgm:prSet presAssocID="{0175A6B0-EEA3-412F-BA90-31B7D49805DE}" presName="childText" presStyleLbl="conFgAcc1" presStyleIdx="0" presStyleCnt="3">
        <dgm:presLayoutVars>
          <dgm:bulletEnabled val="1"/>
        </dgm:presLayoutVars>
      </dgm:prSet>
      <dgm:spPr/>
    </dgm:pt>
    <dgm:pt modelId="{9A6A069A-FD59-44F5-AD65-13E9C4296CAB}" type="pres">
      <dgm:prSet presAssocID="{E351D51D-4890-4BA7-A903-5B77196F8FEB}" presName="spaceBetweenRectangles" presStyleCnt="0"/>
      <dgm:spPr/>
    </dgm:pt>
    <dgm:pt modelId="{2BBC3FE3-0842-4407-9CB3-7BEC060457C4}" type="pres">
      <dgm:prSet presAssocID="{15F889A4-6BCA-4227-8299-F0757F4B1C2C}" presName="parentLin" presStyleCnt="0"/>
      <dgm:spPr/>
    </dgm:pt>
    <dgm:pt modelId="{F7FE2BA3-E112-4FF5-BB9E-C966A9E08FF2}" type="pres">
      <dgm:prSet presAssocID="{15F889A4-6BCA-4227-8299-F0757F4B1C2C}" presName="parentLeftMargin" presStyleLbl="node1" presStyleIdx="0" presStyleCnt="3"/>
      <dgm:spPr/>
    </dgm:pt>
    <dgm:pt modelId="{BE7A955B-A0A7-4EE6-AA5E-46A478ACC4B3}" type="pres">
      <dgm:prSet presAssocID="{15F889A4-6BCA-4227-8299-F0757F4B1C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CA58978-8140-4864-AB4C-62E9675E21E1}" type="pres">
      <dgm:prSet presAssocID="{15F889A4-6BCA-4227-8299-F0757F4B1C2C}" presName="negativeSpace" presStyleCnt="0"/>
      <dgm:spPr/>
    </dgm:pt>
    <dgm:pt modelId="{D323D46F-A4DC-4C13-B20C-92F76C2C9797}" type="pres">
      <dgm:prSet presAssocID="{15F889A4-6BCA-4227-8299-F0757F4B1C2C}" presName="childText" presStyleLbl="conFgAcc1" presStyleIdx="1" presStyleCnt="3" custLinFactNeighborY="15507">
        <dgm:presLayoutVars>
          <dgm:bulletEnabled val="1"/>
        </dgm:presLayoutVars>
      </dgm:prSet>
      <dgm:spPr/>
    </dgm:pt>
    <dgm:pt modelId="{ADB6502B-5EED-42B8-A977-943566F093BF}" type="pres">
      <dgm:prSet presAssocID="{CF289AB8-BEA7-4196-B277-DF355C883E36}" presName="spaceBetweenRectangles" presStyleCnt="0"/>
      <dgm:spPr/>
    </dgm:pt>
    <dgm:pt modelId="{26FFCDDF-681D-4BDF-92E5-B35F74B58E26}" type="pres">
      <dgm:prSet presAssocID="{BC542D55-1574-4891-8D41-4D91DCA2550A}" presName="parentLin" presStyleCnt="0"/>
      <dgm:spPr/>
    </dgm:pt>
    <dgm:pt modelId="{7DBC9DE8-FD4E-45EB-8EE6-B40A324C23CA}" type="pres">
      <dgm:prSet presAssocID="{BC542D55-1574-4891-8D41-4D91DCA2550A}" presName="parentLeftMargin" presStyleLbl="node1" presStyleIdx="1" presStyleCnt="3"/>
      <dgm:spPr/>
    </dgm:pt>
    <dgm:pt modelId="{7D09DD96-20FD-4D9F-B017-BB48EE92AD27}" type="pres">
      <dgm:prSet presAssocID="{BC542D55-1574-4891-8D41-4D91DCA2550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EEBA319-CEBE-407B-8ABF-044095DF70DD}" type="pres">
      <dgm:prSet presAssocID="{BC542D55-1574-4891-8D41-4D91DCA2550A}" presName="negativeSpace" presStyleCnt="0"/>
      <dgm:spPr/>
    </dgm:pt>
    <dgm:pt modelId="{6A34EB8E-BED2-4CAD-9BAE-6E242AAF2F5A}" type="pres">
      <dgm:prSet presAssocID="{BC542D55-1574-4891-8D41-4D91DCA2550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BEE250A-7E23-4002-A3A4-558F859E7A61}" type="presOf" srcId="{028240F2-8228-48EE-B01B-E5C4A36098CE}" destId="{A49EACBF-B216-46BE-9BF7-A4CDE11170AA}" srcOrd="0" destOrd="0" presId="urn:microsoft.com/office/officeart/2005/8/layout/list1"/>
    <dgm:cxn modelId="{97670B25-EB47-4F20-9C1C-BF3051F16D59}" type="presOf" srcId="{B9491423-3F22-440A-AB60-23909CD25237}" destId="{6A34EB8E-BED2-4CAD-9BAE-6E242AAF2F5A}" srcOrd="0" destOrd="1" presId="urn:microsoft.com/office/officeart/2005/8/layout/list1"/>
    <dgm:cxn modelId="{472B7F37-17B8-4759-B3D0-1E62E5847785}" type="presOf" srcId="{6265ABA4-67D6-4132-934C-F908A3FE8C2B}" destId="{6A34EB8E-BED2-4CAD-9BAE-6E242AAF2F5A}" srcOrd="0" destOrd="0" presId="urn:microsoft.com/office/officeart/2005/8/layout/list1"/>
    <dgm:cxn modelId="{E390D838-3D18-4B0B-9EB9-F2AD0ACD9957}" srcId="{BC542D55-1574-4891-8D41-4D91DCA2550A}" destId="{6265ABA4-67D6-4132-934C-F908A3FE8C2B}" srcOrd="0" destOrd="0" parTransId="{D5AD1093-3CCB-4AF9-99EC-1C8818956CE5}" sibTransId="{785BB82E-6EDC-4344-A495-3BB2D238CC3B}"/>
    <dgm:cxn modelId="{E7D0A53B-0C56-416B-903A-CA9BF460C1E4}" type="presOf" srcId="{07A7013F-DC38-4170-B333-1DE954D910B3}" destId="{A49EACBF-B216-46BE-9BF7-A4CDE11170AA}" srcOrd="0" destOrd="1" presId="urn:microsoft.com/office/officeart/2005/8/layout/list1"/>
    <dgm:cxn modelId="{38417442-3F47-4898-9AD8-D6311C161FCD}" type="presOf" srcId="{BC542D55-1574-4891-8D41-4D91DCA2550A}" destId="{7D09DD96-20FD-4D9F-B017-BB48EE92AD27}" srcOrd="1" destOrd="0" presId="urn:microsoft.com/office/officeart/2005/8/layout/list1"/>
    <dgm:cxn modelId="{88A68843-ED35-4026-9D0F-2CD4D7BD538F}" type="presOf" srcId="{15F889A4-6BCA-4227-8299-F0757F4B1C2C}" destId="{F7FE2BA3-E112-4FF5-BB9E-C966A9E08FF2}" srcOrd="0" destOrd="0" presId="urn:microsoft.com/office/officeart/2005/8/layout/list1"/>
    <dgm:cxn modelId="{2B839045-5F96-4097-A5AB-091E55E204D5}" type="presOf" srcId="{B1D67659-42A3-4CA2-BD30-89AF96120EA1}" destId="{D323D46F-A4DC-4C13-B20C-92F76C2C9797}" srcOrd="0" destOrd="0" presId="urn:microsoft.com/office/officeart/2005/8/layout/list1"/>
    <dgm:cxn modelId="{6D70F44B-81A9-460F-91A6-1704BECAC03F}" srcId="{15F889A4-6BCA-4227-8299-F0757F4B1C2C}" destId="{B1D67659-42A3-4CA2-BD30-89AF96120EA1}" srcOrd="0" destOrd="0" parTransId="{2E36357D-CF63-40BB-9434-D8FEAC4E3B2B}" sibTransId="{3D807715-A962-49FC-940C-6A61CA33AFC1}"/>
    <dgm:cxn modelId="{F38FB251-781D-4435-B799-B9196F39C976}" srcId="{0175A6B0-EEA3-412F-BA90-31B7D49805DE}" destId="{028240F2-8228-48EE-B01B-E5C4A36098CE}" srcOrd="0" destOrd="0" parTransId="{D5321E2E-543D-429D-ADE0-C4D4FB9EFEB2}" sibTransId="{68E196A3-E885-4AC4-94C8-235F1B402966}"/>
    <dgm:cxn modelId="{FD808D54-D64A-4D42-A0A2-3D251B66472B}" type="presOf" srcId="{15F889A4-6BCA-4227-8299-F0757F4B1C2C}" destId="{BE7A955B-A0A7-4EE6-AA5E-46A478ACC4B3}" srcOrd="1" destOrd="0" presId="urn:microsoft.com/office/officeart/2005/8/layout/list1"/>
    <dgm:cxn modelId="{D71D7078-AB61-440A-8A4C-77C23BEAD780}" srcId="{0175A6B0-EEA3-412F-BA90-31B7D49805DE}" destId="{07A7013F-DC38-4170-B333-1DE954D910B3}" srcOrd="1" destOrd="0" parTransId="{EF50FBAF-B2B5-402E-85F1-1B7A1B331A0D}" sibTransId="{38698798-4E18-48CE-A8A1-B9A945F41ED5}"/>
    <dgm:cxn modelId="{74C23281-8DB1-4766-B116-AE623C084D44}" type="presOf" srcId="{BC542D55-1574-4891-8D41-4D91DCA2550A}" destId="{7DBC9DE8-FD4E-45EB-8EE6-B40A324C23CA}" srcOrd="0" destOrd="0" presId="urn:microsoft.com/office/officeart/2005/8/layout/list1"/>
    <dgm:cxn modelId="{E77AA583-1840-4FF3-9DFE-BFF7D108C182}" srcId="{7899CBC6-261B-48DC-AC9D-30CBABE2B020}" destId="{15F889A4-6BCA-4227-8299-F0757F4B1C2C}" srcOrd="1" destOrd="0" parTransId="{0BA8F556-A7E0-41BC-B139-958F355F0FE8}" sibTransId="{CF289AB8-BEA7-4196-B277-DF355C883E36}"/>
    <dgm:cxn modelId="{EACD949A-BB54-4139-B61A-DEBCEA2A38C8}" type="presOf" srcId="{0175A6B0-EEA3-412F-BA90-31B7D49805DE}" destId="{0C39E841-CC45-48FE-96BF-53F1D986329F}" srcOrd="0" destOrd="0" presId="urn:microsoft.com/office/officeart/2005/8/layout/list1"/>
    <dgm:cxn modelId="{222D73B1-850D-4424-80EA-078C8E82A2F4}" srcId="{7899CBC6-261B-48DC-AC9D-30CBABE2B020}" destId="{0175A6B0-EEA3-412F-BA90-31B7D49805DE}" srcOrd="0" destOrd="0" parTransId="{838BDAB5-3FCF-42E5-8EAE-969840B29DE2}" sibTransId="{E351D51D-4890-4BA7-A903-5B77196F8FEB}"/>
    <dgm:cxn modelId="{DD9CE1C8-F21F-4FF7-9A27-A9CA7170D2A6}" srcId="{7899CBC6-261B-48DC-AC9D-30CBABE2B020}" destId="{BC542D55-1574-4891-8D41-4D91DCA2550A}" srcOrd="2" destOrd="0" parTransId="{CD43EAC2-735C-4E1E-92D4-4BE6750A9D4A}" sibTransId="{1E8AF920-1A4C-4322-BAC4-BD270F4EC4F2}"/>
    <dgm:cxn modelId="{7DA35BC9-B65B-4567-A5D1-1EED2127CFC4}" type="presOf" srcId="{0175A6B0-EEA3-412F-BA90-31B7D49805DE}" destId="{A45FA360-F7ED-45F0-94E8-D0CFE23B6750}" srcOrd="1" destOrd="0" presId="urn:microsoft.com/office/officeart/2005/8/layout/list1"/>
    <dgm:cxn modelId="{CA6A40EF-79FA-454C-89F5-BF741B06C1E4}" srcId="{BC542D55-1574-4891-8D41-4D91DCA2550A}" destId="{3DDA4780-DC1B-4CA1-86E0-87B0AA92486F}" srcOrd="2" destOrd="0" parTransId="{517C4E1B-8692-4E6E-AA9D-484FDCBAF24E}" sibTransId="{F65B32C7-FB86-4CB5-9E87-DC8571417E55}"/>
    <dgm:cxn modelId="{48509FF0-4CA1-47A9-AD2A-1E0E3907E84D}" type="presOf" srcId="{3DDA4780-DC1B-4CA1-86E0-87B0AA92486F}" destId="{6A34EB8E-BED2-4CAD-9BAE-6E242AAF2F5A}" srcOrd="0" destOrd="2" presId="urn:microsoft.com/office/officeart/2005/8/layout/list1"/>
    <dgm:cxn modelId="{0DE9BDF1-4CD7-496D-93C7-693EF278E730}" srcId="{BC542D55-1574-4891-8D41-4D91DCA2550A}" destId="{B9491423-3F22-440A-AB60-23909CD25237}" srcOrd="1" destOrd="0" parTransId="{9C03EB58-D823-415E-A803-1EF0C219667C}" sibTransId="{90F0C8EB-D955-49A0-98D2-20DEB73D610D}"/>
    <dgm:cxn modelId="{6D9F63FD-1BE2-43A9-BB19-5C9E35A92FD9}" type="presOf" srcId="{7899CBC6-261B-48DC-AC9D-30CBABE2B020}" destId="{E968A0D4-64E2-45F9-B575-9B229B4197B2}" srcOrd="0" destOrd="0" presId="urn:microsoft.com/office/officeart/2005/8/layout/list1"/>
    <dgm:cxn modelId="{C5B09924-DE7F-4499-B009-2A70AF389877}" type="presParOf" srcId="{E968A0D4-64E2-45F9-B575-9B229B4197B2}" destId="{4BD066E5-3D91-4F42-AC87-1E6E01BF6718}" srcOrd="0" destOrd="0" presId="urn:microsoft.com/office/officeart/2005/8/layout/list1"/>
    <dgm:cxn modelId="{144FEED8-8D1F-429D-864A-F88504AE8BA9}" type="presParOf" srcId="{4BD066E5-3D91-4F42-AC87-1E6E01BF6718}" destId="{0C39E841-CC45-48FE-96BF-53F1D986329F}" srcOrd="0" destOrd="0" presId="urn:microsoft.com/office/officeart/2005/8/layout/list1"/>
    <dgm:cxn modelId="{F05BB364-071F-48DC-B1EF-2EDA8BA01059}" type="presParOf" srcId="{4BD066E5-3D91-4F42-AC87-1E6E01BF6718}" destId="{A45FA360-F7ED-45F0-94E8-D0CFE23B6750}" srcOrd="1" destOrd="0" presId="urn:microsoft.com/office/officeart/2005/8/layout/list1"/>
    <dgm:cxn modelId="{DDE80ABA-1EC8-4DE5-A2D3-E864447D3377}" type="presParOf" srcId="{E968A0D4-64E2-45F9-B575-9B229B4197B2}" destId="{32D825E7-8418-4E12-BFFD-BF7B3F7A056C}" srcOrd="1" destOrd="0" presId="urn:microsoft.com/office/officeart/2005/8/layout/list1"/>
    <dgm:cxn modelId="{1136D0A3-F083-492D-8ABA-22569D82C012}" type="presParOf" srcId="{E968A0D4-64E2-45F9-B575-9B229B4197B2}" destId="{A49EACBF-B216-46BE-9BF7-A4CDE11170AA}" srcOrd="2" destOrd="0" presId="urn:microsoft.com/office/officeart/2005/8/layout/list1"/>
    <dgm:cxn modelId="{08AB372C-77D1-4581-A454-DB32DD358031}" type="presParOf" srcId="{E968A0D4-64E2-45F9-B575-9B229B4197B2}" destId="{9A6A069A-FD59-44F5-AD65-13E9C4296CAB}" srcOrd="3" destOrd="0" presId="urn:microsoft.com/office/officeart/2005/8/layout/list1"/>
    <dgm:cxn modelId="{EE84B89F-DBF7-4EA3-9DEC-EEE4DC8C1256}" type="presParOf" srcId="{E968A0D4-64E2-45F9-B575-9B229B4197B2}" destId="{2BBC3FE3-0842-4407-9CB3-7BEC060457C4}" srcOrd="4" destOrd="0" presId="urn:microsoft.com/office/officeart/2005/8/layout/list1"/>
    <dgm:cxn modelId="{AB89FC14-6BC3-4A15-B52B-CA33AFA3CDB8}" type="presParOf" srcId="{2BBC3FE3-0842-4407-9CB3-7BEC060457C4}" destId="{F7FE2BA3-E112-4FF5-BB9E-C966A9E08FF2}" srcOrd="0" destOrd="0" presId="urn:microsoft.com/office/officeart/2005/8/layout/list1"/>
    <dgm:cxn modelId="{1D6337F0-8A81-4F40-A395-B4DA33EEC468}" type="presParOf" srcId="{2BBC3FE3-0842-4407-9CB3-7BEC060457C4}" destId="{BE7A955B-A0A7-4EE6-AA5E-46A478ACC4B3}" srcOrd="1" destOrd="0" presId="urn:microsoft.com/office/officeart/2005/8/layout/list1"/>
    <dgm:cxn modelId="{F9D0485B-A652-4865-BF7E-0C0365EFAD3B}" type="presParOf" srcId="{E968A0D4-64E2-45F9-B575-9B229B4197B2}" destId="{9CA58978-8140-4864-AB4C-62E9675E21E1}" srcOrd="5" destOrd="0" presId="urn:microsoft.com/office/officeart/2005/8/layout/list1"/>
    <dgm:cxn modelId="{1B1C9C35-4552-4948-9898-1011C51E9403}" type="presParOf" srcId="{E968A0D4-64E2-45F9-B575-9B229B4197B2}" destId="{D323D46F-A4DC-4C13-B20C-92F76C2C9797}" srcOrd="6" destOrd="0" presId="urn:microsoft.com/office/officeart/2005/8/layout/list1"/>
    <dgm:cxn modelId="{F521DB21-667E-4257-9C79-478753E9A2E0}" type="presParOf" srcId="{E968A0D4-64E2-45F9-B575-9B229B4197B2}" destId="{ADB6502B-5EED-42B8-A977-943566F093BF}" srcOrd="7" destOrd="0" presId="urn:microsoft.com/office/officeart/2005/8/layout/list1"/>
    <dgm:cxn modelId="{536BBFE9-E96D-47DD-B716-E785364F4FA3}" type="presParOf" srcId="{E968A0D4-64E2-45F9-B575-9B229B4197B2}" destId="{26FFCDDF-681D-4BDF-92E5-B35F74B58E26}" srcOrd="8" destOrd="0" presId="urn:microsoft.com/office/officeart/2005/8/layout/list1"/>
    <dgm:cxn modelId="{9EB0AACD-5EF1-4A01-9508-433868B967BD}" type="presParOf" srcId="{26FFCDDF-681D-4BDF-92E5-B35F74B58E26}" destId="{7DBC9DE8-FD4E-45EB-8EE6-B40A324C23CA}" srcOrd="0" destOrd="0" presId="urn:microsoft.com/office/officeart/2005/8/layout/list1"/>
    <dgm:cxn modelId="{D50A3867-37E0-44F2-86A8-69A5E60B6D98}" type="presParOf" srcId="{26FFCDDF-681D-4BDF-92E5-B35F74B58E26}" destId="{7D09DD96-20FD-4D9F-B017-BB48EE92AD27}" srcOrd="1" destOrd="0" presId="urn:microsoft.com/office/officeart/2005/8/layout/list1"/>
    <dgm:cxn modelId="{02372B94-863B-46EA-8E3F-72E9525B0280}" type="presParOf" srcId="{E968A0D4-64E2-45F9-B575-9B229B4197B2}" destId="{4EEBA319-CEBE-407B-8ABF-044095DF70DD}" srcOrd="9" destOrd="0" presId="urn:microsoft.com/office/officeart/2005/8/layout/list1"/>
    <dgm:cxn modelId="{A84E0036-9CBC-4985-8289-3ADACFFF0FC8}" type="presParOf" srcId="{E968A0D4-64E2-45F9-B575-9B229B4197B2}" destId="{6A34EB8E-BED2-4CAD-9BAE-6E242AAF2F5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87CA2-CADB-40D9-986C-283770CCF8A9}">
      <dsp:nvSpPr>
        <dsp:cNvPr id="0" name=""/>
        <dsp:cNvSpPr/>
      </dsp:nvSpPr>
      <dsp:spPr>
        <a:xfrm>
          <a:off x="0" y="239737"/>
          <a:ext cx="6583680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967" tIns="312420" rIns="51096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Big Mountain Resort (BMR) is a ski resort located in Montana with spectacular views of Glacier National Park and Flathead National Forest, with 105 trails. BMR has around 350K visitors yearly. Recently was installed a new chair, creating an additional operational cost of $1.5MM. We propose an increase of $2 for the ticket price to cover the operational cost of the new lift and generate extra revenue.</a:t>
          </a:r>
        </a:p>
      </dsp:txBody>
      <dsp:txXfrm>
        <a:off x="0" y="239737"/>
        <a:ext cx="6583680" cy="1701000"/>
      </dsp:txXfrm>
    </dsp:sp>
    <dsp:sp modelId="{2C900FB2-5336-4973-9769-6D6F487433E0}">
      <dsp:nvSpPr>
        <dsp:cNvPr id="0" name=""/>
        <dsp:cNvSpPr/>
      </dsp:nvSpPr>
      <dsp:spPr>
        <a:xfrm>
          <a:off x="329184" y="18337"/>
          <a:ext cx="460857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AU" sz="1500" b="1" u="sng" kern="1200" dirty="0">
              <a:sym typeface="Arial"/>
            </a:rPr>
            <a:t>1. Context</a:t>
          </a:r>
          <a:endParaRPr lang="en-US" sz="1500" kern="1200" dirty="0"/>
        </a:p>
      </dsp:txBody>
      <dsp:txXfrm>
        <a:off x="350800" y="39953"/>
        <a:ext cx="4565344" cy="399568"/>
      </dsp:txXfrm>
    </dsp:sp>
    <dsp:sp modelId="{0490FBE6-B0B1-4FE5-92CD-474127DF6ECC}">
      <dsp:nvSpPr>
        <dsp:cNvPr id="0" name=""/>
        <dsp:cNvSpPr/>
      </dsp:nvSpPr>
      <dsp:spPr>
        <a:xfrm>
          <a:off x="0" y="2243137"/>
          <a:ext cx="658368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967" tIns="312420" rIns="51096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Cover the $1.5MM operational cost added by the new lift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Keep the 350K visitors during the season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Bonus: generate extra revenue</a:t>
          </a:r>
        </a:p>
      </dsp:txBody>
      <dsp:txXfrm>
        <a:off x="0" y="2243137"/>
        <a:ext cx="6583680" cy="1134000"/>
      </dsp:txXfrm>
    </dsp:sp>
    <dsp:sp modelId="{A10EC9AE-5291-40E3-8E0B-6CAA3C461BAB}">
      <dsp:nvSpPr>
        <dsp:cNvPr id="0" name=""/>
        <dsp:cNvSpPr/>
      </dsp:nvSpPr>
      <dsp:spPr>
        <a:xfrm>
          <a:off x="329184" y="2021737"/>
          <a:ext cx="460857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u="sng" kern="1200" dirty="0">
              <a:sym typeface="Arial"/>
            </a:rPr>
            <a:t>2. Criteria for success</a:t>
          </a:r>
        </a:p>
      </dsp:txBody>
      <dsp:txXfrm>
        <a:off x="350800" y="2043353"/>
        <a:ext cx="4565344" cy="399568"/>
      </dsp:txXfrm>
    </dsp:sp>
    <dsp:sp modelId="{41536E6F-4ED6-461F-8684-73F41C52EFCA}">
      <dsp:nvSpPr>
        <dsp:cNvPr id="0" name=""/>
        <dsp:cNvSpPr/>
      </dsp:nvSpPr>
      <dsp:spPr>
        <a:xfrm>
          <a:off x="0" y="3679537"/>
          <a:ext cx="658368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967" tIns="312420" rIns="51096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Increase ticket price by $2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Maintain the regular facilities operations</a:t>
          </a:r>
        </a:p>
      </dsp:txBody>
      <dsp:txXfrm>
        <a:off x="0" y="3679537"/>
        <a:ext cx="6583680" cy="874125"/>
      </dsp:txXfrm>
    </dsp:sp>
    <dsp:sp modelId="{103B947A-C687-4CC6-B64A-3B2E335787E5}">
      <dsp:nvSpPr>
        <dsp:cNvPr id="0" name=""/>
        <dsp:cNvSpPr/>
      </dsp:nvSpPr>
      <dsp:spPr>
        <a:xfrm>
          <a:off x="329184" y="3458137"/>
          <a:ext cx="460857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u="sng" kern="1200" dirty="0">
              <a:sym typeface="Arial"/>
            </a:rPr>
            <a:t>3. Scope of solution space</a:t>
          </a:r>
        </a:p>
      </dsp:txBody>
      <dsp:txXfrm>
        <a:off x="350800" y="3479753"/>
        <a:ext cx="4565344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EACBF-B216-46BE-9BF7-A4CDE11170AA}">
      <dsp:nvSpPr>
        <dsp:cNvPr id="0" name=""/>
        <dsp:cNvSpPr/>
      </dsp:nvSpPr>
      <dsp:spPr>
        <a:xfrm>
          <a:off x="0" y="475379"/>
          <a:ext cx="4297680" cy="141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548" tIns="291592" rIns="33354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ym typeface="Arial"/>
            </a:rPr>
            <a:t>Weather restrictions during the season (closed access roads, storms, snow precipitation below average)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ym typeface="Arial"/>
            </a:rPr>
            <a:t>Competitors in the same area reducing their tickets to conquer clients</a:t>
          </a:r>
        </a:p>
      </dsp:txBody>
      <dsp:txXfrm>
        <a:off x="0" y="475379"/>
        <a:ext cx="4297680" cy="1411200"/>
      </dsp:txXfrm>
    </dsp:sp>
    <dsp:sp modelId="{A45FA360-F7ED-45F0-94E8-D0CFE23B6750}">
      <dsp:nvSpPr>
        <dsp:cNvPr id="0" name=""/>
        <dsp:cNvSpPr/>
      </dsp:nvSpPr>
      <dsp:spPr>
        <a:xfrm>
          <a:off x="214884" y="268739"/>
          <a:ext cx="300837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09" tIns="0" rIns="11370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u="sng" kern="1200" dirty="0">
              <a:sym typeface="Arial"/>
            </a:rPr>
            <a:t>4. Constraints within solution space</a:t>
          </a:r>
          <a:endParaRPr lang="en-US" sz="1400" kern="1200" dirty="0"/>
        </a:p>
      </dsp:txBody>
      <dsp:txXfrm>
        <a:off x="235059" y="288914"/>
        <a:ext cx="2968026" cy="372930"/>
      </dsp:txXfrm>
    </dsp:sp>
    <dsp:sp modelId="{D323D46F-A4DC-4C13-B20C-92F76C2C9797}">
      <dsp:nvSpPr>
        <dsp:cNvPr id="0" name=""/>
        <dsp:cNvSpPr/>
      </dsp:nvSpPr>
      <dsp:spPr>
        <a:xfrm>
          <a:off x="0" y="2180543"/>
          <a:ext cx="429768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548" tIns="291592" rIns="33354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ym typeface="Arial"/>
            </a:rPr>
            <a:t>CEO, Sales VP, Marketing VP, CTO, Database Manager, Head of Data Science </a:t>
          </a:r>
        </a:p>
      </dsp:txBody>
      <dsp:txXfrm>
        <a:off x="0" y="2180543"/>
        <a:ext cx="4297680" cy="793800"/>
      </dsp:txXfrm>
    </dsp:sp>
    <dsp:sp modelId="{BE7A955B-A0A7-4EE6-AA5E-46A478ACC4B3}">
      <dsp:nvSpPr>
        <dsp:cNvPr id="0" name=""/>
        <dsp:cNvSpPr/>
      </dsp:nvSpPr>
      <dsp:spPr>
        <a:xfrm>
          <a:off x="214884" y="1962180"/>
          <a:ext cx="300837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09" tIns="0" rIns="11370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u="sng" kern="1200" dirty="0">
              <a:sym typeface="Arial"/>
            </a:rPr>
            <a:t>5. Stakeholders to provide key insight</a:t>
          </a:r>
          <a:endParaRPr lang="en-US" sz="1400" kern="1200" dirty="0">
            <a:sym typeface="Arial"/>
          </a:endParaRPr>
        </a:p>
      </dsp:txBody>
      <dsp:txXfrm>
        <a:off x="235059" y="1982355"/>
        <a:ext cx="2968026" cy="372930"/>
      </dsp:txXfrm>
    </dsp:sp>
    <dsp:sp modelId="{6A34EB8E-BED2-4CAD-9BAE-6E242AAF2F5A}">
      <dsp:nvSpPr>
        <dsp:cNvPr id="0" name=""/>
        <dsp:cNvSpPr/>
      </dsp:nvSpPr>
      <dsp:spPr>
        <a:xfrm>
          <a:off x="0" y="3244860"/>
          <a:ext cx="429768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548" tIns="291592" rIns="33354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ym typeface="Arial"/>
            </a:rPr>
            <a:t>Data about the competitors in the market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ym typeface="Arial"/>
            </a:rPr>
            <a:t>Revenue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ym typeface="Arial"/>
            </a:rPr>
            <a:t>Weather forecasting</a:t>
          </a:r>
        </a:p>
      </dsp:txBody>
      <dsp:txXfrm>
        <a:off x="0" y="3244860"/>
        <a:ext cx="4297680" cy="1058400"/>
      </dsp:txXfrm>
    </dsp:sp>
    <dsp:sp modelId="{7D09DD96-20FD-4D9F-B017-BB48EE92AD27}">
      <dsp:nvSpPr>
        <dsp:cNvPr id="0" name=""/>
        <dsp:cNvSpPr/>
      </dsp:nvSpPr>
      <dsp:spPr>
        <a:xfrm>
          <a:off x="214884" y="3038220"/>
          <a:ext cx="300837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09" tIns="0" rIns="11370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u="sng" kern="1200" dirty="0">
              <a:sym typeface="Arial"/>
            </a:rPr>
            <a:t>6. Key data sources </a:t>
          </a:r>
        </a:p>
      </dsp:txBody>
      <dsp:txXfrm>
        <a:off x="235059" y="3058395"/>
        <a:ext cx="2968026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10/23/2021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72485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baseline="0" dirty="0">
                <a:latin typeface="Roboto-Regular"/>
              </a:rPr>
              <a:t>Your client is Big Mountain Resort, a ski resort located in Montana. Big Mountain Resort</a:t>
            </a:r>
          </a:p>
          <a:p>
            <a:pPr algn="l"/>
            <a:r>
              <a:rPr lang="en-US" sz="1200" b="0" i="0" u="none" strike="noStrike" baseline="0" dirty="0">
                <a:latin typeface="Roboto-Regular"/>
              </a:rPr>
              <a:t>offers spectacular views of Glacier National Park and Flathead National Forest, with</a:t>
            </a:r>
          </a:p>
          <a:p>
            <a:pPr algn="l"/>
            <a:r>
              <a:rPr lang="en-US" sz="1200" b="0" i="0" u="none" strike="noStrike" baseline="0" dirty="0">
                <a:latin typeface="Roboto-Regular"/>
              </a:rPr>
              <a:t>access to 105 trails. Every year about 350,000 people ski or snowboard at Big Mountain.</a:t>
            </a:r>
          </a:p>
          <a:p>
            <a:pPr algn="l"/>
            <a:r>
              <a:rPr lang="en-US" sz="1200" b="0" i="0" u="none" strike="noStrike" baseline="0" dirty="0">
                <a:latin typeface="Roboto-Regular"/>
              </a:rPr>
              <a:t>This mountain can accommodate skiers and riders of all levels and abilities.</a:t>
            </a:r>
          </a:p>
          <a:p>
            <a:pPr algn="l"/>
            <a:r>
              <a:rPr lang="en-US" sz="1200" b="0" i="0" u="none" strike="noStrike" baseline="0" dirty="0">
                <a:latin typeface="Roboto-Regular"/>
              </a:rPr>
              <a:t>These are serviced by 11 lifts, 2 T-bars, and 1 magic carpet for novice skiers. The</a:t>
            </a:r>
          </a:p>
          <a:p>
            <a:pPr algn="l"/>
            <a:r>
              <a:rPr lang="en-US" sz="1200" b="0" i="0" u="none" strike="noStrike" baseline="0" dirty="0">
                <a:latin typeface="Roboto-Regular"/>
              </a:rPr>
              <a:t>longest run is named Hellfire and is 3.3 miles in length. The base elevation is 4,464 ft,</a:t>
            </a:r>
          </a:p>
          <a:p>
            <a:pPr algn="l"/>
            <a:r>
              <a:rPr lang="en-US" sz="1200" b="0" i="0" u="none" strike="noStrike" baseline="0" dirty="0">
                <a:latin typeface="Roboto-Regular"/>
              </a:rPr>
              <a:t>and the summit is 6,817 ft with a vertical drop of 2,353 ft.</a:t>
            </a:r>
          </a:p>
          <a:p>
            <a:pPr algn="l"/>
            <a:r>
              <a:rPr lang="en-US" sz="1200" b="0" i="0" u="none" strike="noStrike" baseline="0" dirty="0">
                <a:latin typeface="Roboto-Regular"/>
              </a:rPr>
              <a:t>Big Mountain Resort has recently installed an additional chair lift to help increase the</a:t>
            </a:r>
          </a:p>
          <a:p>
            <a:pPr algn="l"/>
            <a:r>
              <a:rPr lang="en-US" sz="1200" b="0" i="0" u="none" strike="noStrike" baseline="0" dirty="0">
                <a:latin typeface="Roboto-Regular"/>
              </a:rPr>
              <a:t>distribution of visitors across the mountain. This additional chair increases their</a:t>
            </a:r>
          </a:p>
          <a:p>
            <a:pPr algn="l"/>
            <a:r>
              <a:rPr lang="en-US" sz="1200" b="0" i="0" u="none" strike="noStrike" baseline="0" dirty="0">
                <a:latin typeface="Roboto-Regular"/>
              </a:rPr>
              <a:t>operating costs by $1,540,000 this season.</a:t>
            </a:r>
          </a:p>
          <a:p>
            <a:pPr algn="l"/>
            <a:r>
              <a:rPr lang="en-US" sz="1200" b="0" i="0" u="none" strike="noStrike" baseline="0" dirty="0">
                <a:latin typeface="Roboto-Regular"/>
              </a:rPr>
              <a:t>The resort's pricing strategy has been to charge a premium above the average price of</a:t>
            </a:r>
          </a:p>
          <a:p>
            <a:pPr algn="l"/>
            <a:r>
              <a:rPr lang="en-US" sz="1200" b="0" i="0" u="none" strike="noStrike" baseline="0" dirty="0">
                <a:latin typeface="Roboto-Regular"/>
              </a:rPr>
              <a:t>resorts in its market segment. They know there are limitations to this approach. There's</a:t>
            </a:r>
          </a:p>
          <a:p>
            <a:pPr algn="l"/>
            <a:r>
              <a:rPr lang="en-US" sz="1200" b="0" i="0" u="none" strike="noStrike" baseline="0" dirty="0">
                <a:latin typeface="Roboto-Regular"/>
              </a:rPr>
              <a:t>a suspicion that Big Mountain is not capitalizing on its facilities as much as it could.</a:t>
            </a:r>
          </a:p>
          <a:p>
            <a:pPr algn="l"/>
            <a:r>
              <a:rPr lang="en-US" sz="1200" b="0" i="0" u="none" strike="noStrike" baseline="0" dirty="0">
                <a:latin typeface="Roboto-Regular"/>
              </a:rPr>
              <a:t>Basing their pricing on just the market average does not provide the business with a</a:t>
            </a:r>
          </a:p>
          <a:p>
            <a:pPr algn="l"/>
            <a:r>
              <a:rPr lang="en-US" sz="1200" b="0" i="0" u="none" strike="noStrike" baseline="0" dirty="0">
                <a:latin typeface="Roboto-Regular"/>
              </a:rPr>
              <a:t>good sense of how important some facilities are compared to others. This hampers</a:t>
            </a:r>
          </a:p>
          <a:p>
            <a:pPr algn="l"/>
            <a:r>
              <a:rPr lang="en-US" sz="1200" b="0" i="0" u="none" strike="noStrike" baseline="0" dirty="0">
                <a:latin typeface="Roboto-Regular"/>
              </a:rPr>
              <a:t>investment strategy. You are part of a new data science team brought in to implement a</a:t>
            </a:r>
          </a:p>
          <a:p>
            <a:pPr algn="l"/>
            <a:r>
              <a:rPr lang="en-US" sz="1200" b="0" i="0" u="none" strike="noStrike" baseline="0" dirty="0">
                <a:latin typeface="Roboto-Regular"/>
              </a:rPr>
              <a:t>more data-driven business strategy. The business wants some guidance on how to</a:t>
            </a:r>
          </a:p>
          <a:p>
            <a:pPr algn="l"/>
            <a:r>
              <a:rPr lang="en-US" sz="1200" b="0" i="0" u="none" strike="noStrike" baseline="0" dirty="0">
                <a:latin typeface="Roboto-Regular"/>
              </a:rPr>
              <a:t>select a better value for their ticket price. They are also considering a number of</a:t>
            </a:r>
          </a:p>
          <a:p>
            <a:pPr algn="l"/>
            <a:r>
              <a:rPr lang="en-US" sz="1200" b="0" i="0" u="none" strike="noStrike" baseline="0" dirty="0">
                <a:latin typeface="Roboto-Regular"/>
              </a:rPr>
              <a:t>changes that they hope will either cut costs without undermining the ticket price or will</a:t>
            </a:r>
          </a:p>
          <a:p>
            <a:pPr algn="l"/>
            <a:r>
              <a:rPr lang="en-US" sz="1200" b="0" i="0" u="none" strike="noStrike" baseline="0" dirty="0">
                <a:latin typeface="Roboto-Regular"/>
              </a:rPr>
              <a:t>support an even higher ticket price.</a:t>
            </a:r>
            <a:endParaRPr lang="en-US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1" dirty="0"/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Roboto-Regular"/>
              </a:rPr>
              <a:t>Review the last paragraph of the overview and generate ideas about how to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Roboto-Regular"/>
              </a:rPr>
              <a:t>increase revenue for the resort. Once you have an idea or two, use the data overview</a:t>
            </a:r>
          </a:p>
          <a:p>
            <a:pPr algn="l"/>
            <a:r>
              <a:rPr lang="en-US" sz="1200" b="0" i="0" u="none" strike="noStrike" baseline="0" dirty="0">
                <a:solidFill>
                  <a:srgbClr val="1155CD"/>
                </a:solidFill>
                <a:latin typeface="Roboto-Regular"/>
              </a:rPr>
              <a:t>provided below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Roboto-Regular"/>
              </a:rPr>
              <a:t>to determine if your idea can be evaluated and supported by these data.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Roboto-Regular"/>
              </a:rPr>
              <a:t>Keep in mind that this data contains information from 330 resorts in the US that can be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Roboto-Regular"/>
              </a:rPr>
              <a:t>considered part of the same market share and we have these same data columns for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Roboto-Regular"/>
              </a:rPr>
              <a:t>Big Mountain Resort as well.</a:t>
            </a:r>
          </a:p>
          <a:p>
            <a:pPr algn="l"/>
            <a:endParaRPr lang="en-US" sz="1200" b="0" i="0" u="none" strike="noStrike" baseline="0" dirty="0">
              <a:solidFill>
                <a:srgbClr val="000000"/>
              </a:solidFill>
              <a:latin typeface="Roboto-Regular"/>
            </a:endParaRP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Roboto-Regular"/>
              </a:rPr>
              <a:t>Region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Roboto-Regular"/>
              </a:rPr>
              <a:t>Vertical drop /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Roboto-Regular"/>
              </a:rPr>
              <a:t>LongestRun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Roboto-Regular"/>
              </a:rPr>
              <a:t> / Skiable area / Average Snowfall /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Roboto-Regular"/>
              </a:rPr>
              <a:t>NightSkiing</a:t>
            </a:r>
            <a:endParaRPr lang="en-US" sz="1200" b="0" i="0" u="none" strike="noStrike" baseline="0" dirty="0">
              <a:solidFill>
                <a:srgbClr val="000000"/>
              </a:solidFill>
              <a:latin typeface="Roboto-Regular"/>
            </a:endParaRP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Roboto-Regular"/>
              </a:rPr>
              <a:t>Chairs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Roboto-Regular"/>
              </a:rPr>
              <a:t>Runs (trails)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Roboto-Regular"/>
              </a:rPr>
              <a:t>Terrain parks</a:t>
            </a:r>
          </a:p>
          <a:p>
            <a:pPr algn="l"/>
            <a:endParaRPr lang="en-US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/>
              <a:t>Hypothesis: </a:t>
            </a:r>
            <a:r>
              <a:rPr lang="en-US" sz="1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US" sz="10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1" i="1" dirty="0"/>
              <a:t>S – Specific, M – Measurable, A – Achievable, R – Realistic, T – Timebound). </a:t>
            </a:r>
            <a:r>
              <a:rPr lang="en-US" sz="1000" b="0" i="0" dirty="0"/>
              <a:t>If you cannot do this, you </a:t>
            </a:r>
            <a:r>
              <a:rPr lang="en-US" sz="1000" b="1" i="0" dirty="0"/>
              <a:t>do not</a:t>
            </a:r>
            <a:r>
              <a:rPr lang="en-US" sz="1000" b="0" i="0" dirty="0"/>
              <a:t> have a good grasp on the business problem.</a:t>
            </a:r>
            <a:endParaRPr lang="en-US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/>
              <a:t>Context: </a:t>
            </a:r>
            <a:r>
              <a:rPr lang="en-US" sz="1000" dirty="0"/>
              <a:t>With context, we have </a:t>
            </a:r>
            <a:r>
              <a:rPr lang="en-US" sz="1000" b="1" u="sng" dirty="0"/>
              <a:t>clearly identified the problem at hand </a:t>
            </a:r>
            <a:r>
              <a:rPr lang="en-US" sz="1000" dirty="0"/>
              <a:t>and have elucidated on how our initiative may solve this problem, alongside the commercial implications this will have on the business. 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Criteria for Success</a:t>
            </a:r>
            <a:r>
              <a:rPr lang="en-US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Scope of Solution Space: </a:t>
            </a:r>
            <a:r>
              <a:rPr lang="en-US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Constraints within Solution Space: </a:t>
            </a:r>
            <a:r>
              <a:rPr lang="en-US" b="0" dirty="0"/>
              <a:t>Looking forward, what are the foreseeable problems we are likely to encounter? Could this be stakeholder resistance? Could this be we don’t have access to the right data? 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Stakeholders to provide key insight: </a:t>
            </a:r>
            <a:r>
              <a:rPr lang="en-US" b="0" dirty="0"/>
              <a:t>Who are the people I need to speak to, to get the answers I need for my data analysis?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What key data sources are required</a:t>
            </a:r>
            <a:r>
              <a:rPr lang="en-US" b="0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522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6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657649-400B-459D-918F-D5C58351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2000"/>
            <a:ext cx="5472114" cy="4664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23135C-68B1-4D2B-80D0-318CB859F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86" y="1512000"/>
            <a:ext cx="5472114" cy="4664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BF39E7D-3145-466A-B07A-D49E661C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33A71EE-E94D-4F02-B8C5-DC59F4563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9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F63D731-8A55-4A6C-A975-9B0F1F435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2505075"/>
            <a:ext cx="5472114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0CBD79B-0266-4692-9562-0F7706A2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87" y="2505075"/>
            <a:ext cx="5472114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515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5EC740-58FD-4D74-B7D7-DA487FC5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5"/>
            <a:ext cx="5472000" cy="4718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4204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28466D9-7530-474E-BC12-1642958B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9" y="987425"/>
            <a:ext cx="5471999" cy="4718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549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7A73E-4A54-4742-8586-DD6DAA3BC61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313656" y="1955257"/>
            <a:ext cx="9564688" cy="2947486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92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bg1">
              <a:lumMod val="95000"/>
            </a:schemeClr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tx1"/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C031A-1E1B-4E18-9052-CA663975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799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16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Big Mountain</a:t>
            </a:r>
            <a:b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1" spc="6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Resort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59" r:id="rId6"/>
    <p:sldLayoutId id="2147483660" r:id="rId7"/>
    <p:sldLayoutId id="2147483664" r:id="rId8"/>
    <p:sldLayoutId id="2147483668" r:id="rId9"/>
    <p:sldLayoutId id="2147483669" r:id="rId10"/>
    <p:sldLayoutId id="2147483650" r:id="rId11"/>
    <p:sldLayoutId id="2147483652" r:id="rId12"/>
    <p:sldLayoutId id="2147483667" r:id="rId13"/>
    <p:sldLayoutId id="2147483656" r:id="rId14"/>
    <p:sldLayoutId id="2147483657" r:id="rId15"/>
    <p:sldLayoutId id="2147483671" r:id="rId16"/>
    <p:sldLayoutId id="2147483672" r:id="rId17"/>
    <p:sldLayoutId id="2147483654" r:id="rId18"/>
    <p:sldLayoutId id="2147483673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hyperlink" Target="mailto:map_fm@yahoo.com" TargetMode="External"/><Relationship Id="rId4" Type="http://schemas.openxmlformats.org/officeDocument/2006/relationships/image" Target="../media/image4.svg"/><Relationship Id="rId9" Type="http://schemas.openxmlformats.org/officeDocument/2006/relationships/hyperlink" Target="https://www.linkedin.com/in/marcelo-alves-pereir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nowy forrest from top" title="Snowy forrest from top">
            <a:extLst>
              <a:ext uri="{FF2B5EF4-FFF2-40B4-BE49-F238E27FC236}">
                <a16:creationId xmlns:a16="http://schemas.microsoft.com/office/drawing/2014/main" id="{F7C18470-34F4-493A-B338-DAAE751FB6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US" dirty="0"/>
              <a:t>Marcelo Pereira </a:t>
            </a:r>
          </a:p>
          <a:p>
            <a:r>
              <a:rPr lang="en-US" dirty="0"/>
              <a:t>Oct/2021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85107"/>
            <a:ext cx="11340000" cy="432000"/>
          </a:xfrm>
        </p:spPr>
        <p:txBody>
          <a:bodyPr/>
          <a:lstStyle/>
          <a:p>
            <a:r>
              <a:rPr lang="en-US" dirty="0"/>
              <a:t>Big Mountain Resort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762185"/>
          </a:xfrm>
        </p:spPr>
        <p:txBody>
          <a:bodyPr/>
          <a:lstStyle/>
          <a:p>
            <a:r>
              <a:rPr lang="en-US" dirty="0"/>
              <a:t>Does Big Mountain Resort’s price strategy support any increase to cover the maintenance expenses of a new chair lift? Increasing the ticket price by $2 yields a projected earnings enough to cover the new expense and to create extra revenue.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6CE916BE-004A-4D02-893E-C82FEF40C4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5270820"/>
              </p:ext>
            </p:extLst>
          </p:nvPr>
        </p:nvGraphicFramePr>
        <p:xfrm>
          <a:off x="561340" y="1612280"/>
          <a:ext cx="65836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Content Placeholder 20">
            <a:extLst>
              <a:ext uri="{FF2B5EF4-FFF2-40B4-BE49-F238E27FC236}">
                <a16:creationId xmlns:a16="http://schemas.microsoft.com/office/drawing/2014/main" id="{B7D013DF-5E01-493B-AF39-C7726559A0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681008"/>
              </p:ext>
            </p:extLst>
          </p:nvPr>
        </p:nvGraphicFramePr>
        <p:xfrm>
          <a:off x="7327900" y="1389091"/>
          <a:ext cx="42976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/>
              <a:t>Contoso Suites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4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/>
              <a:t>Contoso Suites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2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/>
              <a:t>Contoso Suites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7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/>
              <a:t>Contoso Suites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3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/>
              <a:t>Contoso Suites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4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/>
              <a:t>Contoso Suites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6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mountains from the ground">
            <a:extLst>
              <a:ext uri="{FF2B5EF4-FFF2-40B4-BE49-F238E27FC236}">
                <a16:creationId xmlns:a16="http://schemas.microsoft.com/office/drawing/2014/main" id="{199D014F-A091-4AB5-A7DE-AB7239BAF8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253" y="72986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err="1"/>
              <a:t>Contact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Graphic 6" descr="User" title="Icon - Presenter Name">
            <a:extLst>
              <a:ext uri="{FF2B5EF4-FFF2-40B4-BE49-F238E27FC236}">
                <a16:creationId xmlns:a16="http://schemas.microsoft.com/office/drawing/2014/main" id="{3948D5A3-5EF3-4DA4-913B-925900D925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3293" y="4224687"/>
            <a:ext cx="180909" cy="180909"/>
          </a:xfrm>
          <a:prstGeom prst="rect">
            <a:avLst/>
          </a:prstGeom>
        </p:spPr>
      </p:pic>
      <p:pic>
        <p:nvPicPr>
          <p:cNvPr id="10" name="Graphic 9" descr="Envelope" title="Icon Presenter Email">
            <a:extLst>
              <a:ext uri="{FF2B5EF4-FFF2-40B4-BE49-F238E27FC236}">
                <a16:creationId xmlns:a16="http://schemas.microsoft.com/office/drawing/2014/main" id="{25CBF7D3-8D7F-4C54-B3AF-555BA980E06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23293" y="5212121"/>
            <a:ext cx="180909" cy="180909"/>
          </a:xfrm>
          <a:prstGeom prst="rect">
            <a:avLst/>
          </a:prstGeom>
        </p:spPr>
      </p:pic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5062C7A-673E-4C5F-B68B-B2BBFA9A6C9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12596" y="4756275"/>
            <a:ext cx="202303" cy="202303"/>
          </a:xfrm>
          <a:prstGeom prst="rect">
            <a:avLst/>
          </a:prstGeom>
        </p:spPr>
      </p:pic>
      <p:sp>
        <p:nvSpPr>
          <p:cNvPr id="12" name="Subtitle 13">
            <a:extLst>
              <a:ext uri="{FF2B5EF4-FFF2-40B4-BE49-F238E27FC236}">
                <a16:creationId xmlns:a16="http://schemas.microsoft.com/office/drawing/2014/main" id="{E3996E04-68A3-4C04-BA26-C01D8AB4725A}"/>
              </a:ext>
            </a:extLst>
          </p:cNvPr>
          <p:cNvSpPr txBox="1">
            <a:spLocks/>
          </p:cNvSpPr>
          <p:nvPr/>
        </p:nvSpPr>
        <p:spPr>
          <a:xfrm>
            <a:off x="6596009" y="4061369"/>
            <a:ext cx="4416587" cy="1421429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Marcelo Pereira</a:t>
            </a:r>
          </a:p>
          <a:p>
            <a:r>
              <a:rPr lang="en-US" dirty="0">
                <a:hlinkClick r:id="rId9"/>
              </a:rPr>
              <a:t>https://www.linkedin.com/in/marcelo-alves-pereira/</a:t>
            </a:r>
            <a:endParaRPr lang="en-US" dirty="0"/>
          </a:p>
          <a:p>
            <a:r>
              <a:rPr lang="en-US" dirty="0">
                <a:hlinkClick r:id="rId10"/>
              </a:rPr>
              <a:t>map_fm@yahoo.com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46000">
              <a:schemeClr val="bg1">
                <a:alpha val="90000"/>
              </a:schemeClr>
            </a:gs>
            <a:gs pos="0">
              <a:schemeClr val="accent1">
                <a:lumMod val="20000"/>
                <a:lumOff val="80000"/>
                <a:alpha val="50000"/>
              </a:schemeClr>
            </a:gs>
            <a:gs pos="80000">
              <a:schemeClr val="bg1">
                <a:lumMod val="95000"/>
              </a:schemeClr>
            </a:gs>
          </a:gsLst>
          <a:lin ang="3600000" scaled="0"/>
        </a:gradFill>
      </a:spPr>
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tx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44613219_Snowscape presentation_AAS_v3" id="{3F58B2BF-7FCB-4030-95D0-6E1293A51CD9}" vid="{53A5683B-83CA-458E-B89B-61DA222BA6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D349276-D03C-4504-A5DA-3C2BED60D3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597FF3-20AC-4CC1-81BE-167C9DD71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A1A72F-8D9B-43C2-9EF9-F1EF7B91BE5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Snowscape presentation</Template>
  <TotalTime>2769</TotalTime>
  <Words>1599</Words>
  <Application>Microsoft Office PowerPoint</Application>
  <PresentationFormat>Widescreen</PresentationFormat>
  <Paragraphs>145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Roboto-Regular</vt:lpstr>
      <vt:lpstr>Rockwell</vt:lpstr>
      <vt:lpstr>Times New Roman</vt:lpstr>
      <vt:lpstr>Office Theme</vt:lpstr>
      <vt:lpstr>Big Mountain Resort</vt:lpstr>
      <vt:lpstr>Big Mountain Resort</vt:lpstr>
      <vt:lpstr>Recommendation and key findings</vt:lpstr>
      <vt:lpstr>Modeling results and analysis</vt:lpstr>
      <vt:lpstr>Modeling results and analysis</vt:lpstr>
      <vt:lpstr>Modeling results and analysis</vt:lpstr>
      <vt:lpstr>Modeling results and analysis</vt:lpstr>
      <vt:lpstr>Summary and conclusion</vt:lpstr>
      <vt:lpstr>Contact: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Marcelo Alves Pereira</dc:creator>
  <cp:lastModifiedBy>Marcelo Alves Pereira</cp:lastModifiedBy>
  <cp:revision>9</cp:revision>
  <dcterms:created xsi:type="dcterms:W3CDTF">2021-06-05T16:55:08Z</dcterms:created>
  <dcterms:modified xsi:type="dcterms:W3CDTF">2021-10-23T05:48:26Z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