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400" y="445084"/>
            <a:ext cx="5532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42F8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17804">
              <a:lnSpc>
                <a:spcPts val="276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42F8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17804">
              <a:lnSpc>
                <a:spcPts val="276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42F8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267713"/>
            <a:ext cx="4978400" cy="384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09003" y="1439671"/>
            <a:ext cx="456057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42F8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17804">
              <a:lnSpc>
                <a:spcPts val="276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42F8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17804">
              <a:lnSpc>
                <a:spcPts val="276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68196"/>
            <a:ext cx="12191999" cy="38298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17804">
              <a:lnSpc>
                <a:spcPts val="276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445084"/>
            <a:ext cx="35198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42F8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9573" y="2503119"/>
            <a:ext cx="7040245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14278" y="6124295"/>
            <a:ext cx="61595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17804">
              <a:lnSpc>
                <a:spcPts val="276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196"/>
            <a:ext cx="12191999" cy="38298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74645" y="331419"/>
            <a:ext cx="6452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542F8E"/>
                </a:solidFill>
                <a:latin typeface="Calibri"/>
                <a:cs typeface="Calibri"/>
              </a:rPr>
              <a:t>Fundamentos</a:t>
            </a:r>
            <a:r>
              <a:rPr sz="4000" b="1" spc="10" dirty="0">
                <a:solidFill>
                  <a:srgbClr val="542F8E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542F8E"/>
                </a:solidFill>
                <a:latin typeface="Calibri"/>
                <a:cs typeface="Calibri"/>
              </a:rPr>
              <a:t>de </a:t>
            </a:r>
            <a:r>
              <a:rPr sz="4000" b="1" spc="-20" dirty="0">
                <a:solidFill>
                  <a:srgbClr val="542F8E"/>
                </a:solidFill>
                <a:latin typeface="Calibri"/>
                <a:cs typeface="Calibri"/>
              </a:rPr>
              <a:t>Programação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79" y="6573113"/>
            <a:ext cx="5406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Imagem: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https://pixabay.com/pt/illustrations/banner-cabe%c3%a7alho-monitor-bin%c3%a1rio-909710/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160" y="4393691"/>
            <a:ext cx="5542788" cy="19659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4000" y="5019547"/>
            <a:ext cx="45720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600" b="1" spc="-5" dirty="0" smtClean="0">
                <a:solidFill>
                  <a:srgbClr val="FFFFFF"/>
                </a:solidFill>
                <a:latin typeface="Calibri"/>
                <a:cs typeface="Calibri"/>
              </a:rPr>
              <a:t>Raciocínio Lógico</a:t>
            </a:r>
            <a:endParaRPr sz="4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400" y="155828"/>
            <a:ext cx="3237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A6A6A6"/>
                </a:solidFill>
                <a:latin typeface="Calibri"/>
                <a:cs typeface="Calibri"/>
              </a:rPr>
              <a:t>Fundamentos</a:t>
            </a:r>
            <a:r>
              <a:rPr sz="2000" b="1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6A6A6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A6A6A6"/>
                </a:solidFill>
                <a:latin typeface="Calibri"/>
                <a:cs typeface="Calibri"/>
              </a:rPr>
              <a:t>Programação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45084"/>
            <a:ext cx="3708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5" dirty="0" smtClean="0"/>
              <a:t>Raciocínio Lógico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99342" y="6124295"/>
            <a:ext cx="2057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279" y="6592849"/>
            <a:ext cx="48895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Imagem:</a:t>
            </a: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Proz 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Técnico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Desenvolvimento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1219200"/>
            <a:ext cx="5435266" cy="19812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06400" y="1219200"/>
            <a:ext cx="4927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8544" y="1769096"/>
            <a:ext cx="4927600" cy="135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8" y="3285151"/>
            <a:ext cx="5400675" cy="62865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29365" y="3413791"/>
            <a:ext cx="538053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8" y="3928345"/>
            <a:ext cx="3000375" cy="131445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430752" y="4044547"/>
            <a:ext cx="5380538" cy="119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37" y="5308221"/>
            <a:ext cx="5229225" cy="6096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29365" y="5416350"/>
            <a:ext cx="4927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400" y="155828"/>
            <a:ext cx="3237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A6A6A6"/>
                </a:solidFill>
                <a:latin typeface="Calibri"/>
                <a:cs typeface="Calibri"/>
              </a:rPr>
              <a:t>Fundamentos</a:t>
            </a:r>
            <a:r>
              <a:rPr sz="2000" b="1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6A6A6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A6A6A6"/>
                </a:solidFill>
                <a:latin typeface="Calibri"/>
                <a:cs typeface="Calibri"/>
              </a:rPr>
              <a:t>Programação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45084"/>
            <a:ext cx="3708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5" dirty="0" smtClean="0"/>
              <a:t>Raciocínio Lógico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99342" y="6124295"/>
            <a:ext cx="2057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279" y="6592849"/>
            <a:ext cx="48895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Imagem:</a:t>
            </a: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Proz 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Técnico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Desenvolvimento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2133600" cy="14478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06400" y="1189348"/>
            <a:ext cx="4927600" cy="135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63643"/>
            <a:ext cx="4457700" cy="333375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93831" y="2741893"/>
            <a:ext cx="4927600" cy="55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" y="3445553"/>
            <a:ext cx="5276850" cy="5715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93831" y="3455019"/>
            <a:ext cx="5114794" cy="55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17" y="4168146"/>
            <a:ext cx="5314950" cy="50482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12803" y="4108632"/>
            <a:ext cx="5114794" cy="55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7" y="4842065"/>
            <a:ext cx="5353050" cy="56197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12803" y="4839720"/>
            <a:ext cx="5114794" cy="55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400" y="155828"/>
            <a:ext cx="3237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A6A6A6"/>
                </a:solidFill>
                <a:latin typeface="Calibri"/>
                <a:cs typeface="Calibri"/>
              </a:rPr>
              <a:t>Fundamentos</a:t>
            </a:r>
            <a:r>
              <a:rPr sz="2000" b="1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6A6A6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A6A6A6"/>
                </a:solidFill>
                <a:latin typeface="Calibri"/>
                <a:cs typeface="Calibri"/>
              </a:rPr>
              <a:t>Programação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45084"/>
            <a:ext cx="3708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5" dirty="0" smtClean="0"/>
              <a:t>Raciocínio Lógico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99342" y="6124295"/>
            <a:ext cx="2057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279" y="6592849"/>
            <a:ext cx="48895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Imagem:</a:t>
            </a: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Proz 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Técnico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Desenvolvimento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" y="1105811"/>
            <a:ext cx="5334000" cy="430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657600"/>
            <a:ext cx="5286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400" y="155828"/>
            <a:ext cx="3237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A6A6A6"/>
                </a:solidFill>
                <a:latin typeface="Calibri"/>
                <a:cs typeface="Calibri"/>
              </a:rPr>
              <a:t>Fundamentos</a:t>
            </a:r>
            <a:r>
              <a:rPr sz="2000" b="1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6A6A6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A6A6A6"/>
                </a:solidFill>
                <a:latin typeface="Calibri"/>
                <a:cs typeface="Calibri"/>
              </a:rPr>
              <a:t>Programação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45084"/>
            <a:ext cx="3708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5" dirty="0" smtClean="0"/>
              <a:t>Raciocínio Lógico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99342" y="6124295"/>
            <a:ext cx="2057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279" y="6592849"/>
            <a:ext cx="48895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Imagem:</a:t>
            </a: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Proz 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Técnico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Desenvolvimento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3934"/>
            <a:ext cx="6374572" cy="29870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97" y="2514600"/>
            <a:ext cx="5695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6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2F8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Apresentação do PowerPoint</vt:lpstr>
      <vt:lpstr>Raciocínio Lógico</vt:lpstr>
      <vt:lpstr>Raciocínio Lógico</vt:lpstr>
      <vt:lpstr>Raciocínio Lógico</vt:lpstr>
      <vt:lpstr>Raciocínio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Coloque aqui o título da aula Ex.: Sinais Vitais</dc:title>
  <dc:creator>MARIANA  AVENDANHA</dc:creator>
  <cp:lastModifiedBy>Marcelo Alvim Jorge</cp:lastModifiedBy>
  <cp:revision>4</cp:revision>
  <dcterms:created xsi:type="dcterms:W3CDTF">2023-08-28T12:59:47Z</dcterms:created>
  <dcterms:modified xsi:type="dcterms:W3CDTF">2023-08-29T13:49:39Z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2023-08-28T00:00:00Z</vt:filetime>
  </property>
</Properties>
</file>