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75" r:id="rId10"/>
    <p:sldId id="267" r:id="rId11"/>
    <p:sldId id="269" r:id="rId12"/>
    <p:sldId id="272" r:id="rId13"/>
    <p:sldId id="277" r:id="rId14"/>
    <p:sldId id="259" r:id="rId15"/>
    <p:sldId id="27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24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0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29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152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822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03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30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542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17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156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4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82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86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60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92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69615B-F780-4775-9215-A321F5258B78}" type="datetimeFigureOut">
              <a:rPr lang="en-PH" smtClean="0"/>
              <a:t>09/01/2016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731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2" y="1658187"/>
            <a:ext cx="12023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 RECORD SYSTEM</a:t>
            </a:r>
          </a:p>
          <a:p>
            <a:pPr algn="ctr"/>
            <a:r>
              <a:rPr lang="en-PH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COLLEGE OF ENGINEERING</a:t>
            </a:r>
            <a:endParaRPr lang="en-PH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9" y="2981626"/>
            <a:ext cx="44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BSCoE</a:t>
            </a:r>
            <a:r>
              <a:rPr lang="en-PH" dirty="0" smtClean="0"/>
              <a:t> – ELEC 4 Final Project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720904" y="3538963"/>
            <a:ext cx="4919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Advisers:</a:t>
            </a:r>
          </a:p>
          <a:p>
            <a:pPr algn="ctr"/>
            <a:r>
              <a:rPr lang="en-PH" dirty="0" smtClean="0"/>
              <a:t>Engr. </a:t>
            </a:r>
            <a:r>
              <a:rPr lang="en-PH" dirty="0" err="1" smtClean="0"/>
              <a:t>Pedrito</a:t>
            </a:r>
            <a:r>
              <a:rPr lang="en-PH" dirty="0" smtClean="0"/>
              <a:t> </a:t>
            </a:r>
            <a:r>
              <a:rPr lang="en-PH" dirty="0" err="1" smtClean="0"/>
              <a:t>Tenerfie</a:t>
            </a:r>
            <a:r>
              <a:rPr lang="en-PH" dirty="0" smtClean="0"/>
              <a:t> Jr.</a:t>
            </a:r>
          </a:p>
          <a:p>
            <a:pPr algn="ctr"/>
            <a:r>
              <a:rPr lang="en-PH" dirty="0" smtClean="0"/>
              <a:t>Engr. Julius S </a:t>
            </a:r>
            <a:r>
              <a:rPr lang="en-PH" dirty="0" err="1" smtClean="0"/>
              <a:t>Cansino</a:t>
            </a:r>
            <a:endParaRPr lang="en-PH" dirty="0" smtClean="0"/>
          </a:p>
          <a:p>
            <a:pPr algn="ctr"/>
            <a:r>
              <a:rPr lang="en-PH" dirty="0" smtClean="0"/>
              <a:t>Engr. Ferdinand O. </a:t>
            </a:r>
            <a:r>
              <a:rPr lang="en-PH" dirty="0" err="1" smtClean="0"/>
              <a:t>Natividad</a:t>
            </a:r>
            <a:endParaRPr lang="en-PH" dirty="0" smtClean="0"/>
          </a:p>
          <a:p>
            <a:pPr algn="ctr"/>
            <a:endParaRPr lang="en-PH" dirty="0"/>
          </a:p>
          <a:p>
            <a:pPr algn="ctr"/>
            <a:r>
              <a:rPr lang="en-PH" dirty="0" smtClean="0"/>
              <a:t>Developer:</a:t>
            </a:r>
          </a:p>
          <a:p>
            <a:pPr algn="ctr"/>
            <a:r>
              <a:rPr lang="en-PH" dirty="0" err="1" smtClean="0"/>
              <a:t>BSCpE</a:t>
            </a:r>
            <a:r>
              <a:rPr lang="en-PH" dirty="0" smtClean="0"/>
              <a:t> V-1</a:t>
            </a:r>
          </a:p>
          <a:p>
            <a:pPr algn="ctr"/>
            <a:endParaRPr lang="en-PH" dirty="0"/>
          </a:p>
          <a:p>
            <a:pPr algn="ctr"/>
            <a:r>
              <a:rPr lang="en-PH" dirty="0" smtClean="0"/>
              <a:t>Computer Engineering Department 2016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956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(6)-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146805" y="2128880"/>
            <a:ext cx="6233374" cy="3831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00" dirty="0" smtClean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 smtClean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Enter Grading System</a:t>
            </a:r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endParaRPr lang="en-PH" sz="1400" dirty="0" smtClean="0"/>
          </a:p>
          <a:p>
            <a:endParaRPr lang="en-PH" sz="1400" dirty="0" smtClean="0"/>
          </a:p>
          <a:p>
            <a:endParaRPr lang="en-PH" sz="1400" dirty="0" smtClean="0"/>
          </a:p>
          <a:p>
            <a:endParaRPr lang="en-PH" sz="1400" dirty="0" smtClean="0"/>
          </a:p>
          <a:p>
            <a:endParaRPr lang="en-PH" sz="1400" b="1" dirty="0" smtClean="0"/>
          </a:p>
          <a:p>
            <a:endParaRPr lang="en-PH" sz="1400" b="1" dirty="0"/>
          </a:p>
          <a:p>
            <a:endParaRPr lang="en-PH" sz="1400" b="1" dirty="0" smtClean="0"/>
          </a:p>
          <a:p>
            <a:endParaRPr lang="en-PH" sz="1400" b="1" dirty="0"/>
          </a:p>
          <a:p>
            <a:endParaRPr lang="en-PH" sz="1400" b="1" dirty="0" smtClean="0"/>
          </a:p>
          <a:p>
            <a:endParaRPr lang="en-PH" sz="1400" b="1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458711" y="5506570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SUBMIT</a:t>
            </a:r>
            <a:endParaRPr lang="en-PH" sz="14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2524259" y="3464841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1.25</a:t>
            </a:r>
            <a:endParaRPr lang="en-PH" dirty="0"/>
          </a:p>
        </p:txBody>
      </p:sp>
      <p:sp>
        <p:nvSpPr>
          <p:cNvPr id="29" name="Rounded Rectangle 28"/>
          <p:cNvSpPr/>
          <p:nvPr/>
        </p:nvSpPr>
        <p:spPr>
          <a:xfrm>
            <a:off x="2516826" y="323419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1.0</a:t>
            </a:r>
            <a:endParaRPr lang="en-PH" dirty="0"/>
          </a:p>
        </p:txBody>
      </p:sp>
      <p:sp>
        <p:nvSpPr>
          <p:cNvPr id="30" name="Rounded Rectangle 29"/>
          <p:cNvSpPr/>
          <p:nvPr/>
        </p:nvSpPr>
        <p:spPr>
          <a:xfrm>
            <a:off x="2524259" y="369577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1.5</a:t>
            </a:r>
            <a:endParaRPr lang="en-PH" dirty="0"/>
          </a:p>
        </p:txBody>
      </p:sp>
      <p:sp>
        <p:nvSpPr>
          <p:cNvPr id="31" name="Rounded Rectangle 30"/>
          <p:cNvSpPr/>
          <p:nvPr/>
        </p:nvSpPr>
        <p:spPr>
          <a:xfrm>
            <a:off x="2516825" y="392670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1.75</a:t>
            </a:r>
            <a:endParaRPr lang="en-PH" dirty="0"/>
          </a:p>
        </p:txBody>
      </p:sp>
      <p:sp>
        <p:nvSpPr>
          <p:cNvPr id="32" name="Rounded Rectangle 31"/>
          <p:cNvSpPr/>
          <p:nvPr/>
        </p:nvSpPr>
        <p:spPr>
          <a:xfrm>
            <a:off x="2516825" y="4411890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2.25</a:t>
            </a:r>
            <a:endParaRPr lang="en-PH" dirty="0"/>
          </a:p>
        </p:txBody>
      </p:sp>
      <p:sp>
        <p:nvSpPr>
          <p:cNvPr id="33" name="Rounded Rectangle 32"/>
          <p:cNvSpPr/>
          <p:nvPr/>
        </p:nvSpPr>
        <p:spPr>
          <a:xfrm>
            <a:off x="2509392" y="418124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2.0</a:t>
            </a:r>
            <a:endParaRPr lang="en-PH" dirty="0"/>
          </a:p>
        </p:txBody>
      </p:sp>
      <p:sp>
        <p:nvSpPr>
          <p:cNvPr id="34" name="Rounded Rectangle 33"/>
          <p:cNvSpPr/>
          <p:nvPr/>
        </p:nvSpPr>
        <p:spPr>
          <a:xfrm>
            <a:off x="2516825" y="4642821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2.5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2509391" y="487375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2.75</a:t>
            </a:r>
            <a:endParaRPr lang="en-PH" dirty="0"/>
          </a:p>
        </p:txBody>
      </p:sp>
      <p:sp>
        <p:nvSpPr>
          <p:cNvPr id="39" name="Rounded Rectangle 38"/>
          <p:cNvSpPr/>
          <p:nvPr/>
        </p:nvSpPr>
        <p:spPr>
          <a:xfrm>
            <a:off x="5437350" y="337577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.25</a:t>
            </a:r>
            <a:endParaRPr lang="en-PH" dirty="0"/>
          </a:p>
        </p:txBody>
      </p:sp>
      <p:sp>
        <p:nvSpPr>
          <p:cNvPr id="40" name="Rounded Rectangle 39"/>
          <p:cNvSpPr/>
          <p:nvPr/>
        </p:nvSpPr>
        <p:spPr>
          <a:xfrm>
            <a:off x="5429917" y="3145125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.0</a:t>
            </a:r>
            <a:endParaRPr lang="en-PH" dirty="0"/>
          </a:p>
        </p:txBody>
      </p:sp>
      <p:sp>
        <p:nvSpPr>
          <p:cNvPr id="41" name="Rounded Rectangle 40"/>
          <p:cNvSpPr/>
          <p:nvPr/>
        </p:nvSpPr>
        <p:spPr>
          <a:xfrm>
            <a:off x="5437350" y="3606704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.5</a:t>
            </a:r>
            <a:endParaRPr lang="en-PH" dirty="0"/>
          </a:p>
        </p:txBody>
      </p:sp>
      <p:sp>
        <p:nvSpPr>
          <p:cNvPr id="42" name="Rounded Rectangle 41"/>
          <p:cNvSpPr/>
          <p:nvPr/>
        </p:nvSpPr>
        <p:spPr>
          <a:xfrm>
            <a:off x="5429916" y="3837635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.75</a:t>
            </a:r>
            <a:endParaRPr lang="en-PH" dirty="0"/>
          </a:p>
        </p:txBody>
      </p:sp>
      <p:sp>
        <p:nvSpPr>
          <p:cNvPr id="43" name="Rounded Rectangle 42"/>
          <p:cNvSpPr/>
          <p:nvPr/>
        </p:nvSpPr>
        <p:spPr>
          <a:xfrm>
            <a:off x="5429916" y="432282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.25</a:t>
            </a:r>
            <a:endParaRPr lang="en-PH" dirty="0"/>
          </a:p>
        </p:txBody>
      </p:sp>
      <p:sp>
        <p:nvSpPr>
          <p:cNvPr id="44" name="Rounded Rectangle 43"/>
          <p:cNvSpPr/>
          <p:nvPr/>
        </p:nvSpPr>
        <p:spPr>
          <a:xfrm>
            <a:off x="5422483" y="4092174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.0</a:t>
            </a:r>
            <a:endParaRPr lang="en-PH" dirty="0"/>
          </a:p>
        </p:txBody>
      </p:sp>
      <p:sp>
        <p:nvSpPr>
          <p:cNvPr id="45" name="Rounded Rectangle 44"/>
          <p:cNvSpPr/>
          <p:nvPr/>
        </p:nvSpPr>
        <p:spPr>
          <a:xfrm>
            <a:off x="5429916" y="455375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.5</a:t>
            </a:r>
            <a:endParaRPr lang="en-PH" dirty="0"/>
          </a:p>
        </p:txBody>
      </p:sp>
      <p:sp>
        <p:nvSpPr>
          <p:cNvPr id="46" name="Rounded Rectangle 45"/>
          <p:cNvSpPr/>
          <p:nvPr/>
        </p:nvSpPr>
        <p:spPr>
          <a:xfrm>
            <a:off x="5422482" y="4784684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.75</a:t>
            </a:r>
            <a:endParaRPr lang="en-PH" dirty="0"/>
          </a:p>
        </p:txBody>
      </p:sp>
      <p:sp>
        <p:nvSpPr>
          <p:cNvPr id="47" name="Rounded Rectangle 46"/>
          <p:cNvSpPr/>
          <p:nvPr/>
        </p:nvSpPr>
        <p:spPr>
          <a:xfrm>
            <a:off x="5419041" y="5050838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5.0</a:t>
            </a:r>
            <a:endParaRPr lang="en-PH" dirty="0"/>
          </a:p>
        </p:txBody>
      </p:sp>
      <p:sp>
        <p:nvSpPr>
          <p:cNvPr id="48" name="Rectangle 47"/>
          <p:cNvSpPr/>
          <p:nvPr/>
        </p:nvSpPr>
        <p:spPr>
          <a:xfrm>
            <a:off x="3530940" y="323383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Rectangle 48"/>
          <p:cNvSpPr/>
          <p:nvPr/>
        </p:nvSpPr>
        <p:spPr>
          <a:xfrm>
            <a:off x="4478273" y="323419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100</a:t>
            </a:r>
            <a:endParaRPr lang="en-PH" dirty="0"/>
          </a:p>
        </p:txBody>
      </p:sp>
      <p:sp>
        <p:nvSpPr>
          <p:cNvPr id="50" name="TextBox 49"/>
          <p:cNvSpPr txBox="1"/>
          <p:nvPr/>
        </p:nvSpPr>
        <p:spPr>
          <a:xfrm>
            <a:off x="4148230" y="320180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41671" y="3463504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Rectangle 51"/>
          <p:cNvSpPr/>
          <p:nvPr/>
        </p:nvSpPr>
        <p:spPr>
          <a:xfrm>
            <a:off x="4489004" y="3463867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3" name="TextBox 52"/>
          <p:cNvSpPr txBox="1"/>
          <p:nvPr/>
        </p:nvSpPr>
        <p:spPr>
          <a:xfrm>
            <a:off x="4158961" y="3431479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42904" y="3708034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5" name="Rectangle 54"/>
          <p:cNvSpPr/>
          <p:nvPr/>
        </p:nvSpPr>
        <p:spPr>
          <a:xfrm>
            <a:off x="4490237" y="3708397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TextBox 55"/>
          <p:cNvSpPr txBox="1"/>
          <p:nvPr/>
        </p:nvSpPr>
        <p:spPr>
          <a:xfrm>
            <a:off x="4160194" y="3676009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54867" y="395184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Rectangle 57"/>
          <p:cNvSpPr/>
          <p:nvPr/>
        </p:nvSpPr>
        <p:spPr>
          <a:xfrm>
            <a:off x="4502200" y="395220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TextBox 58"/>
          <p:cNvSpPr txBox="1"/>
          <p:nvPr/>
        </p:nvSpPr>
        <p:spPr>
          <a:xfrm>
            <a:off x="4172157" y="3919818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61923" y="418087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Rectangle 60"/>
          <p:cNvSpPr/>
          <p:nvPr/>
        </p:nvSpPr>
        <p:spPr>
          <a:xfrm>
            <a:off x="4509256" y="4181242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TextBox 61"/>
          <p:cNvSpPr txBox="1"/>
          <p:nvPr/>
        </p:nvSpPr>
        <p:spPr>
          <a:xfrm>
            <a:off x="4179213" y="4148854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61923" y="442329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Rectangle 63"/>
          <p:cNvSpPr/>
          <p:nvPr/>
        </p:nvSpPr>
        <p:spPr>
          <a:xfrm>
            <a:off x="4509256" y="442365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TextBox 64"/>
          <p:cNvSpPr txBox="1"/>
          <p:nvPr/>
        </p:nvSpPr>
        <p:spPr>
          <a:xfrm>
            <a:off x="4179213" y="439126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3156" y="465422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7" name="Rectangle 66"/>
          <p:cNvSpPr/>
          <p:nvPr/>
        </p:nvSpPr>
        <p:spPr>
          <a:xfrm>
            <a:off x="4510489" y="465458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8" name="TextBox 67"/>
          <p:cNvSpPr txBox="1"/>
          <p:nvPr/>
        </p:nvSpPr>
        <p:spPr>
          <a:xfrm>
            <a:off x="4180446" y="462219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56698" y="488325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0" name="Rectangle 69"/>
          <p:cNvSpPr/>
          <p:nvPr/>
        </p:nvSpPr>
        <p:spPr>
          <a:xfrm>
            <a:off x="4504031" y="488361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1" name="TextBox 70"/>
          <p:cNvSpPr txBox="1"/>
          <p:nvPr/>
        </p:nvSpPr>
        <p:spPr>
          <a:xfrm>
            <a:off x="4185731" y="4850868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68444" y="313043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Rectangle 72"/>
          <p:cNvSpPr/>
          <p:nvPr/>
        </p:nvSpPr>
        <p:spPr>
          <a:xfrm>
            <a:off x="7415777" y="313079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TextBox 73"/>
          <p:cNvSpPr txBox="1"/>
          <p:nvPr/>
        </p:nvSpPr>
        <p:spPr>
          <a:xfrm>
            <a:off x="7085734" y="309841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79175" y="336011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/>
          <p:cNvSpPr/>
          <p:nvPr/>
        </p:nvSpPr>
        <p:spPr>
          <a:xfrm>
            <a:off x="7426508" y="336047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7" name="TextBox 76"/>
          <p:cNvSpPr txBox="1"/>
          <p:nvPr/>
        </p:nvSpPr>
        <p:spPr>
          <a:xfrm>
            <a:off x="7096465" y="332808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80408" y="360464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9" name="Rectangle 78"/>
          <p:cNvSpPr/>
          <p:nvPr/>
        </p:nvSpPr>
        <p:spPr>
          <a:xfrm>
            <a:off x="7427741" y="360500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0" name="TextBox 79"/>
          <p:cNvSpPr txBox="1"/>
          <p:nvPr/>
        </p:nvSpPr>
        <p:spPr>
          <a:xfrm>
            <a:off x="7097698" y="357261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92371" y="384844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Rectangle 81"/>
          <p:cNvSpPr/>
          <p:nvPr/>
        </p:nvSpPr>
        <p:spPr>
          <a:xfrm>
            <a:off x="7439704" y="3848812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TextBox 82"/>
          <p:cNvSpPr txBox="1"/>
          <p:nvPr/>
        </p:nvSpPr>
        <p:spPr>
          <a:xfrm>
            <a:off x="7109661" y="3816424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99427" y="4077485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5" name="Rectangle 84"/>
          <p:cNvSpPr/>
          <p:nvPr/>
        </p:nvSpPr>
        <p:spPr>
          <a:xfrm>
            <a:off x="7446760" y="4077848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6" name="TextBox 85"/>
          <p:cNvSpPr txBox="1"/>
          <p:nvPr/>
        </p:nvSpPr>
        <p:spPr>
          <a:xfrm>
            <a:off x="7116717" y="4045460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99427" y="431989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8" name="Rectangle 87"/>
          <p:cNvSpPr/>
          <p:nvPr/>
        </p:nvSpPr>
        <p:spPr>
          <a:xfrm>
            <a:off x="7446760" y="432025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TextBox 88"/>
          <p:cNvSpPr txBox="1"/>
          <p:nvPr/>
        </p:nvSpPr>
        <p:spPr>
          <a:xfrm>
            <a:off x="7116717" y="428787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500660" y="455082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Rectangle 90"/>
          <p:cNvSpPr/>
          <p:nvPr/>
        </p:nvSpPr>
        <p:spPr>
          <a:xfrm>
            <a:off x="7447993" y="455118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2" name="TextBox 91"/>
          <p:cNvSpPr txBox="1"/>
          <p:nvPr/>
        </p:nvSpPr>
        <p:spPr>
          <a:xfrm>
            <a:off x="7117950" y="451880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94202" y="479419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4" name="Rectangle 93"/>
          <p:cNvSpPr/>
          <p:nvPr/>
        </p:nvSpPr>
        <p:spPr>
          <a:xfrm>
            <a:off x="7441535" y="4794562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TextBox 94"/>
          <p:cNvSpPr txBox="1"/>
          <p:nvPr/>
        </p:nvSpPr>
        <p:spPr>
          <a:xfrm>
            <a:off x="7123235" y="476181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504670" y="503661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0</a:t>
            </a:r>
            <a:endParaRPr lang="en-PH" dirty="0"/>
          </a:p>
        </p:txBody>
      </p:sp>
      <p:sp>
        <p:nvSpPr>
          <p:cNvPr id="97" name="Rectangle 96"/>
          <p:cNvSpPr/>
          <p:nvPr/>
        </p:nvSpPr>
        <p:spPr>
          <a:xfrm>
            <a:off x="7452003" y="503697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TextBox 97"/>
          <p:cNvSpPr txBox="1"/>
          <p:nvPr/>
        </p:nvSpPr>
        <p:spPr>
          <a:xfrm>
            <a:off x="7133703" y="5004222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9" name="Right Brace 98"/>
          <p:cNvSpPr/>
          <p:nvPr/>
        </p:nvSpPr>
        <p:spPr>
          <a:xfrm>
            <a:off x="7801385" y="2883073"/>
            <a:ext cx="1278976" cy="2499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/>
          <p:cNvSpPr/>
          <p:nvPr/>
        </p:nvSpPr>
        <p:spPr>
          <a:xfrm>
            <a:off x="8925855" y="2966382"/>
            <a:ext cx="2309406" cy="254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Reminder: </a:t>
            </a:r>
            <a:r>
              <a:rPr lang="en-PH" sz="1200" dirty="0" err="1" smtClean="0"/>
              <a:t>Maraming</a:t>
            </a:r>
            <a:r>
              <a:rPr lang="en-PH" sz="1200" dirty="0" smtClean="0"/>
              <a:t> Validations </a:t>
            </a:r>
            <a:r>
              <a:rPr lang="en-PH" sz="1200" dirty="0" err="1" smtClean="0"/>
              <a:t>Dito</a:t>
            </a:r>
            <a:endParaRPr lang="en-PH" sz="1200" dirty="0" smtClean="0"/>
          </a:p>
          <a:p>
            <a:pPr algn="ctr"/>
            <a:endParaRPr lang="en-PH" sz="1200" dirty="0"/>
          </a:p>
          <a:p>
            <a:pPr algn="ctr"/>
            <a:r>
              <a:rPr lang="en-PH" sz="1200" dirty="0" err="1" smtClean="0"/>
              <a:t>Tapos</a:t>
            </a:r>
            <a:r>
              <a:rPr lang="en-PH" sz="1200" dirty="0" smtClean="0"/>
              <a:t> </a:t>
            </a:r>
            <a:r>
              <a:rPr lang="en-PH" sz="1200" dirty="0" err="1" smtClean="0"/>
              <a:t>pag</a:t>
            </a:r>
            <a:r>
              <a:rPr lang="en-PH" sz="1200" dirty="0" smtClean="0"/>
              <a:t> ok </a:t>
            </a:r>
            <a:r>
              <a:rPr lang="en-PH" sz="1200" dirty="0" err="1" smtClean="0"/>
              <a:t>na</a:t>
            </a:r>
            <a:r>
              <a:rPr lang="en-PH" sz="1200" dirty="0" smtClean="0"/>
              <a:t>, </a:t>
            </a:r>
            <a:r>
              <a:rPr lang="en-PH" sz="1200" dirty="0" err="1" smtClean="0"/>
              <a:t>diretso</a:t>
            </a:r>
            <a:r>
              <a:rPr lang="en-PH" sz="1200" dirty="0" smtClean="0"/>
              <a:t> </a:t>
            </a:r>
            <a:r>
              <a:rPr lang="en-PH" sz="1200" dirty="0" err="1" smtClean="0"/>
              <a:t>sa</a:t>
            </a:r>
            <a:r>
              <a:rPr lang="en-PH" sz="1200" dirty="0" smtClean="0"/>
              <a:t> webpage</a:t>
            </a:r>
          </a:p>
          <a:p>
            <a:pPr algn="ctr"/>
            <a:endParaRPr lang="en-PH" sz="1200" dirty="0"/>
          </a:p>
          <a:p>
            <a:pPr algn="ctr"/>
            <a:r>
              <a:rPr lang="en-PH" sz="1200" dirty="0" smtClean="0"/>
              <a:t>P.S. Mag prompt </a:t>
            </a:r>
            <a:r>
              <a:rPr lang="en-PH" sz="1200" dirty="0" err="1" smtClean="0"/>
              <a:t>na</a:t>
            </a:r>
            <a:r>
              <a:rPr lang="en-PH" sz="1200" dirty="0" smtClean="0"/>
              <a:t> di </a:t>
            </a:r>
            <a:r>
              <a:rPr lang="en-PH" sz="1200" dirty="0" err="1" smtClean="0"/>
              <a:t>nya</a:t>
            </a:r>
            <a:r>
              <a:rPr lang="en-PH" sz="1200" dirty="0" smtClean="0"/>
              <a:t> </a:t>
            </a:r>
            <a:r>
              <a:rPr lang="en-PH" sz="1200" dirty="0" err="1" smtClean="0"/>
              <a:t>na</a:t>
            </a:r>
            <a:r>
              <a:rPr lang="en-PH" sz="1200" dirty="0" smtClean="0"/>
              <a:t> </a:t>
            </a:r>
            <a:r>
              <a:rPr lang="en-PH" sz="1200" dirty="0" err="1" smtClean="0"/>
              <a:t>mababago</a:t>
            </a:r>
            <a:r>
              <a:rPr lang="en-PH" sz="1200" dirty="0" smtClean="0"/>
              <a:t> </a:t>
            </a:r>
            <a:r>
              <a:rPr lang="en-PH" sz="1200" dirty="0" err="1" smtClean="0"/>
              <a:t>yung</a:t>
            </a:r>
            <a:r>
              <a:rPr lang="en-PH" sz="1200" dirty="0" smtClean="0"/>
              <a:t> </a:t>
            </a:r>
            <a:r>
              <a:rPr lang="en-PH" sz="1200" dirty="0" err="1" smtClean="0"/>
              <a:t>ibang</a:t>
            </a:r>
            <a:r>
              <a:rPr lang="en-PH" sz="1200" dirty="0" smtClean="0"/>
              <a:t> settings </a:t>
            </a:r>
            <a:r>
              <a:rPr lang="en-PH" sz="1200" dirty="0" err="1" smtClean="0"/>
              <a:t>maliban</a:t>
            </a:r>
            <a:r>
              <a:rPr lang="en-PH" sz="1200" dirty="0" smtClean="0"/>
              <a:t> </a:t>
            </a:r>
            <a:r>
              <a:rPr lang="en-PH" sz="1200" dirty="0" err="1" smtClean="0"/>
              <a:t>sa</a:t>
            </a:r>
            <a:r>
              <a:rPr lang="en-PH" sz="1200" dirty="0" smtClean="0"/>
              <a:t> grading system once </a:t>
            </a:r>
            <a:r>
              <a:rPr lang="en-PH" sz="1200" dirty="0" err="1" smtClean="0"/>
              <a:t>na</a:t>
            </a:r>
            <a:r>
              <a:rPr lang="en-PH" sz="1200" dirty="0" smtClean="0"/>
              <a:t> mag submit </a:t>
            </a:r>
            <a:r>
              <a:rPr lang="en-PH" sz="1200" dirty="0" err="1" smtClean="0"/>
              <a:t>sya</a:t>
            </a:r>
            <a:r>
              <a:rPr lang="en-PH" sz="1200" dirty="0" smtClean="0"/>
              <a:t>.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2216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FACULTY </a:t>
            </a:r>
            <a:r>
              <a:rPr lang="en-PH" dirty="0" smtClean="0"/>
              <a:t>PAGE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308487" y="1011686"/>
            <a:ext cx="11155680" cy="5430129"/>
            <a:chOff x="267286" y="998807"/>
            <a:chExt cx="11155680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7286" y="1907456"/>
              <a:ext cx="3799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>
                  <a:solidFill>
                    <a:schemeClr val="bg1"/>
                  </a:solidFill>
                </a:rPr>
                <a:t>Welcome 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Jojo</a:t>
              </a:r>
              <a:r>
                <a:rPr lang="en-PH" sz="1200" dirty="0" smtClean="0">
                  <a:solidFill>
                    <a:schemeClr val="bg1"/>
                  </a:solidFill>
                </a:rPr>
                <a:t> to PUP OCR!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Academic Year 2015-2016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8" y="2569533"/>
              <a:ext cx="37992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1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2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</a:t>
              </a:r>
              <a:r>
                <a:rPr lang="en-PH" sz="1200" dirty="0" smtClean="0">
                  <a:solidFill>
                    <a:schemeClr val="bg1"/>
                  </a:solidFill>
                </a:rPr>
                <a:t>-Electronics  1</a:t>
              </a:r>
              <a:endParaRPr lang="en-PH" sz="1200" dirty="0" smtClean="0">
                <a:solidFill>
                  <a:schemeClr val="bg1"/>
                </a:solidFill>
              </a:endParaRP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III-1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</a:t>
              </a:r>
              <a:r>
                <a:rPr lang="en-PH" sz="1200" dirty="0" smtClean="0">
                  <a:solidFill>
                    <a:schemeClr val="bg1"/>
                  </a:solidFill>
                </a:rPr>
                <a:t>III-5</a:t>
              </a:r>
              <a:endParaRPr lang="en-PH" sz="1200" dirty="0" smtClean="0">
                <a:solidFill>
                  <a:schemeClr val="bg1"/>
                </a:solidFill>
              </a:endParaRP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 </a:t>
              </a:r>
              <a:r>
                <a:rPr lang="en-PH" sz="1200" dirty="0" smtClean="0">
                  <a:solidFill>
                    <a:schemeClr val="bg1"/>
                  </a:solidFill>
                </a:rPr>
                <a:t>-Subject 2</a:t>
              </a:r>
              <a:endParaRPr lang="en-PH" sz="1200" dirty="0" smtClean="0">
                <a:solidFill>
                  <a:schemeClr val="bg1"/>
                </a:solidFill>
              </a:endParaRP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*Section 2.1</a:t>
              </a:r>
              <a:endParaRPr lang="en-PH" sz="1200" dirty="0">
                <a:solidFill>
                  <a:schemeClr val="bg1"/>
                </a:solidFill>
              </a:endParaRP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*Section 2.2</a:t>
              </a:r>
              <a:endParaRPr lang="en-PH" sz="1200" dirty="0" smtClean="0">
                <a:solidFill>
                  <a:schemeClr val="bg1"/>
                </a:solidFill>
              </a:endParaRP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2562896" y="3232597"/>
            <a:ext cx="222804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23985" y="18814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Calendar</a:t>
            </a:r>
            <a:endParaRPr lang="en-PH" sz="1600" dirty="0"/>
          </a:p>
        </p:txBody>
      </p:sp>
      <p:sp>
        <p:nvSpPr>
          <p:cNvPr id="34" name="Rectangle 33"/>
          <p:cNvSpPr/>
          <p:nvPr/>
        </p:nvSpPr>
        <p:spPr>
          <a:xfrm>
            <a:off x="7697800" y="18960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Seat Plan Settings</a:t>
            </a:r>
            <a:endParaRPr lang="en-PH" sz="1050" dirty="0"/>
          </a:p>
        </p:txBody>
      </p:sp>
      <p:sp>
        <p:nvSpPr>
          <p:cNvPr id="35" name="Rectangle 34"/>
          <p:cNvSpPr/>
          <p:nvPr/>
        </p:nvSpPr>
        <p:spPr>
          <a:xfrm>
            <a:off x="9371615" y="1897950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Contacts</a:t>
            </a:r>
            <a:endParaRPr lang="en-PH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010848" y="3050572"/>
            <a:ext cx="5305129" cy="1286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Pag</a:t>
            </a:r>
            <a:r>
              <a:rPr lang="en-PH" dirty="0" smtClean="0"/>
              <a:t> </a:t>
            </a:r>
            <a:r>
              <a:rPr lang="en-PH" dirty="0" err="1" smtClean="0"/>
              <a:t>ni</a:t>
            </a:r>
            <a:r>
              <a:rPr lang="en-PH" dirty="0" smtClean="0"/>
              <a:t>-click </a:t>
            </a:r>
            <a:r>
              <a:rPr lang="en-PH" dirty="0" err="1" smtClean="0"/>
              <a:t>niya</a:t>
            </a:r>
            <a:r>
              <a:rPr lang="en-PH" dirty="0" smtClean="0"/>
              <a:t> to </a:t>
            </a:r>
            <a:r>
              <a:rPr lang="en-PH" dirty="0" err="1" smtClean="0"/>
              <a:t>diretso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Class Record ng Section</a:t>
            </a:r>
            <a:endParaRPr lang="en-PH" dirty="0"/>
          </a:p>
        </p:txBody>
      </p:sp>
      <p:sp>
        <p:nvSpPr>
          <p:cNvPr id="37" name="Rectangle 36"/>
          <p:cNvSpPr/>
          <p:nvPr/>
        </p:nvSpPr>
        <p:spPr>
          <a:xfrm>
            <a:off x="4107766" y="1883461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Account Settings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7446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CLASS RECORD 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-264358" y="1011686"/>
            <a:ext cx="11728525" cy="5430129"/>
            <a:chOff x="-305559" y="998807"/>
            <a:chExt cx="11728525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05559" y="1880544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Basic Electronics </a:t>
              </a:r>
              <a:r>
                <a:rPr lang="en-PH" sz="1400" b="1" dirty="0" err="1" smtClean="0"/>
                <a:t>BSCpE</a:t>
              </a:r>
              <a:r>
                <a:rPr lang="en-PH" sz="1400" b="1" dirty="0" smtClean="0"/>
                <a:t> III -1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8" y="2569533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023985" y="18814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Calendar</a:t>
            </a:r>
            <a:endParaRPr lang="en-PH" sz="1600" dirty="0"/>
          </a:p>
        </p:txBody>
      </p:sp>
      <p:sp>
        <p:nvSpPr>
          <p:cNvPr id="34" name="Rectangle 33"/>
          <p:cNvSpPr/>
          <p:nvPr/>
        </p:nvSpPr>
        <p:spPr>
          <a:xfrm>
            <a:off x="7697800" y="18960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Seat Plan Settings</a:t>
            </a:r>
            <a:endParaRPr lang="en-PH" sz="1050" dirty="0"/>
          </a:p>
        </p:txBody>
      </p:sp>
      <p:sp>
        <p:nvSpPr>
          <p:cNvPr id="35" name="Rectangle 34"/>
          <p:cNvSpPr/>
          <p:nvPr/>
        </p:nvSpPr>
        <p:spPr>
          <a:xfrm>
            <a:off x="9371615" y="1897950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Contacts</a:t>
            </a:r>
            <a:endParaRPr lang="en-PH" sz="1600" dirty="0"/>
          </a:p>
        </p:txBody>
      </p:sp>
      <p:sp>
        <p:nvSpPr>
          <p:cNvPr id="37" name="Rectangle 36"/>
          <p:cNvSpPr/>
          <p:nvPr/>
        </p:nvSpPr>
        <p:spPr>
          <a:xfrm>
            <a:off x="4107766" y="1883461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Account Settings</a:t>
            </a:r>
            <a:endParaRPr lang="en-PH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37867" y="2605262"/>
            <a:ext cx="37606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List of Chosen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 Laboratory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Long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Midterm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Final Exam</a:t>
            </a:r>
          </a:p>
          <a:p>
            <a:endParaRPr lang="en-PH" sz="1400" dirty="0">
              <a:solidFill>
                <a:schemeClr val="bg1"/>
              </a:solidFill>
            </a:endParaRPr>
          </a:p>
          <a:p>
            <a:r>
              <a:rPr lang="en-PH" sz="1400" dirty="0" smtClean="0">
                <a:solidFill>
                  <a:schemeClr val="bg1"/>
                </a:solidFill>
              </a:rPr>
              <a:t>FINAL GRADING SHEET</a:t>
            </a:r>
          </a:p>
          <a:p>
            <a:endParaRPr lang="en-PH" dirty="0"/>
          </a:p>
        </p:txBody>
      </p:sp>
      <p:sp>
        <p:nvSpPr>
          <p:cNvPr id="13" name="Right Brace 12"/>
          <p:cNvSpPr/>
          <p:nvPr/>
        </p:nvSpPr>
        <p:spPr>
          <a:xfrm>
            <a:off x="2756441" y="2919446"/>
            <a:ext cx="1867437" cy="1304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2103510" y="1854935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Home</a:t>
            </a:r>
            <a:endParaRPr lang="en-PH" sz="1400" dirty="0"/>
          </a:p>
        </p:txBody>
      </p:sp>
      <p:sp>
        <p:nvSpPr>
          <p:cNvPr id="15" name="Rectangle 14"/>
          <p:cNvSpPr/>
          <p:nvPr/>
        </p:nvSpPr>
        <p:spPr>
          <a:xfrm>
            <a:off x="4971343" y="3373327"/>
            <a:ext cx="4649273" cy="39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NAKA HYPERLINK TO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41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Modules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-418904" y="998807"/>
            <a:ext cx="11728525" cy="5430129"/>
            <a:chOff x="-305559" y="998807"/>
            <a:chExt cx="11728525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05559" y="1880544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Basic Electronics </a:t>
              </a:r>
              <a:r>
                <a:rPr lang="en-PH" sz="1400" b="1" dirty="0" err="1" smtClean="0"/>
                <a:t>BSCpE</a:t>
              </a:r>
              <a:r>
                <a:rPr lang="en-PH" sz="1400" b="1" dirty="0" smtClean="0"/>
                <a:t> III -1 Seatwork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8" y="2569533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023985" y="18814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Calendar</a:t>
            </a:r>
            <a:endParaRPr lang="en-PH" sz="1600" dirty="0"/>
          </a:p>
        </p:txBody>
      </p:sp>
      <p:sp>
        <p:nvSpPr>
          <p:cNvPr id="34" name="Rectangle 33"/>
          <p:cNvSpPr/>
          <p:nvPr/>
        </p:nvSpPr>
        <p:spPr>
          <a:xfrm>
            <a:off x="7697800" y="18960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Seat Plan Settings</a:t>
            </a:r>
            <a:endParaRPr lang="en-PH" sz="1050" dirty="0"/>
          </a:p>
        </p:txBody>
      </p:sp>
      <p:sp>
        <p:nvSpPr>
          <p:cNvPr id="35" name="Rectangle 34"/>
          <p:cNvSpPr/>
          <p:nvPr/>
        </p:nvSpPr>
        <p:spPr>
          <a:xfrm>
            <a:off x="9371615" y="1897950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Contacts</a:t>
            </a:r>
            <a:endParaRPr lang="en-PH" sz="1600" dirty="0"/>
          </a:p>
        </p:txBody>
      </p:sp>
      <p:sp>
        <p:nvSpPr>
          <p:cNvPr id="37" name="Rectangle 36"/>
          <p:cNvSpPr/>
          <p:nvPr/>
        </p:nvSpPr>
        <p:spPr>
          <a:xfrm>
            <a:off x="4107766" y="1883461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Account Settings</a:t>
            </a:r>
            <a:endParaRPr lang="en-PH" sz="1400" dirty="0"/>
          </a:p>
        </p:txBody>
      </p:sp>
      <p:sp>
        <p:nvSpPr>
          <p:cNvPr id="22" name="Rectangle 21"/>
          <p:cNvSpPr/>
          <p:nvPr/>
        </p:nvSpPr>
        <p:spPr>
          <a:xfrm>
            <a:off x="2103510" y="1854935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Home</a:t>
            </a:r>
            <a:endParaRPr lang="en-PH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5413"/>
              </p:ext>
            </p:extLst>
          </p:nvPr>
        </p:nvGraphicFramePr>
        <p:xfrm>
          <a:off x="444673" y="2637759"/>
          <a:ext cx="10682672" cy="367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3"/>
                <a:gridCol w="1610501"/>
                <a:gridCol w="966508"/>
                <a:gridCol w="1114754"/>
                <a:gridCol w="1123541"/>
                <a:gridCol w="1068267"/>
                <a:gridCol w="1068267"/>
                <a:gridCol w="1068267"/>
                <a:gridCol w="1068267"/>
                <a:gridCol w="1068267"/>
              </a:tblGrid>
              <a:tr h="434228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No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Student No.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aseline="0" dirty="0" smtClean="0"/>
                        <a:t> S#1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S#2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S#3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S#n</a:t>
                      </a:r>
                      <a:r>
                        <a:rPr lang="en-PH" dirty="0" smtClean="0"/>
                        <a:t>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Score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Total</a:t>
                      </a:r>
                      <a:r>
                        <a:rPr lang="en-PH" baseline="0" dirty="0" smtClean="0"/>
                        <a:t> Items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%</a:t>
                      </a:r>
                      <a:endParaRPr lang="en-PH" dirty="0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Admin Roles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1300766" y="1609859"/>
            <a:ext cx="96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* Adding and Removal of Students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07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Other Requirement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798490" y="798490"/>
            <a:ext cx="96333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Faculty should change password at first log on</a:t>
            </a:r>
          </a:p>
          <a:p>
            <a:pPr marL="342900" indent="-342900">
              <a:buAutoNum type="arabicPeriod"/>
            </a:pPr>
            <a:r>
              <a:rPr lang="en-PH" dirty="0" smtClean="0"/>
              <a:t>Computations for the spreadsheet / table for each module is to be done by this week for the  backend including the final grade sheet</a:t>
            </a:r>
          </a:p>
          <a:p>
            <a:pPr marL="342900" indent="-342900">
              <a:buAutoNum type="arabicPeriod"/>
            </a:pPr>
            <a:r>
              <a:rPr lang="en-PH" dirty="0" smtClean="0"/>
              <a:t>Adding and Removal of Student should be requested thru mail (yahoo or </a:t>
            </a:r>
            <a:r>
              <a:rPr lang="en-PH" dirty="0" err="1" smtClean="0"/>
              <a:t>gmail</a:t>
            </a:r>
            <a:r>
              <a:rPr lang="en-PH" dirty="0" smtClean="0"/>
              <a:t>) since we don’t have an email system yet for the OCR</a:t>
            </a:r>
          </a:p>
          <a:p>
            <a:pPr marL="342900" indent="-342900">
              <a:buAutoNum type="arabicPeriod"/>
            </a:pPr>
            <a:r>
              <a:rPr lang="en-PH" dirty="0" smtClean="0"/>
              <a:t>Pdf file should be converted to csv to text for the database</a:t>
            </a:r>
          </a:p>
          <a:p>
            <a:pPr marL="342900" indent="-342900">
              <a:buAutoNum type="arabicPeriod"/>
            </a:pPr>
            <a:r>
              <a:rPr lang="en-PH" dirty="0" smtClean="0"/>
              <a:t>For the final grading sheet , there should be a settings that can change the grading system just for in case no one or few passed the subject, the adviser can easily adjust the grade</a:t>
            </a:r>
          </a:p>
          <a:p>
            <a:pPr marL="342900" indent="-342900">
              <a:buAutoNum type="arabicPeriod"/>
            </a:pPr>
            <a:r>
              <a:rPr lang="en-PH" dirty="0" smtClean="0"/>
              <a:t>After each semester, there will be a survey type again for new settings and also records for last semester should be saved properly, Another suggestion is that there will be a download button for the grading sheet so they can have an offline copy of it</a:t>
            </a:r>
          </a:p>
          <a:p>
            <a:pPr marL="342900" indent="-342900">
              <a:buAutoNum type="arabicPeriod"/>
            </a:pPr>
            <a:r>
              <a:rPr lang="en-PH" dirty="0" smtClean="0"/>
              <a:t>On a long </a:t>
            </a:r>
            <a:r>
              <a:rPr lang="en-PH" dirty="0"/>
              <a:t>r</a:t>
            </a:r>
            <a:r>
              <a:rPr lang="en-PH" dirty="0" smtClean="0"/>
              <a:t>un, the website should have a server that’ll back up the data from time to time</a:t>
            </a:r>
          </a:p>
          <a:p>
            <a:pPr marL="342900" indent="-342900">
              <a:buAutoNum type="arabicPeriod"/>
            </a:pPr>
            <a:r>
              <a:rPr lang="en-PH" dirty="0" smtClean="0"/>
              <a:t> Project should be finished by the end of February or first week of March (HOPEFULLY)</a:t>
            </a:r>
          </a:p>
          <a:p>
            <a:r>
              <a:rPr lang="en-PH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case, you have questions regarding the project, don’t hesitate to pm me thru fb… </a:t>
            </a:r>
          </a:p>
          <a:p>
            <a:r>
              <a:rPr lang="en-PH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requesting for your support . This is not a simple project if you’ll read each slide as if you were coding .Thanks ! This is only my initial concept of the project. This is subject to changes. </a:t>
            </a: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486" y="1127982"/>
            <a:ext cx="9404723" cy="714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579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FACULTY PAGE. </a:t>
            </a:r>
            <a:r>
              <a:rPr lang="en-PH" sz="2400" dirty="0" smtClean="0"/>
              <a:t>(Wag </a:t>
            </a:r>
            <a:r>
              <a:rPr lang="en-PH" sz="2400" dirty="0" err="1" smtClean="0"/>
              <a:t>Pansinin</a:t>
            </a:r>
            <a:r>
              <a:rPr lang="en-PH" sz="2400" dirty="0" smtClean="0"/>
              <a:t> </a:t>
            </a:r>
            <a:r>
              <a:rPr lang="en-PH" sz="2400" dirty="0" err="1" smtClean="0"/>
              <a:t>ang</a:t>
            </a:r>
            <a:r>
              <a:rPr lang="en-PH" sz="2400" dirty="0" smtClean="0"/>
              <a:t> Page </a:t>
            </a:r>
            <a:r>
              <a:rPr lang="en-PH" sz="2400" dirty="0" err="1" smtClean="0"/>
              <a:t>na</a:t>
            </a:r>
            <a:r>
              <a:rPr lang="en-PH" sz="2400" dirty="0" smtClean="0"/>
              <a:t> to. )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267286" y="998807"/>
            <a:ext cx="11155680" cy="5430129"/>
            <a:chOff x="267286" y="998807"/>
            <a:chExt cx="11155680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7286" y="1885071"/>
              <a:ext cx="3799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>
                  <a:solidFill>
                    <a:schemeClr val="bg1"/>
                  </a:solidFill>
                </a:rPr>
                <a:t>Welcome 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Jojo</a:t>
              </a:r>
              <a:r>
                <a:rPr lang="en-PH" sz="1200" dirty="0" smtClean="0">
                  <a:solidFill>
                    <a:schemeClr val="bg1"/>
                  </a:solidFill>
                </a:rPr>
                <a:t> to PUP OCR!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Academic Year 2015-2016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870" y="2618266"/>
              <a:ext cx="37992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1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2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-Basic Electronics 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III-1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III-2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 -Microprocessor System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IV-3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IV-5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018" y="4654731"/>
              <a:ext cx="10574216" cy="16177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Explanation:</a:t>
              </a:r>
            </a:p>
            <a:p>
              <a:r>
                <a:rPr lang="en-PH" sz="1400" dirty="0" smtClean="0"/>
                <a:t>Bali </a:t>
              </a:r>
              <a:r>
                <a:rPr lang="en-PH" sz="1400" dirty="0" err="1" smtClean="0"/>
                <a:t>pag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ka</a:t>
              </a:r>
              <a:r>
                <a:rPr lang="en-PH" sz="1400" dirty="0" smtClean="0"/>
                <a:t> login ng professor , </a:t>
              </a:r>
              <a:r>
                <a:rPr lang="en-PH" sz="1400" dirty="0" err="1" smtClean="0"/>
                <a:t>makikita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nya</a:t>
              </a:r>
              <a:r>
                <a:rPr lang="en-PH" sz="1400" dirty="0"/>
                <a:t> </a:t>
              </a:r>
              <a:r>
                <a:rPr lang="en-PH" sz="1400" dirty="0" err="1" smtClean="0"/>
                <a:t>yung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ganyan</a:t>
              </a:r>
              <a:r>
                <a:rPr lang="en-PH" sz="1400" dirty="0" smtClean="0"/>
                <a:t> layout. </a:t>
              </a:r>
              <a:r>
                <a:rPr lang="en-PH" sz="1400" dirty="0" err="1" smtClean="0"/>
                <a:t>Pag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ni</a:t>
              </a:r>
              <a:r>
                <a:rPr lang="en-PH" sz="1400" dirty="0" smtClean="0"/>
                <a:t>-click </a:t>
              </a:r>
              <a:r>
                <a:rPr lang="en-PH" sz="1400" dirty="0" err="1" smtClean="0"/>
                <a:t>nya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yung</a:t>
              </a:r>
              <a:r>
                <a:rPr lang="en-PH" sz="1400" dirty="0" smtClean="0"/>
                <a:t> 2</a:t>
              </a:r>
              <a:r>
                <a:rPr lang="en-PH" sz="1400" baseline="30000" dirty="0" smtClean="0"/>
                <a:t>nd</a:t>
              </a:r>
              <a:r>
                <a:rPr lang="en-PH" sz="1400" dirty="0" smtClean="0"/>
                <a:t> semester , May </a:t>
              </a:r>
              <a:r>
                <a:rPr lang="en-PH" sz="1400" dirty="0" err="1" smtClean="0"/>
                <a:t>dalawang</a:t>
              </a:r>
              <a:r>
                <a:rPr lang="en-PH" sz="1400" dirty="0" smtClean="0"/>
                <a:t> options </a:t>
              </a:r>
              <a:r>
                <a:rPr lang="en-PH" sz="1400" dirty="0" err="1" smtClean="0"/>
                <a:t>eto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yun</a:t>
              </a:r>
              <a:endParaRPr lang="en-PH" sz="1400" dirty="0" smtClean="0"/>
            </a:p>
            <a:p>
              <a:pPr marL="342900" indent="-342900">
                <a:buAutoNum type="arabicPeriod"/>
              </a:pPr>
              <a:r>
                <a:rPr lang="en-PH" sz="1400" dirty="0" smtClean="0"/>
                <a:t>Yung subjects ay </a:t>
              </a:r>
              <a:r>
                <a:rPr lang="en-PH" sz="1400" dirty="0" err="1" smtClean="0"/>
                <a:t>nakatag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professor (</a:t>
              </a:r>
              <a:r>
                <a:rPr lang="en-PH" sz="1400" dirty="0" err="1" smtClean="0"/>
                <a:t>si</a:t>
              </a:r>
              <a:r>
                <a:rPr lang="en-PH" sz="1400" dirty="0" smtClean="0"/>
                <a:t> admin </a:t>
              </a:r>
              <a:r>
                <a:rPr lang="en-PH" sz="1400" dirty="0" err="1" smtClean="0"/>
                <a:t>gagawa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nyan</a:t>
              </a:r>
              <a:r>
                <a:rPr lang="en-PH" sz="1400" dirty="0" smtClean="0"/>
                <a:t> ng </a:t>
              </a:r>
              <a:r>
                <a:rPr lang="en-PH" sz="1400" dirty="0" err="1" smtClean="0"/>
                <a:t>pag</a:t>
              </a:r>
              <a:r>
                <a:rPr lang="en-PH" sz="1400" dirty="0" smtClean="0"/>
                <a:t> tag</a:t>
              </a:r>
              <a:r>
                <a:rPr lang="en-PH" sz="1400" dirty="0" smtClean="0"/>
                <a:t>) PERO </a:t>
              </a:r>
              <a:r>
                <a:rPr lang="en-PH" sz="1400" dirty="0" err="1" smtClean="0"/>
                <a:t>matrabaho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yan</a:t>
              </a:r>
              <a:endParaRPr lang="en-PH" sz="1400" dirty="0" smtClean="0"/>
            </a:p>
            <a:p>
              <a:pPr marL="342900" indent="-342900">
                <a:buAutoNum type="arabicPeriod"/>
              </a:pPr>
              <a:r>
                <a:rPr lang="en-PH" sz="1400" dirty="0" smtClean="0"/>
                <a:t>Si professor </a:t>
              </a:r>
              <a:r>
                <a:rPr lang="en-PH" sz="1400" dirty="0" err="1" smtClean="0"/>
                <a:t>ang</a:t>
              </a:r>
              <a:r>
                <a:rPr lang="en-PH" sz="1400" dirty="0" smtClean="0"/>
                <a:t> mag a-add ng subjects </a:t>
              </a:r>
              <a:r>
                <a:rPr lang="en-PH" sz="1400" dirty="0" err="1" smtClean="0"/>
                <a:t>na</a:t>
              </a:r>
              <a:r>
                <a:rPr lang="en-PH" sz="1400" dirty="0" smtClean="0"/>
                <a:t> assign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kanya</a:t>
              </a:r>
              <a:r>
                <a:rPr lang="en-PH" sz="1400" dirty="0" smtClean="0"/>
                <a:t> for the sem.</a:t>
              </a:r>
            </a:p>
            <a:p>
              <a:r>
                <a:rPr lang="en-PH" sz="1400" dirty="0" smtClean="0"/>
                <a:t>Mas scalable </a:t>
              </a:r>
              <a:r>
                <a:rPr lang="en-PH" sz="1400" dirty="0" err="1" smtClean="0"/>
                <a:t>ang</a:t>
              </a:r>
              <a:r>
                <a:rPr lang="en-PH" sz="1400" dirty="0" smtClean="0"/>
                <a:t> 2 and mas ok </a:t>
              </a:r>
              <a:r>
                <a:rPr lang="en-PH" sz="1400" dirty="0" err="1" smtClean="0"/>
                <a:t>kasi</a:t>
              </a:r>
              <a:r>
                <a:rPr lang="en-PH" sz="1400" dirty="0" smtClean="0"/>
                <a:t> mas </a:t>
              </a:r>
              <a:r>
                <a:rPr lang="en-PH" sz="1400" dirty="0" err="1" smtClean="0"/>
                <a:t>magagamit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talaga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nila</a:t>
              </a:r>
              <a:r>
                <a:rPr lang="en-PH" sz="1400" dirty="0" smtClean="0"/>
                <a:t> and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ngayon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wala</a:t>
              </a:r>
              <a:r>
                <a:rPr lang="en-PH" sz="1400" dirty="0" smtClean="0"/>
                <a:t> pang  faculty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engineering </a:t>
              </a:r>
              <a:r>
                <a:rPr lang="en-PH" sz="1400" dirty="0" err="1" smtClean="0"/>
                <a:t>ang</a:t>
              </a:r>
              <a:r>
                <a:rPr lang="en-PH" sz="1400" dirty="0" smtClean="0"/>
                <a:t> mag ta tag </a:t>
              </a:r>
              <a:r>
                <a:rPr lang="en-PH" sz="1400" dirty="0" err="1" smtClean="0"/>
                <a:t>kasi</a:t>
              </a:r>
              <a:r>
                <a:rPr lang="en-PH" sz="1400" dirty="0" smtClean="0"/>
                <a:t> di </a:t>
              </a:r>
              <a:r>
                <a:rPr lang="en-PH" sz="1400" dirty="0" err="1" smtClean="0"/>
                <a:t>yun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kasama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trabaho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nila</a:t>
              </a:r>
              <a:r>
                <a:rPr lang="en-PH" sz="1400" dirty="0" smtClean="0"/>
                <a:t> at </a:t>
              </a:r>
              <a:r>
                <a:rPr lang="en-PH" sz="1400" dirty="0" err="1" smtClean="0"/>
                <a:t>matrabaho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yun</a:t>
              </a:r>
              <a:r>
                <a:rPr lang="en-PH" sz="1400" dirty="0" smtClean="0"/>
                <a:t> SO NGAYON 2 TAYO</a:t>
              </a:r>
              <a:endParaRPr lang="en-PH" sz="1400" dirty="0" smtClean="0"/>
            </a:p>
            <a:p>
              <a:pPr algn="ctr"/>
              <a:endParaRPr lang="en-PH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0848" y="1885070"/>
              <a:ext cx="3799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>
                  <a:solidFill>
                    <a:schemeClr val="bg1"/>
                  </a:solidFill>
                </a:rPr>
                <a:t>Welcome 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Jojo</a:t>
              </a:r>
              <a:r>
                <a:rPr lang="en-PH" sz="1200" dirty="0" smtClean="0">
                  <a:solidFill>
                    <a:schemeClr val="bg1"/>
                  </a:solidFill>
                </a:rPr>
                <a:t> to PUP OCR!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54053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Academic Year 2015-2016</a:t>
              </a:r>
              <a:endParaRPr lang="en-PH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4053" y="2658685"/>
              <a:ext cx="3799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1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2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658462" y="3078736"/>
              <a:ext cx="2275716" cy="22617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100" dirty="0" smtClean="0"/>
                <a:t>+ Add Subjects</a:t>
              </a:r>
              <a:endParaRPr lang="en-PH" sz="1100" dirty="0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3066757" y="2658685"/>
              <a:ext cx="351692" cy="13646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545058" y="3191822"/>
              <a:ext cx="1318675" cy="213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Option 1</a:t>
              </a:r>
              <a:endParaRPr lang="en-PH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8501640" y="2628874"/>
              <a:ext cx="351692" cy="13944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043652" y="3238139"/>
              <a:ext cx="1318675" cy="213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Option 2</a:t>
              </a:r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7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69" y="480853"/>
            <a:ext cx="9404723" cy="1400530"/>
          </a:xfrm>
        </p:spPr>
        <p:txBody>
          <a:bodyPr/>
          <a:lstStyle/>
          <a:p>
            <a:r>
              <a:rPr lang="en-PH" dirty="0" smtClean="0"/>
              <a:t>Objective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77" y="1642232"/>
            <a:ext cx="10643211" cy="4530762"/>
          </a:xfrm>
        </p:spPr>
        <p:txBody>
          <a:bodyPr/>
          <a:lstStyle/>
          <a:p>
            <a:r>
              <a:rPr lang="en-PH" sz="2800" dirty="0" smtClean="0"/>
              <a:t>To create a scalable , user-friendly and a mobile responsive web-based class record system for the faculties of college of engineering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1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9060391" y="1741919"/>
            <a:ext cx="464234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148" y="255770"/>
            <a:ext cx="11227022" cy="778204"/>
          </a:xfrm>
        </p:spPr>
        <p:txBody>
          <a:bodyPr/>
          <a:lstStyle/>
          <a:p>
            <a:r>
              <a:rPr lang="en-PH" dirty="0" smtClean="0"/>
              <a:t>PROPOSED SYSTEM FLOW FOR FACULTY </a:t>
            </a:r>
            <a:endParaRPr lang="en-PH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48377" y="1725076"/>
            <a:ext cx="464234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428241" y="1436688"/>
            <a:ext cx="272893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FACULTY ACCOUNT PAGE</a:t>
            </a:r>
            <a:endParaRPr lang="en-PH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64007" y="1711009"/>
            <a:ext cx="464234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37511" y="1450756"/>
            <a:ext cx="295421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 SYSTEM</a:t>
            </a:r>
            <a:endParaRPr lang="en-PH" dirty="0"/>
          </a:p>
        </p:txBody>
      </p:sp>
      <p:sp>
        <p:nvSpPr>
          <p:cNvPr id="12" name="Rounded Rectangle 11"/>
          <p:cNvSpPr/>
          <p:nvPr/>
        </p:nvSpPr>
        <p:spPr>
          <a:xfrm>
            <a:off x="3395516" y="1443722"/>
            <a:ext cx="272893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SETTINGS PAGE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56449" y="2423212"/>
            <a:ext cx="10663310" cy="4234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Explanation ng </a:t>
            </a:r>
            <a:r>
              <a:rPr lang="en-PH" dirty="0" err="1" smtClean="0"/>
              <a:t>nasa</a:t>
            </a:r>
            <a:r>
              <a:rPr lang="en-PH" dirty="0" smtClean="0"/>
              <a:t> </a:t>
            </a:r>
            <a:r>
              <a:rPr lang="en-PH" dirty="0" err="1" smtClean="0"/>
              <a:t>taas</a:t>
            </a:r>
            <a:r>
              <a:rPr lang="en-PH" dirty="0" smtClean="0"/>
              <a:t>:</a:t>
            </a:r>
          </a:p>
          <a:p>
            <a:r>
              <a:rPr lang="en-PH" dirty="0"/>
              <a:t>	</a:t>
            </a:r>
            <a:r>
              <a:rPr lang="en-PH" dirty="0" smtClean="0"/>
              <a:t>From Login System -&gt; Once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Maverify</a:t>
            </a:r>
            <a:r>
              <a:rPr lang="en-PH" dirty="0" smtClean="0"/>
              <a:t> </a:t>
            </a:r>
            <a:r>
              <a:rPr lang="en-PH" dirty="0" err="1" smtClean="0"/>
              <a:t>pupunta</a:t>
            </a:r>
            <a:r>
              <a:rPr lang="en-PH" dirty="0" smtClean="0"/>
              <a:t> </a:t>
            </a:r>
            <a:r>
              <a:rPr lang="en-PH" dirty="0" err="1" smtClean="0"/>
              <a:t>sya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settings page. Para </a:t>
            </a:r>
            <a:r>
              <a:rPr lang="en-PH" dirty="0" err="1" smtClean="0"/>
              <a:t>saan</a:t>
            </a:r>
            <a:r>
              <a:rPr lang="en-PH" dirty="0" smtClean="0"/>
              <a:t> </a:t>
            </a:r>
            <a:r>
              <a:rPr lang="en-PH" dirty="0" err="1" smtClean="0"/>
              <a:t>yan</a:t>
            </a:r>
            <a:r>
              <a:rPr lang="en-PH" dirty="0" smtClean="0"/>
              <a:t>? Yan ay </a:t>
            </a:r>
            <a:r>
              <a:rPr lang="en-PH" dirty="0" err="1" smtClean="0"/>
              <a:t>parang</a:t>
            </a:r>
            <a:r>
              <a:rPr lang="en-PH" dirty="0" smtClean="0"/>
              <a:t> Survey ng SIS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hindi</a:t>
            </a:r>
            <a:r>
              <a:rPr lang="en-PH" dirty="0" smtClean="0"/>
              <a:t> </a:t>
            </a:r>
            <a:r>
              <a:rPr lang="en-PH" dirty="0" err="1" smtClean="0"/>
              <a:t>ka</a:t>
            </a:r>
            <a:r>
              <a:rPr lang="en-PH" dirty="0" smtClean="0"/>
              <a:t> </a:t>
            </a:r>
            <a:r>
              <a:rPr lang="en-PH" dirty="0" err="1" smtClean="0"/>
              <a:t>makakapunta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account mo unless </a:t>
            </a:r>
            <a:r>
              <a:rPr lang="en-PH" dirty="0" err="1" smtClean="0"/>
              <a:t>makapagbigay</a:t>
            </a:r>
            <a:r>
              <a:rPr lang="en-PH" dirty="0" smtClean="0"/>
              <a:t> </a:t>
            </a:r>
            <a:r>
              <a:rPr lang="en-PH" dirty="0" err="1" smtClean="0"/>
              <a:t>ka</a:t>
            </a:r>
            <a:r>
              <a:rPr lang="en-PH" dirty="0" smtClean="0"/>
              <a:t> ng settings for your class record . Gets? Then </a:t>
            </a:r>
            <a:r>
              <a:rPr lang="en-PH" dirty="0" err="1" smtClean="0"/>
              <a:t>makakapunta</a:t>
            </a:r>
            <a:r>
              <a:rPr lang="en-PH" dirty="0" smtClean="0"/>
              <a:t> </a:t>
            </a:r>
            <a:r>
              <a:rPr lang="en-PH" dirty="0" err="1" smtClean="0"/>
              <a:t>sya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faculty account </a:t>
            </a:r>
            <a:r>
              <a:rPr lang="en-PH" dirty="0" err="1" smtClean="0"/>
              <a:t>nya</a:t>
            </a:r>
            <a:r>
              <a:rPr lang="en-PH" dirty="0" smtClean="0"/>
              <a:t> consisting of different features </a:t>
            </a:r>
            <a:r>
              <a:rPr lang="en-PH" dirty="0" err="1" smtClean="0"/>
              <a:t>na</a:t>
            </a:r>
            <a:r>
              <a:rPr lang="en-PH" dirty="0" smtClean="0"/>
              <a:t> can be accessed thru tabs . Also, </a:t>
            </a:r>
            <a:r>
              <a:rPr lang="en-PH" dirty="0" err="1" smtClean="0"/>
              <a:t>nakalagay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isang</a:t>
            </a:r>
            <a:r>
              <a:rPr lang="en-PH" dirty="0" smtClean="0"/>
              <a:t> tab </a:t>
            </a:r>
            <a:r>
              <a:rPr lang="en-PH" dirty="0" err="1" smtClean="0"/>
              <a:t>yung</a:t>
            </a:r>
            <a:r>
              <a:rPr lang="en-PH" dirty="0" smtClean="0"/>
              <a:t> database ng class record for each section in different subjects </a:t>
            </a:r>
            <a:r>
              <a:rPr lang="en-PH" dirty="0" err="1" smtClean="0"/>
              <a:t>na</a:t>
            </a:r>
            <a:r>
              <a:rPr lang="en-PH" dirty="0" smtClean="0"/>
              <a:t> handle ng faculty.</a:t>
            </a:r>
          </a:p>
          <a:p>
            <a:endParaRPr lang="en-PH" dirty="0"/>
          </a:p>
          <a:p>
            <a:r>
              <a:rPr lang="en-PH" dirty="0" smtClean="0"/>
              <a:t>Limitation ng Class Record </a:t>
            </a:r>
            <a:r>
              <a:rPr lang="en-PH" dirty="0" err="1" smtClean="0"/>
              <a:t>Natin</a:t>
            </a:r>
            <a:r>
              <a:rPr lang="en-PH" dirty="0" smtClean="0"/>
              <a:t>: Bali </a:t>
            </a:r>
            <a:r>
              <a:rPr lang="en-PH" dirty="0" err="1" smtClean="0"/>
              <a:t>ang</a:t>
            </a:r>
            <a:r>
              <a:rPr lang="en-PH" dirty="0" smtClean="0"/>
              <a:t> I propose </a:t>
            </a:r>
            <a:r>
              <a:rPr lang="en-PH" dirty="0" err="1" smtClean="0"/>
              <a:t>ko</a:t>
            </a:r>
            <a:r>
              <a:rPr lang="en-PH" dirty="0" smtClean="0"/>
              <a:t> , </a:t>
            </a:r>
            <a:r>
              <a:rPr lang="en-PH" dirty="0" err="1" smtClean="0"/>
              <a:t>iisang</a:t>
            </a:r>
            <a:r>
              <a:rPr lang="en-PH" dirty="0" smtClean="0"/>
              <a:t> settings </a:t>
            </a:r>
            <a:r>
              <a:rPr lang="en-PH" dirty="0" err="1" smtClean="0"/>
              <a:t>lng</a:t>
            </a:r>
            <a:r>
              <a:rPr lang="en-PH" dirty="0" smtClean="0"/>
              <a:t> MUNA for all subjects since time constraint </a:t>
            </a:r>
            <a:r>
              <a:rPr lang="en-PH" dirty="0" err="1" smtClean="0"/>
              <a:t>tayo</a:t>
            </a:r>
            <a:r>
              <a:rPr lang="en-PH" dirty="0" smtClean="0"/>
              <a:t> &amp; pilot testing pa </a:t>
            </a:r>
            <a:r>
              <a:rPr lang="en-PH" dirty="0" err="1" smtClean="0"/>
              <a:t>lng</a:t>
            </a:r>
            <a:r>
              <a:rPr lang="en-PH" dirty="0" smtClean="0"/>
              <a:t> </a:t>
            </a:r>
            <a:r>
              <a:rPr lang="en-PH" dirty="0" err="1" smtClean="0"/>
              <a:t>naman</a:t>
            </a:r>
            <a:r>
              <a:rPr lang="en-PH" dirty="0" smtClean="0"/>
              <a:t>. </a:t>
            </a:r>
            <a:r>
              <a:rPr lang="en-PH" dirty="0" err="1" smtClean="0"/>
              <a:t>Kasi</a:t>
            </a:r>
            <a:r>
              <a:rPr lang="en-PH" dirty="0" smtClean="0"/>
              <a:t> kung </a:t>
            </a:r>
            <a:r>
              <a:rPr lang="en-PH" dirty="0" err="1" smtClean="0"/>
              <a:t>yung</a:t>
            </a:r>
            <a:r>
              <a:rPr lang="en-PH" dirty="0" smtClean="0"/>
              <a:t> different subjects different settings , </a:t>
            </a:r>
            <a:r>
              <a:rPr lang="en-PH" dirty="0" err="1" smtClean="0"/>
              <a:t>medyo</a:t>
            </a:r>
            <a:r>
              <a:rPr lang="en-PH" dirty="0" smtClean="0"/>
              <a:t> </a:t>
            </a:r>
            <a:r>
              <a:rPr lang="en-PH" dirty="0" err="1" smtClean="0"/>
              <a:t>matagal</a:t>
            </a:r>
            <a:r>
              <a:rPr lang="en-PH" dirty="0" smtClean="0"/>
              <a:t> unless </a:t>
            </a:r>
            <a:r>
              <a:rPr lang="en-PH" dirty="0" err="1" smtClean="0"/>
              <a:t>makapag</a:t>
            </a:r>
            <a:r>
              <a:rPr lang="en-PH" dirty="0" smtClean="0"/>
              <a:t> commit </a:t>
            </a:r>
            <a:r>
              <a:rPr lang="en-PH" dirty="0" err="1" smtClean="0"/>
              <a:t>tayo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kaya </a:t>
            </a:r>
            <a:r>
              <a:rPr lang="en-PH" dirty="0" err="1" smtClean="0"/>
              <a:t>natin</a:t>
            </a:r>
            <a:r>
              <a:rPr lang="en-PH" dirty="0" smtClean="0"/>
              <a:t> </a:t>
            </a:r>
            <a:r>
              <a:rPr lang="en-PH" dirty="0" err="1" smtClean="0"/>
              <a:t>yun</a:t>
            </a:r>
            <a:r>
              <a:rPr lang="en-PH" dirty="0" smtClean="0"/>
              <a:t>, </a:t>
            </a:r>
            <a:r>
              <a:rPr lang="en-PH" dirty="0" err="1" smtClean="0"/>
              <a:t>pero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ngayon</a:t>
            </a:r>
            <a:r>
              <a:rPr lang="en-PH" dirty="0" smtClean="0"/>
              <a:t> </a:t>
            </a:r>
            <a:r>
              <a:rPr lang="en-PH" dirty="0" err="1" smtClean="0"/>
              <a:t>yan</a:t>
            </a:r>
            <a:r>
              <a:rPr lang="en-PH" dirty="0" smtClean="0"/>
              <a:t> </a:t>
            </a:r>
            <a:r>
              <a:rPr lang="en-PH" dirty="0" err="1" smtClean="0"/>
              <a:t>muna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tingin</a:t>
            </a:r>
            <a:r>
              <a:rPr lang="en-PH" dirty="0" smtClean="0"/>
              <a:t> </a:t>
            </a:r>
            <a:r>
              <a:rPr lang="en-PH" dirty="0" err="1" smtClean="0"/>
              <a:t>ko</a:t>
            </a:r>
            <a:r>
              <a:rPr lang="en-PH" dirty="0" smtClean="0"/>
              <a:t>.</a:t>
            </a:r>
            <a:endParaRPr lang="en-PH" dirty="0" smtClean="0"/>
          </a:p>
          <a:p>
            <a:pPr algn="ctr"/>
            <a:endParaRPr lang="en-PH" dirty="0"/>
          </a:p>
        </p:txBody>
      </p:sp>
      <p:sp>
        <p:nvSpPr>
          <p:cNvPr id="10" name="Rounded Rectangle 9"/>
          <p:cNvSpPr/>
          <p:nvPr/>
        </p:nvSpPr>
        <p:spPr>
          <a:xfrm>
            <a:off x="9524625" y="1436687"/>
            <a:ext cx="231126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CLASS RECORD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1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LOGIN SYSTEM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6516708" y="2138289"/>
            <a:ext cx="4417455" cy="3889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DESCRIPTION BOX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2163651" y="2614411"/>
            <a:ext cx="3271234" cy="270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2176530" y="3009691"/>
            <a:ext cx="3271234" cy="270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876358" y="2595750"/>
            <a:ext cx="15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Username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358" y="2982359"/>
            <a:ext cx="15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Password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25323" y="3474192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Submit</a:t>
            </a:r>
            <a:endParaRPr lang="en-PH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876358" y="4082801"/>
            <a:ext cx="4558527" cy="1986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AVP - TUTORIAL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(1)-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2929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r>
              <a:rPr lang="en-PH" sz="1600" dirty="0" smtClean="0"/>
              <a:t>Enter Number of Handled Subjects for this Semester: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7688687" y="3968823"/>
            <a:ext cx="1056068" cy="376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Ex. “2”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62450" y="4646170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2237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(2)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2929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Please Enter the Name of the Subject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2459863" y="3588698"/>
            <a:ext cx="6259133" cy="376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1. Electronics 1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62450" y="4646170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459863" y="4015682"/>
            <a:ext cx="6259133" cy="376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2. Subject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85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(3)-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4"/>
            <a:ext cx="6787165" cy="3728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Please Enter the Sections Per Subjects</a:t>
            </a:r>
          </a:p>
          <a:p>
            <a:r>
              <a:rPr lang="en-PH" sz="1400" b="1" dirty="0" smtClean="0"/>
              <a:t>Electronics I</a:t>
            </a:r>
          </a:p>
          <a:p>
            <a:endParaRPr lang="en-PH" sz="1400" b="1" dirty="0" smtClean="0"/>
          </a:p>
          <a:p>
            <a:endParaRPr lang="en-PH" sz="1400" b="1" dirty="0"/>
          </a:p>
          <a:p>
            <a:r>
              <a:rPr lang="en-PH" sz="1400" b="1" dirty="0" smtClean="0"/>
              <a:t>Subject 2</a:t>
            </a:r>
            <a:endParaRPr lang="en-PH" sz="1400" b="1" dirty="0"/>
          </a:p>
          <a:p>
            <a:endParaRPr lang="en-PH" sz="1400" b="1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2459861" y="3724575"/>
            <a:ext cx="5937164" cy="251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err="1" smtClean="0"/>
              <a:t>MultiSelect</a:t>
            </a:r>
            <a:r>
              <a:rPr lang="en-PH" sz="1400" dirty="0" smtClean="0"/>
              <a:t> Form 1. Example </a:t>
            </a:r>
            <a:r>
              <a:rPr lang="en-PH" sz="1400" dirty="0" err="1" smtClean="0"/>
              <a:t>BSCpE</a:t>
            </a:r>
            <a:r>
              <a:rPr lang="en-PH" sz="1400" dirty="0" smtClean="0"/>
              <a:t> III-1, </a:t>
            </a:r>
            <a:r>
              <a:rPr lang="en-PH" sz="1400" dirty="0" err="1" smtClean="0"/>
              <a:t>BSCpE</a:t>
            </a:r>
            <a:r>
              <a:rPr lang="en-PH" sz="1400" dirty="0" smtClean="0"/>
              <a:t> III-5 </a:t>
            </a:r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23662" y="4801708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59861" y="4403157"/>
            <a:ext cx="5937164" cy="251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err="1" smtClean="0"/>
              <a:t>MultiSelect</a:t>
            </a:r>
            <a:r>
              <a:rPr lang="en-PH" sz="1400" dirty="0" smtClean="0"/>
              <a:t> Form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28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(4)-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36766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00" dirty="0" smtClean="0"/>
          </a:p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Upload Class List</a:t>
            </a:r>
          </a:p>
          <a:p>
            <a:r>
              <a:rPr lang="en-PH" sz="1400" b="1" dirty="0" smtClean="0"/>
              <a:t>Electronics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err="1" smtClean="0"/>
              <a:t>BSCpE</a:t>
            </a:r>
            <a:r>
              <a:rPr lang="en-PH" sz="1400" b="1" dirty="0" smtClean="0"/>
              <a:t> III-1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err="1" smtClean="0"/>
              <a:t>BSCpE</a:t>
            </a:r>
            <a:r>
              <a:rPr lang="en-PH" sz="1400" b="1" dirty="0" smtClean="0"/>
              <a:t> III-5</a:t>
            </a:r>
          </a:p>
          <a:p>
            <a:endParaRPr lang="en-PH" sz="1400" b="1" dirty="0"/>
          </a:p>
          <a:p>
            <a:r>
              <a:rPr lang="en-PH" sz="1400" b="1" dirty="0" smtClean="0"/>
              <a:t>Subject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smtClean="0"/>
              <a:t>Section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smtClean="0"/>
              <a:t>Section 2.2</a:t>
            </a:r>
            <a:endParaRPr lang="en-PH" sz="1400" b="1" dirty="0"/>
          </a:p>
          <a:p>
            <a:endParaRPr lang="en-PH" sz="1400" b="1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3799265" y="3456811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13257" y="5068688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799265" y="3698157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2" name="Rounded Rectangle 11"/>
          <p:cNvSpPr/>
          <p:nvPr/>
        </p:nvSpPr>
        <p:spPr>
          <a:xfrm>
            <a:off x="5787264" y="3456811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  <p:sp>
        <p:nvSpPr>
          <p:cNvPr id="14" name="Rounded Rectangle 13"/>
          <p:cNvSpPr/>
          <p:nvPr/>
        </p:nvSpPr>
        <p:spPr>
          <a:xfrm>
            <a:off x="5787263" y="3698157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  <p:sp>
        <p:nvSpPr>
          <p:cNvPr id="16" name="Rounded Rectangle 15"/>
          <p:cNvSpPr/>
          <p:nvPr/>
        </p:nvSpPr>
        <p:spPr>
          <a:xfrm>
            <a:off x="3829671" y="4341085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7" name="Rounded Rectangle 16"/>
          <p:cNvSpPr/>
          <p:nvPr/>
        </p:nvSpPr>
        <p:spPr>
          <a:xfrm>
            <a:off x="3829671" y="4582431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8" name="Rounded Rectangle 17"/>
          <p:cNvSpPr/>
          <p:nvPr/>
        </p:nvSpPr>
        <p:spPr>
          <a:xfrm>
            <a:off x="5817670" y="4341085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  <p:sp>
        <p:nvSpPr>
          <p:cNvPr id="19" name="Rounded Rectangle 18"/>
          <p:cNvSpPr/>
          <p:nvPr/>
        </p:nvSpPr>
        <p:spPr>
          <a:xfrm>
            <a:off x="5817669" y="4582431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99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(5)-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</a:t>
            </a:r>
            <a:r>
              <a:rPr lang="en-PH" dirty="0" smtClean="0"/>
              <a:t>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36766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00" dirty="0" smtClean="0"/>
          </a:p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Select Module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626136" y="5625785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41311" y="3480821"/>
            <a:ext cx="3812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Attendance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Assignment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Seatwork / Exercises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Laboratory Activity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Quizzes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Long Exam 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Midterm Exam 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Final Exam</a:t>
            </a:r>
          </a:p>
        </p:txBody>
      </p:sp>
      <p:sp>
        <p:nvSpPr>
          <p:cNvPr id="9" name="Oval 8"/>
          <p:cNvSpPr/>
          <p:nvPr/>
        </p:nvSpPr>
        <p:spPr>
          <a:xfrm>
            <a:off x="3599644" y="3567448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3622180" y="4773776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/>
          <p:cNvSpPr/>
          <p:nvPr/>
        </p:nvSpPr>
        <p:spPr>
          <a:xfrm>
            <a:off x="3612520" y="4289860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/>
          <p:cNvSpPr/>
          <p:nvPr/>
        </p:nvSpPr>
        <p:spPr>
          <a:xfrm>
            <a:off x="3618961" y="5026346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3615742" y="5245998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/>
          <p:cNvSpPr/>
          <p:nvPr/>
        </p:nvSpPr>
        <p:spPr>
          <a:xfrm>
            <a:off x="3599643" y="3785429"/>
            <a:ext cx="193183" cy="1931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/>
          <p:cNvSpPr/>
          <p:nvPr/>
        </p:nvSpPr>
        <p:spPr>
          <a:xfrm>
            <a:off x="3610374" y="4015103"/>
            <a:ext cx="193183" cy="1931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/>
          <p:cNvSpPr/>
          <p:nvPr/>
        </p:nvSpPr>
        <p:spPr>
          <a:xfrm>
            <a:off x="3599642" y="4531818"/>
            <a:ext cx="193183" cy="1931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6091707" y="3506390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10%</a:t>
            </a:r>
            <a:endParaRPr lang="en-PH" dirty="0"/>
          </a:p>
        </p:txBody>
      </p:sp>
      <p:sp>
        <p:nvSpPr>
          <p:cNvPr id="27" name="Rounded Rectangle 26"/>
          <p:cNvSpPr/>
          <p:nvPr/>
        </p:nvSpPr>
        <p:spPr>
          <a:xfrm>
            <a:off x="6104586" y="3748938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ounded Rectangle 27"/>
          <p:cNvSpPr/>
          <p:nvPr/>
        </p:nvSpPr>
        <p:spPr>
          <a:xfrm>
            <a:off x="6104586" y="4022453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ounded Rectangle 28"/>
          <p:cNvSpPr/>
          <p:nvPr/>
        </p:nvSpPr>
        <p:spPr>
          <a:xfrm>
            <a:off x="6117465" y="4265001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20%</a:t>
            </a:r>
            <a:endParaRPr lang="en-PH" dirty="0"/>
          </a:p>
        </p:txBody>
      </p:sp>
      <p:sp>
        <p:nvSpPr>
          <p:cNvPr id="30" name="Rounded Rectangle 29"/>
          <p:cNvSpPr/>
          <p:nvPr/>
        </p:nvSpPr>
        <p:spPr>
          <a:xfrm>
            <a:off x="6091707" y="4507549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ounded Rectangle 30"/>
          <p:cNvSpPr/>
          <p:nvPr/>
        </p:nvSpPr>
        <p:spPr>
          <a:xfrm>
            <a:off x="6104586" y="4750097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20%</a:t>
            </a:r>
            <a:endParaRPr lang="en-PH" dirty="0"/>
          </a:p>
        </p:txBody>
      </p:sp>
      <p:sp>
        <p:nvSpPr>
          <p:cNvPr id="32" name="Rounded Rectangle 31"/>
          <p:cNvSpPr/>
          <p:nvPr/>
        </p:nvSpPr>
        <p:spPr>
          <a:xfrm>
            <a:off x="6104586" y="4994574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25%</a:t>
            </a:r>
            <a:endParaRPr lang="en-PH" dirty="0"/>
          </a:p>
        </p:txBody>
      </p:sp>
      <p:sp>
        <p:nvSpPr>
          <p:cNvPr id="33" name="Rounded Rectangle 32"/>
          <p:cNvSpPr/>
          <p:nvPr/>
        </p:nvSpPr>
        <p:spPr>
          <a:xfrm>
            <a:off x="6117465" y="5237122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25%</a:t>
            </a:r>
            <a:endParaRPr lang="en-PH" dirty="0"/>
          </a:p>
        </p:txBody>
      </p:sp>
      <p:sp>
        <p:nvSpPr>
          <p:cNvPr id="13" name="Right Brace 12"/>
          <p:cNvSpPr/>
          <p:nvPr/>
        </p:nvSpPr>
        <p:spPr>
          <a:xfrm>
            <a:off x="8013581" y="3231926"/>
            <a:ext cx="1387996" cy="24570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/>
          <p:cNvSpPr txBox="1"/>
          <p:nvPr/>
        </p:nvSpPr>
        <p:spPr>
          <a:xfrm>
            <a:off x="9537969" y="3296992"/>
            <a:ext cx="1679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Assuming </a:t>
            </a:r>
            <a:r>
              <a:rPr lang="en-PH" sz="1200" dirty="0" err="1" smtClean="0">
                <a:solidFill>
                  <a:schemeClr val="bg1"/>
                </a:solidFill>
              </a:rPr>
              <a:t>na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pinili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niya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yung</a:t>
            </a:r>
            <a:r>
              <a:rPr lang="en-PH" sz="1200" dirty="0" smtClean="0">
                <a:solidFill>
                  <a:schemeClr val="bg1"/>
                </a:solidFill>
              </a:rPr>
              <a:t> res </a:t>
            </a:r>
            <a:r>
              <a:rPr lang="en-PH" sz="1200" dirty="0" err="1" smtClean="0">
                <a:solidFill>
                  <a:schemeClr val="bg1"/>
                </a:solidFill>
              </a:rPr>
              <a:t>bali</a:t>
            </a:r>
            <a:r>
              <a:rPr lang="en-PH" sz="1200" dirty="0" smtClean="0">
                <a:solidFill>
                  <a:schemeClr val="bg1"/>
                </a:solidFill>
              </a:rPr>
              <a:t> disabled </a:t>
            </a:r>
            <a:r>
              <a:rPr lang="en-PH" sz="1200" dirty="0" err="1" smtClean="0">
                <a:solidFill>
                  <a:schemeClr val="bg1"/>
                </a:solidFill>
              </a:rPr>
              <a:t>na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yung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iba</a:t>
            </a:r>
            <a:r>
              <a:rPr lang="en-PH" sz="1200" dirty="0" smtClean="0">
                <a:solidFill>
                  <a:schemeClr val="bg1"/>
                </a:solidFill>
              </a:rPr>
              <a:t>, </a:t>
            </a:r>
            <a:r>
              <a:rPr lang="en-PH" sz="1200" dirty="0" err="1" smtClean="0">
                <a:solidFill>
                  <a:schemeClr val="bg1"/>
                </a:solidFill>
              </a:rPr>
              <a:t>dapat</a:t>
            </a:r>
            <a:r>
              <a:rPr lang="en-PH" sz="1200" dirty="0" smtClean="0">
                <a:solidFill>
                  <a:schemeClr val="bg1"/>
                </a:solidFill>
              </a:rPr>
              <a:t> may validation </a:t>
            </a:r>
            <a:r>
              <a:rPr lang="en-PH" sz="1200" dirty="0" err="1" smtClean="0">
                <a:solidFill>
                  <a:schemeClr val="bg1"/>
                </a:solidFill>
              </a:rPr>
              <a:t>na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ang</a:t>
            </a:r>
            <a:r>
              <a:rPr lang="en-PH" sz="1200" dirty="0" smtClean="0">
                <a:solidFill>
                  <a:schemeClr val="bg1"/>
                </a:solidFill>
              </a:rPr>
              <a:t> total </a:t>
            </a:r>
            <a:r>
              <a:rPr lang="en-PH" sz="1200" dirty="0" err="1" smtClean="0">
                <a:solidFill>
                  <a:schemeClr val="bg1"/>
                </a:solidFill>
              </a:rPr>
              <a:t>dapat</a:t>
            </a:r>
            <a:r>
              <a:rPr lang="en-PH" sz="1200" dirty="0" smtClean="0">
                <a:solidFill>
                  <a:schemeClr val="bg1"/>
                </a:solidFill>
              </a:rPr>
              <a:t> ay 100 . If not, reset </a:t>
            </a:r>
            <a:r>
              <a:rPr lang="en-PH" sz="1200" dirty="0" err="1" smtClean="0">
                <a:solidFill>
                  <a:schemeClr val="bg1"/>
                </a:solidFill>
              </a:rPr>
              <a:t>ullit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lahat</a:t>
            </a:r>
            <a:r>
              <a:rPr lang="en-PH" sz="1200" dirty="0" smtClean="0">
                <a:solidFill>
                  <a:schemeClr val="bg1"/>
                </a:solidFill>
              </a:rPr>
              <a:t> ng fields</a:t>
            </a:r>
            <a:endParaRPr lang="en-P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1097</Words>
  <Application>Microsoft Office PowerPoint</Application>
  <PresentationFormat>Widescreen</PresentationFormat>
  <Paragraphs>325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PowerPoint Presentation</vt:lpstr>
      <vt:lpstr>Objective</vt:lpstr>
      <vt:lpstr>PROPOSED SYSTEM FLOW FOR FACULTY </vt:lpstr>
      <vt:lpstr>LOGIN SYSTEM</vt:lpstr>
      <vt:lpstr>SETTINGS SECTION (1)- </vt:lpstr>
      <vt:lpstr>SETTINGS SECTION (2) </vt:lpstr>
      <vt:lpstr>SETTINGS SECTION (3)- </vt:lpstr>
      <vt:lpstr>SETTINGS SECTION (4)- </vt:lpstr>
      <vt:lpstr>SETTINGS SECTION (5)- </vt:lpstr>
      <vt:lpstr>SETTINGS SECTION (6)- </vt:lpstr>
      <vt:lpstr>FACULTY PAGE</vt:lpstr>
      <vt:lpstr>CLASS RECORD </vt:lpstr>
      <vt:lpstr>Modules</vt:lpstr>
      <vt:lpstr>Admin Roles</vt:lpstr>
      <vt:lpstr>Other Requirement</vt:lpstr>
      <vt:lpstr>FACULTY PAGE. (Wag Pansinin ang Page na to.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Nolasco</dc:creator>
  <cp:lastModifiedBy>John Michael Nolasco</cp:lastModifiedBy>
  <cp:revision>23</cp:revision>
  <dcterms:created xsi:type="dcterms:W3CDTF">2016-01-08T08:41:41Z</dcterms:created>
  <dcterms:modified xsi:type="dcterms:W3CDTF">2016-01-09T08:18:15Z</dcterms:modified>
</cp:coreProperties>
</file>