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3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09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3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5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05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0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99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EDB6-1016-4ED1-9CB7-6C3B394FC2D2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C6A4-FD3D-4D87-985D-290E34AF2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59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929" r="926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3" y="2011418"/>
            <a:ext cx="1948941" cy="1993024"/>
          </a:xfrm>
          <a:prstGeom prst="rect">
            <a:avLst/>
          </a:prstGeom>
        </p:spPr>
      </p:pic>
      <p:sp>
        <p:nvSpPr>
          <p:cNvPr id="6" name="Texto Explicativo Retangular 5"/>
          <p:cNvSpPr/>
          <p:nvPr/>
        </p:nvSpPr>
        <p:spPr>
          <a:xfrm>
            <a:off x="715805" y="819056"/>
            <a:ext cx="1713187" cy="95644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Ola</a:t>
            </a:r>
            <a:r>
              <a:rPr lang="pt-BR" dirty="0" smtClean="0"/>
              <a:t> tudo bem?</a:t>
            </a:r>
            <a:endParaRPr lang="pt-BR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718821" y="819056"/>
            <a:ext cx="1713187" cy="95644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Meu nome é </a:t>
            </a:r>
          </a:p>
          <a:p>
            <a:pPr algn="ctr"/>
            <a:r>
              <a:rPr lang="pt-BR" dirty="0" smtClean="0"/>
              <a:t>Marcelo.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715805" y="819056"/>
            <a:ext cx="1713187" cy="95644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aprender </a:t>
            </a:r>
          </a:p>
          <a:p>
            <a:pPr algn="ctr"/>
            <a:r>
              <a:rPr lang="pt-BR" dirty="0" smtClean="0"/>
              <a:t>A fazer contas?</a:t>
            </a:r>
            <a:endParaRPr lang="pt-BR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715805" y="819056"/>
            <a:ext cx="1713187" cy="95644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Quanto é </a:t>
            </a:r>
          </a:p>
          <a:p>
            <a:pPr algn="ctr"/>
            <a:r>
              <a:rPr lang="pt-BR" dirty="0" smtClean="0"/>
              <a:t>4+4?</a:t>
            </a:r>
            <a:endParaRPr lang="pt-BR" dirty="0"/>
          </a:p>
        </p:txBody>
      </p:sp>
      <p:sp>
        <p:nvSpPr>
          <p:cNvPr id="11" name="Fluxograma: Processo Alternativo 10"/>
          <p:cNvSpPr/>
          <p:nvPr/>
        </p:nvSpPr>
        <p:spPr>
          <a:xfrm>
            <a:off x="3080657" y="1153886"/>
            <a:ext cx="2133600" cy="1524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você falou que </a:t>
            </a:r>
          </a:p>
          <a:p>
            <a:pPr algn="ctr"/>
            <a:r>
              <a:rPr lang="pt-BR" dirty="0" smtClean="0"/>
              <a:t>4+4 é 8 </a:t>
            </a:r>
          </a:p>
          <a:p>
            <a:pPr algn="ctr"/>
            <a:r>
              <a:rPr lang="pt-BR" dirty="0" smtClean="0"/>
              <a:t>você acertou.</a:t>
            </a:r>
          </a:p>
          <a:p>
            <a:pPr algn="ctr"/>
            <a:r>
              <a:rPr lang="pt-BR" dirty="0" smtClean="0"/>
              <a:t>Parabéns.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4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Lab0-00</dc:creator>
  <cp:lastModifiedBy>Lab0-00</cp:lastModifiedBy>
  <cp:revision>4</cp:revision>
  <dcterms:created xsi:type="dcterms:W3CDTF">2023-03-15T00:45:28Z</dcterms:created>
  <dcterms:modified xsi:type="dcterms:W3CDTF">2023-03-15T01:16:32Z</dcterms:modified>
</cp:coreProperties>
</file>