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10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05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684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675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32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096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0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13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719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89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58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274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37270-302C-4926-B0DE-5C5ACCCA4430}" type="datetimeFigureOut">
              <a:rPr lang="ko-KR" altLang="en-US" smtClean="0"/>
              <a:pPr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DAE4-AE4F-42E8-A626-26AE6B76A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585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1427" b="84232"/>
          <a:stretch/>
        </p:blipFill>
        <p:spPr>
          <a:xfrm>
            <a:off x="1817086" y="129792"/>
            <a:ext cx="5071131" cy="89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64024"/>
            <a:ext cx="7818120" cy="609397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300" b="1" dirty="0" smtClean="0"/>
              <a:t>PRDT_</a:t>
            </a:r>
            <a:r>
              <a:rPr lang="ko-KR" altLang="en-US" sz="1300" b="1" dirty="0" smtClean="0"/>
              <a:t>카테고리</a:t>
            </a:r>
            <a:r>
              <a:rPr lang="en-US" altLang="ko-KR" sz="1300" b="1" dirty="0" smtClean="0"/>
              <a:t> / </a:t>
            </a:r>
            <a:r>
              <a:rPr lang="ko-KR" altLang="en-US" sz="1300" b="1" dirty="0" smtClean="0"/>
              <a:t>카테고리 내 전체상품</a:t>
            </a:r>
            <a:endParaRPr lang="en-US" altLang="ko-KR" sz="1300" b="1" dirty="0" smtClean="0"/>
          </a:p>
          <a:p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기존 상품</a:t>
            </a:r>
            <a:r>
              <a:rPr lang="en-US" altLang="ko-KR" sz="1300" b="1" dirty="0" smtClean="0"/>
              <a:t>info, rank</a:t>
            </a:r>
            <a:r>
              <a:rPr lang="ko-KR" altLang="en-US" sz="1300" b="1" dirty="0" smtClean="0"/>
              <a:t> 테이블 통합해서 하나로</a:t>
            </a:r>
            <a:r>
              <a:rPr lang="en-US" altLang="ko-KR" sz="1300" b="1" dirty="0" smtClean="0"/>
              <a:t>)</a:t>
            </a:r>
          </a:p>
          <a:p>
            <a:pPr lvl="1"/>
            <a:r>
              <a:rPr lang="ko-KR" altLang="en-US" sz="1300" dirty="0" err="1" smtClean="0"/>
              <a:t>상품코드</a:t>
            </a:r>
            <a:endParaRPr lang="en-US" altLang="ko-KR" sz="1300" dirty="0" smtClean="0"/>
          </a:p>
          <a:p>
            <a:pPr lvl="1"/>
            <a:r>
              <a:rPr lang="ko-KR" altLang="en-US" sz="1300" dirty="0" err="1" smtClean="0"/>
              <a:t>브랜드코드</a:t>
            </a:r>
            <a:endParaRPr lang="en-US" altLang="ko-KR" sz="1300" dirty="0" smtClean="0"/>
          </a:p>
          <a:p>
            <a:pPr lvl="1"/>
            <a:r>
              <a:rPr lang="ko-KR" altLang="en-US" sz="1300" dirty="0" smtClean="0"/>
              <a:t>상품이름</a:t>
            </a:r>
            <a:endParaRPr lang="en-US" altLang="ko-KR" sz="1300" dirty="0" smtClean="0"/>
          </a:p>
          <a:p>
            <a:pPr lvl="1"/>
            <a:r>
              <a:rPr lang="en-US" altLang="ko-KR" sz="1300" dirty="0" smtClean="0"/>
              <a:t>      </a:t>
            </a:r>
            <a:r>
              <a:rPr lang="ko-KR" altLang="en-US" sz="1300" dirty="0" smtClean="0"/>
              <a:t>상품코드로 재 접근</a:t>
            </a:r>
            <a:endParaRPr lang="en-US" altLang="ko-KR" sz="1300" dirty="0" smtClean="0"/>
          </a:p>
          <a:p>
            <a:pPr lvl="1"/>
            <a:r>
              <a:rPr lang="en-US" altLang="ko-KR" sz="1300" dirty="0" smtClean="0"/>
              <a:t>	</a:t>
            </a:r>
            <a:r>
              <a:rPr lang="ko-KR" altLang="en-US" sz="1300" dirty="0" err="1" smtClean="0"/>
              <a:t>상품성별</a:t>
            </a:r>
            <a:endParaRPr lang="en-US" altLang="ko-KR" sz="1300" dirty="0" smtClean="0"/>
          </a:p>
          <a:p>
            <a:pPr lvl="1"/>
            <a:r>
              <a:rPr lang="ko-KR" altLang="en-US" sz="1300" dirty="0" err="1" smtClean="0"/>
              <a:t>적재날짜</a:t>
            </a:r>
            <a:endParaRPr lang="en-US" altLang="ko-KR" sz="1300" dirty="0"/>
          </a:p>
          <a:p>
            <a:endParaRPr lang="en-US" altLang="ko-KR" sz="1300" b="1" dirty="0" smtClean="0"/>
          </a:p>
          <a:p>
            <a:r>
              <a:rPr lang="en-US" altLang="ko-KR" sz="1300" b="1" dirty="0" smtClean="0"/>
              <a:t>PRDT_IMG</a:t>
            </a:r>
          </a:p>
          <a:p>
            <a:pPr lvl="1"/>
            <a:r>
              <a:rPr lang="ko-KR" altLang="en-US" sz="1300" dirty="0" smtClean="0"/>
              <a:t>상품코드</a:t>
            </a:r>
            <a:endParaRPr lang="en-US" altLang="ko-KR" sz="1300" dirty="0" smtClean="0"/>
          </a:p>
          <a:p>
            <a:pPr lvl="1"/>
            <a:r>
              <a:rPr lang="ko-KR" altLang="en-US" sz="1300" dirty="0" smtClean="0"/>
              <a:t>상품이미지링크</a:t>
            </a:r>
            <a:endParaRPr lang="en-US" altLang="ko-KR" sz="1300" dirty="0" smtClean="0"/>
          </a:p>
          <a:p>
            <a:pPr lvl="1"/>
            <a:r>
              <a:rPr lang="ko-KR" altLang="en-US" sz="1300" dirty="0" smtClean="0"/>
              <a:t>상품이미지</a:t>
            </a:r>
            <a:endParaRPr lang="en-US" altLang="ko-KR" sz="1300" dirty="0" smtClean="0"/>
          </a:p>
          <a:p>
            <a:pPr lvl="1"/>
            <a:r>
              <a:rPr lang="en-US" altLang="ko-KR" sz="1300" dirty="0"/>
              <a:t>HUE</a:t>
            </a:r>
          </a:p>
          <a:p>
            <a:pPr lvl="1"/>
            <a:r>
              <a:rPr lang="en-US" altLang="ko-KR" sz="1300" dirty="0"/>
              <a:t>SATURATION</a:t>
            </a:r>
          </a:p>
          <a:p>
            <a:pPr lvl="1"/>
            <a:r>
              <a:rPr lang="en-US" altLang="ko-KR" sz="1300" dirty="0" smtClean="0"/>
              <a:t>VALUE</a:t>
            </a:r>
            <a:endParaRPr lang="en-US" altLang="ko-KR" sz="1300" dirty="0"/>
          </a:p>
          <a:p>
            <a:endParaRPr lang="en-US" altLang="ko-KR" sz="1300" b="1" dirty="0" smtClean="0"/>
          </a:p>
          <a:p>
            <a:r>
              <a:rPr lang="en-US" altLang="ko-KR" sz="1300" b="1" dirty="0" smtClean="0"/>
              <a:t>BRAND_RANK / </a:t>
            </a:r>
            <a:r>
              <a:rPr lang="ko-KR" altLang="en-US" sz="1300" b="1" dirty="0" smtClean="0"/>
              <a:t>월간 </a:t>
            </a:r>
            <a:r>
              <a:rPr lang="en-US" altLang="ko-KR" sz="1300" b="1" dirty="0" smtClean="0"/>
              <a:t>/ </a:t>
            </a:r>
            <a:r>
              <a:rPr lang="ko-KR" altLang="en-US" sz="1300" b="1" dirty="0" smtClean="0"/>
              <a:t>인기도 → 컬럼 버리고 다시 쓸까</a:t>
            </a:r>
            <a:endParaRPr lang="en-US" altLang="ko-KR" sz="1300" b="1" dirty="0" smtClean="0"/>
          </a:p>
          <a:p>
            <a:pPr lvl="1"/>
            <a:r>
              <a:rPr lang="ko-KR" altLang="en-US" sz="1300" dirty="0" err="1" smtClean="0"/>
              <a:t>브랜드코드</a:t>
            </a:r>
            <a:endParaRPr lang="en-US" altLang="ko-KR" sz="1300" dirty="0" smtClean="0"/>
          </a:p>
          <a:p>
            <a:pPr lvl="1"/>
            <a:r>
              <a:rPr lang="ko-KR" altLang="en-US" sz="1300" dirty="0" smtClean="0"/>
              <a:t>브랜드영문이름</a:t>
            </a:r>
            <a:endParaRPr lang="en-US" altLang="ko-KR" sz="1300" dirty="0" smtClean="0"/>
          </a:p>
          <a:p>
            <a:pPr lvl="1"/>
            <a:r>
              <a:rPr lang="ko-KR" altLang="en-US" sz="1300" dirty="0" err="1" smtClean="0"/>
              <a:t>브랜드랭킹</a:t>
            </a:r>
            <a:endParaRPr lang="en-US" altLang="ko-KR" sz="1300" dirty="0" smtClean="0"/>
          </a:p>
          <a:p>
            <a:pPr lvl="1"/>
            <a:r>
              <a:rPr lang="ko-KR" altLang="en-US" sz="1300" dirty="0" err="1" smtClean="0"/>
              <a:t>적재날짜</a:t>
            </a:r>
            <a:endParaRPr lang="en-US" altLang="ko-KR" sz="1300" dirty="0" smtClean="0"/>
          </a:p>
          <a:p>
            <a:pPr lvl="1"/>
            <a:endParaRPr lang="en-US" altLang="ko-KR" sz="1300" b="1" dirty="0" smtClean="0"/>
          </a:p>
          <a:p>
            <a:r>
              <a:rPr lang="en-US" altLang="ko-KR" sz="1300" b="1" dirty="0" smtClean="0"/>
              <a:t>BRAND_LIST</a:t>
            </a:r>
          </a:p>
          <a:p>
            <a:pPr lvl="1"/>
            <a:r>
              <a:rPr lang="ko-KR" altLang="en-US" sz="1300" dirty="0" err="1" smtClean="0"/>
              <a:t>브랜드넘버</a:t>
            </a:r>
            <a:endParaRPr lang="en-US" altLang="ko-KR" sz="1300" dirty="0" smtClean="0"/>
          </a:p>
          <a:p>
            <a:pPr lvl="1"/>
            <a:r>
              <a:rPr lang="ko-KR" altLang="en-US" sz="1300" dirty="0" err="1" smtClean="0"/>
              <a:t>브랜드코드</a:t>
            </a:r>
            <a:endParaRPr lang="en-US" altLang="ko-KR" sz="1300" dirty="0" smtClean="0"/>
          </a:p>
          <a:p>
            <a:pPr lvl="1"/>
            <a:r>
              <a:rPr lang="ko-KR" altLang="en-US" sz="1300" dirty="0" smtClean="0"/>
              <a:t>브랜드영문이름</a:t>
            </a:r>
            <a:endParaRPr lang="en-US" altLang="ko-KR" sz="1300" dirty="0" smtClean="0"/>
          </a:p>
          <a:p>
            <a:endParaRPr lang="en-US" altLang="ko-KR" sz="1300" b="1" dirty="0" smtClean="0"/>
          </a:p>
          <a:p>
            <a:r>
              <a:rPr lang="en-US" altLang="ko-KR" sz="1300" b="1" dirty="0" smtClean="0"/>
              <a:t>PRDT_REVIEW : </a:t>
            </a:r>
            <a:r>
              <a:rPr lang="ko-KR" altLang="en-US" sz="1300" b="1" dirty="0" smtClean="0"/>
              <a:t>기존 테이블 활용</a:t>
            </a:r>
            <a:endParaRPr lang="en-US" altLang="ko-KR" sz="13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479" r="25945" b="40431"/>
          <a:stretch/>
        </p:blipFill>
        <p:spPr>
          <a:xfrm>
            <a:off x="5207959" y="129792"/>
            <a:ext cx="4340507" cy="33686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499" r="-1" b="35519"/>
          <a:stretch/>
        </p:blipFill>
        <p:spPr>
          <a:xfrm>
            <a:off x="9455864" y="129792"/>
            <a:ext cx="2662441" cy="36464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925" t="58341" r="47293"/>
          <a:stretch/>
        </p:blipFill>
        <p:spPr>
          <a:xfrm>
            <a:off x="5150087" y="3429000"/>
            <a:ext cx="2169625" cy="23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838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24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acorn</cp:lastModifiedBy>
  <cp:revision>26</cp:revision>
  <dcterms:created xsi:type="dcterms:W3CDTF">2020-03-07T06:00:12Z</dcterms:created>
  <dcterms:modified xsi:type="dcterms:W3CDTF">2020-03-11T10:38:43Z</dcterms:modified>
</cp:coreProperties>
</file>