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34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176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472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1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51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1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780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386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377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442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822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99AD-D6A8-4F17-A351-995B6C84477E}" type="datetimeFigureOut">
              <a:rPr lang="en-US" smtClean="0"/>
              <a:pPr/>
              <a:t>11/5/14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FADA-2843-4DFD-92C3-8700788B8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223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19908" y="2440882"/>
            <a:ext cx="1676400" cy="2093927"/>
            <a:chOff x="3543300" y="231236"/>
            <a:chExt cx="1981200" cy="2320636"/>
          </a:xfrm>
          <a:solidFill>
            <a:schemeClr val="bg2"/>
          </a:solidFill>
        </p:grpSpPr>
        <p:sp>
          <p:nvSpPr>
            <p:cNvPr id="5" name="Rectangle 4"/>
            <p:cNvSpPr/>
            <p:nvPr/>
          </p:nvSpPr>
          <p:spPr>
            <a:xfrm>
              <a:off x="3543300" y="231236"/>
              <a:ext cx="1981200" cy="2320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9118" y="415551"/>
              <a:ext cx="1405165" cy="17737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JavaMan</a:t>
              </a:r>
            </a:p>
            <a:p>
              <a:r>
                <a:rPr lang="en-US" sz="1200" dirty="0" smtClean="0"/>
                <a:t>+player</a:t>
              </a:r>
            </a:p>
            <a:p>
              <a:r>
                <a:rPr lang="en-US" sz="1200" dirty="0" smtClean="0"/>
                <a:t>+enemy</a:t>
              </a:r>
            </a:p>
            <a:p>
              <a:r>
                <a:rPr lang="en-US" sz="1200" dirty="0" smtClean="0"/>
                <a:t>+bullets</a:t>
              </a:r>
            </a:p>
            <a:p>
              <a:r>
                <a:rPr lang="en-US" sz="1200" dirty="0" err="1" smtClean="0"/>
                <a:t>toRun</a:t>
              </a:r>
              <a:r>
                <a:rPr lang="en-US" sz="1200" dirty="0" smtClean="0"/>
                <a:t>():void</a:t>
              </a:r>
            </a:p>
            <a:p>
              <a:r>
                <a:rPr lang="en-US" sz="1200" dirty="0" err="1" smtClean="0"/>
                <a:t>setUp</a:t>
              </a:r>
              <a:r>
                <a:rPr lang="en-US" sz="1200" dirty="0" smtClean="0"/>
                <a:t>():void</a:t>
              </a:r>
            </a:p>
            <a:p>
              <a:r>
                <a:rPr lang="en-US" sz="1200" dirty="0" smtClean="0"/>
                <a:t>draw():void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en-US" sz="1400" dirty="0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85907" y="899468"/>
            <a:ext cx="1775668" cy="1386532"/>
            <a:chOff x="6324600" y="1395032"/>
            <a:chExt cx="2145599" cy="2588507"/>
          </a:xfrm>
          <a:solidFill>
            <a:schemeClr val="bg2"/>
          </a:solidFill>
        </p:grpSpPr>
        <p:sp>
          <p:nvSpPr>
            <p:cNvPr id="10" name="Rectangle 9"/>
            <p:cNvSpPr/>
            <p:nvPr/>
          </p:nvSpPr>
          <p:spPr>
            <a:xfrm>
              <a:off x="6324600" y="1395032"/>
              <a:ext cx="2145599" cy="258850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81546" y="1600200"/>
              <a:ext cx="1836267" cy="122536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</a:t>
              </a:r>
              <a:r>
                <a:rPr lang="en-US" sz="1200" dirty="0" smtClean="0"/>
                <a:t>nemy</a:t>
              </a:r>
            </a:p>
            <a:p>
              <a:r>
                <a:rPr lang="en-US" sz="1200" dirty="0" smtClean="0"/>
                <a:t>-</a:t>
              </a:r>
              <a:r>
                <a:rPr lang="en-US" sz="1200" dirty="0" err="1" smtClean="0"/>
                <a:t>lifeSpan:int</a:t>
              </a:r>
              <a:endParaRPr lang="en-US" sz="1200" dirty="0" smtClean="0"/>
            </a:p>
            <a:p>
              <a:r>
                <a:rPr lang="en-US" sz="1200" dirty="0" smtClean="0"/>
                <a:t>-</a:t>
              </a:r>
              <a:r>
                <a:rPr lang="en-US" sz="1200" dirty="0" err="1" smtClean="0"/>
                <a:t>velocity:int</a:t>
              </a:r>
              <a:endParaRPr lang="en-US" sz="1200" dirty="0" smtClean="0"/>
            </a:p>
            <a:p>
              <a:r>
                <a:rPr lang="en-US" sz="1200" dirty="0" smtClean="0"/>
                <a:t>-</a:t>
              </a:r>
              <a:r>
                <a:rPr lang="en-US" sz="1200" dirty="0" err="1" smtClean="0"/>
                <a:t>x:int</a:t>
              </a:r>
              <a:r>
                <a:rPr lang="en-US" sz="1200" dirty="0" smtClean="0"/>
                <a:t>    -</a:t>
              </a:r>
              <a:r>
                <a:rPr lang="en-US" sz="1200" dirty="0" err="1" smtClean="0"/>
                <a:t>y:int</a:t>
              </a:r>
              <a:endParaRPr lang="en-US" sz="1200" dirty="0" smtClean="0"/>
            </a:p>
            <a:p>
              <a:endParaRPr lang="en-US" sz="14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794407" y="2745549"/>
            <a:ext cx="1676400" cy="23033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9087" y="3016997"/>
            <a:ext cx="1616375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player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-</a:t>
            </a:r>
            <a:r>
              <a:rPr lang="en-US" sz="1200" dirty="0" err="1" smtClean="0"/>
              <a:t>lifeSpan:int</a:t>
            </a:r>
            <a:endParaRPr lang="en-US" sz="1200" dirty="0" smtClean="0"/>
          </a:p>
          <a:p>
            <a:r>
              <a:rPr lang="en-US" sz="1200" dirty="0" smtClean="0"/>
              <a:t>-</a:t>
            </a:r>
            <a:r>
              <a:rPr lang="en-US" sz="1200" dirty="0" err="1" smtClean="0"/>
              <a:t>velocity:int</a:t>
            </a:r>
            <a:endParaRPr lang="en-US" sz="1200" dirty="0" smtClean="0"/>
          </a:p>
          <a:p>
            <a:r>
              <a:rPr lang="en-US" sz="1200" dirty="0" smtClean="0"/>
              <a:t>-</a:t>
            </a:r>
            <a:r>
              <a:rPr lang="en-US" sz="1200" dirty="0" err="1" smtClean="0"/>
              <a:t>x:int</a:t>
            </a:r>
            <a:r>
              <a:rPr lang="en-US" sz="1200" dirty="0" smtClean="0"/>
              <a:t>    -</a:t>
            </a:r>
            <a:r>
              <a:rPr lang="en-US" sz="1200" dirty="0" err="1" smtClean="0"/>
              <a:t>y:int</a:t>
            </a:r>
            <a:endParaRPr lang="en-US" sz="1200" dirty="0" smtClean="0"/>
          </a:p>
          <a:p>
            <a:r>
              <a:rPr lang="en-US" sz="1200" dirty="0" smtClean="0"/>
              <a:t>-score</a:t>
            </a:r>
          </a:p>
          <a:p>
            <a:r>
              <a:rPr lang="en-US" sz="1200" dirty="0" smtClean="0"/>
              <a:t>+move():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r>
              <a:rPr lang="en-US" sz="1200" dirty="0" smtClean="0"/>
              <a:t>+</a:t>
            </a:r>
            <a:r>
              <a:rPr lang="en-US" sz="1200" dirty="0" err="1" smtClean="0"/>
              <a:t>shootBullets</a:t>
            </a:r>
            <a:r>
              <a:rPr lang="en-US" sz="1200" dirty="0" smtClean="0"/>
              <a:t>():bullets</a:t>
            </a:r>
          </a:p>
          <a:p>
            <a:r>
              <a:rPr lang="en-US" sz="1200" dirty="0" smtClean="0"/>
              <a:t>+</a:t>
            </a:r>
            <a:r>
              <a:rPr lang="en-US" sz="1200" dirty="0" err="1" smtClean="0"/>
              <a:t>getScore</a:t>
            </a:r>
            <a:r>
              <a:rPr lang="en-US" sz="1200" dirty="0" smtClean="0"/>
              <a:t>():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endParaRPr lang="en-US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6283344" y="4800600"/>
            <a:ext cx="1524000" cy="1375279"/>
            <a:chOff x="691138" y="362833"/>
            <a:chExt cx="1571975" cy="2054763"/>
          </a:xfrm>
          <a:solidFill>
            <a:schemeClr val="bg2"/>
          </a:solidFill>
        </p:grpSpPr>
        <p:sp>
          <p:nvSpPr>
            <p:cNvPr id="24" name="Rectangle 23"/>
            <p:cNvSpPr/>
            <p:nvPr/>
          </p:nvSpPr>
          <p:spPr>
            <a:xfrm>
              <a:off x="691138" y="362833"/>
              <a:ext cx="1571975" cy="205476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7635" y="460971"/>
              <a:ext cx="1178981" cy="193132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  <a:r>
                <a:rPr lang="en-US" sz="1200" dirty="0" smtClean="0"/>
                <a:t>ullets</a:t>
              </a:r>
            </a:p>
            <a:p>
              <a:pPr algn="ctr"/>
              <a:endParaRPr lang="en-US" sz="1200" dirty="0"/>
            </a:p>
            <a:p>
              <a:r>
                <a:rPr lang="en-US" sz="1200" dirty="0" smtClean="0"/>
                <a:t>-velocity</a:t>
              </a:r>
            </a:p>
            <a:p>
              <a:r>
                <a:rPr lang="en-US" sz="1400" dirty="0" smtClean="0"/>
                <a:t>-</a:t>
              </a:r>
              <a:r>
                <a:rPr lang="en-US" sz="1400" dirty="0" err="1" smtClean="0"/>
                <a:t>x:int</a:t>
              </a:r>
              <a:r>
                <a:rPr lang="en-US" sz="1400" dirty="0" smtClean="0"/>
                <a:t>   -</a:t>
              </a:r>
              <a:r>
                <a:rPr lang="en-US" sz="1400" dirty="0" err="1" smtClean="0"/>
                <a:t>y:int</a:t>
              </a:r>
              <a:endParaRPr lang="en-US" sz="1400" dirty="0" smtClean="0"/>
            </a:p>
            <a:p>
              <a:r>
                <a:rPr lang="en-US" sz="1400" dirty="0" smtClean="0"/>
                <a:t>-</a:t>
              </a:r>
              <a:r>
                <a:rPr lang="en-US" sz="1400" dirty="0" err="1" smtClean="0"/>
                <a:t>lifeSpan:int</a:t>
              </a:r>
              <a:endParaRPr lang="en-US" sz="1400" dirty="0" smtClean="0"/>
            </a:p>
            <a:p>
              <a:r>
                <a:rPr lang="en-US" sz="1400" dirty="0" smtClean="0"/>
                <a:t>-</a:t>
              </a:r>
              <a:r>
                <a:rPr lang="en-US" sz="1400" dirty="0" err="1" smtClean="0"/>
                <a:t>direction:int</a:t>
              </a:r>
              <a:endParaRPr lang="en-US" sz="1400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754734" y="152400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JavaMan</a:t>
            </a:r>
            <a:endParaRPr lang="en-US" sz="2400" dirty="0">
              <a:latin typeface="+mj-lt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6276417" y="899468"/>
            <a:ext cx="1775668" cy="3367732"/>
            <a:chOff x="6324600" y="1395032"/>
            <a:chExt cx="2145599" cy="3943564"/>
          </a:xfrm>
          <a:solidFill>
            <a:schemeClr val="bg2"/>
          </a:solidFill>
        </p:grpSpPr>
        <p:sp>
          <p:nvSpPr>
            <p:cNvPr id="122" name="Rectangle 121"/>
            <p:cNvSpPr/>
            <p:nvPr/>
          </p:nvSpPr>
          <p:spPr>
            <a:xfrm>
              <a:off x="6324600" y="1395032"/>
              <a:ext cx="2145599" cy="39435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32970" y="1420644"/>
              <a:ext cx="1993212" cy="34238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movingObject</a:t>
              </a:r>
              <a:endParaRPr lang="en-US" sz="1200" dirty="0" smtClean="0"/>
            </a:p>
            <a:p>
              <a:r>
                <a:rPr lang="en-US" sz="1200" dirty="0" smtClean="0"/>
                <a:t>-</a:t>
              </a:r>
              <a:r>
                <a:rPr lang="en-US" sz="1200" dirty="0" err="1" smtClean="0"/>
                <a:t>velocity:int</a:t>
              </a:r>
              <a:endParaRPr lang="en-US" sz="1200" dirty="0" smtClean="0"/>
            </a:p>
            <a:p>
              <a:r>
                <a:rPr lang="en-US" sz="1200" dirty="0" smtClean="0"/>
                <a:t>-</a:t>
              </a:r>
              <a:r>
                <a:rPr lang="en-US" sz="1200" dirty="0" err="1" smtClean="0"/>
                <a:t>x:int</a:t>
              </a:r>
              <a:r>
                <a:rPr lang="en-US" sz="1200" dirty="0" smtClean="0"/>
                <a:t>         y: 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  <a:p>
              <a:r>
                <a:rPr lang="en-US" sz="1200" dirty="0" smtClean="0"/>
                <a:t>-</a:t>
              </a:r>
              <a:r>
                <a:rPr lang="en-US" sz="1200" dirty="0" err="1" smtClean="0"/>
                <a:t>lifeSpan:int</a:t>
              </a:r>
              <a:endParaRPr lang="en-US" sz="1200" dirty="0" smtClean="0"/>
            </a:p>
            <a:p>
              <a:endParaRPr lang="en-US" sz="1200" dirty="0" smtClean="0"/>
            </a:p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setVelocity</a:t>
              </a:r>
              <a:r>
                <a:rPr lang="en-US" sz="1200" dirty="0" smtClean="0"/>
                <a:t>():void</a:t>
              </a:r>
            </a:p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getVelocity</a:t>
              </a:r>
              <a:r>
                <a:rPr lang="en-US" sz="1200" dirty="0" smtClean="0"/>
                <a:t>():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setLifeSpan</a:t>
              </a:r>
              <a:r>
                <a:rPr lang="en-US" sz="1200" dirty="0" smtClean="0"/>
                <a:t>():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getLifeSpan</a:t>
              </a:r>
              <a:r>
                <a:rPr lang="en-US" sz="1200" dirty="0" smtClean="0"/>
                <a:t>():void</a:t>
              </a:r>
            </a:p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getY</a:t>
              </a:r>
              <a:r>
                <a:rPr lang="en-US" sz="1200" dirty="0" smtClean="0"/>
                <a:t>():</a:t>
              </a:r>
              <a:r>
                <a:rPr lang="en-US" sz="1200" dirty="0" err="1" smtClean="0"/>
                <a:t>int</a:t>
              </a:r>
              <a:r>
                <a:rPr lang="en-US" sz="1200" dirty="0" smtClean="0"/>
                <a:t>     </a:t>
              </a:r>
            </a:p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setY</a:t>
              </a:r>
              <a:r>
                <a:rPr lang="en-US" sz="1200" dirty="0" smtClean="0"/>
                <a:t>():void</a:t>
              </a:r>
            </a:p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getX</a:t>
              </a:r>
              <a:r>
                <a:rPr lang="en-US" sz="1200" dirty="0" smtClean="0"/>
                <a:t>():</a:t>
              </a:r>
              <a:r>
                <a:rPr lang="en-US" sz="1200" dirty="0" err="1" smtClean="0"/>
                <a:t>int</a:t>
              </a:r>
              <a:r>
                <a:rPr lang="en-US" sz="1200" dirty="0" smtClean="0"/>
                <a:t>     </a:t>
              </a:r>
            </a:p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setX</a:t>
              </a:r>
              <a:r>
                <a:rPr lang="en-US" sz="1200" dirty="0" smtClean="0"/>
                <a:t>():void</a:t>
              </a:r>
            </a:p>
            <a:p>
              <a:endParaRPr lang="en-US" sz="1400" dirty="0" smtClean="0"/>
            </a:p>
            <a:p>
              <a:endParaRPr lang="en-US" sz="14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2824419" y="5181600"/>
            <a:ext cx="1737156" cy="1524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2824419" y="5181600"/>
            <a:ext cx="173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EnemyDraw</a:t>
            </a:r>
            <a:endParaRPr lang="en-US" sz="1200" dirty="0" smtClean="0"/>
          </a:p>
          <a:p>
            <a:pPr algn="ctr"/>
            <a:endParaRPr lang="en-US" sz="1200" dirty="0"/>
          </a:p>
          <a:p>
            <a:r>
              <a:rPr lang="en-US" sz="1200" dirty="0" smtClean="0"/>
              <a:t>+</a:t>
            </a:r>
            <a:r>
              <a:rPr lang="en-US" sz="1200" dirty="0" err="1" smtClean="0"/>
              <a:t>createEnemy</a:t>
            </a:r>
            <a:r>
              <a:rPr lang="en-US" sz="1200" dirty="0" smtClean="0"/>
              <a:t>():enemy</a:t>
            </a:r>
            <a:endParaRPr lang="en-US" sz="1200" dirty="0"/>
          </a:p>
        </p:txBody>
      </p:sp>
      <p:cxnSp>
        <p:nvCxnSpPr>
          <p:cNvPr id="127" name="Straight Arrow Connector 126"/>
          <p:cNvCxnSpPr>
            <a:stCxn id="24" idx="0"/>
          </p:cNvCxnSpPr>
          <p:nvPr/>
        </p:nvCxnSpPr>
        <p:spPr>
          <a:xfrm flipV="1">
            <a:off x="7045344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" idx="3"/>
          </p:cNvCxnSpPr>
          <p:nvPr/>
        </p:nvCxnSpPr>
        <p:spPr>
          <a:xfrm>
            <a:off x="4561575" y="1592734"/>
            <a:ext cx="1714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4470807" y="3276600"/>
            <a:ext cx="18056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942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138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Roberts</dc:creator>
  <cp:lastModifiedBy>Joshua Maroney</cp:lastModifiedBy>
  <cp:revision>16</cp:revision>
  <dcterms:created xsi:type="dcterms:W3CDTF">2014-11-05T23:12:18Z</dcterms:created>
  <dcterms:modified xsi:type="dcterms:W3CDTF">2014-11-05T23:13:04Z</dcterms:modified>
</cp:coreProperties>
</file>