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3" r:id="rId3"/>
    <p:sldId id="261" r:id="rId4"/>
    <p:sldId id="258" r:id="rId5"/>
    <p:sldId id="259" r:id="rId6"/>
    <p:sldId id="298" r:id="rId7"/>
    <p:sldId id="299" r:id="rId8"/>
    <p:sldId id="300" r:id="rId9"/>
    <p:sldId id="301" r:id="rId10"/>
    <p:sldId id="302" r:id="rId11"/>
    <p:sldId id="303" r:id="rId12"/>
    <p:sldId id="305" r:id="rId13"/>
    <p:sldId id="307" r:id="rId14"/>
    <p:sldId id="306" r:id="rId15"/>
    <p:sldId id="308" r:id="rId16"/>
    <p:sldId id="309" r:id="rId17"/>
    <p:sldId id="310" r:id="rId18"/>
    <p:sldId id="312" r:id="rId19"/>
  </p:sldIdLst>
  <p:sldSz cx="9144000" cy="5143500" type="screen16x9"/>
  <p:notesSz cx="6858000" cy="9144000"/>
  <p:embeddedFontLst>
    <p:embeddedFont>
      <p:font typeface="Jost" panose="020B060402020202020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Montserrat Black" panose="00000A00000000000000" pitchFamily="2" charset="0"/>
      <p:bold r:id="rId30"/>
      <p:boldItalic r:id="rId31"/>
    </p:embeddedFont>
    <p:embeddedFont>
      <p:font typeface="Montserrat Medium" panose="000006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BDE393-7863-435E-9D52-9CE6C20DED15}">
  <a:tblStyle styleId="{9CBDE393-7863-435E-9D52-9CE6C20DED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6" d="100"/>
          <a:sy n="196" d="100"/>
        </p:scale>
        <p:origin x="612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DE998DD-D1A0-F9E6-1490-30F0497D4E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C380A4-D364-66F0-6382-EE1B1152FC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79883-7247-4FDE-B52A-F5E2C1CE8637}" type="datetimeFigureOut">
              <a:rPr lang="es-CL" smtClean="0"/>
              <a:t>09-01-2023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5A5D77-7DAB-078B-7187-E1B810C78D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DBE6E8-C28B-86F1-038A-67741867FB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8DFD4-F83F-4032-AB62-9ABBB41E7B5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26559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1f682941b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1f682941b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192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1efcb08b7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1efcb08b7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7534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8435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3720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2899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4332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0197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1efcb08b7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1efcb08b7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33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0383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1efcb08b7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1efcb08b7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1686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632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1efcb08b7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1efcb08b7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249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377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43325" y="1454185"/>
            <a:ext cx="6952800" cy="1339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743375" y="3242315"/>
            <a:ext cx="6952800" cy="447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3452019" y="-348332"/>
            <a:ext cx="1019565" cy="1290805"/>
            <a:chOff x="-4017975" y="-49702"/>
            <a:chExt cx="1162825" cy="1472177"/>
          </a:xfrm>
        </p:grpSpPr>
        <p:sp>
          <p:nvSpPr>
            <p:cNvPr id="12" name="Google Shape;12;p2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" name="Google Shape;19;p2"/>
          <p:cNvGrpSpPr/>
          <p:nvPr/>
        </p:nvGrpSpPr>
        <p:grpSpPr>
          <a:xfrm flipH="1">
            <a:off x="8425338" y="2120543"/>
            <a:ext cx="1938846" cy="1720830"/>
            <a:chOff x="-1873362" y="2120543"/>
            <a:chExt cx="1938846" cy="1720830"/>
          </a:xfrm>
        </p:grpSpPr>
        <p:sp>
          <p:nvSpPr>
            <p:cNvPr id="20" name="Google Shape;20;p2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9" name="Google Shape;39;p2"/>
          <p:cNvGrpSpPr/>
          <p:nvPr/>
        </p:nvGrpSpPr>
        <p:grpSpPr>
          <a:xfrm flipH="1">
            <a:off x="-1155987" y="-912707"/>
            <a:ext cx="1938846" cy="1720830"/>
            <a:chOff x="-1873362" y="2120543"/>
            <a:chExt cx="1938846" cy="1720830"/>
          </a:xfrm>
        </p:grpSpPr>
        <p:sp>
          <p:nvSpPr>
            <p:cNvPr id="40" name="Google Shape;40;p2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9" name="Google Shape;59;p2"/>
          <p:cNvGrpSpPr/>
          <p:nvPr/>
        </p:nvGrpSpPr>
        <p:grpSpPr>
          <a:xfrm flipH="1">
            <a:off x="6857372" y="-188512"/>
            <a:ext cx="1516025" cy="1489525"/>
            <a:chOff x="-3888525" y="-3012325"/>
            <a:chExt cx="1516025" cy="1489525"/>
          </a:xfrm>
        </p:grpSpPr>
        <p:sp>
          <p:nvSpPr>
            <p:cNvPr id="60" name="Google Shape;60;p2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 hasCustomPrompt="1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title" idx="2"/>
          </p:nvPr>
        </p:nvSpPr>
        <p:spPr>
          <a:xfrm>
            <a:off x="2598625" y="2347850"/>
            <a:ext cx="3946500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Jost"/>
                <a:ea typeface="Jost"/>
                <a:cs typeface="Jost"/>
                <a:sym typeface="Jos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2598875" y="3643263"/>
            <a:ext cx="3946500" cy="712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 flipH="1">
            <a:off x="7451744" y="244568"/>
            <a:ext cx="1019565" cy="1290805"/>
            <a:chOff x="-4017975" y="-49702"/>
            <a:chExt cx="1162825" cy="1472177"/>
          </a:xfrm>
        </p:grpSpPr>
        <p:sp>
          <p:nvSpPr>
            <p:cNvPr id="76" name="Google Shape;76;p3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3" name="Google Shape;83;p3"/>
          <p:cNvGrpSpPr/>
          <p:nvPr/>
        </p:nvGrpSpPr>
        <p:grpSpPr>
          <a:xfrm flipH="1">
            <a:off x="2648022" y="-702112"/>
            <a:ext cx="1516025" cy="1489525"/>
            <a:chOff x="-3888525" y="-3012325"/>
            <a:chExt cx="1516025" cy="1489525"/>
          </a:xfrm>
        </p:grpSpPr>
        <p:sp>
          <p:nvSpPr>
            <p:cNvPr id="84" name="Google Shape;84;p3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5" name="Google Shape;95;p3"/>
          <p:cNvGrpSpPr/>
          <p:nvPr/>
        </p:nvGrpSpPr>
        <p:grpSpPr>
          <a:xfrm flipH="1">
            <a:off x="579363" y="3923368"/>
            <a:ext cx="1938846" cy="1720830"/>
            <a:chOff x="-1873362" y="2120543"/>
            <a:chExt cx="1938846" cy="1720830"/>
          </a:xfrm>
        </p:grpSpPr>
        <p:sp>
          <p:nvSpPr>
            <p:cNvPr id="96" name="Google Shape;96;p3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" name="Google Shape;115;p3"/>
          <p:cNvGrpSpPr/>
          <p:nvPr/>
        </p:nvGrpSpPr>
        <p:grpSpPr>
          <a:xfrm flipH="1">
            <a:off x="-1155987" y="-338232"/>
            <a:ext cx="1938846" cy="1720830"/>
            <a:chOff x="-1873362" y="2120543"/>
            <a:chExt cx="1938846" cy="1720830"/>
          </a:xfrm>
        </p:grpSpPr>
        <p:sp>
          <p:nvSpPr>
            <p:cNvPr id="116" name="Google Shape;116;p3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033550" y="1377577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3" name="Google Shape;423;p13"/>
          <p:cNvSpPr txBox="1">
            <a:spLocks noGrp="1"/>
          </p:cNvSpPr>
          <p:nvPr>
            <p:ph type="subTitle" idx="1"/>
          </p:nvPr>
        </p:nvSpPr>
        <p:spPr>
          <a:xfrm>
            <a:off x="1033550" y="2480675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13"/>
          <p:cNvSpPr txBox="1">
            <a:spLocks noGrp="1"/>
          </p:cNvSpPr>
          <p:nvPr>
            <p:ph type="subTitle" idx="3"/>
          </p:nvPr>
        </p:nvSpPr>
        <p:spPr>
          <a:xfrm>
            <a:off x="1033550" y="1945416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1033525" y="3039450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6" name="Google Shape;426;p13"/>
          <p:cNvSpPr txBox="1">
            <a:spLocks noGrp="1"/>
          </p:cNvSpPr>
          <p:nvPr>
            <p:ph type="subTitle" idx="5"/>
          </p:nvPr>
        </p:nvSpPr>
        <p:spPr>
          <a:xfrm>
            <a:off x="1033550" y="4167677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13"/>
          <p:cNvSpPr txBox="1">
            <a:spLocks noGrp="1"/>
          </p:cNvSpPr>
          <p:nvPr>
            <p:ph type="subTitle" idx="6"/>
          </p:nvPr>
        </p:nvSpPr>
        <p:spPr>
          <a:xfrm>
            <a:off x="1033550" y="3613450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8" name="Google Shape;428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69950" y="1377578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9" name="Google Shape;429;p13"/>
          <p:cNvSpPr txBox="1">
            <a:spLocks noGrp="1"/>
          </p:cNvSpPr>
          <p:nvPr>
            <p:ph type="subTitle" idx="8"/>
          </p:nvPr>
        </p:nvSpPr>
        <p:spPr>
          <a:xfrm>
            <a:off x="5474325" y="2480675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13"/>
          <p:cNvSpPr txBox="1">
            <a:spLocks noGrp="1"/>
          </p:cNvSpPr>
          <p:nvPr>
            <p:ph type="subTitle" idx="9"/>
          </p:nvPr>
        </p:nvSpPr>
        <p:spPr>
          <a:xfrm>
            <a:off x="4917550" y="1945416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7169950" y="3039450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32" name="Google Shape;432;p13"/>
          <p:cNvSpPr txBox="1">
            <a:spLocks noGrp="1"/>
          </p:cNvSpPr>
          <p:nvPr>
            <p:ph type="subTitle" idx="14"/>
          </p:nvPr>
        </p:nvSpPr>
        <p:spPr>
          <a:xfrm>
            <a:off x="5474325" y="4167677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13"/>
          <p:cNvSpPr txBox="1">
            <a:spLocks noGrp="1"/>
          </p:cNvSpPr>
          <p:nvPr>
            <p:ph type="subTitle" idx="15"/>
          </p:nvPr>
        </p:nvSpPr>
        <p:spPr>
          <a:xfrm>
            <a:off x="4917550" y="3613450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34" name="Google Shape;434;p13"/>
          <p:cNvGrpSpPr/>
          <p:nvPr/>
        </p:nvGrpSpPr>
        <p:grpSpPr>
          <a:xfrm>
            <a:off x="-969899" y="3989306"/>
            <a:ext cx="1803578" cy="1558580"/>
            <a:chOff x="-969899" y="3989306"/>
            <a:chExt cx="1803578" cy="1558580"/>
          </a:xfrm>
        </p:grpSpPr>
        <p:grpSp>
          <p:nvGrpSpPr>
            <p:cNvPr id="435" name="Google Shape;435;p13"/>
            <p:cNvGrpSpPr/>
            <p:nvPr/>
          </p:nvGrpSpPr>
          <p:grpSpPr>
            <a:xfrm>
              <a:off x="-699845" y="4032775"/>
              <a:ext cx="777174" cy="1001897"/>
              <a:chOff x="-699845" y="4032775"/>
              <a:chExt cx="777174" cy="1001897"/>
            </a:xfrm>
          </p:grpSpPr>
          <p:sp>
            <p:nvSpPr>
              <p:cNvPr id="436" name="Google Shape;436;p13"/>
              <p:cNvSpPr/>
              <p:nvPr/>
            </p:nvSpPr>
            <p:spPr>
              <a:xfrm>
                <a:off x="-699845" y="4054782"/>
                <a:ext cx="752952" cy="979890"/>
              </a:xfrm>
              <a:custGeom>
                <a:avLst/>
                <a:gdLst/>
                <a:ahLst/>
                <a:cxnLst/>
                <a:rect l="l" t="t" r="r" b="b"/>
                <a:pathLst>
                  <a:path w="34350" h="44703" extrusionOk="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22507" y="4032775"/>
                <a:ext cx="54822" cy="49978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280" extrusionOk="0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-344653" y="4547149"/>
                <a:ext cx="136036" cy="135772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6194" extrusionOk="0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39" name="Google Shape;439;p13"/>
            <p:cNvSpPr/>
            <p:nvPr/>
          </p:nvSpPr>
          <p:spPr>
            <a:xfrm>
              <a:off x="-621306" y="4385709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-2920" y="4363854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-348577" y="4011249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-138934" y="3989307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-372053" y="4223325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-164361" y="4868277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226779" y="4995523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474081" y="4841338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-185887" y="5498214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38925" y="4786012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-589259" y="4875599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-677815" y="5502489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-969899" y="4645526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289933" y="3989306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615706" y="4527246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682255" y="4585290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5" name="Google Shape;455;p13"/>
          <p:cNvGrpSpPr/>
          <p:nvPr/>
        </p:nvGrpSpPr>
        <p:grpSpPr>
          <a:xfrm flipH="1">
            <a:off x="-74415" y="391900"/>
            <a:ext cx="1040638" cy="901375"/>
            <a:chOff x="948060" y="3972813"/>
            <a:chExt cx="1040638" cy="901375"/>
          </a:xfrm>
        </p:grpSpPr>
        <p:grpSp>
          <p:nvGrpSpPr>
            <p:cNvPr id="456" name="Google Shape;456;p13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457" name="Google Shape;457;p13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59" name="Google Shape;459;p1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460" name="Google Shape;460;p1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63" name="Google Shape;463;p13"/>
          <p:cNvGrpSpPr/>
          <p:nvPr/>
        </p:nvGrpSpPr>
        <p:grpSpPr>
          <a:xfrm>
            <a:off x="8530769" y="1433443"/>
            <a:ext cx="1019565" cy="1290805"/>
            <a:chOff x="-4017975" y="-49702"/>
            <a:chExt cx="1162825" cy="1472177"/>
          </a:xfrm>
        </p:grpSpPr>
        <p:sp>
          <p:nvSpPr>
            <p:cNvPr id="464" name="Google Shape;464;p13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7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17"/>
          <p:cNvSpPr txBox="1">
            <a:spLocks noGrp="1"/>
          </p:cNvSpPr>
          <p:nvPr>
            <p:ph type="subTitle" idx="1"/>
          </p:nvPr>
        </p:nvSpPr>
        <p:spPr>
          <a:xfrm>
            <a:off x="78285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6" name="Google Shape;546;p17"/>
          <p:cNvSpPr txBox="1">
            <a:spLocks noGrp="1"/>
          </p:cNvSpPr>
          <p:nvPr>
            <p:ph type="subTitle" idx="2"/>
          </p:nvPr>
        </p:nvSpPr>
        <p:spPr>
          <a:xfrm>
            <a:off x="78285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7" name="Google Shape;547;p17"/>
          <p:cNvSpPr txBox="1">
            <a:spLocks noGrp="1"/>
          </p:cNvSpPr>
          <p:nvPr>
            <p:ph type="subTitle" idx="3"/>
          </p:nvPr>
        </p:nvSpPr>
        <p:spPr>
          <a:xfrm>
            <a:off x="341640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8" name="Google Shape;548;p17"/>
          <p:cNvSpPr txBox="1">
            <a:spLocks noGrp="1"/>
          </p:cNvSpPr>
          <p:nvPr>
            <p:ph type="subTitle" idx="4"/>
          </p:nvPr>
        </p:nvSpPr>
        <p:spPr>
          <a:xfrm>
            <a:off x="341640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9" name="Google Shape;549;p17"/>
          <p:cNvSpPr txBox="1">
            <a:spLocks noGrp="1"/>
          </p:cNvSpPr>
          <p:nvPr>
            <p:ph type="subTitle" idx="5"/>
          </p:nvPr>
        </p:nvSpPr>
        <p:spPr>
          <a:xfrm>
            <a:off x="604995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0" name="Google Shape;550;p17"/>
          <p:cNvSpPr txBox="1">
            <a:spLocks noGrp="1"/>
          </p:cNvSpPr>
          <p:nvPr>
            <p:ph type="subTitle" idx="6"/>
          </p:nvPr>
        </p:nvSpPr>
        <p:spPr>
          <a:xfrm>
            <a:off x="604995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51" name="Google Shape;551;p17"/>
          <p:cNvGrpSpPr/>
          <p:nvPr/>
        </p:nvGrpSpPr>
        <p:grpSpPr>
          <a:xfrm>
            <a:off x="-382087" y="624425"/>
            <a:ext cx="1040638" cy="901375"/>
            <a:chOff x="8457538" y="810363"/>
            <a:chExt cx="1040638" cy="901375"/>
          </a:xfrm>
        </p:grpSpPr>
        <p:grpSp>
          <p:nvGrpSpPr>
            <p:cNvPr id="552" name="Google Shape;552;p1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553" name="Google Shape;553;p1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4" name="Google Shape;554;p1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55" name="Google Shape;555;p1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556" name="Google Shape;556;p1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8" name="Google Shape;558;p1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559" name="Google Shape;559;p17"/>
          <p:cNvGrpSpPr/>
          <p:nvPr/>
        </p:nvGrpSpPr>
        <p:grpSpPr>
          <a:xfrm rot="10800000">
            <a:off x="8274244" y="624418"/>
            <a:ext cx="1803578" cy="1592367"/>
            <a:chOff x="-4912150" y="-393637"/>
            <a:chExt cx="2057000" cy="1816112"/>
          </a:xfrm>
        </p:grpSpPr>
        <p:sp>
          <p:nvSpPr>
            <p:cNvPr id="560" name="Google Shape;560;p17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79" name="Google Shape;579;p17"/>
          <p:cNvGrpSpPr/>
          <p:nvPr/>
        </p:nvGrpSpPr>
        <p:grpSpPr>
          <a:xfrm rot="10800000">
            <a:off x="1179219" y="4287293"/>
            <a:ext cx="1803578" cy="1592367"/>
            <a:chOff x="-4912150" y="-393637"/>
            <a:chExt cx="2057000" cy="1816112"/>
          </a:xfrm>
        </p:grpSpPr>
        <p:sp>
          <p:nvSpPr>
            <p:cNvPr id="580" name="Google Shape;580;p17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24"/>
          <p:cNvGrpSpPr/>
          <p:nvPr/>
        </p:nvGrpSpPr>
        <p:grpSpPr>
          <a:xfrm>
            <a:off x="8352588" y="816213"/>
            <a:ext cx="1040638" cy="901375"/>
            <a:chOff x="8457538" y="810363"/>
            <a:chExt cx="1040638" cy="901375"/>
          </a:xfrm>
        </p:grpSpPr>
        <p:grpSp>
          <p:nvGrpSpPr>
            <p:cNvPr id="873" name="Google Shape;873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74" name="Google Shape;874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76" name="Google Shape;876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77" name="Google Shape;877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8" name="Google Shape;878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9" name="Google Shape;879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880" name="Google Shape;880;p24"/>
          <p:cNvGrpSpPr/>
          <p:nvPr/>
        </p:nvGrpSpPr>
        <p:grpSpPr>
          <a:xfrm>
            <a:off x="4841575" y="4619788"/>
            <a:ext cx="1040638" cy="901375"/>
            <a:chOff x="8457538" y="810363"/>
            <a:chExt cx="1040638" cy="901375"/>
          </a:xfrm>
        </p:grpSpPr>
        <p:grpSp>
          <p:nvGrpSpPr>
            <p:cNvPr id="881" name="Google Shape;881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82" name="Google Shape;882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3" name="Google Shape;883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84" name="Google Shape;884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85" name="Google Shape;885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6" name="Google Shape;886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7" name="Google Shape;887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888" name="Google Shape;888;p24"/>
          <p:cNvGrpSpPr/>
          <p:nvPr/>
        </p:nvGrpSpPr>
        <p:grpSpPr>
          <a:xfrm>
            <a:off x="8352591" y="196800"/>
            <a:ext cx="713803" cy="706547"/>
            <a:chOff x="-4017975" y="616650"/>
            <a:chExt cx="814100" cy="805825"/>
          </a:xfrm>
        </p:grpSpPr>
        <p:sp>
          <p:nvSpPr>
            <p:cNvPr id="889" name="Google Shape;889;p2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3" name="Google Shape;893;p24"/>
          <p:cNvGrpSpPr/>
          <p:nvPr/>
        </p:nvGrpSpPr>
        <p:grpSpPr>
          <a:xfrm rot="10800000">
            <a:off x="-728606" y="92693"/>
            <a:ext cx="1803578" cy="1592367"/>
            <a:chOff x="-4912150" y="-393637"/>
            <a:chExt cx="2057000" cy="1816112"/>
          </a:xfrm>
        </p:grpSpPr>
        <p:sp>
          <p:nvSpPr>
            <p:cNvPr id="894" name="Google Shape;894;p24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3" r:id="rId5"/>
    <p:sldLayoutId id="2147483669" r:id="rId6"/>
    <p:sldLayoutId id="214748367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7800FB28-DE89-3CFC-DEC3-CB15DB199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041" y="572077"/>
            <a:ext cx="1754473" cy="99202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0C4FC5B-A73D-0FA2-57AB-4C7E8058C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5" y="177928"/>
            <a:ext cx="1754473" cy="9920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D448C2F-3BF4-6AED-DBA3-6E9BCCB6A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946"/>
            <a:ext cx="4724399" cy="992025"/>
          </a:xfrm>
          <a:prstGeom prst="rect">
            <a:avLst/>
          </a:prstGeom>
        </p:spPr>
      </p:pic>
      <p:sp>
        <p:nvSpPr>
          <p:cNvPr id="923" name="Google Shape;923;p28"/>
          <p:cNvSpPr txBox="1">
            <a:spLocks noGrp="1"/>
          </p:cNvSpPr>
          <p:nvPr>
            <p:ph type="ctrTitle"/>
          </p:nvPr>
        </p:nvSpPr>
        <p:spPr>
          <a:xfrm flipH="1">
            <a:off x="1095600" y="800468"/>
            <a:ext cx="6952800" cy="144294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latin typeface="Montserrat Medium"/>
                <a:sym typeface="Montserrat Medium"/>
              </a:rPr>
              <a:t>UTILIZACIÓN DE UNA BASE DE CONOCIMIENTO PARA </a:t>
            </a:r>
            <a:r>
              <a:rPr lang="es-CL" sz="2000" b="0" dirty="0">
                <a:latin typeface="Montserrat Medium"/>
                <a:sym typeface="Montserrat Medium"/>
              </a:rPr>
              <a:t>GESTIONAR</a:t>
            </a:r>
            <a:r>
              <a:rPr lang="en" sz="2000" b="0" dirty="0">
                <a:latin typeface="Montserrat Medium"/>
                <a:sym typeface="Montserrat Medium"/>
              </a:rPr>
              <a:t> DATA DE CLIENTES EN IMPLEMENTACIONES DE PLATAFORMAS TÉCNOLOGICAS</a:t>
            </a:r>
            <a:endParaRPr sz="2000" dirty="0"/>
          </a:p>
        </p:txBody>
      </p:sp>
      <p:sp>
        <p:nvSpPr>
          <p:cNvPr id="924" name="Google Shape;924;p28"/>
          <p:cNvSpPr txBox="1">
            <a:spLocks noGrp="1"/>
          </p:cNvSpPr>
          <p:nvPr>
            <p:ph type="subTitle" idx="1"/>
          </p:nvPr>
        </p:nvSpPr>
        <p:spPr>
          <a:xfrm flipH="1">
            <a:off x="1095600" y="2306637"/>
            <a:ext cx="7351714" cy="881143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Tesis para </a:t>
            </a:r>
            <a:r>
              <a:rPr lang="es-CL" sz="1800" dirty="0"/>
              <a:t>optar</a:t>
            </a:r>
            <a:r>
              <a:rPr lang="en" sz="1800" dirty="0"/>
              <a:t> al </a:t>
            </a:r>
            <a:r>
              <a:rPr lang="es-CL" sz="1800" dirty="0"/>
              <a:t>título</a:t>
            </a:r>
            <a:r>
              <a:rPr lang="en" sz="1800" dirty="0"/>
              <a:t> de Ingeniero en Informatica y Gestión y grado </a:t>
            </a:r>
            <a:r>
              <a:rPr lang="es-CL" sz="1800" dirty="0"/>
              <a:t>académico</a:t>
            </a:r>
            <a:r>
              <a:rPr lang="en" sz="1800" dirty="0"/>
              <a:t> de Licenciado en </a:t>
            </a:r>
            <a:r>
              <a:rPr lang="es-CL" sz="1800" dirty="0"/>
              <a:t>Informática</a:t>
            </a:r>
            <a:r>
              <a:rPr lang="en" sz="1800" dirty="0"/>
              <a:t> y Gestión </a:t>
            </a:r>
            <a:endParaRPr sz="1800" dirty="0"/>
          </a:p>
        </p:txBody>
      </p:sp>
      <p:sp>
        <p:nvSpPr>
          <p:cNvPr id="925" name="Google Shape;925;p28"/>
          <p:cNvSpPr/>
          <p:nvPr/>
        </p:nvSpPr>
        <p:spPr>
          <a:xfrm flipH="1">
            <a:off x="-186582" y="5584563"/>
            <a:ext cx="29" cy="29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56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52" name="Google Shape;952;p28"/>
          <p:cNvGrpSpPr/>
          <p:nvPr/>
        </p:nvGrpSpPr>
        <p:grpSpPr>
          <a:xfrm>
            <a:off x="948060" y="3973813"/>
            <a:ext cx="1040638" cy="901375"/>
            <a:chOff x="948060" y="3972813"/>
            <a:chExt cx="1040638" cy="901375"/>
          </a:xfrm>
        </p:grpSpPr>
        <p:grpSp>
          <p:nvGrpSpPr>
            <p:cNvPr id="953" name="Google Shape;953;p28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954" name="Google Shape;954;p28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56" name="Google Shape;956;p2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957" name="Google Shape;957;p2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960" name="Google Shape;960;p28"/>
          <p:cNvGrpSpPr/>
          <p:nvPr/>
        </p:nvGrpSpPr>
        <p:grpSpPr>
          <a:xfrm>
            <a:off x="1095600" y="3230731"/>
            <a:ext cx="7351714" cy="250428"/>
            <a:chOff x="948060" y="3019315"/>
            <a:chExt cx="4208350" cy="135774"/>
          </a:xfrm>
        </p:grpSpPr>
        <p:sp>
          <p:nvSpPr>
            <p:cNvPr id="961" name="Google Shape;961;p28"/>
            <p:cNvSpPr/>
            <p:nvPr/>
          </p:nvSpPr>
          <p:spPr>
            <a:xfrm rot="18900000" flipH="1">
              <a:off x="2984227" y="3019315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962" name="Google Shape;962;p28"/>
            <p:cNvCxnSpPr>
              <a:stCxn id="963" idx="6"/>
              <a:endCxn id="964" idx="2"/>
            </p:cNvCxnSpPr>
            <p:nvPr/>
          </p:nvCxnSpPr>
          <p:spPr>
            <a:xfrm rot="10800000">
              <a:off x="1005010" y="3091118"/>
              <a:ext cx="4094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3" name="Google Shape;963;p28"/>
            <p:cNvSpPr/>
            <p:nvPr/>
          </p:nvSpPr>
          <p:spPr>
            <a:xfrm flipH="1">
              <a:off x="5099410" y="306261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Google Shape;964;p28"/>
            <p:cNvSpPr/>
            <p:nvPr/>
          </p:nvSpPr>
          <p:spPr>
            <a:xfrm flipH="1">
              <a:off x="948060" y="306264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1" name="Imagen 10" descr="Imagen que contiene Forma&#10;&#10;Descripción generada automáticamente">
            <a:extLst>
              <a:ext uri="{FF2B5EF4-FFF2-40B4-BE49-F238E27FC236}">
                <a16:creationId xmlns:a16="http://schemas.microsoft.com/office/drawing/2014/main" id="{49C5EF5A-C007-291F-B4E0-F580D889B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08" y="102292"/>
            <a:ext cx="1439861" cy="469785"/>
          </a:xfrm>
          <a:prstGeom prst="rect">
            <a:avLst/>
          </a:prstGeom>
        </p:spPr>
      </p:pic>
      <p:sp>
        <p:nvSpPr>
          <p:cNvPr id="12" name="Google Shape;924;p28">
            <a:extLst>
              <a:ext uri="{FF2B5EF4-FFF2-40B4-BE49-F238E27FC236}">
                <a16:creationId xmlns:a16="http://schemas.microsoft.com/office/drawing/2014/main" id="{10E95B5C-7206-3EE6-D222-B620452C870E}"/>
              </a:ext>
            </a:extLst>
          </p:cNvPr>
          <p:cNvSpPr txBox="1">
            <a:spLocks/>
          </p:cNvSpPr>
          <p:nvPr/>
        </p:nvSpPr>
        <p:spPr>
          <a:xfrm rot="10800000" flipH="1" flipV="1">
            <a:off x="5717942" y="3938062"/>
            <a:ext cx="3476172" cy="78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s-MX" sz="1400" dirty="0"/>
              <a:t>Estudiantes:    Ariel Beroiza </a:t>
            </a:r>
          </a:p>
          <a:p>
            <a:pPr marL="0" indent="0"/>
            <a:r>
              <a:rPr lang="es-MX" sz="1400" dirty="0"/>
              <a:t>	        Marcelo de La Barrera</a:t>
            </a:r>
          </a:p>
          <a:p>
            <a:pPr marL="0" indent="0"/>
            <a:r>
              <a:rPr lang="es-MX" sz="1400" dirty="0"/>
              <a:t>Profesor Guía: Raúl Riquelme</a:t>
            </a:r>
          </a:p>
        </p:txBody>
      </p:sp>
      <p:sp>
        <p:nvSpPr>
          <p:cNvPr id="13" name="Google Shape;924;p28">
            <a:extLst>
              <a:ext uri="{FF2B5EF4-FFF2-40B4-BE49-F238E27FC236}">
                <a16:creationId xmlns:a16="http://schemas.microsoft.com/office/drawing/2014/main" id="{A73E8694-5D85-6AA8-08C9-2DE035FD7DC8}"/>
              </a:ext>
            </a:extLst>
          </p:cNvPr>
          <p:cNvSpPr txBox="1">
            <a:spLocks/>
          </p:cNvSpPr>
          <p:nvPr/>
        </p:nvSpPr>
        <p:spPr>
          <a:xfrm rot="10800000" flipH="1" flipV="1">
            <a:off x="4099941" y="4790263"/>
            <a:ext cx="1248916" cy="355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s-MX" sz="1400" dirty="0"/>
              <a:t>Enero 2023</a:t>
            </a:r>
          </a:p>
        </p:txBody>
      </p:sp>
      <p:grpSp>
        <p:nvGrpSpPr>
          <p:cNvPr id="16" name="Google Shape;926;p28">
            <a:extLst>
              <a:ext uri="{FF2B5EF4-FFF2-40B4-BE49-F238E27FC236}">
                <a16:creationId xmlns:a16="http://schemas.microsoft.com/office/drawing/2014/main" id="{957926B3-3269-47C9-C798-6B6CA7EDAC44}"/>
              </a:ext>
            </a:extLst>
          </p:cNvPr>
          <p:cNvGrpSpPr/>
          <p:nvPr/>
        </p:nvGrpSpPr>
        <p:grpSpPr>
          <a:xfrm rot="5831926" flipH="1">
            <a:off x="-1339646" y="987109"/>
            <a:ext cx="1929500" cy="2210100"/>
            <a:chOff x="295725" y="-3462825"/>
            <a:chExt cx="1929500" cy="2210100"/>
          </a:xfrm>
        </p:grpSpPr>
        <p:sp>
          <p:nvSpPr>
            <p:cNvPr id="17" name="Google Shape;927;p28">
              <a:extLst>
                <a:ext uri="{FF2B5EF4-FFF2-40B4-BE49-F238E27FC236}">
                  <a16:creationId xmlns:a16="http://schemas.microsoft.com/office/drawing/2014/main" id="{4E6BC766-9408-F1BF-F0B7-6D972C0262CD}"/>
                </a:ext>
              </a:extLst>
            </p:cNvPr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928;p28">
              <a:extLst>
                <a:ext uri="{FF2B5EF4-FFF2-40B4-BE49-F238E27FC236}">
                  <a16:creationId xmlns:a16="http://schemas.microsoft.com/office/drawing/2014/main" id="{CBDF5357-8821-C03A-86F7-0B537065C845}"/>
                </a:ext>
              </a:extLst>
            </p:cNvPr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929;p28">
              <a:extLst>
                <a:ext uri="{FF2B5EF4-FFF2-40B4-BE49-F238E27FC236}">
                  <a16:creationId xmlns:a16="http://schemas.microsoft.com/office/drawing/2014/main" id="{E99B22EA-AD14-DC74-5D11-393686774F2D}"/>
                </a:ext>
              </a:extLst>
            </p:cNvPr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930;p28">
              <a:extLst>
                <a:ext uri="{FF2B5EF4-FFF2-40B4-BE49-F238E27FC236}">
                  <a16:creationId xmlns:a16="http://schemas.microsoft.com/office/drawing/2014/main" id="{10F1E898-2C86-96A9-CB0D-80757927DA82}"/>
                </a:ext>
              </a:extLst>
            </p:cNvPr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931;p28">
              <a:extLst>
                <a:ext uri="{FF2B5EF4-FFF2-40B4-BE49-F238E27FC236}">
                  <a16:creationId xmlns:a16="http://schemas.microsoft.com/office/drawing/2014/main" id="{105FD8EC-BD48-B86F-ABA3-6C2CBEF09892}"/>
                </a:ext>
              </a:extLst>
            </p:cNvPr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932;p28">
              <a:extLst>
                <a:ext uri="{FF2B5EF4-FFF2-40B4-BE49-F238E27FC236}">
                  <a16:creationId xmlns:a16="http://schemas.microsoft.com/office/drawing/2014/main" id="{013DEB7B-FFEE-C247-4988-97CE6B18ED5D}"/>
                </a:ext>
              </a:extLst>
            </p:cNvPr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933;p28">
              <a:extLst>
                <a:ext uri="{FF2B5EF4-FFF2-40B4-BE49-F238E27FC236}">
                  <a16:creationId xmlns:a16="http://schemas.microsoft.com/office/drawing/2014/main" id="{882E41E8-0403-F2D1-7042-A65ADEBA1D97}"/>
                </a:ext>
              </a:extLst>
            </p:cNvPr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934;p28">
              <a:extLst>
                <a:ext uri="{FF2B5EF4-FFF2-40B4-BE49-F238E27FC236}">
                  <a16:creationId xmlns:a16="http://schemas.microsoft.com/office/drawing/2014/main" id="{5E7FE39D-9F87-611D-1C4C-E4D84F95FF85}"/>
                </a:ext>
              </a:extLst>
            </p:cNvPr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935;p28">
              <a:extLst>
                <a:ext uri="{FF2B5EF4-FFF2-40B4-BE49-F238E27FC236}">
                  <a16:creationId xmlns:a16="http://schemas.microsoft.com/office/drawing/2014/main" id="{BD9BD839-7B70-137E-1320-A672498E0248}"/>
                </a:ext>
              </a:extLst>
            </p:cNvPr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936;p28">
              <a:extLst>
                <a:ext uri="{FF2B5EF4-FFF2-40B4-BE49-F238E27FC236}">
                  <a16:creationId xmlns:a16="http://schemas.microsoft.com/office/drawing/2014/main" id="{B14761F3-842C-D014-7BB5-68E367854269}"/>
                </a:ext>
              </a:extLst>
            </p:cNvPr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937;p28">
              <a:extLst>
                <a:ext uri="{FF2B5EF4-FFF2-40B4-BE49-F238E27FC236}">
                  <a16:creationId xmlns:a16="http://schemas.microsoft.com/office/drawing/2014/main" id="{F6FBEC0A-C741-2BB0-E1A5-ECCE834EF0BF}"/>
                </a:ext>
              </a:extLst>
            </p:cNvPr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938;p28">
              <a:extLst>
                <a:ext uri="{FF2B5EF4-FFF2-40B4-BE49-F238E27FC236}">
                  <a16:creationId xmlns:a16="http://schemas.microsoft.com/office/drawing/2014/main" id="{BF1FC41D-6DF3-1A2F-D06F-EB02BDCC121F}"/>
                </a:ext>
              </a:extLst>
            </p:cNvPr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939;p28">
              <a:extLst>
                <a:ext uri="{FF2B5EF4-FFF2-40B4-BE49-F238E27FC236}">
                  <a16:creationId xmlns:a16="http://schemas.microsoft.com/office/drawing/2014/main" id="{9302DC1E-A771-8333-6F4E-ABD858E525F9}"/>
                </a:ext>
              </a:extLst>
            </p:cNvPr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940;p28">
              <a:extLst>
                <a:ext uri="{FF2B5EF4-FFF2-40B4-BE49-F238E27FC236}">
                  <a16:creationId xmlns:a16="http://schemas.microsoft.com/office/drawing/2014/main" id="{ABF2701B-7FA0-2CC5-1936-2D9D6EB0715B}"/>
                </a:ext>
              </a:extLst>
            </p:cNvPr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941;p28">
              <a:extLst>
                <a:ext uri="{FF2B5EF4-FFF2-40B4-BE49-F238E27FC236}">
                  <a16:creationId xmlns:a16="http://schemas.microsoft.com/office/drawing/2014/main" id="{01766E8E-50EF-3139-D62D-A230A0B35845}"/>
                </a:ext>
              </a:extLst>
            </p:cNvPr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942;p28">
              <a:extLst>
                <a:ext uri="{FF2B5EF4-FFF2-40B4-BE49-F238E27FC236}">
                  <a16:creationId xmlns:a16="http://schemas.microsoft.com/office/drawing/2014/main" id="{6FC4D71A-DB6B-EBE6-E8AA-E10D80864C56}"/>
                </a:ext>
              </a:extLst>
            </p:cNvPr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943;p28">
              <a:extLst>
                <a:ext uri="{FF2B5EF4-FFF2-40B4-BE49-F238E27FC236}">
                  <a16:creationId xmlns:a16="http://schemas.microsoft.com/office/drawing/2014/main" id="{BE2C9E7A-801B-B26E-EFF0-D606C6265CB2}"/>
                </a:ext>
              </a:extLst>
            </p:cNvPr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944;p28">
              <a:extLst>
                <a:ext uri="{FF2B5EF4-FFF2-40B4-BE49-F238E27FC236}">
                  <a16:creationId xmlns:a16="http://schemas.microsoft.com/office/drawing/2014/main" id="{A721430B-9C2C-7E4D-E13A-1D70FF8E9850}"/>
                </a:ext>
              </a:extLst>
            </p:cNvPr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945;p28">
              <a:extLst>
                <a:ext uri="{FF2B5EF4-FFF2-40B4-BE49-F238E27FC236}">
                  <a16:creationId xmlns:a16="http://schemas.microsoft.com/office/drawing/2014/main" id="{550D54F8-CA39-DBB0-7402-F3976BE6F3D0}"/>
                </a:ext>
              </a:extLst>
            </p:cNvPr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946;p28">
              <a:extLst>
                <a:ext uri="{FF2B5EF4-FFF2-40B4-BE49-F238E27FC236}">
                  <a16:creationId xmlns:a16="http://schemas.microsoft.com/office/drawing/2014/main" id="{B81BF08B-F093-B797-4DF5-C2E6CC60F68D}"/>
                </a:ext>
              </a:extLst>
            </p:cNvPr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947;p28">
              <a:extLst>
                <a:ext uri="{FF2B5EF4-FFF2-40B4-BE49-F238E27FC236}">
                  <a16:creationId xmlns:a16="http://schemas.microsoft.com/office/drawing/2014/main" id="{DF200DCA-D1B1-15EF-6267-E5CB34E6FD38}"/>
                </a:ext>
              </a:extLst>
            </p:cNvPr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948;p28">
              <a:extLst>
                <a:ext uri="{FF2B5EF4-FFF2-40B4-BE49-F238E27FC236}">
                  <a16:creationId xmlns:a16="http://schemas.microsoft.com/office/drawing/2014/main" id="{DF6654BC-3324-207A-4992-8D4B638E0C36}"/>
                </a:ext>
              </a:extLst>
            </p:cNvPr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949;p28">
              <a:extLst>
                <a:ext uri="{FF2B5EF4-FFF2-40B4-BE49-F238E27FC236}">
                  <a16:creationId xmlns:a16="http://schemas.microsoft.com/office/drawing/2014/main" id="{2848AEFB-BE12-8F50-CFD2-04F398F9E528}"/>
                </a:ext>
              </a:extLst>
            </p:cNvPr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950;p28">
              <a:extLst>
                <a:ext uri="{FF2B5EF4-FFF2-40B4-BE49-F238E27FC236}">
                  <a16:creationId xmlns:a16="http://schemas.microsoft.com/office/drawing/2014/main" id="{640FB188-CCCA-2545-1A6E-528BAA1C1FC8}"/>
                </a:ext>
              </a:extLst>
            </p:cNvPr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951;p28">
              <a:extLst>
                <a:ext uri="{FF2B5EF4-FFF2-40B4-BE49-F238E27FC236}">
                  <a16:creationId xmlns:a16="http://schemas.microsoft.com/office/drawing/2014/main" id="{C6A2024A-49DD-B163-B187-84314C94F668}"/>
                </a:ext>
              </a:extLst>
            </p:cNvPr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Problemas Identificados</a:t>
            </a:r>
          </a:p>
        </p:txBody>
      </p:sp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17" name="Google Shape;1017;p30"/>
          <p:cNvGrpSpPr/>
          <p:nvPr/>
        </p:nvGrpSpPr>
        <p:grpSpPr>
          <a:xfrm>
            <a:off x="1918002" y="1053810"/>
            <a:ext cx="5307996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03D21E96-653F-5300-2CC4-034981484709}"/>
              </a:ext>
            </a:extLst>
          </p:cNvPr>
          <p:cNvSpPr txBox="1"/>
          <p:nvPr/>
        </p:nvSpPr>
        <p:spPr>
          <a:xfrm>
            <a:off x="1804588" y="2498594"/>
            <a:ext cx="4160875" cy="1617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s-CL" dirty="0">
                <a:solidFill>
                  <a:schemeClr val="bg1"/>
                </a:solidFill>
                <a:latin typeface="Montserrat" panose="00000500000000000000" pitchFamily="2" charset="0"/>
              </a:rPr>
              <a:t>Retraso en Propuesta/Estimación</a:t>
            </a:r>
          </a:p>
          <a:p>
            <a:pPr marL="342900" indent="-342900">
              <a:lnSpc>
                <a:spcPct val="2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s-CL" dirty="0">
                <a:solidFill>
                  <a:schemeClr val="bg1"/>
                </a:solidFill>
                <a:latin typeface="Montserrat" panose="00000500000000000000" pitchFamily="2" charset="0"/>
              </a:rPr>
              <a:t>Retraso en Entregables</a:t>
            </a:r>
          </a:p>
          <a:p>
            <a:pPr marL="342900" indent="-342900">
              <a:lnSpc>
                <a:spcPct val="2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s-CL" dirty="0">
                <a:solidFill>
                  <a:schemeClr val="bg1"/>
                </a:solidFill>
                <a:latin typeface="Montserrat" panose="00000500000000000000" pitchFamily="2" charset="0"/>
              </a:rPr>
              <a:t>Mal trabajo colaborativo</a:t>
            </a:r>
          </a:p>
        </p:txBody>
      </p:sp>
      <p:grpSp>
        <p:nvGrpSpPr>
          <p:cNvPr id="8" name="Google Shape;10361;p64">
            <a:extLst>
              <a:ext uri="{FF2B5EF4-FFF2-40B4-BE49-F238E27FC236}">
                <a16:creationId xmlns:a16="http://schemas.microsoft.com/office/drawing/2014/main" id="{CBC1303F-B757-2B7B-17C1-BA7EE1F66AC2}"/>
              </a:ext>
            </a:extLst>
          </p:cNvPr>
          <p:cNvGrpSpPr/>
          <p:nvPr/>
        </p:nvGrpSpPr>
        <p:grpSpPr>
          <a:xfrm>
            <a:off x="5677182" y="3728373"/>
            <a:ext cx="570471" cy="483018"/>
            <a:chOff x="3094217" y="1976585"/>
            <a:chExt cx="350198" cy="350548"/>
          </a:xfrm>
        </p:grpSpPr>
        <p:sp>
          <p:nvSpPr>
            <p:cNvPr id="9" name="Google Shape;10362;p64">
              <a:extLst>
                <a:ext uri="{FF2B5EF4-FFF2-40B4-BE49-F238E27FC236}">
                  <a16:creationId xmlns:a16="http://schemas.microsoft.com/office/drawing/2014/main" id="{3B9D363B-F5FB-C164-8224-55D374B98C60}"/>
                </a:ext>
              </a:extLst>
            </p:cNvPr>
            <p:cNvSpPr/>
            <p:nvPr/>
          </p:nvSpPr>
          <p:spPr>
            <a:xfrm>
              <a:off x="3094217" y="2129039"/>
              <a:ext cx="131543" cy="197362"/>
            </a:xfrm>
            <a:custGeom>
              <a:avLst/>
              <a:gdLst/>
              <a:ahLst/>
              <a:cxnLst/>
              <a:rect l="l" t="t" r="r" b="b"/>
              <a:pathLst>
                <a:path w="4133" h="6201" extrusionOk="0">
                  <a:moveTo>
                    <a:pt x="2072" y="345"/>
                  </a:moveTo>
                  <a:cubicBezTo>
                    <a:pt x="2117" y="345"/>
                    <a:pt x="2162" y="348"/>
                    <a:pt x="2203" y="354"/>
                  </a:cubicBezTo>
                  <a:cubicBezTo>
                    <a:pt x="2906" y="414"/>
                    <a:pt x="3454" y="1045"/>
                    <a:pt x="3454" y="1759"/>
                  </a:cubicBezTo>
                  <a:cubicBezTo>
                    <a:pt x="3454" y="2438"/>
                    <a:pt x="3620" y="3069"/>
                    <a:pt x="3751" y="3402"/>
                  </a:cubicBezTo>
                  <a:lnTo>
                    <a:pt x="3751" y="3426"/>
                  </a:lnTo>
                  <a:cubicBezTo>
                    <a:pt x="3608" y="3509"/>
                    <a:pt x="3299" y="3688"/>
                    <a:pt x="2763" y="3807"/>
                  </a:cubicBezTo>
                  <a:lnTo>
                    <a:pt x="2763" y="3759"/>
                  </a:lnTo>
                  <a:lnTo>
                    <a:pt x="2763" y="3438"/>
                  </a:lnTo>
                  <a:cubicBezTo>
                    <a:pt x="2965" y="3319"/>
                    <a:pt x="3144" y="3140"/>
                    <a:pt x="3263" y="2926"/>
                  </a:cubicBezTo>
                  <a:cubicBezTo>
                    <a:pt x="3489" y="2533"/>
                    <a:pt x="3418" y="2021"/>
                    <a:pt x="3073" y="1712"/>
                  </a:cubicBezTo>
                  <a:cubicBezTo>
                    <a:pt x="2834" y="1485"/>
                    <a:pt x="2418" y="1235"/>
                    <a:pt x="1727" y="1235"/>
                  </a:cubicBezTo>
                  <a:cubicBezTo>
                    <a:pt x="1691" y="1235"/>
                    <a:pt x="1644" y="1247"/>
                    <a:pt x="1608" y="1283"/>
                  </a:cubicBezTo>
                  <a:lnTo>
                    <a:pt x="1275" y="1616"/>
                  </a:lnTo>
                  <a:cubicBezTo>
                    <a:pt x="1215" y="1676"/>
                    <a:pt x="1215" y="1783"/>
                    <a:pt x="1275" y="1843"/>
                  </a:cubicBezTo>
                  <a:cubicBezTo>
                    <a:pt x="1304" y="1872"/>
                    <a:pt x="1343" y="1887"/>
                    <a:pt x="1382" y="1887"/>
                  </a:cubicBezTo>
                  <a:cubicBezTo>
                    <a:pt x="1421" y="1887"/>
                    <a:pt x="1459" y="1872"/>
                    <a:pt x="1489" y="1843"/>
                  </a:cubicBezTo>
                  <a:lnTo>
                    <a:pt x="1787" y="1545"/>
                  </a:lnTo>
                  <a:cubicBezTo>
                    <a:pt x="2227" y="1557"/>
                    <a:pt x="2584" y="1700"/>
                    <a:pt x="2846" y="1938"/>
                  </a:cubicBezTo>
                  <a:cubicBezTo>
                    <a:pt x="3073" y="2140"/>
                    <a:pt x="3132" y="2485"/>
                    <a:pt x="2977" y="2747"/>
                  </a:cubicBezTo>
                  <a:cubicBezTo>
                    <a:pt x="2799" y="3081"/>
                    <a:pt x="2441" y="3283"/>
                    <a:pt x="2072" y="3283"/>
                  </a:cubicBezTo>
                  <a:cubicBezTo>
                    <a:pt x="1489" y="3283"/>
                    <a:pt x="1037" y="2831"/>
                    <a:pt x="1037" y="2247"/>
                  </a:cubicBezTo>
                  <a:cubicBezTo>
                    <a:pt x="1037" y="2152"/>
                    <a:pt x="953" y="2081"/>
                    <a:pt x="870" y="2081"/>
                  </a:cubicBezTo>
                  <a:cubicBezTo>
                    <a:pt x="775" y="2081"/>
                    <a:pt x="703" y="2152"/>
                    <a:pt x="703" y="2247"/>
                  </a:cubicBezTo>
                  <a:cubicBezTo>
                    <a:pt x="703" y="2747"/>
                    <a:pt x="989" y="3200"/>
                    <a:pt x="1394" y="3438"/>
                  </a:cubicBezTo>
                  <a:lnTo>
                    <a:pt x="1394" y="3759"/>
                  </a:lnTo>
                  <a:lnTo>
                    <a:pt x="1394" y="3807"/>
                  </a:lnTo>
                  <a:cubicBezTo>
                    <a:pt x="858" y="3688"/>
                    <a:pt x="525" y="3509"/>
                    <a:pt x="394" y="3426"/>
                  </a:cubicBezTo>
                  <a:cubicBezTo>
                    <a:pt x="394" y="3426"/>
                    <a:pt x="382" y="3426"/>
                    <a:pt x="394" y="3402"/>
                  </a:cubicBezTo>
                  <a:cubicBezTo>
                    <a:pt x="525" y="3081"/>
                    <a:pt x="691" y="2438"/>
                    <a:pt x="691" y="1759"/>
                  </a:cubicBezTo>
                  <a:cubicBezTo>
                    <a:pt x="691" y="1045"/>
                    <a:pt x="1239" y="414"/>
                    <a:pt x="1941" y="354"/>
                  </a:cubicBezTo>
                  <a:cubicBezTo>
                    <a:pt x="1983" y="348"/>
                    <a:pt x="2028" y="345"/>
                    <a:pt x="2072" y="345"/>
                  </a:cubicBezTo>
                  <a:close/>
                  <a:moveTo>
                    <a:pt x="2430" y="3581"/>
                  </a:moveTo>
                  <a:lnTo>
                    <a:pt x="2430" y="3783"/>
                  </a:lnTo>
                  <a:cubicBezTo>
                    <a:pt x="2430" y="3974"/>
                    <a:pt x="2537" y="4152"/>
                    <a:pt x="2715" y="4224"/>
                  </a:cubicBezTo>
                  <a:lnTo>
                    <a:pt x="2822" y="4271"/>
                  </a:lnTo>
                  <a:cubicBezTo>
                    <a:pt x="2656" y="4509"/>
                    <a:pt x="2370" y="4676"/>
                    <a:pt x="2072" y="4676"/>
                  </a:cubicBezTo>
                  <a:cubicBezTo>
                    <a:pt x="1775" y="4676"/>
                    <a:pt x="1489" y="4509"/>
                    <a:pt x="1334" y="4271"/>
                  </a:cubicBezTo>
                  <a:lnTo>
                    <a:pt x="1429" y="4224"/>
                  </a:lnTo>
                  <a:cubicBezTo>
                    <a:pt x="1608" y="4140"/>
                    <a:pt x="1715" y="3974"/>
                    <a:pt x="1715" y="3783"/>
                  </a:cubicBezTo>
                  <a:lnTo>
                    <a:pt x="1715" y="3581"/>
                  </a:lnTo>
                  <a:cubicBezTo>
                    <a:pt x="1834" y="3617"/>
                    <a:pt x="1953" y="3628"/>
                    <a:pt x="2072" y="3628"/>
                  </a:cubicBezTo>
                  <a:cubicBezTo>
                    <a:pt x="2191" y="3628"/>
                    <a:pt x="2311" y="3617"/>
                    <a:pt x="2430" y="3581"/>
                  </a:cubicBezTo>
                  <a:close/>
                  <a:moveTo>
                    <a:pt x="2065" y="0"/>
                  </a:moveTo>
                  <a:cubicBezTo>
                    <a:pt x="2010" y="0"/>
                    <a:pt x="1953" y="3"/>
                    <a:pt x="1894" y="9"/>
                  </a:cubicBezTo>
                  <a:cubicBezTo>
                    <a:pt x="1037" y="92"/>
                    <a:pt x="346" y="842"/>
                    <a:pt x="346" y="1735"/>
                  </a:cubicBezTo>
                  <a:cubicBezTo>
                    <a:pt x="346" y="2378"/>
                    <a:pt x="203" y="2962"/>
                    <a:pt x="60" y="3271"/>
                  </a:cubicBezTo>
                  <a:cubicBezTo>
                    <a:pt x="1" y="3426"/>
                    <a:pt x="48" y="3581"/>
                    <a:pt x="179" y="3676"/>
                  </a:cubicBezTo>
                  <a:cubicBezTo>
                    <a:pt x="310" y="3759"/>
                    <a:pt x="584" y="3926"/>
                    <a:pt x="1013" y="4045"/>
                  </a:cubicBezTo>
                  <a:lnTo>
                    <a:pt x="382" y="4379"/>
                  </a:lnTo>
                  <a:cubicBezTo>
                    <a:pt x="144" y="4498"/>
                    <a:pt x="1" y="4712"/>
                    <a:pt x="1" y="4986"/>
                  </a:cubicBezTo>
                  <a:lnTo>
                    <a:pt x="1" y="6045"/>
                  </a:lnTo>
                  <a:cubicBezTo>
                    <a:pt x="1" y="6129"/>
                    <a:pt x="84" y="6200"/>
                    <a:pt x="167" y="6200"/>
                  </a:cubicBezTo>
                  <a:cubicBezTo>
                    <a:pt x="263" y="6200"/>
                    <a:pt x="334" y="6129"/>
                    <a:pt x="334" y="6045"/>
                  </a:cubicBezTo>
                  <a:lnTo>
                    <a:pt x="334" y="4974"/>
                  </a:lnTo>
                  <a:cubicBezTo>
                    <a:pt x="334" y="4831"/>
                    <a:pt x="406" y="4712"/>
                    <a:pt x="525" y="4652"/>
                  </a:cubicBezTo>
                  <a:lnTo>
                    <a:pt x="1037" y="4402"/>
                  </a:lnTo>
                  <a:cubicBezTo>
                    <a:pt x="1239" y="4760"/>
                    <a:pt x="1644" y="4986"/>
                    <a:pt x="2060" y="4986"/>
                  </a:cubicBezTo>
                  <a:cubicBezTo>
                    <a:pt x="2489" y="4986"/>
                    <a:pt x="2882" y="4760"/>
                    <a:pt x="3084" y="4402"/>
                  </a:cubicBezTo>
                  <a:lnTo>
                    <a:pt x="3596" y="4652"/>
                  </a:lnTo>
                  <a:cubicBezTo>
                    <a:pt x="3704" y="4712"/>
                    <a:pt x="3787" y="4831"/>
                    <a:pt x="3787" y="4974"/>
                  </a:cubicBezTo>
                  <a:lnTo>
                    <a:pt x="3787" y="6022"/>
                  </a:lnTo>
                  <a:cubicBezTo>
                    <a:pt x="3787" y="6117"/>
                    <a:pt x="3858" y="6188"/>
                    <a:pt x="3954" y="6188"/>
                  </a:cubicBezTo>
                  <a:cubicBezTo>
                    <a:pt x="4037" y="6188"/>
                    <a:pt x="4108" y="6117"/>
                    <a:pt x="4108" y="6022"/>
                  </a:cubicBezTo>
                  <a:lnTo>
                    <a:pt x="4108" y="4974"/>
                  </a:lnTo>
                  <a:cubicBezTo>
                    <a:pt x="4132" y="4712"/>
                    <a:pt x="3977" y="4474"/>
                    <a:pt x="3739" y="4379"/>
                  </a:cubicBezTo>
                  <a:lnTo>
                    <a:pt x="3096" y="4045"/>
                  </a:lnTo>
                  <a:cubicBezTo>
                    <a:pt x="3537" y="3926"/>
                    <a:pt x="3799" y="3759"/>
                    <a:pt x="3930" y="3676"/>
                  </a:cubicBezTo>
                  <a:cubicBezTo>
                    <a:pt x="4073" y="3581"/>
                    <a:pt x="4108" y="3426"/>
                    <a:pt x="4049" y="3271"/>
                  </a:cubicBezTo>
                  <a:cubicBezTo>
                    <a:pt x="3918" y="2962"/>
                    <a:pt x="3775" y="2378"/>
                    <a:pt x="3775" y="1735"/>
                  </a:cubicBezTo>
                  <a:cubicBezTo>
                    <a:pt x="3775" y="866"/>
                    <a:pt x="3084" y="104"/>
                    <a:pt x="2227" y="9"/>
                  </a:cubicBezTo>
                  <a:cubicBezTo>
                    <a:pt x="2174" y="3"/>
                    <a:pt x="2120" y="0"/>
                    <a:pt x="20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0" name="Google Shape;10363;p64">
              <a:extLst>
                <a:ext uri="{FF2B5EF4-FFF2-40B4-BE49-F238E27FC236}">
                  <a16:creationId xmlns:a16="http://schemas.microsoft.com/office/drawing/2014/main" id="{D76CC258-0B75-E231-518E-106D4A8FE0B9}"/>
                </a:ext>
              </a:extLst>
            </p:cNvPr>
            <p:cNvSpPr/>
            <p:nvPr/>
          </p:nvSpPr>
          <p:spPr>
            <a:xfrm>
              <a:off x="3116592" y="2293778"/>
              <a:ext cx="10630" cy="32241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67" y="1012"/>
                  </a:cubicBezTo>
                  <a:cubicBezTo>
                    <a:pt x="250" y="1012"/>
                    <a:pt x="334" y="941"/>
                    <a:pt x="334" y="846"/>
                  </a:cubicBezTo>
                  <a:lnTo>
                    <a:pt x="334" y="167"/>
                  </a:lnTo>
                  <a:cubicBezTo>
                    <a:pt x="310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1" name="Google Shape;10364;p64">
              <a:extLst>
                <a:ext uri="{FF2B5EF4-FFF2-40B4-BE49-F238E27FC236}">
                  <a16:creationId xmlns:a16="http://schemas.microsoft.com/office/drawing/2014/main" id="{A643F1DB-BC20-20EC-E734-3CF831826B2E}"/>
                </a:ext>
              </a:extLst>
            </p:cNvPr>
            <p:cNvSpPr/>
            <p:nvPr/>
          </p:nvSpPr>
          <p:spPr>
            <a:xfrm>
              <a:off x="3193519" y="2293778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cubicBezTo>
                    <a:pt x="250" y="1012"/>
                    <a:pt x="322" y="941"/>
                    <a:pt x="322" y="846"/>
                  </a:cubicBezTo>
                  <a:lnTo>
                    <a:pt x="322" y="167"/>
                  </a:lnTo>
                  <a:cubicBezTo>
                    <a:pt x="310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2" name="Google Shape;10365;p64">
              <a:extLst>
                <a:ext uri="{FF2B5EF4-FFF2-40B4-BE49-F238E27FC236}">
                  <a16:creationId xmlns:a16="http://schemas.microsoft.com/office/drawing/2014/main" id="{9A494AF9-9C44-D6B9-2F88-13D5B3DB1FE8}"/>
                </a:ext>
              </a:extLst>
            </p:cNvPr>
            <p:cNvSpPr/>
            <p:nvPr/>
          </p:nvSpPr>
          <p:spPr>
            <a:xfrm>
              <a:off x="3346227" y="2166755"/>
              <a:ext cx="54966" cy="18301"/>
            </a:xfrm>
            <a:custGeom>
              <a:avLst/>
              <a:gdLst/>
              <a:ahLst/>
              <a:cxnLst/>
              <a:rect l="l" t="t" r="r" b="b"/>
              <a:pathLst>
                <a:path w="1727" h="575" extrusionOk="0">
                  <a:moveTo>
                    <a:pt x="646" y="0"/>
                  </a:moveTo>
                  <a:cubicBezTo>
                    <a:pt x="494" y="0"/>
                    <a:pt x="326" y="15"/>
                    <a:pt x="143" y="50"/>
                  </a:cubicBezTo>
                  <a:cubicBezTo>
                    <a:pt x="60" y="62"/>
                    <a:pt x="0" y="122"/>
                    <a:pt x="0" y="217"/>
                  </a:cubicBezTo>
                  <a:lnTo>
                    <a:pt x="0" y="396"/>
                  </a:lnTo>
                  <a:cubicBezTo>
                    <a:pt x="0" y="479"/>
                    <a:pt x="84" y="550"/>
                    <a:pt x="167" y="550"/>
                  </a:cubicBezTo>
                  <a:cubicBezTo>
                    <a:pt x="262" y="550"/>
                    <a:pt x="334" y="479"/>
                    <a:pt x="334" y="396"/>
                  </a:cubicBezTo>
                  <a:lnTo>
                    <a:pt x="334" y="360"/>
                  </a:lnTo>
                  <a:cubicBezTo>
                    <a:pt x="445" y="344"/>
                    <a:pt x="549" y="338"/>
                    <a:pt x="645" y="338"/>
                  </a:cubicBezTo>
                  <a:cubicBezTo>
                    <a:pt x="845" y="338"/>
                    <a:pt x="1007" y="367"/>
                    <a:pt x="1120" y="407"/>
                  </a:cubicBezTo>
                  <a:cubicBezTo>
                    <a:pt x="1334" y="467"/>
                    <a:pt x="1453" y="538"/>
                    <a:pt x="1453" y="538"/>
                  </a:cubicBezTo>
                  <a:cubicBezTo>
                    <a:pt x="1477" y="550"/>
                    <a:pt x="1512" y="574"/>
                    <a:pt x="1536" y="574"/>
                  </a:cubicBezTo>
                  <a:cubicBezTo>
                    <a:pt x="1584" y="574"/>
                    <a:pt x="1643" y="538"/>
                    <a:pt x="1667" y="491"/>
                  </a:cubicBezTo>
                  <a:cubicBezTo>
                    <a:pt x="1727" y="396"/>
                    <a:pt x="1715" y="288"/>
                    <a:pt x="1643" y="241"/>
                  </a:cubicBezTo>
                  <a:cubicBezTo>
                    <a:pt x="1615" y="231"/>
                    <a:pt x="1258" y="0"/>
                    <a:pt x="6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3" name="Google Shape;10366;p64">
              <a:extLst>
                <a:ext uri="{FF2B5EF4-FFF2-40B4-BE49-F238E27FC236}">
                  <a16:creationId xmlns:a16="http://schemas.microsoft.com/office/drawing/2014/main" id="{4795B952-21AE-99B5-112C-12620500B941}"/>
                </a:ext>
              </a:extLst>
            </p:cNvPr>
            <p:cNvSpPr/>
            <p:nvPr/>
          </p:nvSpPr>
          <p:spPr>
            <a:xfrm>
              <a:off x="3302655" y="2134991"/>
              <a:ext cx="141760" cy="192143"/>
            </a:xfrm>
            <a:custGeom>
              <a:avLst/>
              <a:gdLst/>
              <a:ahLst/>
              <a:cxnLst/>
              <a:rect l="l" t="t" r="r" b="b"/>
              <a:pathLst>
                <a:path w="4454" h="6037" extrusionOk="0">
                  <a:moveTo>
                    <a:pt x="3453" y="334"/>
                  </a:moveTo>
                  <a:lnTo>
                    <a:pt x="3453" y="1132"/>
                  </a:lnTo>
                  <a:cubicBezTo>
                    <a:pt x="3453" y="1263"/>
                    <a:pt x="3429" y="1405"/>
                    <a:pt x="3370" y="1525"/>
                  </a:cubicBezTo>
                  <a:lnTo>
                    <a:pt x="3310" y="1644"/>
                  </a:lnTo>
                  <a:cubicBezTo>
                    <a:pt x="3298" y="1667"/>
                    <a:pt x="3298" y="1691"/>
                    <a:pt x="3298" y="1715"/>
                  </a:cubicBezTo>
                  <a:lnTo>
                    <a:pt x="3298" y="2060"/>
                  </a:lnTo>
                  <a:cubicBezTo>
                    <a:pt x="3274" y="2346"/>
                    <a:pt x="3155" y="2608"/>
                    <a:pt x="2953" y="2799"/>
                  </a:cubicBezTo>
                  <a:cubicBezTo>
                    <a:pt x="2739" y="3001"/>
                    <a:pt x="2477" y="3096"/>
                    <a:pt x="2191" y="3096"/>
                  </a:cubicBezTo>
                  <a:cubicBezTo>
                    <a:pt x="1643" y="3084"/>
                    <a:pt x="1179" y="2596"/>
                    <a:pt x="1179" y="2013"/>
                  </a:cubicBezTo>
                  <a:lnTo>
                    <a:pt x="1179" y="1715"/>
                  </a:lnTo>
                  <a:cubicBezTo>
                    <a:pt x="1179" y="1691"/>
                    <a:pt x="1179" y="1667"/>
                    <a:pt x="1167" y="1644"/>
                  </a:cubicBezTo>
                  <a:lnTo>
                    <a:pt x="1107" y="1525"/>
                  </a:lnTo>
                  <a:cubicBezTo>
                    <a:pt x="1048" y="1405"/>
                    <a:pt x="1012" y="1275"/>
                    <a:pt x="1012" y="1132"/>
                  </a:cubicBezTo>
                  <a:cubicBezTo>
                    <a:pt x="1012" y="691"/>
                    <a:pt x="1369" y="334"/>
                    <a:pt x="1822" y="334"/>
                  </a:cubicBezTo>
                  <a:close/>
                  <a:moveTo>
                    <a:pt x="2762" y="3310"/>
                  </a:moveTo>
                  <a:lnTo>
                    <a:pt x="2762" y="3537"/>
                  </a:lnTo>
                  <a:cubicBezTo>
                    <a:pt x="2762" y="3572"/>
                    <a:pt x="2774" y="3620"/>
                    <a:pt x="2774" y="3680"/>
                  </a:cubicBezTo>
                  <a:lnTo>
                    <a:pt x="2239" y="4096"/>
                  </a:lnTo>
                  <a:lnTo>
                    <a:pt x="1691" y="3680"/>
                  </a:lnTo>
                  <a:cubicBezTo>
                    <a:pt x="1703" y="3632"/>
                    <a:pt x="1703" y="3584"/>
                    <a:pt x="1703" y="3537"/>
                  </a:cubicBezTo>
                  <a:lnTo>
                    <a:pt x="1703" y="3310"/>
                  </a:lnTo>
                  <a:cubicBezTo>
                    <a:pt x="1846" y="3370"/>
                    <a:pt x="2012" y="3406"/>
                    <a:pt x="2191" y="3406"/>
                  </a:cubicBezTo>
                  <a:lnTo>
                    <a:pt x="2239" y="3406"/>
                  </a:lnTo>
                  <a:cubicBezTo>
                    <a:pt x="2417" y="3406"/>
                    <a:pt x="2596" y="3382"/>
                    <a:pt x="2762" y="3310"/>
                  </a:cubicBezTo>
                  <a:close/>
                  <a:moveTo>
                    <a:pt x="1822" y="1"/>
                  </a:moveTo>
                  <a:cubicBezTo>
                    <a:pt x="1191" y="1"/>
                    <a:pt x="703" y="513"/>
                    <a:pt x="703" y="1120"/>
                  </a:cubicBezTo>
                  <a:cubicBezTo>
                    <a:pt x="703" y="1298"/>
                    <a:pt x="750" y="1489"/>
                    <a:pt x="822" y="1656"/>
                  </a:cubicBezTo>
                  <a:lnTo>
                    <a:pt x="869" y="1751"/>
                  </a:lnTo>
                  <a:lnTo>
                    <a:pt x="869" y="2001"/>
                  </a:lnTo>
                  <a:cubicBezTo>
                    <a:pt x="869" y="2441"/>
                    <a:pt x="1072" y="2846"/>
                    <a:pt x="1381" y="3096"/>
                  </a:cubicBezTo>
                  <a:lnTo>
                    <a:pt x="1381" y="3537"/>
                  </a:lnTo>
                  <a:cubicBezTo>
                    <a:pt x="1381" y="3608"/>
                    <a:pt x="1346" y="3680"/>
                    <a:pt x="1274" y="3703"/>
                  </a:cubicBezTo>
                  <a:lnTo>
                    <a:pt x="453" y="4025"/>
                  </a:lnTo>
                  <a:cubicBezTo>
                    <a:pt x="179" y="4132"/>
                    <a:pt x="0" y="4382"/>
                    <a:pt x="0" y="4668"/>
                  </a:cubicBezTo>
                  <a:lnTo>
                    <a:pt x="0" y="5858"/>
                  </a:lnTo>
                  <a:cubicBezTo>
                    <a:pt x="0" y="5942"/>
                    <a:pt x="83" y="6013"/>
                    <a:pt x="167" y="6013"/>
                  </a:cubicBezTo>
                  <a:cubicBezTo>
                    <a:pt x="262" y="6013"/>
                    <a:pt x="334" y="5942"/>
                    <a:pt x="334" y="5858"/>
                  </a:cubicBezTo>
                  <a:lnTo>
                    <a:pt x="334" y="4668"/>
                  </a:lnTo>
                  <a:cubicBezTo>
                    <a:pt x="334" y="4513"/>
                    <a:pt x="417" y="4382"/>
                    <a:pt x="560" y="4334"/>
                  </a:cubicBezTo>
                  <a:lnTo>
                    <a:pt x="1369" y="4025"/>
                  </a:lnTo>
                  <a:cubicBezTo>
                    <a:pt x="1417" y="4001"/>
                    <a:pt x="1465" y="3977"/>
                    <a:pt x="1488" y="3965"/>
                  </a:cubicBezTo>
                  <a:lnTo>
                    <a:pt x="2060" y="4394"/>
                  </a:lnTo>
                  <a:lnTo>
                    <a:pt x="2060" y="5870"/>
                  </a:lnTo>
                  <a:cubicBezTo>
                    <a:pt x="2060" y="5954"/>
                    <a:pt x="2131" y="6037"/>
                    <a:pt x="2215" y="6037"/>
                  </a:cubicBezTo>
                  <a:cubicBezTo>
                    <a:pt x="2310" y="6037"/>
                    <a:pt x="2381" y="5954"/>
                    <a:pt x="2381" y="5870"/>
                  </a:cubicBezTo>
                  <a:lnTo>
                    <a:pt x="2381" y="4394"/>
                  </a:lnTo>
                  <a:lnTo>
                    <a:pt x="2953" y="3965"/>
                  </a:lnTo>
                  <a:cubicBezTo>
                    <a:pt x="2977" y="3989"/>
                    <a:pt x="3024" y="4013"/>
                    <a:pt x="3072" y="4025"/>
                  </a:cubicBezTo>
                  <a:lnTo>
                    <a:pt x="3882" y="4334"/>
                  </a:lnTo>
                  <a:cubicBezTo>
                    <a:pt x="4024" y="4382"/>
                    <a:pt x="4108" y="4513"/>
                    <a:pt x="4108" y="4668"/>
                  </a:cubicBezTo>
                  <a:lnTo>
                    <a:pt x="4108" y="5858"/>
                  </a:lnTo>
                  <a:cubicBezTo>
                    <a:pt x="4108" y="5942"/>
                    <a:pt x="4179" y="6013"/>
                    <a:pt x="4274" y="6013"/>
                  </a:cubicBezTo>
                  <a:cubicBezTo>
                    <a:pt x="4358" y="6013"/>
                    <a:pt x="4441" y="5942"/>
                    <a:pt x="4441" y="5858"/>
                  </a:cubicBezTo>
                  <a:lnTo>
                    <a:pt x="4441" y="4668"/>
                  </a:lnTo>
                  <a:cubicBezTo>
                    <a:pt x="4453" y="4382"/>
                    <a:pt x="4274" y="4108"/>
                    <a:pt x="4024" y="4025"/>
                  </a:cubicBezTo>
                  <a:lnTo>
                    <a:pt x="3203" y="3703"/>
                  </a:lnTo>
                  <a:cubicBezTo>
                    <a:pt x="3131" y="3680"/>
                    <a:pt x="3084" y="3620"/>
                    <a:pt x="3084" y="3537"/>
                  </a:cubicBezTo>
                  <a:lnTo>
                    <a:pt x="3084" y="3108"/>
                  </a:lnTo>
                  <a:cubicBezTo>
                    <a:pt x="3120" y="3084"/>
                    <a:pt x="3155" y="3060"/>
                    <a:pt x="3191" y="3025"/>
                  </a:cubicBezTo>
                  <a:cubicBezTo>
                    <a:pt x="3453" y="2775"/>
                    <a:pt x="3608" y="2418"/>
                    <a:pt x="3608" y="2037"/>
                  </a:cubicBezTo>
                  <a:lnTo>
                    <a:pt x="3608" y="1727"/>
                  </a:lnTo>
                  <a:lnTo>
                    <a:pt x="3655" y="1644"/>
                  </a:lnTo>
                  <a:cubicBezTo>
                    <a:pt x="3739" y="1477"/>
                    <a:pt x="3774" y="1298"/>
                    <a:pt x="3774" y="1108"/>
                  </a:cubicBezTo>
                  <a:lnTo>
                    <a:pt x="3774" y="167"/>
                  </a:lnTo>
                  <a:cubicBezTo>
                    <a:pt x="3774" y="84"/>
                    <a:pt x="3691" y="1"/>
                    <a:pt x="3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4" name="Google Shape;10367;p64">
              <a:extLst>
                <a:ext uri="{FF2B5EF4-FFF2-40B4-BE49-F238E27FC236}">
                  <a16:creationId xmlns:a16="http://schemas.microsoft.com/office/drawing/2014/main" id="{4C86281F-A306-B25D-597A-BFC5BDCFC6BD}"/>
                </a:ext>
              </a:extLst>
            </p:cNvPr>
            <p:cNvSpPr/>
            <p:nvPr/>
          </p:nvSpPr>
          <p:spPr>
            <a:xfrm>
              <a:off x="3330313" y="2288463"/>
              <a:ext cx="10248" cy="37938"/>
            </a:xfrm>
            <a:custGeom>
              <a:avLst/>
              <a:gdLst/>
              <a:ahLst/>
              <a:cxnLst/>
              <a:rect l="l" t="t" r="r" b="b"/>
              <a:pathLst>
                <a:path w="322" h="1192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72" y="1191"/>
                    <a:pt x="167" y="1191"/>
                  </a:cubicBezTo>
                  <a:cubicBezTo>
                    <a:pt x="250" y="1191"/>
                    <a:pt x="322" y="1120"/>
                    <a:pt x="322" y="1036"/>
                  </a:cubicBezTo>
                  <a:lnTo>
                    <a:pt x="322" y="167"/>
                  </a:lnTo>
                  <a:cubicBezTo>
                    <a:pt x="310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5" name="Google Shape;10368;p64">
              <a:extLst>
                <a:ext uri="{FF2B5EF4-FFF2-40B4-BE49-F238E27FC236}">
                  <a16:creationId xmlns:a16="http://schemas.microsoft.com/office/drawing/2014/main" id="{3D28C3C8-F1EC-2AFC-D33C-A77F535D6C0F}"/>
                </a:ext>
              </a:extLst>
            </p:cNvPr>
            <p:cNvSpPr/>
            <p:nvPr/>
          </p:nvSpPr>
          <p:spPr>
            <a:xfrm>
              <a:off x="3406859" y="2288463"/>
              <a:ext cx="10630" cy="37938"/>
            </a:xfrm>
            <a:custGeom>
              <a:avLst/>
              <a:gdLst/>
              <a:ahLst/>
              <a:cxnLst/>
              <a:rect l="l" t="t" r="r" b="b"/>
              <a:pathLst>
                <a:path w="334" h="1192" extrusionOk="0">
                  <a:moveTo>
                    <a:pt x="167" y="1"/>
                  </a:moveTo>
                  <a:cubicBezTo>
                    <a:pt x="84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84" y="1191"/>
                    <a:pt x="167" y="1191"/>
                  </a:cubicBezTo>
                  <a:cubicBezTo>
                    <a:pt x="262" y="1191"/>
                    <a:pt x="334" y="1120"/>
                    <a:pt x="334" y="1036"/>
                  </a:cubicBezTo>
                  <a:lnTo>
                    <a:pt x="334" y="167"/>
                  </a:lnTo>
                  <a:cubicBezTo>
                    <a:pt x="322" y="84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6" name="Google Shape;10369;p64">
              <a:extLst>
                <a:ext uri="{FF2B5EF4-FFF2-40B4-BE49-F238E27FC236}">
                  <a16:creationId xmlns:a16="http://schemas.microsoft.com/office/drawing/2014/main" id="{8C0D61FF-E1E2-C4AF-2A07-4409483A3CAF}"/>
                </a:ext>
              </a:extLst>
            </p:cNvPr>
            <p:cNvSpPr/>
            <p:nvPr/>
          </p:nvSpPr>
          <p:spPr>
            <a:xfrm>
              <a:off x="3149183" y="1976585"/>
              <a:ext cx="219419" cy="183072"/>
            </a:xfrm>
            <a:custGeom>
              <a:avLst/>
              <a:gdLst/>
              <a:ahLst/>
              <a:cxnLst/>
              <a:rect l="l" t="t" r="r" b="b"/>
              <a:pathLst>
                <a:path w="6894" h="5752" extrusionOk="0">
                  <a:moveTo>
                    <a:pt x="2369" y="4108"/>
                  </a:moveTo>
                  <a:lnTo>
                    <a:pt x="2286" y="4466"/>
                  </a:lnTo>
                  <a:lnTo>
                    <a:pt x="2060" y="4466"/>
                  </a:lnTo>
                  <a:cubicBezTo>
                    <a:pt x="1869" y="4466"/>
                    <a:pt x="1703" y="4299"/>
                    <a:pt x="1703" y="4108"/>
                  </a:cubicBezTo>
                  <a:close/>
                  <a:moveTo>
                    <a:pt x="5513" y="310"/>
                  </a:moveTo>
                  <a:cubicBezTo>
                    <a:pt x="5703" y="310"/>
                    <a:pt x="5870" y="477"/>
                    <a:pt x="5870" y="667"/>
                  </a:cubicBezTo>
                  <a:lnTo>
                    <a:pt x="5870" y="3418"/>
                  </a:lnTo>
                  <a:cubicBezTo>
                    <a:pt x="5870" y="3608"/>
                    <a:pt x="5703" y="3775"/>
                    <a:pt x="5513" y="3775"/>
                  </a:cubicBezTo>
                  <a:lnTo>
                    <a:pt x="4132" y="3775"/>
                  </a:lnTo>
                  <a:cubicBezTo>
                    <a:pt x="4096" y="3775"/>
                    <a:pt x="4048" y="3787"/>
                    <a:pt x="4036" y="3811"/>
                  </a:cubicBezTo>
                  <a:lnTo>
                    <a:pt x="2500" y="4918"/>
                  </a:lnTo>
                  <a:lnTo>
                    <a:pt x="2739" y="3966"/>
                  </a:lnTo>
                  <a:cubicBezTo>
                    <a:pt x="2762" y="3930"/>
                    <a:pt x="2739" y="3870"/>
                    <a:pt x="2715" y="3835"/>
                  </a:cubicBezTo>
                  <a:cubicBezTo>
                    <a:pt x="2679" y="3787"/>
                    <a:pt x="2643" y="3775"/>
                    <a:pt x="2584" y="3775"/>
                  </a:cubicBezTo>
                  <a:lnTo>
                    <a:pt x="691" y="3775"/>
                  </a:lnTo>
                  <a:cubicBezTo>
                    <a:pt x="500" y="3775"/>
                    <a:pt x="333" y="3608"/>
                    <a:pt x="333" y="3418"/>
                  </a:cubicBezTo>
                  <a:lnTo>
                    <a:pt x="333" y="667"/>
                  </a:lnTo>
                  <a:cubicBezTo>
                    <a:pt x="333" y="477"/>
                    <a:pt x="500" y="310"/>
                    <a:pt x="691" y="310"/>
                  </a:cubicBezTo>
                  <a:close/>
                  <a:moveTo>
                    <a:pt x="6215" y="989"/>
                  </a:moveTo>
                  <a:cubicBezTo>
                    <a:pt x="6406" y="989"/>
                    <a:pt x="6572" y="1156"/>
                    <a:pt x="6572" y="1346"/>
                  </a:cubicBezTo>
                  <a:lnTo>
                    <a:pt x="6572" y="4108"/>
                  </a:lnTo>
                  <a:lnTo>
                    <a:pt x="6549" y="4108"/>
                  </a:lnTo>
                  <a:cubicBezTo>
                    <a:pt x="6549" y="4299"/>
                    <a:pt x="6394" y="4466"/>
                    <a:pt x="6191" y="4466"/>
                  </a:cubicBezTo>
                  <a:lnTo>
                    <a:pt x="4810" y="4466"/>
                  </a:lnTo>
                  <a:cubicBezTo>
                    <a:pt x="4763" y="4466"/>
                    <a:pt x="4727" y="4477"/>
                    <a:pt x="4691" y="4513"/>
                  </a:cubicBezTo>
                  <a:cubicBezTo>
                    <a:pt x="4667" y="4549"/>
                    <a:pt x="4644" y="4608"/>
                    <a:pt x="4667" y="4656"/>
                  </a:cubicBezTo>
                  <a:lnTo>
                    <a:pt x="4763" y="5323"/>
                  </a:lnTo>
                  <a:lnTo>
                    <a:pt x="3596" y="4537"/>
                  </a:lnTo>
                  <a:lnTo>
                    <a:pt x="4191" y="4096"/>
                  </a:lnTo>
                  <a:lnTo>
                    <a:pt x="5513" y="4096"/>
                  </a:lnTo>
                  <a:cubicBezTo>
                    <a:pt x="5882" y="4096"/>
                    <a:pt x="6191" y="3799"/>
                    <a:pt x="6191" y="3418"/>
                  </a:cubicBezTo>
                  <a:lnTo>
                    <a:pt x="6191" y="989"/>
                  </a:lnTo>
                  <a:close/>
                  <a:moveTo>
                    <a:pt x="691" y="1"/>
                  </a:moveTo>
                  <a:cubicBezTo>
                    <a:pt x="322" y="1"/>
                    <a:pt x="0" y="298"/>
                    <a:pt x="0" y="679"/>
                  </a:cubicBezTo>
                  <a:lnTo>
                    <a:pt x="0" y="3430"/>
                  </a:lnTo>
                  <a:cubicBezTo>
                    <a:pt x="0" y="3811"/>
                    <a:pt x="298" y="4120"/>
                    <a:pt x="691" y="4120"/>
                  </a:cubicBezTo>
                  <a:lnTo>
                    <a:pt x="1393" y="4120"/>
                  </a:lnTo>
                  <a:lnTo>
                    <a:pt x="1393" y="4132"/>
                  </a:lnTo>
                  <a:cubicBezTo>
                    <a:pt x="1393" y="4501"/>
                    <a:pt x="1691" y="4823"/>
                    <a:pt x="2072" y="4823"/>
                  </a:cubicBezTo>
                  <a:lnTo>
                    <a:pt x="2203" y="4823"/>
                  </a:lnTo>
                  <a:lnTo>
                    <a:pt x="2143" y="5073"/>
                  </a:lnTo>
                  <a:cubicBezTo>
                    <a:pt x="2119" y="5180"/>
                    <a:pt x="2167" y="5275"/>
                    <a:pt x="2250" y="5335"/>
                  </a:cubicBezTo>
                  <a:cubicBezTo>
                    <a:pt x="2298" y="5370"/>
                    <a:pt x="2346" y="5382"/>
                    <a:pt x="2381" y="5382"/>
                  </a:cubicBezTo>
                  <a:cubicBezTo>
                    <a:pt x="2429" y="5382"/>
                    <a:pt x="2489" y="5370"/>
                    <a:pt x="2536" y="5335"/>
                  </a:cubicBezTo>
                  <a:lnTo>
                    <a:pt x="3251" y="4823"/>
                  </a:lnTo>
                  <a:lnTo>
                    <a:pt x="3417" y="4823"/>
                  </a:lnTo>
                  <a:lnTo>
                    <a:pt x="4751" y="5716"/>
                  </a:lnTo>
                  <a:cubicBezTo>
                    <a:pt x="4798" y="5740"/>
                    <a:pt x="4846" y="5751"/>
                    <a:pt x="4882" y="5751"/>
                  </a:cubicBezTo>
                  <a:cubicBezTo>
                    <a:pt x="4929" y="5751"/>
                    <a:pt x="4977" y="5740"/>
                    <a:pt x="5025" y="5716"/>
                  </a:cubicBezTo>
                  <a:cubicBezTo>
                    <a:pt x="5108" y="5656"/>
                    <a:pt x="5144" y="5561"/>
                    <a:pt x="5120" y="5454"/>
                  </a:cubicBezTo>
                  <a:lnTo>
                    <a:pt x="5025" y="4799"/>
                  </a:lnTo>
                  <a:lnTo>
                    <a:pt x="6215" y="4799"/>
                  </a:lnTo>
                  <a:cubicBezTo>
                    <a:pt x="6584" y="4799"/>
                    <a:pt x="6894" y="4501"/>
                    <a:pt x="6894" y="4120"/>
                  </a:cubicBezTo>
                  <a:lnTo>
                    <a:pt x="6894" y="1370"/>
                  </a:lnTo>
                  <a:cubicBezTo>
                    <a:pt x="6870" y="977"/>
                    <a:pt x="6572" y="679"/>
                    <a:pt x="6191" y="679"/>
                  </a:cubicBezTo>
                  <a:cubicBezTo>
                    <a:pt x="6179" y="298"/>
                    <a:pt x="5882" y="1"/>
                    <a:pt x="55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7" name="Google Shape;10370;p64">
              <a:extLst>
                <a:ext uri="{FF2B5EF4-FFF2-40B4-BE49-F238E27FC236}">
                  <a16:creationId xmlns:a16="http://schemas.microsoft.com/office/drawing/2014/main" id="{C48AFBEE-3135-CC9D-09B3-9F53205A8319}"/>
                </a:ext>
              </a:extLst>
            </p:cNvPr>
            <p:cNvSpPr/>
            <p:nvPr/>
          </p:nvSpPr>
          <p:spPr>
            <a:xfrm>
              <a:off x="3187822" y="2009177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1"/>
                    <a:pt x="846" y="167"/>
                  </a:cubicBez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8" name="Google Shape;10371;p64">
              <a:extLst>
                <a:ext uri="{FF2B5EF4-FFF2-40B4-BE49-F238E27FC236}">
                  <a16:creationId xmlns:a16="http://schemas.microsoft.com/office/drawing/2014/main" id="{6DB3D6C1-873D-8D15-3A16-F4DD6CF9A041}"/>
                </a:ext>
              </a:extLst>
            </p:cNvPr>
            <p:cNvSpPr/>
            <p:nvPr/>
          </p:nvSpPr>
          <p:spPr>
            <a:xfrm>
              <a:off x="3226110" y="2009177"/>
              <a:ext cx="81478" cy="10280"/>
            </a:xfrm>
            <a:custGeom>
              <a:avLst/>
              <a:gdLst/>
              <a:ahLst/>
              <a:cxnLst/>
              <a:rect l="l" t="t" r="r" b="b"/>
              <a:pathLst>
                <a:path w="2560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393" y="322"/>
                  </a:lnTo>
                  <a:cubicBezTo>
                    <a:pt x="2488" y="322"/>
                    <a:pt x="2560" y="251"/>
                    <a:pt x="2560" y="167"/>
                  </a:cubicBezTo>
                  <a:cubicBezTo>
                    <a:pt x="2560" y="72"/>
                    <a:pt x="2488" y="1"/>
                    <a:pt x="23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9" name="Google Shape;10372;p64">
              <a:extLst>
                <a:ext uri="{FF2B5EF4-FFF2-40B4-BE49-F238E27FC236}">
                  <a16:creationId xmlns:a16="http://schemas.microsoft.com/office/drawing/2014/main" id="{841EC1FD-885C-6258-6B45-3ED23CD39EC3}"/>
                </a:ext>
              </a:extLst>
            </p:cNvPr>
            <p:cNvSpPr/>
            <p:nvPr/>
          </p:nvSpPr>
          <p:spPr>
            <a:xfrm>
              <a:off x="3187822" y="2036453"/>
              <a:ext cx="119767" cy="10662"/>
            </a:xfrm>
            <a:custGeom>
              <a:avLst/>
              <a:gdLst/>
              <a:ahLst/>
              <a:cxnLst/>
              <a:rect l="l" t="t" r="r" b="b"/>
              <a:pathLst>
                <a:path w="3763" h="335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5" y="334"/>
                  </a:cubicBezTo>
                  <a:lnTo>
                    <a:pt x="3596" y="334"/>
                  </a:lnTo>
                  <a:cubicBezTo>
                    <a:pt x="3691" y="334"/>
                    <a:pt x="3763" y="263"/>
                    <a:pt x="3763" y="168"/>
                  </a:cubicBezTo>
                  <a:cubicBezTo>
                    <a:pt x="3763" y="84"/>
                    <a:pt x="3691" y="1"/>
                    <a:pt x="35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0" name="Google Shape;10373;p64">
              <a:extLst>
                <a:ext uri="{FF2B5EF4-FFF2-40B4-BE49-F238E27FC236}">
                  <a16:creationId xmlns:a16="http://schemas.microsoft.com/office/drawing/2014/main" id="{6A1E019F-24C0-6F9F-0E1E-306E3988B5D2}"/>
                </a:ext>
              </a:extLst>
            </p:cNvPr>
            <p:cNvSpPr/>
            <p:nvPr/>
          </p:nvSpPr>
          <p:spPr>
            <a:xfrm>
              <a:off x="3187822" y="2064143"/>
              <a:ext cx="81510" cy="10248"/>
            </a:xfrm>
            <a:custGeom>
              <a:avLst/>
              <a:gdLst/>
              <a:ahLst/>
              <a:cxnLst/>
              <a:rect l="l" t="t" r="r" b="b"/>
              <a:pathLst>
                <a:path w="2561" h="322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2394" y="322"/>
                  </a:lnTo>
                  <a:cubicBezTo>
                    <a:pt x="2477" y="322"/>
                    <a:pt x="2560" y="250"/>
                    <a:pt x="2560" y="167"/>
                  </a:cubicBezTo>
                  <a:cubicBezTo>
                    <a:pt x="2560" y="72"/>
                    <a:pt x="2477" y="0"/>
                    <a:pt x="23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1" name="Google Shape;10374;p64">
              <a:extLst>
                <a:ext uri="{FF2B5EF4-FFF2-40B4-BE49-F238E27FC236}">
                  <a16:creationId xmlns:a16="http://schemas.microsoft.com/office/drawing/2014/main" id="{33F0B396-4559-D35B-255D-4A2F9E964522}"/>
                </a:ext>
              </a:extLst>
            </p:cNvPr>
            <p:cNvSpPr/>
            <p:nvPr/>
          </p:nvSpPr>
          <p:spPr>
            <a:xfrm>
              <a:off x="3280663" y="2064143"/>
              <a:ext cx="26926" cy="10248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oogle Shape;10240;p64">
            <a:extLst>
              <a:ext uri="{FF2B5EF4-FFF2-40B4-BE49-F238E27FC236}">
                <a16:creationId xmlns:a16="http://schemas.microsoft.com/office/drawing/2014/main" id="{82F05EF3-741E-6FEB-6E18-82E9B0ACD5C9}"/>
              </a:ext>
            </a:extLst>
          </p:cNvPr>
          <p:cNvGrpSpPr/>
          <p:nvPr/>
        </p:nvGrpSpPr>
        <p:grpSpPr>
          <a:xfrm>
            <a:off x="5735414" y="2680386"/>
            <a:ext cx="468376" cy="397569"/>
            <a:chOff x="1756921" y="1509739"/>
            <a:chExt cx="345997" cy="345997"/>
          </a:xfrm>
        </p:grpSpPr>
        <p:sp>
          <p:nvSpPr>
            <p:cNvPr id="23" name="Google Shape;10241;p64">
              <a:extLst>
                <a:ext uri="{FF2B5EF4-FFF2-40B4-BE49-F238E27FC236}">
                  <a16:creationId xmlns:a16="http://schemas.microsoft.com/office/drawing/2014/main" id="{EBE4FB0F-92E6-5C72-AED0-3FD8CD2C4E70}"/>
                </a:ext>
              </a:extLst>
            </p:cNvPr>
            <p:cNvSpPr/>
            <p:nvPr/>
          </p:nvSpPr>
          <p:spPr>
            <a:xfrm>
              <a:off x="1756921" y="1509739"/>
              <a:ext cx="345997" cy="345997"/>
            </a:xfrm>
            <a:custGeom>
              <a:avLst/>
              <a:gdLst/>
              <a:ahLst/>
              <a:cxnLst/>
              <a:rect l="l" t="t" r="r" b="b"/>
              <a:pathLst>
                <a:path w="10871" h="10871" extrusionOk="0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4" name="Google Shape;10242;p64">
              <a:extLst>
                <a:ext uri="{FF2B5EF4-FFF2-40B4-BE49-F238E27FC236}">
                  <a16:creationId xmlns:a16="http://schemas.microsoft.com/office/drawing/2014/main" id="{9F645266-CD51-AA11-8BE0-438BABF5CDBA}"/>
                </a:ext>
              </a:extLst>
            </p:cNvPr>
            <p:cNvSpPr/>
            <p:nvPr/>
          </p:nvSpPr>
          <p:spPr>
            <a:xfrm>
              <a:off x="1781937" y="1535488"/>
              <a:ext cx="295614" cy="295614"/>
            </a:xfrm>
            <a:custGeom>
              <a:avLst/>
              <a:gdLst/>
              <a:ahLst/>
              <a:cxnLst/>
              <a:rect l="l" t="t" r="r" b="b"/>
              <a:pathLst>
                <a:path w="9288" h="9288" extrusionOk="0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5" name="Google Shape;10243;p64">
              <a:extLst>
                <a:ext uri="{FF2B5EF4-FFF2-40B4-BE49-F238E27FC236}">
                  <a16:creationId xmlns:a16="http://schemas.microsoft.com/office/drawing/2014/main" id="{327F9EA8-46C5-0070-2CE5-297BCFF689BC}"/>
                </a:ext>
              </a:extLst>
            </p:cNvPr>
            <p:cNvSpPr/>
            <p:nvPr/>
          </p:nvSpPr>
          <p:spPr>
            <a:xfrm>
              <a:off x="1806954" y="1677980"/>
              <a:ext cx="17441" cy="10630"/>
            </a:xfrm>
            <a:custGeom>
              <a:avLst/>
              <a:gdLst/>
              <a:ahLst/>
              <a:cxnLst/>
              <a:rect l="l" t="t" r="r" b="b"/>
              <a:pathLst>
                <a:path w="548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6" name="Google Shape;10244;p64">
              <a:extLst>
                <a:ext uri="{FF2B5EF4-FFF2-40B4-BE49-F238E27FC236}">
                  <a16:creationId xmlns:a16="http://schemas.microsoft.com/office/drawing/2014/main" id="{F7951003-87D7-515F-40A4-92C1FA5A9CE7}"/>
                </a:ext>
              </a:extLst>
            </p:cNvPr>
            <p:cNvSpPr/>
            <p:nvPr/>
          </p:nvSpPr>
          <p:spPr>
            <a:xfrm>
              <a:off x="1924429" y="1560122"/>
              <a:ext cx="128106" cy="128488"/>
            </a:xfrm>
            <a:custGeom>
              <a:avLst/>
              <a:gdLst/>
              <a:ahLst/>
              <a:cxnLst/>
              <a:rect l="l" t="t" r="r" b="b"/>
              <a:pathLst>
                <a:path w="4025" h="4037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7" name="Google Shape;10245;p64">
              <a:extLst>
                <a:ext uri="{FF2B5EF4-FFF2-40B4-BE49-F238E27FC236}">
                  <a16:creationId xmlns:a16="http://schemas.microsoft.com/office/drawing/2014/main" id="{CB36A062-A88C-5EE4-AC1E-63ED2AA43998}"/>
                </a:ext>
              </a:extLst>
            </p:cNvPr>
            <p:cNvSpPr/>
            <p:nvPr/>
          </p:nvSpPr>
          <p:spPr>
            <a:xfrm>
              <a:off x="1924811" y="1788644"/>
              <a:ext cx="10630" cy="17823"/>
            </a:xfrm>
            <a:custGeom>
              <a:avLst/>
              <a:gdLst/>
              <a:ahLst/>
              <a:cxnLst/>
              <a:rect l="l" t="t" r="r" b="b"/>
              <a:pathLst>
                <a:path w="334" h="560" extrusionOk="0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8" name="Google Shape;10246;p64">
              <a:extLst>
                <a:ext uri="{FF2B5EF4-FFF2-40B4-BE49-F238E27FC236}">
                  <a16:creationId xmlns:a16="http://schemas.microsoft.com/office/drawing/2014/main" id="{5F1FFD3F-E831-0B5F-C0B7-E64847F2061A}"/>
                </a:ext>
              </a:extLst>
            </p:cNvPr>
            <p:cNvSpPr/>
            <p:nvPr/>
          </p:nvSpPr>
          <p:spPr>
            <a:xfrm>
              <a:off x="1841423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9" name="Google Shape;10247;p64">
              <a:extLst>
                <a:ext uri="{FF2B5EF4-FFF2-40B4-BE49-F238E27FC236}">
                  <a16:creationId xmlns:a16="http://schemas.microsoft.com/office/drawing/2014/main" id="{B8E2BD06-4A35-B281-628C-88CCF7179E1D}"/>
                </a:ext>
              </a:extLst>
            </p:cNvPr>
            <p:cNvSpPr/>
            <p:nvPr/>
          </p:nvSpPr>
          <p:spPr>
            <a:xfrm>
              <a:off x="2002470" y="1756243"/>
              <a:ext cx="16709" cy="15755"/>
            </a:xfrm>
            <a:custGeom>
              <a:avLst/>
              <a:gdLst/>
              <a:ahLst/>
              <a:cxnLst/>
              <a:rect l="l" t="t" r="r" b="b"/>
              <a:pathLst>
                <a:path w="525" h="495" extrusionOk="0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0" name="Google Shape;10248;p64">
              <a:extLst>
                <a:ext uri="{FF2B5EF4-FFF2-40B4-BE49-F238E27FC236}">
                  <a16:creationId xmlns:a16="http://schemas.microsoft.com/office/drawing/2014/main" id="{DC8124F4-6F79-EEA2-99E7-E61E717AD95B}"/>
                </a:ext>
              </a:extLst>
            </p:cNvPr>
            <p:cNvSpPr/>
            <p:nvPr/>
          </p:nvSpPr>
          <p:spPr>
            <a:xfrm>
              <a:off x="2002470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1" name="Google Shape;10249;p64">
              <a:extLst>
                <a:ext uri="{FF2B5EF4-FFF2-40B4-BE49-F238E27FC236}">
                  <a16:creationId xmlns:a16="http://schemas.microsoft.com/office/drawing/2014/main" id="{08D79BF2-A154-382E-C87B-B5F0630EE4F6}"/>
                </a:ext>
              </a:extLst>
            </p:cNvPr>
            <p:cNvSpPr/>
            <p:nvPr/>
          </p:nvSpPr>
          <p:spPr>
            <a:xfrm>
              <a:off x="1841041" y="1756530"/>
              <a:ext cx="16709" cy="15468"/>
            </a:xfrm>
            <a:custGeom>
              <a:avLst/>
              <a:gdLst/>
              <a:ahLst/>
              <a:cxnLst/>
              <a:rect l="l" t="t" r="r" b="b"/>
              <a:pathLst>
                <a:path w="525" h="486" extrusionOk="0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2" name="Google Shape;10250;p64">
              <a:extLst>
                <a:ext uri="{FF2B5EF4-FFF2-40B4-BE49-F238E27FC236}">
                  <a16:creationId xmlns:a16="http://schemas.microsoft.com/office/drawing/2014/main" id="{D63453FC-F512-680B-0E42-0C9D38ADFF91}"/>
                </a:ext>
              </a:extLst>
            </p:cNvPr>
            <p:cNvSpPr/>
            <p:nvPr/>
          </p:nvSpPr>
          <p:spPr>
            <a:xfrm>
              <a:off x="1816025" y="1632084"/>
              <a:ext cx="17855" cy="13336"/>
            </a:xfrm>
            <a:custGeom>
              <a:avLst/>
              <a:gdLst/>
              <a:ahLst/>
              <a:cxnLst/>
              <a:rect l="l" t="t" r="r" b="b"/>
              <a:pathLst>
                <a:path w="561" h="419" extrusionOk="0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3" name="Google Shape;10251;p64">
              <a:extLst>
                <a:ext uri="{FF2B5EF4-FFF2-40B4-BE49-F238E27FC236}">
                  <a16:creationId xmlns:a16="http://schemas.microsoft.com/office/drawing/2014/main" id="{3610BFE1-FAC7-5158-BE34-C8EE37FDD9E7}"/>
                </a:ext>
              </a:extLst>
            </p:cNvPr>
            <p:cNvSpPr/>
            <p:nvPr/>
          </p:nvSpPr>
          <p:spPr>
            <a:xfrm>
              <a:off x="2026341" y="1721297"/>
              <a:ext cx="17855" cy="13177"/>
            </a:xfrm>
            <a:custGeom>
              <a:avLst/>
              <a:gdLst/>
              <a:ahLst/>
              <a:cxnLst/>
              <a:rect l="l" t="t" r="r" b="b"/>
              <a:pathLst>
                <a:path w="561" h="414" extrusionOk="0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4" name="Google Shape;10252;p64">
              <a:extLst>
                <a:ext uri="{FF2B5EF4-FFF2-40B4-BE49-F238E27FC236}">
                  <a16:creationId xmlns:a16="http://schemas.microsoft.com/office/drawing/2014/main" id="{077AB95C-A264-A835-661D-F0E42250F0BC}"/>
                </a:ext>
              </a:extLst>
            </p:cNvPr>
            <p:cNvSpPr/>
            <p:nvPr/>
          </p:nvSpPr>
          <p:spPr>
            <a:xfrm>
              <a:off x="1967619" y="1569702"/>
              <a:ext cx="14036" cy="16996"/>
            </a:xfrm>
            <a:custGeom>
              <a:avLst/>
              <a:gdLst/>
              <a:ahLst/>
              <a:cxnLst/>
              <a:rect l="l" t="t" r="r" b="b"/>
              <a:pathLst>
                <a:path w="441" h="534" extrusionOk="0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5" name="Google Shape;10253;p64">
              <a:extLst>
                <a:ext uri="{FF2B5EF4-FFF2-40B4-BE49-F238E27FC236}">
                  <a16:creationId xmlns:a16="http://schemas.microsoft.com/office/drawing/2014/main" id="{527FD637-9E3F-36C3-FAE4-3E8D4602E527}"/>
                </a:ext>
              </a:extLst>
            </p:cNvPr>
            <p:cNvSpPr/>
            <p:nvPr/>
          </p:nvSpPr>
          <p:spPr>
            <a:xfrm>
              <a:off x="1877802" y="1780019"/>
              <a:ext cx="14450" cy="16996"/>
            </a:xfrm>
            <a:custGeom>
              <a:avLst/>
              <a:gdLst/>
              <a:ahLst/>
              <a:cxnLst/>
              <a:rect l="l" t="t" r="r" b="b"/>
              <a:pathLst>
                <a:path w="454" h="534" extrusionOk="0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6" name="Google Shape;10254;p64">
              <a:extLst>
                <a:ext uri="{FF2B5EF4-FFF2-40B4-BE49-F238E27FC236}">
                  <a16:creationId xmlns:a16="http://schemas.microsoft.com/office/drawing/2014/main" id="{EEC34022-B4A4-9D49-9B07-49AB6376FC41}"/>
                </a:ext>
              </a:extLst>
            </p:cNvPr>
            <p:cNvSpPr/>
            <p:nvPr/>
          </p:nvSpPr>
          <p:spPr>
            <a:xfrm>
              <a:off x="1879711" y="1568652"/>
              <a:ext cx="14418" cy="16900"/>
            </a:xfrm>
            <a:custGeom>
              <a:avLst/>
              <a:gdLst/>
              <a:ahLst/>
              <a:cxnLst/>
              <a:rect l="l" t="t" r="r" b="b"/>
              <a:pathLst>
                <a:path w="453" h="531" extrusionOk="0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7" name="Google Shape;10255;p64">
              <a:extLst>
                <a:ext uri="{FF2B5EF4-FFF2-40B4-BE49-F238E27FC236}">
                  <a16:creationId xmlns:a16="http://schemas.microsoft.com/office/drawing/2014/main" id="{6FA7DEBC-A87D-71E7-CBA0-7E33241BAFC9}"/>
                </a:ext>
              </a:extLst>
            </p:cNvPr>
            <p:cNvSpPr/>
            <p:nvPr/>
          </p:nvSpPr>
          <p:spPr>
            <a:xfrm>
              <a:off x="1965709" y="1780846"/>
              <a:ext cx="14068" cy="16900"/>
            </a:xfrm>
            <a:custGeom>
              <a:avLst/>
              <a:gdLst/>
              <a:ahLst/>
              <a:cxnLst/>
              <a:rect l="l" t="t" r="r" b="b"/>
              <a:pathLst>
                <a:path w="442" h="531" extrusionOk="0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8" name="Google Shape;10256;p64">
              <a:extLst>
                <a:ext uri="{FF2B5EF4-FFF2-40B4-BE49-F238E27FC236}">
                  <a16:creationId xmlns:a16="http://schemas.microsoft.com/office/drawing/2014/main" id="{E8C78E88-2848-D697-20E2-6AB431B7A5FA}"/>
                </a:ext>
              </a:extLst>
            </p:cNvPr>
            <p:cNvSpPr/>
            <p:nvPr/>
          </p:nvSpPr>
          <p:spPr>
            <a:xfrm>
              <a:off x="2026723" y="1633644"/>
              <a:ext cx="17855" cy="13304"/>
            </a:xfrm>
            <a:custGeom>
              <a:avLst/>
              <a:gdLst/>
              <a:ahLst/>
              <a:cxnLst/>
              <a:rect l="l" t="t" r="r" b="b"/>
              <a:pathLst>
                <a:path w="561" h="418" extrusionOk="0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9" name="Google Shape;10257;p64">
              <a:extLst>
                <a:ext uri="{FF2B5EF4-FFF2-40B4-BE49-F238E27FC236}">
                  <a16:creationId xmlns:a16="http://schemas.microsoft.com/office/drawing/2014/main" id="{781DCD9E-DE00-9C4A-9E94-143E21EC2AE6}"/>
                </a:ext>
              </a:extLst>
            </p:cNvPr>
            <p:cNvSpPr/>
            <p:nvPr/>
          </p:nvSpPr>
          <p:spPr>
            <a:xfrm>
              <a:off x="1814911" y="1719419"/>
              <a:ext cx="18205" cy="13177"/>
            </a:xfrm>
            <a:custGeom>
              <a:avLst/>
              <a:gdLst/>
              <a:ahLst/>
              <a:cxnLst/>
              <a:rect l="l" t="t" r="r" b="b"/>
              <a:pathLst>
                <a:path w="572" h="414" extrusionOk="0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oogle Shape;10258;p64">
            <a:extLst>
              <a:ext uri="{FF2B5EF4-FFF2-40B4-BE49-F238E27FC236}">
                <a16:creationId xmlns:a16="http://schemas.microsoft.com/office/drawing/2014/main" id="{92F76E96-2888-5491-9B7D-6DBFEC7EB01E}"/>
              </a:ext>
            </a:extLst>
          </p:cNvPr>
          <p:cNvGrpSpPr/>
          <p:nvPr/>
        </p:nvGrpSpPr>
        <p:grpSpPr>
          <a:xfrm>
            <a:off x="5733089" y="3176037"/>
            <a:ext cx="446297" cy="425388"/>
            <a:chOff x="2216956" y="1510503"/>
            <a:chExt cx="318721" cy="345615"/>
          </a:xfrm>
        </p:grpSpPr>
        <p:sp>
          <p:nvSpPr>
            <p:cNvPr id="41" name="Google Shape;10259;p64">
              <a:extLst>
                <a:ext uri="{FF2B5EF4-FFF2-40B4-BE49-F238E27FC236}">
                  <a16:creationId xmlns:a16="http://schemas.microsoft.com/office/drawing/2014/main" id="{7252B0C2-D858-C8B1-989F-1E22706DF798}"/>
                </a:ext>
              </a:extLst>
            </p:cNvPr>
            <p:cNvSpPr/>
            <p:nvPr/>
          </p:nvSpPr>
          <p:spPr>
            <a:xfrm>
              <a:off x="2386724" y="1510503"/>
              <a:ext cx="142524" cy="151594"/>
            </a:xfrm>
            <a:custGeom>
              <a:avLst/>
              <a:gdLst/>
              <a:ahLst/>
              <a:cxnLst/>
              <a:rect l="l" t="t" r="r" b="b"/>
              <a:pathLst>
                <a:path w="4478" h="4763" extrusionOk="0">
                  <a:moveTo>
                    <a:pt x="2315" y="1"/>
                  </a:moveTo>
                  <a:cubicBezTo>
                    <a:pt x="2179" y="1"/>
                    <a:pt x="2042" y="13"/>
                    <a:pt x="1906" y="36"/>
                  </a:cubicBezTo>
                  <a:cubicBezTo>
                    <a:pt x="1334" y="155"/>
                    <a:pt x="846" y="488"/>
                    <a:pt x="513" y="964"/>
                  </a:cubicBezTo>
                  <a:cubicBezTo>
                    <a:pt x="1" y="1738"/>
                    <a:pt x="25" y="2727"/>
                    <a:pt x="572" y="3465"/>
                  </a:cubicBezTo>
                  <a:lnTo>
                    <a:pt x="537" y="4596"/>
                  </a:lnTo>
                  <a:cubicBezTo>
                    <a:pt x="537" y="4655"/>
                    <a:pt x="560" y="4703"/>
                    <a:pt x="608" y="4727"/>
                  </a:cubicBezTo>
                  <a:cubicBezTo>
                    <a:pt x="632" y="4739"/>
                    <a:pt x="667" y="4763"/>
                    <a:pt x="691" y="4763"/>
                  </a:cubicBezTo>
                  <a:cubicBezTo>
                    <a:pt x="727" y="4763"/>
                    <a:pt x="739" y="4763"/>
                    <a:pt x="775" y="4739"/>
                  </a:cubicBezTo>
                  <a:lnTo>
                    <a:pt x="1799" y="4263"/>
                  </a:lnTo>
                  <a:cubicBezTo>
                    <a:pt x="1980" y="4308"/>
                    <a:pt x="2163" y="4331"/>
                    <a:pt x="2344" y="4331"/>
                  </a:cubicBezTo>
                  <a:cubicBezTo>
                    <a:pt x="3055" y="4331"/>
                    <a:pt x="3734" y="3986"/>
                    <a:pt x="4132" y="3370"/>
                  </a:cubicBezTo>
                  <a:cubicBezTo>
                    <a:pt x="4323" y="3096"/>
                    <a:pt x="4430" y="2774"/>
                    <a:pt x="4477" y="2453"/>
                  </a:cubicBezTo>
                  <a:cubicBezTo>
                    <a:pt x="4477" y="2358"/>
                    <a:pt x="4418" y="2274"/>
                    <a:pt x="4335" y="2262"/>
                  </a:cubicBezTo>
                  <a:cubicBezTo>
                    <a:pt x="4320" y="2259"/>
                    <a:pt x="4307" y="2257"/>
                    <a:pt x="4294" y="2257"/>
                  </a:cubicBezTo>
                  <a:cubicBezTo>
                    <a:pt x="4219" y="2257"/>
                    <a:pt x="4164" y="2312"/>
                    <a:pt x="4144" y="2393"/>
                  </a:cubicBezTo>
                  <a:cubicBezTo>
                    <a:pt x="4120" y="2667"/>
                    <a:pt x="4013" y="2941"/>
                    <a:pt x="3846" y="3179"/>
                  </a:cubicBezTo>
                  <a:cubicBezTo>
                    <a:pt x="3504" y="3697"/>
                    <a:pt x="2932" y="3992"/>
                    <a:pt x="2326" y="3992"/>
                  </a:cubicBezTo>
                  <a:cubicBezTo>
                    <a:pt x="2151" y="3992"/>
                    <a:pt x="1974" y="3968"/>
                    <a:pt x="1799" y="3917"/>
                  </a:cubicBezTo>
                  <a:cubicBezTo>
                    <a:pt x="1789" y="3914"/>
                    <a:pt x="1779" y="3913"/>
                    <a:pt x="1770" y="3913"/>
                  </a:cubicBezTo>
                  <a:cubicBezTo>
                    <a:pt x="1744" y="3913"/>
                    <a:pt x="1718" y="3924"/>
                    <a:pt x="1691" y="3941"/>
                  </a:cubicBezTo>
                  <a:lnTo>
                    <a:pt x="858" y="4322"/>
                  </a:lnTo>
                  <a:lnTo>
                    <a:pt x="906" y="3405"/>
                  </a:lnTo>
                  <a:cubicBezTo>
                    <a:pt x="906" y="3358"/>
                    <a:pt x="894" y="3334"/>
                    <a:pt x="870" y="3298"/>
                  </a:cubicBezTo>
                  <a:cubicBezTo>
                    <a:pt x="370" y="2679"/>
                    <a:pt x="334" y="1798"/>
                    <a:pt x="787" y="1131"/>
                  </a:cubicBezTo>
                  <a:cubicBezTo>
                    <a:pt x="1048" y="714"/>
                    <a:pt x="1489" y="441"/>
                    <a:pt x="1965" y="333"/>
                  </a:cubicBezTo>
                  <a:cubicBezTo>
                    <a:pt x="2084" y="313"/>
                    <a:pt x="2203" y="303"/>
                    <a:pt x="2321" y="303"/>
                  </a:cubicBezTo>
                  <a:cubicBezTo>
                    <a:pt x="2686" y="303"/>
                    <a:pt x="3040" y="403"/>
                    <a:pt x="3346" y="619"/>
                  </a:cubicBezTo>
                  <a:cubicBezTo>
                    <a:pt x="3763" y="905"/>
                    <a:pt x="4049" y="1322"/>
                    <a:pt x="4132" y="1822"/>
                  </a:cubicBezTo>
                  <a:cubicBezTo>
                    <a:pt x="4143" y="1909"/>
                    <a:pt x="4224" y="1966"/>
                    <a:pt x="4292" y="1966"/>
                  </a:cubicBezTo>
                  <a:cubicBezTo>
                    <a:pt x="4298" y="1966"/>
                    <a:pt x="4305" y="1966"/>
                    <a:pt x="4311" y="1965"/>
                  </a:cubicBezTo>
                  <a:cubicBezTo>
                    <a:pt x="4406" y="1941"/>
                    <a:pt x="4466" y="1857"/>
                    <a:pt x="4442" y="1786"/>
                  </a:cubicBezTo>
                  <a:cubicBezTo>
                    <a:pt x="4347" y="1203"/>
                    <a:pt x="4013" y="714"/>
                    <a:pt x="3525" y="369"/>
                  </a:cubicBezTo>
                  <a:cubicBezTo>
                    <a:pt x="3164" y="117"/>
                    <a:pt x="2742" y="1"/>
                    <a:pt x="23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42" name="Google Shape;10260;p64">
              <a:extLst>
                <a:ext uri="{FF2B5EF4-FFF2-40B4-BE49-F238E27FC236}">
                  <a16:creationId xmlns:a16="http://schemas.microsoft.com/office/drawing/2014/main" id="{DAF335CC-0380-A865-166F-C1E43D991F87}"/>
                </a:ext>
              </a:extLst>
            </p:cNvPr>
            <p:cNvSpPr/>
            <p:nvPr/>
          </p:nvSpPr>
          <p:spPr>
            <a:xfrm>
              <a:off x="2423102" y="1541185"/>
              <a:ext cx="77723" cy="77723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084" y="346"/>
                  </a:moveTo>
                  <a:lnTo>
                    <a:pt x="1084" y="1215"/>
                  </a:lnTo>
                  <a:cubicBezTo>
                    <a:pt x="1084" y="1310"/>
                    <a:pt x="1168" y="1382"/>
                    <a:pt x="1251" y="1382"/>
                  </a:cubicBezTo>
                  <a:lnTo>
                    <a:pt x="2132" y="1382"/>
                  </a:lnTo>
                  <a:cubicBezTo>
                    <a:pt x="2037" y="1786"/>
                    <a:pt x="1668" y="2108"/>
                    <a:pt x="1239" y="2108"/>
                  </a:cubicBezTo>
                  <a:cubicBezTo>
                    <a:pt x="751" y="2108"/>
                    <a:pt x="346" y="1715"/>
                    <a:pt x="346" y="1215"/>
                  </a:cubicBezTo>
                  <a:cubicBezTo>
                    <a:pt x="346" y="774"/>
                    <a:pt x="656" y="417"/>
                    <a:pt x="1084" y="346"/>
                  </a:cubicBezTo>
                  <a:close/>
                  <a:moveTo>
                    <a:pt x="1215" y="0"/>
                  </a:moveTo>
                  <a:cubicBezTo>
                    <a:pt x="548" y="0"/>
                    <a:pt x="1" y="548"/>
                    <a:pt x="1" y="1215"/>
                  </a:cubicBezTo>
                  <a:cubicBezTo>
                    <a:pt x="1" y="1894"/>
                    <a:pt x="548" y="2441"/>
                    <a:pt x="1215" y="2441"/>
                  </a:cubicBezTo>
                  <a:cubicBezTo>
                    <a:pt x="1894" y="2441"/>
                    <a:pt x="2442" y="1894"/>
                    <a:pt x="2442" y="1215"/>
                  </a:cubicBezTo>
                  <a:cubicBezTo>
                    <a:pt x="2442" y="1120"/>
                    <a:pt x="2370" y="1060"/>
                    <a:pt x="2275" y="1060"/>
                  </a:cubicBezTo>
                  <a:lnTo>
                    <a:pt x="1382" y="1060"/>
                  </a:lnTo>
                  <a:lnTo>
                    <a:pt x="1382" y="167"/>
                  </a:lnTo>
                  <a:cubicBezTo>
                    <a:pt x="1382" y="72"/>
                    <a:pt x="1310" y="0"/>
                    <a:pt x="1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43" name="Google Shape;10261;p64">
              <a:extLst>
                <a:ext uri="{FF2B5EF4-FFF2-40B4-BE49-F238E27FC236}">
                  <a16:creationId xmlns:a16="http://schemas.microsoft.com/office/drawing/2014/main" id="{3C4E97E8-63EB-BD3D-A114-BD847AD0AC7D}"/>
                </a:ext>
              </a:extLst>
            </p:cNvPr>
            <p:cNvSpPr/>
            <p:nvPr/>
          </p:nvSpPr>
          <p:spPr>
            <a:xfrm>
              <a:off x="2216956" y="1538543"/>
              <a:ext cx="318721" cy="317575"/>
            </a:xfrm>
            <a:custGeom>
              <a:avLst/>
              <a:gdLst/>
              <a:ahLst/>
              <a:cxnLst/>
              <a:rect l="l" t="t" r="r" b="b"/>
              <a:pathLst>
                <a:path w="10014" h="9978" extrusionOk="0">
                  <a:moveTo>
                    <a:pt x="3787" y="1191"/>
                  </a:moveTo>
                  <a:lnTo>
                    <a:pt x="4763" y="2179"/>
                  </a:lnTo>
                  <a:cubicBezTo>
                    <a:pt x="5347" y="2762"/>
                    <a:pt x="5466" y="3667"/>
                    <a:pt x="5037" y="4382"/>
                  </a:cubicBezTo>
                  <a:cubicBezTo>
                    <a:pt x="4989" y="4441"/>
                    <a:pt x="5001" y="4525"/>
                    <a:pt x="5061" y="4572"/>
                  </a:cubicBezTo>
                  <a:lnTo>
                    <a:pt x="5394" y="4906"/>
                  </a:lnTo>
                  <a:cubicBezTo>
                    <a:pt x="5423" y="4934"/>
                    <a:pt x="5465" y="4950"/>
                    <a:pt x="5507" y="4950"/>
                  </a:cubicBezTo>
                  <a:cubicBezTo>
                    <a:pt x="5534" y="4950"/>
                    <a:pt x="5561" y="4943"/>
                    <a:pt x="5585" y="4929"/>
                  </a:cubicBezTo>
                  <a:cubicBezTo>
                    <a:pt x="5873" y="4756"/>
                    <a:pt x="6191" y="4673"/>
                    <a:pt x="6506" y="4673"/>
                  </a:cubicBezTo>
                  <a:cubicBezTo>
                    <a:pt x="6972" y="4673"/>
                    <a:pt x="7432" y="4855"/>
                    <a:pt x="7787" y="5203"/>
                  </a:cubicBezTo>
                  <a:lnTo>
                    <a:pt x="8776" y="6179"/>
                  </a:lnTo>
                  <a:lnTo>
                    <a:pt x="6228" y="8727"/>
                  </a:lnTo>
                  <a:lnTo>
                    <a:pt x="5239" y="7751"/>
                  </a:lnTo>
                  <a:cubicBezTo>
                    <a:pt x="5025" y="7525"/>
                    <a:pt x="4870" y="7251"/>
                    <a:pt x="4787" y="6953"/>
                  </a:cubicBezTo>
                  <a:cubicBezTo>
                    <a:pt x="4644" y="6477"/>
                    <a:pt x="4728" y="5965"/>
                    <a:pt x="4978" y="5548"/>
                  </a:cubicBezTo>
                  <a:cubicBezTo>
                    <a:pt x="5025" y="5489"/>
                    <a:pt x="5001" y="5394"/>
                    <a:pt x="4942" y="5346"/>
                  </a:cubicBezTo>
                  <a:lnTo>
                    <a:pt x="4620" y="5025"/>
                  </a:lnTo>
                  <a:cubicBezTo>
                    <a:pt x="4589" y="4993"/>
                    <a:pt x="4541" y="4977"/>
                    <a:pt x="4495" y="4977"/>
                  </a:cubicBezTo>
                  <a:cubicBezTo>
                    <a:pt x="4472" y="4977"/>
                    <a:pt x="4450" y="4981"/>
                    <a:pt x="4430" y="4989"/>
                  </a:cubicBezTo>
                  <a:cubicBezTo>
                    <a:pt x="4137" y="5164"/>
                    <a:pt x="3815" y="5250"/>
                    <a:pt x="3496" y="5250"/>
                  </a:cubicBezTo>
                  <a:cubicBezTo>
                    <a:pt x="3034" y="5250"/>
                    <a:pt x="2579" y="5072"/>
                    <a:pt x="2227" y="4727"/>
                  </a:cubicBezTo>
                  <a:lnTo>
                    <a:pt x="1239" y="3739"/>
                  </a:lnTo>
                  <a:lnTo>
                    <a:pt x="3787" y="1191"/>
                  </a:lnTo>
                  <a:close/>
                  <a:moveTo>
                    <a:pt x="9288" y="6120"/>
                  </a:moveTo>
                  <a:lnTo>
                    <a:pt x="9633" y="6465"/>
                  </a:lnTo>
                  <a:lnTo>
                    <a:pt x="6513" y="9585"/>
                  </a:lnTo>
                  <a:lnTo>
                    <a:pt x="6168" y="9251"/>
                  </a:lnTo>
                  <a:lnTo>
                    <a:pt x="9109" y="6299"/>
                  </a:lnTo>
                  <a:lnTo>
                    <a:pt x="9288" y="6120"/>
                  </a:lnTo>
                  <a:close/>
                  <a:moveTo>
                    <a:pt x="3525" y="0"/>
                  </a:moveTo>
                  <a:cubicBezTo>
                    <a:pt x="3489" y="0"/>
                    <a:pt x="3442" y="24"/>
                    <a:pt x="3406" y="48"/>
                  </a:cubicBezTo>
                  <a:lnTo>
                    <a:pt x="2180" y="1286"/>
                  </a:lnTo>
                  <a:cubicBezTo>
                    <a:pt x="2120" y="1346"/>
                    <a:pt x="2120" y="1453"/>
                    <a:pt x="2180" y="1512"/>
                  </a:cubicBezTo>
                  <a:cubicBezTo>
                    <a:pt x="2209" y="1542"/>
                    <a:pt x="2248" y="1557"/>
                    <a:pt x="2287" y="1557"/>
                  </a:cubicBezTo>
                  <a:cubicBezTo>
                    <a:pt x="2325" y="1557"/>
                    <a:pt x="2364" y="1542"/>
                    <a:pt x="2394" y="1512"/>
                  </a:cubicBezTo>
                  <a:lnTo>
                    <a:pt x="3525" y="381"/>
                  </a:lnTo>
                  <a:lnTo>
                    <a:pt x="3870" y="715"/>
                  </a:lnTo>
                  <a:lnTo>
                    <a:pt x="3692" y="893"/>
                  </a:lnTo>
                  <a:lnTo>
                    <a:pt x="929" y="3667"/>
                  </a:lnTo>
                  <a:lnTo>
                    <a:pt x="751" y="3846"/>
                  </a:lnTo>
                  <a:lnTo>
                    <a:pt x="406" y="3501"/>
                  </a:lnTo>
                  <a:lnTo>
                    <a:pt x="1953" y="1953"/>
                  </a:lnTo>
                  <a:cubicBezTo>
                    <a:pt x="2013" y="1893"/>
                    <a:pt x="2013" y="1786"/>
                    <a:pt x="1953" y="1727"/>
                  </a:cubicBezTo>
                  <a:cubicBezTo>
                    <a:pt x="1924" y="1697"/>
                    <a:pt x="1882" y="1682"/>
                    <a:pt x="1840" y="1682"/>
                  </a:cubicBezTo>
                  <a:cubicBezTo>
                    <a:pt x="1799" y="1682"/>
                    <a:pt x="1757" y="1697"/>
                    <a:pt x="1727" y="1727"/>
                  </a:cubicBezTo>
                  <a:lnTo>
                    <a:pt x="60" y="3393"/>
                  </a:lnTo>
                  <a:cubicBezTo>
                    <a:pt x="1" y="3453"/>
                    <a:pt x="1" y="3560"/>
                    <a:pt x="60" y="3620"/>
                  </a:cubicBezTo>
                  <a:lnTo>
                    <a:pt x="632" y="4191"/>
                  </a:lnTo>
                  <a:cubicBezTo>
                    <a:pt x="656" y="4215"/>
                    <a:pt x="703" y="4227"/>
                    <a:pt x="751" y="4227"/>
                  </a:cubicBezTo>
                  <a:cubicBezTo>
                    <a:pt x="787" y="4227"/>
                    <a:pt x="834" y="4215"/>
                    <a:pt x="870" y="4191"/>
                  </a:cubicBezTo>
                  <a:lnTo>
                    <a:pt x="1048" y="4013"/>
                  </a:lnTo>
                  <a:lnTo>
                    <a:pt x="2025" y="4989"/>
                  </a:lnTo>
                  <a:cubicBezTo>
                    <a:pt x="2430" y="5394"/>
                    <a:pt x="2971" y="5607"/>
                    <a:pt x="3517" y="5607"/>
                  </a:cubicBezTo>
                  <a:cubicBezTo>
                    <a:pt x="3854" y="5607"/>
                    <a:pt x="4192" y="5526"/>
                    <a:pt x="4501" y="5358"/>
                  </a:cubicBezTo>
                  <a:lnTo>
                    <a:pt x="4644" y="5513"/>
                  </a:lnTo>
                  <a:cubicBezTo>
                    <a:pt x="4394" y="5989"/>
                    <a:pt x="4335" y="6537"/>
                    <a:pt x="4477" y="7061"/>
                  </a:cubicBezTo>
                  <a:cubicBezTo>
                    <a:pt x="4573" y="7406"/>
                    <a:pt x="4763" y="7727"/>
                    <a:pt x="5013" y="7977"/>
                  </a:cubicBezTo>
                  <a:lnTo>
                    <a:pt x="6001" y="8966"/>
                  </a:lnTo>
                  <a:lnTo>
                    <a:pt x="5823" y="9144"/>
                  </a:lnTo>
                  <a:cubicBezTo>
                    <a:pt x="5763" y="9204"/>
                    <a:pt x="5763" y="9311"/>
                    <a:pt x="5823" y="9370"/>
                  </a:cubicBezTo>
                  <a:lnTo>
                    <a:pt x="6394" y="9930"/>
                  </a:lnTo>
                  <a:cubicBezTo>
                    <a:pt x="6418" y="9966"/>
                    <a:pt x="6466" y="9978"/>
                    <a:pt x="6513" y="9978"/>
                  </a:cubicBezTo>
                  <a:cubicBezTo>
                    <a:pt x="6549" y="9978"/>
                    <a:pt x="6585" y="9966"/>
                    <a:pt x="6633" y="9930"/>
                  </a:cubicBezTo>
                  <a:lnTo>
                    <a:pt x="9978" y="6584"/>
                  </a:lnTo>
                  <a:cubicBezTo>
                    <a:pt x="10014" y="6525"/>
                    <a:pt x="10014" y="6418"/>
                    <a:pt x="9966" y="6358"/>
                  </a:cubicBezTo>
                  <a:lnTo>
                    <a:pt x="9395" y="5798"/>
                  </a:lnTo>
                  <a:cubicBezTo>
                    <a:pt x="9365" y="5769"/>
                    <a:pt x="9323" y="5754"/>
                    <a:pt x="9282" y="5754"/>
                  </a:cubicBezTo>
                  <a:cubicBezTo>
                    <a:pt x="9240" y="5754"/>
                    <a:pt x="9198" y="5769"/>
                    <a:pt x="9169" y="5798"/>
                  </a:cubicBezTo>
                  <a:lnTo>
                    <a:pt x="8990" y="5977"/>
                  </a:lnTo>
                  <a:lnTo>
                    <a:pt x="8014" y="4989"/>
                  </a:lnTo>
                  <a:cubicBezTo>
                    <a:pt x="7609" y="4585"/>
                    <a:pt x="7069" y="4375"/>
                    <a:pt x="6524" y="4375"/>
                  </a:cubicBezTo>
                  <a:cubicBezTo>
                    <a:pt x="6186" y="4375"/>
                    <a:pt x="5847" y="4456"/>
                    <a:pt x="5537" y="4620"/>
                  </a:cubicBezTo>
                  <a:lnTo>
                    <a:pt x="5394" y="4465"/>
                  </a:lnTo>
                  <a:cubicBezTo>
                    <a:pt x="5823" y="3655"/>
                    <a:pt x="5668" y="2655"/>
                    <a:pt x="5013" y="2000"/>
                  </a:cubicBezTo>
                  <a:lnTo>
                    <a:pt x="4037" y="1012"/>
                  </a:lnTo>
                  <a:lnTo>
                    <a:pt x="4216" y="834"/>
                  </a:lnTo>
                  <a:cubicBezTo>
                    <a:pt x="4275" y="774"/>
                    <a:pt x="4275" y="679"/>
                    <a:pt x="4216" y="619"/>
                  </a:cubicBezTo>
                  <a:lnTo>
                    <a:pt x="3644" y="48"/>
                  </a:lnTo>
                  <a:cubicBezTo>
                    <a:pt x="3620" y="24"/>
                    <a:pt x="3573" y="0"/>
                    <a:pt x="35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44" name="Google Shape;10262;p64">
              <a:extLst>
                <a:ext uri="{FF2B5EF4-FFF2-40B4-BE49-F238E27FC236}">
                  <a16:creationId xmlns:a16="http://schemas.microsoft.com/office/drawing/2014/main" id="{2592318B-0A32-2610-246F-C6E0B50321DC}"/>
                </a:ext>
              </a:extLst>
            </p:cNvPr>
            <p:cNvSpPr/>
            <p:nvPr/>
          </p:nvSpPr>
          <p:spPr>
            <a:xfrm>
              <a:off x="2275327" y="1662448"/>
              <a:ext cx="100066" cy="39434"/>
            </a:xfrm>
            <a:custGeom>
              <a:avLst/>
              <a:gdLst/>
              <a:ahLst/>
              <a:cxnLst/>
              <a:rect l="l" t="t" r="r" b="b"/>
              <a:pathLst>
                <a:path w="3144" h="1239" extrusionOk="0">
                  <a:moveTo>
                    <a:pt x="2632" y="310"/>
                  </a:moveTo>
                  <a:lnTo>
                    <a:pt x="2560" y="417"/>
                  </a:lnTo>
                  <a:cubicBezTo>
                    <a:pt x="2298" y="739"/>
                    <a:pt x="1953" y="917"/>
                    <a:pt x="1596" y="929"/>
                  </a:cubicBezTo>
                  <a:cubicBezTo>
                    <a:pt x="1239" y="929"/>
                    <a:pt x="905" y="774"/>
                    <a:pt x="643" y="477"/>
                  </a:cubicBezTo>
                  <a:cubicBezTo>
                    <a:pt x="643" y="477"/>
                    <a:pt x="584" y="393"/>
                    <a:pt x="512" y="310"/>
                  </a:cubicBezTo>
                  <a:close/>
                  <a:moveTo>
                    <a:pt x="179" y="0"/>
                  </a:moveTo>
                  <a:cubicBezTo>
                    <a:pt x="119" y="0"/>
                    <a:pt x="60" y="24"/>
                    <a:pt x="36" y="84"/>
                  </a:cubicBezTo>
                  <a:cubicBezTo>
                    <a:pt x="0" y="143"/>
                    <a:pt x="12" y="203"/>
                    <a:pt x="48" y="251"/>
                  </a:cubicBezTo>
                  <a:cubicBezTo>
                    <a:pt x="155" y="370"/>
                    <a:pt x="369" y="667"/>
                    <a:pt x="393" y="667"/>
                  </a:cubicBezTo>
                  <a:cubicBezTo>
                    <a:pt x="703" y="1036"/>
                    <a:pt x="1119" y="1239"/>
                    <a:pt x="1560" y="1239"/>
                  </a:cubicBezTo>
                  <a:lnTo>
                    <a:pt x="1596" y="1239"/>
                  </a:lnTo>
                  <a:cubicBezTo>
                    <a:pt x="2060" y="1215"/>
                    <a:pt x="2489" y="1001"/>
                    <a:pt x="2810" y="596"/>
                  </a:cubicBezTo>
                  <a:lnTo>
                    <a:pt x="3096" y="239"/>
                  </a:lnTo>
                  <a:cubicBezTo>
                    <a:pt x="3132" y="203"/>
                    <a:pt x="3144" y="143"/>
                    <a:pt x="3108" y="84"/>
                  </a:cubicBezTo>
                  <a:cubicBezTo>
                    <a:pt x="3084" y="24"/>
                    <a:pt x="3024" y="0"/>
                    <a:pt x="29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45" name="Google Shape;10263;p64">
              <a:extLst>
                <a:ext uri="{FF2B5EF4-FFF2-40B4-BE49-F238E27FC236}">
                  <a16:creationId xmlns:a16="http://schemas.microsoft.com/office/drawing/2014/main" id="{4101EBDA-9FB5-410F-72C0-4117BA3BED91}"/>
                </a:ext>
              </a:extLst>
            </p:cNvPr>
            <p:cNvSpPr/>
            <p:nvPr/>
          </p:nvSpPr>
          <p:spPr>
            <a:xfrm>
              <a:off x="2371192" y="1745422"/>
              <a:ext cx="101211" cy="60663"/>
            </a:xfrm>
            <a:custGeom>
              <a:avLst/>
              <a:gdLst/>
              <a:ahLst/>
              <a:cxnLst/>
              <a:rect l="l" t="t" r="r" b="b"/>
              <a:pathLst>
                <a:path w="3180" h="1906" extrusionOk="0">
                  <a:moveTo>
                    <a:pt x="155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513"/>
                    <a:pt x="239" y="787"/>
                    <a:pt x="274" y="834"/>
                  </a:cubicBezTo>
                  <a:lnTo>
                    <a:pt x="1298" y="1858"/>
                  </a:lnTo>
                  <a:cubicBezTo>
                    <a:pt x="1334" y="1882"/>
                    <a:pt x="1382" y="1906"/>
                    <a:pt x="1429" y="1906"/>
                  </a:cubicBezTo>
                  <a:cubicBezTo>
                    <a:pt x="1465" y="1906"/>
                    <a:pt x="1501" y="1882"/>
                    <a:pt x="1548" y="1858"/>
                  </a:cubicBezTo>
                  <a:lnTo>
                    <a:pt x="3120" y="275"/>
                  </a:lnTo>
                  <a:cubicBezTo>
                    <a:pt x="3168" y="215"/>
                    <a:pt x="3180" y="156"/>
                    <a:pt x="3156" y="96"/>
                  </a:cubicBezTo>
                  <a:cubicBezTo>
                    <a:pt x="3120" y="37"/>
                    <a:pt x="3060" y="1"/>
                    <a:pt x="3001" y="1"/>
                  </a:cubicBezTo>
                  <a:lnTo>
                    <a:pt x="1584" y="1"/>
                  </a:lnTo>
                  <a:cubicBezTo>
                    <a:pt x="1501" y="1"/>
                    <a:pt x="1429" y="72"/>
                    <a:pt x="1429" y="156"/>
                  </a:cubicBezTo>
                  <a:cubicBezTo>
                    <a:pt x="1429" y="251"/>
                    <a:pt x="1501" y="322"/>
                    <a:pt x="1584" y="322"/>
                  </a:cubicBezTo>
                  <a:lnTo>
                    <a:pt x="2620" y="322"/>
                  </a:lnTo>
                  <a:lnTo>
                    <a:pt x="1429" y="1513"/>
                  </a:lnTo>
                  <a:lnTo>
                    <a:pt x="513" y="608"/>
                  </a:lnTo>
                  <a:cubicBezTo>
                    <a:pt x="501" y="596"/>
                    <a:pt x="393" y="489"/>
                    <a:pt x="358" y="322"/>
                  </a:cubicBezTo>
                  <a:lnTo>
                    <a:pt x="965" y="322"/>
                  </a:lnTo>
                  <a:cubicBezTo>
                    <a:pt x="1048" y="322"/>
                    <a:pt x="1132" y="251"/>
                    <a:pt x="1132" y="156"/>
                  </a:cubicBezTo>
                  <a:cubicBezTo>
                    <a:pt x="1132" y="72"/>
                    <a:pt x="1048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Google Shape;1015;p30">
            <a:extLst>
              <a:ext uri="{FF2B5EF4-FFF2-40B4-BE49-F238E27FC236}">
                <a16:creationId xmlns:a16="http://schemas.microsoft.com/office/drawing/2014/main" id="{40744A33-9AA3-C0F2-4B17-51218CD502A9}"/>
              </a:ext>
            </a:extLst>
          </p:cNvPr>
          <p:cNvSpPr txBox="1">
            <a:spLocks/>
          </p:cNvSpPr>
          <p:nvPr/>
        </p:nvSpPr>
        <p:spPr>
          <a:xfrm>
            <a:off x="1265261" y="1430878"/>
            <a:ext cx="6634266" cy="94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/>
            <a:r>
              <a:rPr lang="es-MX" dirty="0"/>
              <a:t>El proceso de consultoría requiere de muchas etapas dependientes unas de otras, iniciando con la recopilación de documentación técnica.</a:t>
            </a:r>
          </a:p>
          <a:p>
            <a:pPr marL="0" indent="0" algn="just"/>
            <a:r>
              <a:rPr lang="es-MX" dirty="0"/>
              <a:t>En este contexto, se detallan 3 problemas identificados en el proceso de consultoría.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3475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3"/>
          <p:cNvSpPr txBox="1">
            <a:spLocks noGrp="1"/>
          </p:cNvSpPr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113" name="Google Shape;1113;p33"/>
          <p:cNvSpPr txBox="1">
            <a:spLocks noGrp="1"/>
          </p:cNvSpPr>
          <p:nvPr>
            <p:ph type="title" idx="2"/>
          </p:nvPr>
        </p:nvSpPr>
        <p:spPr>
          <a:xfrm>
            <a:off x="2598625" y="2347850"/>
            <a:ext cx="3946500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b="0" dirty="0">
                <a:latin typeface="Montserrat Medium"/>
                <a:ea typeface="Montserrat Medium"/>
                <a:cs typeface="Montserrat Medium"/>
                <a:sym typeface="Montserrat Medium"/>
              </a:rPr>
              <a:t>Propuesta Solución</a:t>
            </a:r>
            <a:endParaRPr lang="es-CL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15" name="Google Shape;1115;p33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116" name="Google Shape;1116;p33"/>
            <p:cNvSpPr/>
            <p:nvPr/>
          </p:nvSpPr>
          <p:spPr>
            <a:xfrm rot="-2700000" flipH="1">
              <a:off x="72509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117" name="Google Shape;1117;p33"/>
            <p:cNvCxnSpPr>
              <a:cxnSpLocks/>
              <a:stCxn id="1118" idx="6"/>
              <a:endCxn id="1119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9" name="Google Shape;1119;p33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Google Shape;1118;p33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20" name="Google Shape;1120;p33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121" name="Google Shape;1121;p33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9" name="Google Shape;1129;p33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46" name="Google Shape;1146;p33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147" name="Google Shape;1147;p33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48" name="Google Shape;1148;p3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149" name="Google Shape;1149;p3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0" name="Google Shape;1150;p3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1" name="Google Shape;1151;p3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925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Propuesta</a:t>
            </a:r>
          </a:p>
        </p:txBody>
      </p:sp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15" name="Google Shape;1015;p30"/>
          <p:cNvSpPr txBox="1">
            <a:spLocks noGrp="1"/>
          </p:cNvSpPr>
          <p:nvPr>
            <p:ph type="subTitle" idx="14"/>
          </p:nvPr>
        </p:nvSpPr>
        <p:spPr>
          <a:xfrm>
            <a:off x="1278760" y="1451417"/>
            <a:ext cx="6634266" cy="1004529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Como propuesta de solución a las problemáticas identificadas, hemos construido un prototipo de una base de conocimiento que permita a los usuarios de esta KB centralizar la documentación e información asociada a los procesos de consultoría TI.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</p:txBody>
      </p:sp>
      <p:grpSp>
        <p:nvGrpSpPr>
          <p:cNvPr id="1017" name="Google Shape;1017;p30"/>
          <p:cNvGrpSpPr/>
          <p:nvPr/>
        </p:nvGrpSpPr>
        <p:grpSpPr>
          <a:xfrm>
            <a:off x="2554441" y="1038461"/>
            <a:ext cx="4082903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F7374A94-0FC0-1491-7DD8-B87A60A2CC7E}"/>
              </a:ext>
            </a:extLst>
          </p:cNvPr>
          <p:cNvSpPr txBox="1"/>
          <p:nvPr/>
        </p:nvSpPr>
        <p:spPr>
          <a:xfrm>
            <a:off x="1657390" y="2455946"/>
            <a:ext cx="49458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Montserrat" panose="00000500000000000000" pitchFamily="2" charset="0"/>
              </a:rPr>
              <a:t>Datos Cliente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Montserrat" panose="00000500000000000000" pitchFamily="2" charset="0"/>
              </a:rPr>
              <a:t>Credenciales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Montserrat" panose="00000500000000000000" pitchFamily="2" charset="0"/>
              </a:rPr>
              <a:t>Estimaciones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Montserrat" panose="00000500000000000000" pitchFamily="2" charset="0"/>
              </a:rPr>
              <a:t>Políticas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Montserrat" panose="00000500000000000000" pitchFamily="2" charset="0"/>
              </a:rPr>
              <a:t>Manuales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Montserrat" panose="00000500000000000000" pitchFamily="2" charset="0"/>
              </a:rPr>
              <a:t>Recomendaciones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Montserrat" panose="00000500000000000000" pitchFamily="2" charset="0"/>
              </a:rPr>
              <a:t>Conocimiento General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bg1"/>
                </a:solidFill>
                <a:latin typeface="Montserrat" panose="00000500000000000000" pitchFamily="2" charset="0"/>
              </a:rPr>
              <a:t>Otros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3342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Técnicas de Colaboración </a:t>
            </a:r>
          </a:p>
        </p:txBody>
      </p:sp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15" name="Google Shape;1015;p30"/>
          <p:cNvSpPr txBox="1">
            <a:spLocks noGrp="1"/>
          </p:cNvSpPr>
          <p:nvPr>
            <p:ph type="subTitle" idx="14"/>
          </p:nvPr>
        </p:nvSpPr>
        <p:spPr>
          <a:xfrm>
            <a:off x="1278760" y="1451418"/>
            <a:ext cx="6634266" cy="784687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prototipo construido tiene funciones implementadas que permiten a los usuarios colaborar entre si, dando como resultado generar una política de trabajo colaborativo.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</p:txBody>
      </p:sp>
      <p:grpSp>
        <p:nvGrpSpPr>
          <p:cNvPr id="1017" name="Google Shape;1017;p30"/>
          <p:cNvGrpSpPr/>
          <p:nvPr/>
        </p:nvGrpSpPr>
        <p:grpSpPr>
          <a:xfrm>
            <a:off x="1834291" y="1032858"/>
            <a:ext cx="5523203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BD1AC10-C4AE-2313-7762-24A83A696106}"/>
              </a:ext>
            </a:extLst>
          </p:cNvPr>
          <p:cNvSpPr txBox="1"/>
          <p:nvPr/>
        </p:nvSpPr>
        <p:spPr>
          <a:xfrm>
            <a:off x="1278760" y="2263629"/>
            <a:ext cx="5641855" cy="1751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s-CL" dirty="0">
                <a:solidFill>
                  <a:schemeClr val="bg1"/>
                </a:solidFill>
                <a:latin typeface="Montserrat" panose="00000500000000000000" pitchFamily="2" charset="0"/>
              </a:rPr>
              <a:t>Agregar documentos de apoyo</a:t>
            </a:r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s-CL" dirty="0">
                <a:solidFill>
                  <a:schemeClr val="bg1"/>
                </a:solidFill>
                <a:latin typeface="Montserrat" panose="00000500000000000000" pitchFamily="2" charset="0"/>
              </a:rPr>
              <a:t>Carga de documentos por cliente</a:t>
            </a:r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s-CL" dirty="0">
                <a:solidFill>
                  <a:schemeClr val="bg1"/>
                </a:solidFill>
                <a:latin typeface="Montserrat" panose="00000500000000000000" pitchFamily="2" charset="0"/>
              </a:rPr>
              <a:t>Agregar información general de cliente</a:t>
            </a:r>
          </a:p>
          <a:p>
            <a:pPr marL="342900" indent="-342900">
              <a:lnSpc>
                <a:spcPct val="2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s-CL" dirty="0">
                <a:solidFill>
                  <a:schemeClr val="bg1"/>
                </a:solidFill>
                <a:latin typeface="Montserrat" panose="00000500000000000000" pitchFamily="2" charset="0"/>
              </a:rPr>
              <a:t>Sección Recomendaciones</a:t>
            </a:r>
            <a:endParaRPr lang="es-CL" dirty="0"/>
          </a:p>
        </p:txBody>
      </p:sp>
      <p:pic>
        <p:nvPicPr>
          <p:cNvPr id="3" name="Google Shape;1766;p55">
            <a:extLst>
              <a:ext uri="{FF2B5EF4-FFF2-40B4-BE49-F238E27FC236}">
                <a16:creationId xmlns:a16="http://schemas.microsoft.com/office/drawing/2014/main" id="{97A2BD23-F29E-A08D-488F-45A68441512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69068" y="2354695"/>
            <a:ext cx="1872637" cy="1841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8473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Casos de Uso</a:t>
            </a:r>
          </a:p>
        </p:txBody>
      </p:sp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15" name="Google Shape;1015;p30"/>
          <p:cNvSpPr txBox="1">
            <a:spLocks noGrp="1"/>
          </p:cNvSpPr>
          <p:nvPr>
            <p:ph type="subTitle" idx="14"/>
          </p:nvPr>
        </p:nvSpPr>
        <p:spPr>
          <a:xfrm>
            <a:off x="3648850" y="1341663"/>
            <a:ext cx="1932273" cy="36776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Visualizar Cliente</a:t>
            </a:r>
          </a:p>
        </p:txBody>
      </p:sp>
      <p:grpSp>
        <p:nvGrpSpPr>
          <p:cNvPr id="1017" name="Google Shape;1017;p30"/>
          <p:cNvGrpSpPr/>
          <p:nvPr/>
        </p:nvGrpSpPr>
        <p:grpSpPr>
          <a:xfrm>
            <a:off x="2554441" y="1038461"/>
            <a:ext cx="4082903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Imagen 4" descr="Diagrama, Esquemático&#10;&#10;Descripción generada automáticamente">
            <a:extLst>
              <a:ext uri="{FF2B5EF4-FFF2-40B4-BE49-F238E27FC236}">
                <a16:creationId xmlns:a16="http://schemas.microsoft.com/office/drawing/2014/main" id="{5F8205F5-42B0-A319-83D9-0931CC38CD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460" y="1788992"/>
            <a:ext cx="4695825" cy="297497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5693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Casos de Uso</a:t>
            </a:r>
          </a:p>
        </p:txBody>
      </p:sp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15" name="Google Shape;1015;p30"/>
          <p:cNvSpPr txBox="1">
            <a:spLocks noGrp="1"/>
          </p:cNvSpPr>
          <p:nvPr>
            <p:ph type="subTitle" idx="14"/>
          </p:nvPr>
        </p:nvSpPr>
        <p:spPr>
          <a:xfrm>
            <a:off x="3419035" y="1306539"/>
            <a:ext cx="2353714" cy="36776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Documentos Generales</a:t>
            </a:r>
          </a:p>
        </p:txBody>
      </p:sp>
      <p:grpSp>
        <p:nvGrpSpPr>
          <p:cNvPr id="1017" name="Google Shape;1017;p30"/>
          <p:cNvGrpSpPr/>
          <p:nvPr/>
        </p:nvGrpSpPr>
        <p:grpSpPr>
          <a:xfrm>
            <a:off x="2554441" y="1038461"/>
            <a:ext cx="4082903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4" name="Imagen 3" descr="Diagrama, Esquemático&#10;&#10;Descripción generada automáticamente">
            <a:extLst>
              <a:ext uri="{FF2B5EF4-FFF2-40B4-BE49-F238E27FC236}">
                <a16:creationId xmlns:a16="http://schemas.microsoft.com/office/drawing/2014/main" id="{0442A972-28A2-E2B3-5593-3BAF48B116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198" y="1601639"/>
            <a:ext cx="4324350" cy="345899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8753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Interacción con Base de Conocimiento</a:t>
            </a:r>
          </a:p>
        </p:txBody>
      </p:sp>
      <p:grpSp>
        <p:nvGrpSpPr>
          <p:cNvPr id="991" name="Google Shape;991;p30"/>
          <p:cNvGrpSpPr/>
          <p:nvPr/>
        </p:nvGrpSpPr>
        <p:grpSpPr>
          <a:xfrm rot="10800000">
            <a:off x="8410238" y="-693031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15" name="Google Shape;1015;p30"/>
          <p:cNvSpPr txBox="1">
            <a:spLocks noGrp="1"/>
          </p:cNvSpPr>
          <p:nvPr>
            <p:ph type="subTitle" idx="14"/>
          </p:nvPr>
        </p:nvSpPr>
        <p:spPr>
          <a:xfrm>
            <a:off x="1254867" y="1451418"/>
            <a:ext cx="6634266" cy="754753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Las actividades que realizan actualmente los consultores en un proceso de consultoría pueden interactuar directamente con algunas de las técnicas de trabajo colaborativa descritas.</a:t>
            </a:r>
            <a:endParaRPr lang="es-CL" dirty="0"/>
          </a:p>
        </p:txBody>
      </p:sp>
      <p:grpSp>
        <p:nvGrpSpPr>
          <p:cNvPr id="1017" name="Google Shape;1017;p30"/>
          <p:cNvGrpSpPr/>
          <p:nvPr/>
        </p:nvGrpSpPr>
        <p:grpSpPr>
          <a:xfrm>
            <a:off x="656603" y="1025707"/>
            <a:ext cx="787858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0B6A1C98-EC14-E0A9-81D7-2EED9933BC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8" y="2206171"/>
            <a:ext cx="8629650" cy="289167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7702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3"/>
          <p:cNvSpPr txBox="1">
            <a:spLocks noGrp="1"/>
          </p:cNvSpPr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113" name="Google Shape;1113;p33"/>
          <p:cNvSpPr txBox="1">
            <a:spLocks noGrp="1"/>
          </p:cNvSpPr>
          <p:nvPr>
            <p:ph type="title" idx="2"/>
          </p:nvPr>
        </p:nvSpPr>
        <p:spPr>
          <a:xfrm>
            <a:off x="2598625" y="2347850"/>
            <a:ext cx="3946500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b="0" dirty="0">
                <a:latin typeface="Montserrat Medium"/>
                <a:ea typeface="Montserrat Medium"/>
                <a:cs typeface="Montserrat Medium"/>
                <a:sym typeface="Montserrat Medium"/>
              </a:rPr>
              <a:t>Conclusiones</a:t>
            </a:r>
            <a:endParaRPr lang="es-CL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15" name="Google Shape;1115;p33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116" name="Google Shape;1116;p33"/>
            <p:cNvSpPr/>
            <p:nvPr/>
          </p:nvSpPr>
          <p:spPr>
            <a:xfrm rot="-2700000" flipH="1">
              <a:off x="72509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117" name="Google Shape;1117;p33"/>
            <p:cNvCxnSpPr>
              <a:cxnSpLocks/>
              <a:stCxn id="1118" idx="6"/>
              <a:endCxn id="1119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9" name="Google Shape;1119;p33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Google Shape;1118;p33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20" name="Google Shape;1120;p33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121" name="Google Shape;1121;p33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9" name="Google Shape;1129;p33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46" name="Google Shape;1146;p33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147" name="Google Shape;1147;p33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48" name="Google Shape;1148;p3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149" name="Google Shape;1149;p3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0" name="Google Shape;1150;p3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1" name="Google Shape;1151;p3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203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961F0-5FDF-8A15-02DE-750AF635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DE5E224-6CF9-FC4A-5294-28CE2AF7326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D2D364D-1D5F-5B46-F067-046335AF5C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85EF5BF7-6756-4581-802D-5FF76FD79A7A}" type="slidenum">
              <a:rPr lang="es-CL" smtClean="0"/>
              <a:t>18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6870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CC31BB29-9488-A89F-9B77-DDF0B84F1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83" y="3863488"/>
            <a:ext cx="2914650" cy="1209675"/>
          </a:xfrm>
          <a:prstGeom prst="rect">
            <a:avLst/>
          </a:prstGeom>
        </p:spPr>
      </p:pic>
      <p:sp>
        <p:nvSpPr>
          <p:cNvPr id="1039" name="Google Shape;1039;p31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Temario</a:t>
            </a:r>
            <a:endParaRPr dirty="0"/>
          </a:p>
        </p:txBody>
      </p:sp>
      <p:grpSp>
        <p:nvGrpSpPr>
          <p:cNvPr id="1042" name="Google Shape;1042;p31"/>
          <p:cNvGrpSpPr/>
          <p:nvPr/>
        </p:nvGrpSpPr>
        <p:grpSpPr>
          <a:xfrm>
            <a:off x="1611150" y="1050283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/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/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45" name="Google Shape;1045;p31"/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/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46" name="Google Shape;1046;p31"/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61" name="Google Shape;1061;p31"/>
          <p:cNvGrpSpPr/>
          <p:nvPr/>
        </p:nvGrpSpPr>
        <p:grpSpPr>
          <a:xfrm>
            <a:off x="7462488" y="3721438"/>
            <a:ext cx="1040638" cy="901375"/>
            <a:chOff x="8457538" y="810363"/>
            <a:chExt cx="1040638" cy="901375"/>
          </a:xfrm>
        </p:grpSpPr>
        <p:grpSp>
          <p:nvGrpSpPr>
            <p:cNvPr id="1062" name="Google Shape;1062;p31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063" name="Google Shape;1063;p31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4" name="Google Shape;1064;p31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65" name="Google Shape;1065;p31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066" name="Google Shape;1066;p31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7" name="Google Shape;1067;p31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8" name="Google Shape;1068;p31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" name="Google Shape;2018;p38">
            <a:extLst>
              <a:ext uri="{FF2B5EF4-FFF2-40B4-BE49-F238E27FC236}">
                <a16:creationId xmlns:a16="http://schemas.microsoft.com/office/drawing/2014/main" id="{5B7C20D3-3E78-4A21-9961-859432A9E2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76150" y="1606498"/>
            <a:ext cx="22587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Presentación</a:t>
            </a:r>
            <a:endParaRPr sz="2000" b="1" dirty="0"/>
          </a:p>
        </p:txBody>
      </p:sp>
      <p:sp>
        <p:nvSpPr>
          <p:cNvPr id="9" name="Google Shape;2019;p38">
            <a:extLst>
              <a:ext uri="{FF2B5EF4-FFF2-40B4-BE49-F238E27FC236}">
                <a16:creationId xmlns:a16="http://schemas.microsoft.com/office/drawing/2014/main" id="{F13777C6-D13A-57FA-013F-3E648E97C00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834337" y="1917638"/>
            <a:ext cx="2255700" cy="5790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0" dirty="0"/>
              <a:t>Introducción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0" dirty="0"/>
              <a:t>Objetivos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b="0" dirty="0"/>
              <a:t>Metodología</a:t>
            </a:r>
            <a:endParaRPr sz="1400" b="0" dirty="0"/>
          </a:p>
        </p:txBody>
      </p:sp>
      <p:sp>
        <p:nvSpPr>
          <p:cNvPr id="20" name="Google Shape;2024;p38">
            <a:extLst>
              <a:ext uri="{FF2B5EF4-FFF2-40B4-BE49-F238E27FC236}">
                <a16:creationId xmlns:a16="http://schemas.microsoft.com/office/drawing/2014/main" id="{6BC367E3-B0BD-79AD-68BB-9603A9EBD9F0}"/>
              </a:ext>
            </a:extLst>
          </p:cNvPr>
          <p:cNvSpPr/>
          <p:nvPr/>
        </p:nvSpPr>
        <p:spPr>
          <a:xfrm>
            <a:off x="903900" y="1517758"/>
            <a:ext cx="751200" cy="751200"/>
          </a:xfrm>
          <a:prstGeom prst="octagon">
            <a:avLst>
              <a:gd name="adj" fmla="val 0"/>
            </a:avLst>
          </a:prstGeom>
          <a:solidFill>
            <a:schemeClr val="dk2"/>
          </a:solidFill>
          <a:ln>
            <a:noFill/>
          </a:ln>
          <a:effectLst>
            <a:outerShdw dist="95250" dir="30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026;p38">
            <a:extLst>
              <a:ext uri="{FF2B5EF4-FFF2-40B4-BE49-F238E27FC236}">
                <a16:creationId xmlns:a16="http://schemas.microsoft.com/office/drawing/2014/main" id="{FCAF3473-D571-58D1-122D-311D936A0AF5}"/>
              </a:ext>
            </a:extLst>
          </p:cNvPr>
          <p:cNvSpPr txBox="1">
            <a:spLocks/>
          </p:cNvSpPr>
          <p:nvPr/>
        </p:nvSpPr>
        <p:spPr>
          <a:xfrm>
            <a:off x="782850" y="1726331"/>
            <a:ext cx="9933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" dirty="0"/>
              <a:t>01</a:t>
            </a:r>
          </a:p>
        </p:txBody>
      </p:sp>
      <p:sp>
        <p:nvSpPr>
          <p:cNvPr id="34" name="Google Shape;2018;p38">
            <a:extLst>
              <a:ext uri="{FF2B5EF4-FFF2-40B4-BE49-F238E27FC236}">
                <a16:creationId xmlns:a16="http://schemas.microsoft.com/office/drawing/2014/main" id="{B57EE33A-BC43-94FF-FB05-ED6934F7648E}"/>
              </a:ext>
            </a:extLst>
          </p:cNvPr>
          <p:cNvSpPr txBox="1">
            <a:spLocks/>
          </p:cNvSpPr>
          <p:nvPr/>
        </p:nvSpPr>
        <p:spPr>
          <a:xfrm>
            <a:off x="1835090" y="3245418"/>
            <a:ext cx="3557801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s-CL" sz="2000" b="1" dirty="0"/>
              <a:t>Análisis Escenario</a:t>
            </a:r>
          </a:p>
        </p:txBody>
      </p:sp>
      <p:sp>
        <p:nvSpPr>
          <p:cNvPr id="35" name="Google Shape;2019;p38">
            <a:extLst>
              <a:ext uri="{FF2B5EF4-FFF2-40B4-BE49-F238E27FC236}">
                <a16:creationId xmlns:a16="http://schemas.microsoft.com/office/drawing/2014/main" id="{06678EA2-B830-E1CD-FB8E-9B9CC15742B0}"/>
              </a:ext>
            </a:extLst>
          </p:cNvPr>
          <p:cNvSpPr txBox="1">
            <a:spLocks/>
          </p:cNvSpPr>
          <p:nvPr/>
        </p:nvSpPr>
        <p:spPr>
          <a:xfrm>
            <a:off x="1893278" y="3556558"/>
            <a:ext cx="2531711" cy="579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s-CL" sz="1400" b="0" dirty="0"/>
              <a:t>Situación Actual</a:t>
            </a:r>
          </a:p>
          <a:p>
            <a:pPr marL="0" indent="0"/>
            <a:r>
              <a:rPr lang="es-CL" sz="1400" b="0" dirty="0"/>
              <a:t>Problemas Identificados</a:t>
            </a:r>
          </a:p>
          <a:p>
            <a:pPr marL="0" indent="0"/>
            <a:endParaRPr lang="es-CL" sz="1400" b="0" dirty="0"/>
          </a:p>
        </p:txBody>
      </p:sp>
      <p:sp>
        <p:nvSpPr>
          <p:cNvPr id="37" name="Google Shape;2018;p38">
            <a:extLst>
              <a:ext uri="{FF2B5EF4-FFF2-40B4-BE49-F238E27FC236}">
                <a16:creationId xmlns:a16="http://schemas.microsoft.com/office/drawing/2014/main" id="{56992A62-B5AC-1047-D590-9BFAB2A1F38D}"/>
              </a:ext>
            </a:extLst>
          </p:cNvPr>
          <p:cNvSpPr txBox="1">
            <a:spLocks/>
          </p:cNvSpPr>
          <p:nvPr/>
        </p:nvSpPr>
        <p:spPr>
          <a:xfrm>
            <a:off x="5761247" y="1606498"/>
            <a:ext cx="284281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s-CL" sz="2000" b="1" dirty="0"/>
              <a:t>Propuesta Solución</a:t>
            </a:r>
          </a:p>
        </p:txBody>
      </p:sp>
      <p:sp>
        <p:nvSpPr>
          <p:cNvPr id="38" name="Google Shape;2019;p38">
            <a:extLst>
              <a:ext uri="{FF2B5EF4-FFF2-40B4-BE49-F238E27FC236}">
                <a16:creationId xmlns:a16="http://schemas.microsoft.com/office/drawing/2014/main" id="{9A71BADD-CDF7-5645-6452-4C649B0867F3}"/>
              </a:ext>
            </a:extLst>
          </p:cNvPr>
          <p:cNvSpPr txBox="1">
            <a:spLocks/>
          </p:cNvSpPr>
          <p:nvPr/>
        </p:nvSpPr>
        <p:spPr>
          <a:xfrm>
            <a:off x="5819435" y="1917637"/>
            <a:ext cx="2598534" cy="784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s-CL" sz="1400" b="0" dirty="0"/>
              <a:t>Propuesta</a:t>
            </a:r>
          </a:p>
          <a:p>
            <a:pPr marL="0" indent="0"/>
            <a:r>
              <a:rPr lang="es-CL" sz="1400" b="0" dirty="0"/>
              <a:t>Técnicas de Colaboración</a:t>
            </a:r>
          </a:p>
          <a:p>
            <a:pPr marL="0" indent="0"/>
            <a:r>
              <a:rPr lang="es-CL" sz="1400" b="0" dirty="0"/>
              <a:t>Casos de Uso</a:t>
            </a:r>
          </a:p>
          <a:p>
            <a:pPr marL="0" indent="0"/>
            <a:r>
              <a:rPr lang="es-CL" sz="1400" b="0" dirty="0"/>
              <a:t>Interacción con KB</a:t>
            </a:r>
          </a:p>
        </p:txBody>
      </p:sp>
      <p:sp>
        <p:nvSpPr>
          <p:cNvPr id="39" name="Google Shape;2024;p38">
            <a:extLst>
              <a:ext uri="{FF2B5EF4-FFF2-40B4-BE49-F238E27FC236}">
                <a16:creationId xmlns:a16="http://schemas.microsoft.com/office/drawing/2014/main" id="{66E65087-5165-E0CC-3FE0-F2B7663B4079}"/>
              </a:ext>
            </a:extLst>
          </p:cNvPr>
          <p:cNvSpPr/>
          <p:nvPr/>
        </p:nvSpPr>
        <p:spPr>
          <a:xfrm>
            <a:off x="4888998" y="1517758"/>
            <a:ext cx="751200" cy="751200"/>
          </a:xfrm>
          <a:prstGeom prst="octagon">
            <a:avLst>
              <a:gd name="adj" fmla="val 0"/>
            </a:avLst>
          </a:prstGeom>
          <a:solidFill>
            <a:schemeClr val="dk2"/>
          </a:solidFill>
          <a:ln>
            <a:noFill/>
          </a:ln>
          <a:effectLst>
            <a:outerShdw dist="95250" dir="30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2026;p38">
            <a:extLst>
              <a:ext uri="{FF2B5EF4-FFF2-40B4-BE49-F238E27FC236}">
                <a16:creationId xmlns:a16="http://schemas.microsoft.com/office/drawing/2014/main" id="{8D12361F-8B0A-C5A7-EA73-E555C1FCA64F}"/>
              </a:ext>
            </a:extLst>
          </p:cNvPr>
          <p:cNvSpPr txBox="1">
            <a:spLocks/>
          </p:cNvSpPr>
          <p:nvPr/>
        </p:nvSpPr>
        <p:spPr>
          <a:xfrm>
            <a:off x="4767948" y="1726331"/>
            <a:ext cx="9933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41" name="Google Shape;2019;p38">
            <a:extLst>
              <a:ext uri="{FF2B5EF4-FFF2-40B4-BE49-F238E27FC236}">
                <a16:creationId xmlns:a16="http://schemas.microsoft.com/office/drawing/2014/main" id="{96D5AED8-D7FD-239A-89C4-4EC47C1E12AA}"/>
              </a:ext>
            </a:extLst>
          </p:cNvPr>
          <p:cNvSpPr txBox="1">
            <a:spLocks/>
          </p:cNvSpPr>
          <p:nvPr/>
        </p:nvSpPr>
        <p:spPr>
          <a:xfrm>
            <a:off x="5819435" y="3425386"/>
            <a:ext cx="2531711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s-CL" sz="1400" b="0" dirty="0"/>
              <a:t>Conclusiones</a:t>
            </a:r>
          </a:p>
        </p:txBody>
      </p:sp>
      <p:sp>
        <p:nvSpPr>
          <p:cNvPr id="43" name="Google Shape;2018;p38">
            <a:extLst>
              <a:ext uri="{FF2B5EF4-FFF2-40B4-BE49-F238E27FC236}">
                <a16:creationId xmlns:a16="http://schemas.microsoft.com/office/drawing/2014/main" id="{AD01D265-3805-8D72-DF47-576EE4288B83}"/>
              </a:ext>
            </a:extLst>
          </p:cNvPr>
          <p:cNvSpPr txBox="1">
            <a:spLocks/>
          </p:cNvSpPr>
          <p:nvPr/>
        </p:nvSpPr>
        <p:spPr>
          <a:xfrm>
            <a:off x="5761247" y="3139599"/>
            <a:ext cx="284281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s-CL" sz="2000" b="1" dirty="0"/>
              <a:t>Conclusiones</a:t>
            </a:r>
          </a:p>
        </p:txBody>
      </p:sp>
      <p:sp>
        <p:nvSpPr>
          <p:cNvPr id="44" name="Google Shape;2024;p38">
            <a:extLst>
              <a:ext uri="{FF2B5EF4-FFF2-40B4-BE49-F238E27FC236}">
                <a16:creationId xmlns:a16="http://schemas.microsoft.com/office/drawing/2014/main" id="{55B2C161-7337-E081-DF00-1E1DC53B0954}"/>
              </a:ext>
            </a:extLst>
          </p:cNvPr>
          <p:cNvSpPr/>
          <p:nvPr/>
        </p:nvSpPr>
        <p:spPr>
          <a:xfrm>
            <a:off x="900122" y="3134119"/>
            <a:ext cx="751200" cy="751200"/>
          </a:xfrm>
          <a:prstGeom prst="octagon">
            <a:avLst>
              <a:gd name="adj" fmla="val 0"/>
            </a:avLst>
          </a:prstGeom>
          <a:solidFill>
            <a:schemeClr val="dk2"/>
          </a:solidFill>
          <a:ln>
            <a:noFill/>
          </a:ln>
          <a:effectLst>
            <a:outerShdw dist="95250" dir="30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026;p38">
            <a:extLst>
              <a:ext uri="{FF2B5EF4-FFF2-40B4-BE49-F238E27FC236}">
                <a16:creationId xmlns:a16="http://schemas.microsoft.com/office/drawing/2014/main" id="{0E62E744-3B7E-97D1-3BD1-209B4C96FC4C}"/>
              </a:ext>
            </a:extLst>
          </p:cNvPr>
          <p:cNvSpPr txBox="1">
            <a:spLocks/>
          </p:cNvSpPr>
          <p:nvPr/>
        </p:nvSpPr>
        <p:spPr>
          <a:xfrm>
            <a:off x="779072" y="3342692"/>
            <a:ext cx="9933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46" name="Google Shape;2024;p38">
            <a:extLst>
              <a:ext uri="{FF2B5EF4-FFF2-40B4-BE49-F238E27FC236}">
                <a16:creationId xmlns:a16="http://schemas.microsoft.com/office/drawing/2014/main" id="{AF46F201-C399-9207-CCAC-0F1F5E2909EE}"/>
              </a:ext>
            </a:extLst>
          </p:cNvPr>
          <p:cNvSpPr/>
          <p:nvPr/>
        </p:nvSpPr>
        <p:spPr>
          <a:xfrm>
            <a:off x="4888997" y="3045490"/>
            <a:ext cx="751200" cy="751200"/>
          </a:xfrm>
          <a:prstGeom prst="octagon">
            <a:avLst>
              <a:gd name="adj" fmla="val 0"/>
            </a:avLst>
          </a:prstGeom>
          <a:solidFill>
            <a:schemeClr val="dk2"/>
          </a:solidFill>
          <a:ln>
            <a:noFill/>
          </a:ln>
          <a:effectLst>
            <a:outerShdw dist="95250" dir="30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2026;p38">
            <a:extLst>
              <a:ext uri="{FF2B5EF4-FFF2-40B4-BE49-F238E27FC236}">
                <a16:creationId xmlns:a16="http://schemas.microsoft.com/office/drawing/2014/main" id="{46DABA1F-1506-306C-0B87-452C365F16B4}"/>
              </a:ext>
            </a:extLst>
          </p:cNvPr>
          <p:cNvSpPr txBox="1">
            <a:spLocks/>
          </p:cNvSpPr>
          <p:nvPr/>
        </p:nvSpPr>
        <p:spPr>
          <a:xfrm>
            <a:off x="4767947" y="3254063"/>
            <a:ext cx="9933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" dirty="0"/>
              <a:t>04</a:t>
            </a:r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CC7257E8-04F3-60B7-2470-798038ECF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229287" y="1230171"/>
            <a:ext cx="268731" cy="41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1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3"/>
          <p:cNvSpPr txBox="1">
            <a:spLocks noGrp="1"/>
          </p:cNvSpPr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113" name="Google Shape;1113;p33"/>
          <p:cNvSpPr txBox="1">
            <a:spLocks noGrp="1"/>
          </p:cNvSpPr>
          <p:nvPr>
            <p:ph type="title" idx="2"/>
          </p:nvPr>
        </p:nvSpPr>
        <p:spPr>
          <a:xfrm>
            <a:off x="2598625" y="2347850"/>
            <a:ext cx="3946500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Montserrat Medium"/>
                <a:ea typeface="Montserrat Medium"/>
                <a:cs typeface="Montserrat Medium"/>
                <a:sym typeface="Montserrat Medium"/>
              </a:rPr>
              <a:t>Presentación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15" name="Google Shape;1115;p33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116" name="Google Shape;1116;p33"/>
            <p:cNvSpPr/>
            <p:nvPr/>
          </p:nvSpPr>
          <p:spPr>
            <a:xfrm rot="-2700000" flipH="1">
              <a:off x="72509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117" name="Google Shape;1117;p33"/>
            <p:cNvCxnSpPr>
              <a:cxnSpLocks/>
              <a:stCxn id="1118" idx="6"/>
              <a:endCxn id="1119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9" name="Google Shape;1119;p33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Google Shape;1118;p33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20" name="Google Shape;1120;p33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121" name="Google Shape;1121;p33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9" name="Google Shape;1129;p33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46" name="Google Shape;1146;p33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147" name="Google Shape;1147;p33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48" name="Google Shape;1148;p3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149" name="Google Shape;1149;p3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0" name="Google Shape;1150;p3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1" name="Google Shape;1151;p3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Introducción</a:t>
            </a:r>
          </a:p>
        </p:txBody>
      </p:sp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15" name="Google Shape;1015;p30"/>
          <p:cNvSpPr txBox="1">
            <a:spLocks noGrp="1"/>
          </p:cNvSpPr>
          <p:nvPr>
            <p:ph type="subTitle" idx="14"/>
          </p:nvPr>
        </p:nvSpPr>
        <p:spPr>
          <a:xfrm>
            <a:off x="1254867" y="1296504"/>
            <a:ext cx="6634266" cy="121858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En el mundo actual de convergencia, todos quieren acceso fácil a información. Si lo llevamos a un contexto de proyectos y consultoría, la recopilación correcta de la documentación técnica relevante, en muchos casos puede determinar el éxito de una implementación, como también generar una disminución de los tiempos y costos.</a:t>
            </a:r>
            <a:endParaRPr lang="fr-FR" dirty="0"/>
          </a:p>
        </p:txBody>
      </p:sp>
      <p:grpSp>
        <p:nvGrpSpPr>
          <p:cNvPr id="1017" name="Google Shape;1017;p30"/>
          <p:cNvGrpSpPr/>
          <p:nvPr/>
        </p:nvGrpSpPr>
        <p:grpSpPr>
          <a:xfrm>
            <a:off x="2868450" y="105028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4" name="Imagen 23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97C744E1-D5CA-F341-AC60-D6E25CC6F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792" y="2723276"/>
            <a:ext cx="6018416" cy="19963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General</a:t>
            </a:r>
            <a:endParaRPr dirty="0"/>
          </a:p>
        </p:txBody>
      </p:sp>
      <p:grpSp>
        <p:nvGrpSpPr>
          <p:cNvPr id="1042" name="Google Shape;1042;p31"/>
          <p:cNvGrpSpPr/>
          <p:nvPr/>
        </p:nvGrpSpPr>
        <p:grpSpPr>
          <a:xfrm>
            <a:off x="1611150" y="1050283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/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/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45" name="Google Shape;1045;p31"/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/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46" name="Google Shape;1046;p31"/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56" name="Google Shape;1056;p31"/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61" name="Google Shape;1061;p31"/>
          <p:cNvGrpSpPr/>
          <p:nvPr/>
        </p:nvGrpSpPr>
        <p:grpSpPr>
          <a:xfrm>
            <a:off x="7462488" y="3721438"/>
            <a:ext cx="1040638" cy="901375"/>
            <a:chOff x="8457538" y="810363"/>
            <a:chExt cx="1040638" cy="901375"/>
          </a:xfrm>
        </p:grpSpPr>
        <p:grpSp>
          <p:nvGrpSpPr>
            <p:cNvPr id="1062" name="Google Shape;1062;p31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063" name="Google Shape;1063;p31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4" name="Google Shape;1064;p31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65" name="Google Shape;1065;p31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066" name="Google Shape;1066;p31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7" name="Google Shape;1067;p31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8" name="Google Shape;1068;p31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BAA385B-D39F-75B8-93DE-1EFBEA675D5B}"/>
              </a:ext>
            </a:extLst>
          </p:cNvPr>
          <p:cNvSpPr txBox="1"/>
          <p:nvPr/>
        </p:nvSpPr>
        <p:spPr>
          <a:xfrm>
            <a:off x="1639650" y="1369713"/>
            <a:ext cx="58664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6FF"/>
              </a:buClr>
              <a:buSzPts val="1600"/>
              <a:buFont typeface="Montserrat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4E5EA3"/>
                </a:solidFill>
                <a:effectLst/>
                <a:uLnTx/>
                <a:uFillTx/>
                <a:latin typeface="Montserrat"/>
                <a:sym typeface="Montserrat"/>
              </a:rPr>
              <a:t>Construir una plataforma que permita almacenar, compartir, utilizar y de esta manera centralizar la documentación técnica de clientes, con el fin de agilizar la atención de la consultoría tecnológica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4E5EA3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pic>
        <p:nvPicPr>
          <p:cNvPr id="25" name="Imagen 2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92105B1-4971-C542-F7D2-6EA0A54C2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477" y="2211157"/>
            <a:ext cx="4816909" cy="28456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CC31BB29-9488-A89F-9B77-DDF0B84F1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19" y="3870252"/>
            <a:ext cx="2914650" cy="1209675"/>
          </a:xfrm>
          <a:prstGeom prst="rect">
            <a:avLst/>
          </a:prstGeom>
        </p:spPr>
      </p:pic>
      <p:sp>
        <p:nvSpPr>
          <p:cNvPr id="1039" name="Google Shape;1039;p31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 Especificos</a:t>
            </a:r>
            <a:endParaRPr dirty="0"/>
          </a:p>
        </p:txBody>
      </p:sp>
      <p:grpSp>
        <p:nvGrpSpPr>
          <p:cNvPr id="1042" name="Google Shape;1042;p31"/>
          <p:cNvGrpSpPr/>
          <p:nvPr/>
        </p:nvGrpSpPr>
        <p:grpSpPr>
          <a:xfrm>
            <a:off x="1611150" y="1050283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/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/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45" name="Google Shape;1045;p31"/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/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46" name="Google Shape;1046;p31"/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8" name="Google Shape;1048;p31"/>
          <p:cNvSpPr/>
          <p:nvPr/>
        </p:nvSpPr>
        <p:spPr>
          <a:xfrm>
            <a:off x="6481003" y="1244011"/>
            <a:ext cx="357688" cy="357339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61" name="Google Shape;1061;p31"/>
          <p:cNvGrpSpPr/>
          <p:nvPr/>
        </p:nvGrpSpPr>
        <p:grpSpPr>
          <a:xfrm>
            <a:off x="7462488" y="3721438"/>
            <a:ext cx="1040638" cy="901375"/>
            <a:chOff x="8457538" y="810363"/>
            <a:chExt cx="1040638" cy="901375"/>
          </a:xfrm>
        </p:grpSpPr>
        <p:grpSp>
          <p:nvGrpSpPr>
            <p:cNvPr id="1062" name="Google Shape;1062;p31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063" name="Google Shape;1063;p31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4" name="Google Shape;1064;p31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65" name="Google Shape;1065;p31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066" name="Google Shape;1066;p31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7" name="Google Shape;1067;p31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8" name="Google Shape;1068;p31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9DFCC827-C9FB-9034-7DBF-6711F1897F9E}"/>
              </a:ext>
            </a:extLst>
          </p:cNvPr>
          <p:cNvSpPr txBox="1"/>
          <p:nvPr/>
        </p:nvSpPr>
        <p:spPr>
          <a:xfrm>
            <a:off x="1357587" y="1286633"/>
            <a:ext cx="4827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AutoNum type="arabicPeriod"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Realizar una exploración del área de consultoría         con el fin de identificar la información en ámbito técnico del cliente.</a:t>
            </a:r>
          </a:p>
        </p:txBody>
      </p:sp>
      <p:sp>
        <p:nvSpPr>
          <p:cNvPr id="4" name="Google Shape;1048;p31">
            <a:extLst>
              <a:ext uri="{FF2B5EF4-FFF2-40B4-BE49-F238E27FC236}">
                <a16:creationId xmlns:a16="http://schemas.microsoft.com/office/drawing/2014/main" id="{72F73ADB-3615-F3F7-6543-838D2AECEC00}"/>
              </a:ext>
            </a:extLst>
          </p:cNvPr>
          <p:cNvSpPr/>
          <p:nvPr/>
        </p:nvSpPr>
        <p:spPr>
          <a:xfrm>
            <a:off x="6481003" y="2019018"/>
            <a:ext cx="357688" cy="357339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048;p31">
            <a:extLst>
              <a:ext uri="{FF2B5EF4-FFF2-40B4-BE49-F238E27FC236}">
                <a16:creationId xmlns:a16="http://schemas.microsoft.com/office/drawing/2014/main" id="{FC7E5458-1F8E-2BE6-042C-CE1206F48135}"/>
              </a:ext>
            </a:extLst>
          </p:cNvPr>
          <p:cNvSpPr/>
          <p:nvPr/>
        </p:nvSpPr>
        <p:spPr>
          <a:xfrm>
            <a:off x="6476923" y="2568198"/>
            <a:ext cx="357688" cy="357339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1048;p31">
            <a:extLst>
              <a:ext uri="{FF2B5EF4-FFF2-40B4-BE49-F238E27FC236}">
                <a16:creationId xmlns:a16="http://schemas.microsoft.com/office/drawing/2014/main" id="{AD6FABCD-E384-F166-195A-427EB7948B82}"/>
              </a:ext>
            </a:extLst>
          </p:cNvPr>
          <p:cNvSpPr/>
          <p:nvPr/>
        </p:nvSpPr>
        <p:spPr>
          <a:xfrm>
            <a:off x="6482240" y="4117750"/>
            <a:ext cx="357688" cy="357339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48;p31">
            <a:extLst>
              <a:ext uri="{FF2B5EF4-FFF2-40B4-BE49-F238E27FC236}">
                <a16:creationId xmlns:a16="http://schemas.microsoft.com/office/drawing/2014/main" id="{B5625895-A013-A58B-86BF-9009604785C9}"/>
              </a:ext>
            </a:extLst>
          </p:cNvPr>
          <p:cNvSpPr/>
          <p:nvPr/>
        </p:nvSpPr>
        <p:spPr>
          <a:xfrm>
            <a:off x="6482240" y="3168645"/>
            <a:ext cx="357688" cy="357339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048;p31">
            <a:extLst>
              <a:ext uri="{FF2B5EF4-FFF2-40B4-BE49-F238E27FC236}">
                <a16:creationId xmlns:a16="http://schemas.microsoft.com/office/drawing/2014/main" id="{07380F0B-8FC0-6532-DD7E-F704A6316A20}"/>
              </a:ext>
            </a:extLst>
          </p:cNvPr>
          <p:cNvSpPr/>
          <p:nvPr/>
        </p:nvSpPr>
        <p:spPr>
          <a:xfrm>
            <a:off x="6482240" y="3691582"/>
            <a:ext cx="357688" cy="357339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6C1D114-7528-0FE5-8AE5-3EC34A8E3935}"/>
              </a:ext>
            </a:extLst>
          </p:cNvPr>
          <p:cNvSpPr txBox="1"/>
          <p:nvPr/>
        </p:nvSpPr>
        <p:spPr>
          <a:xfrm>
            <a:off x="1357583" y="2073751"/>
            <a:ext cx="4827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eriod" startAt="2"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Elaborar el diagrama de procesos para el uso de una base de conocimiento.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996A849-2520-8D06-B04A-F491215359EE}"/>
              </a:ext>
            </a:extLst>
          </p:cNvPr>
          <p:cNvSpPr txBox="1"/>
          <p:nvPr/>
        </p:nvSpPr>
        <p:spPr>
          <a:xfrm>
            <a:off x="1357581" y="2645425"/>
            <a:ext cx="4827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eriod" startAt="3"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Identificar las tecnologías a utilizar durante la construcción de la plataforma.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D6F0517-CF22-4158-9F41-7C163478ECAF}"/>
              </a:ext>
            </a:extLst>
          </p:cNvPr>
          <p:cNvSpPr txBox="1"/>
          <p:nvPr/>
        </p:nvSpPr>
        <p:spPr>
          <a:xfrm>
            <a:off x="1388975" y="3217099"/>
            <a:ext cx="4827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eriod" startAt="4"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Proponer técnicas para la colaboración entre los distintos usuarios de la KB.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30A93A1-907D-DBA4-D2F2-A18D212D14FC}"/>
              </a:ext>
            </a:extLst>
          </p:cNvPr>
          <p:cNvSpPr txBox="1"/>
          <p:nvPr/>
        </p:nvSpPr>
        <p:spPr>
          <a:xfrm>
            <a:off x="1357581" y="3788773"/>
            <a:ext cx="4827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eriod" startAt="5"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Diseñar la base de conocimientos, KB.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8D8C184-5950-12E1-4325-B433742D894A}"/>
              </a:ext>
            </a:extLst>
          </p:cNvPr>
          <p:cNvSpPr txBox="1"/>
          <p:nvPr/>
        </p:nvSpPr>
        <p:spPr>
          <a:xfrm>
            <a:off x="1357582" y="4147200"/>
            <a:ext cx="4827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eriod" startAt="6"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Implementar un prototipo funcional.</a:t>
            </a:r>
          </a:p>
        </p:txBody>
      </p:sp>
    </p:spTree>
    <p:extLst>
      <p:ext uri="{BB962C8B-B14F-4D97-AF65-F5344CB8AC3E}">
        <p14:creationId xmlns:p14="http://schemas.microsoft.com/office/powerpoint/2010/main" val="137114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Metodología de Trabajo</a:t>
            </a:r>
            <a:endParaRPr dirty="0"/>
          </a:p>
        </p:txBody>
      </p:sp>
      <p:grpSp>
        <p:nvGrpSpPr>
          <p:cNvPr id="1042" name="Google Shape;1042;p31"/>
          <p:cNvGrpSpPr/>
          <p:nvPr/>
        </p:nvGrpSpPr>
        <p:grpSpPr>
          <a:xfrm>
            <a:off x="1611150" y="1050283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/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/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45" name="Google Shape;1045;p31"/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/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46" name="Google Shape;1046;p31"/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56" name="Google Shape;1056;p31"/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61" name="Google Shape;1061;p31"/>
          <p:cNvGrpSpPr/>
          <p:nvPr/>
        </p:nvGrpSpPr>
        <p:grpSpPr>
          <a:xfrm>
            <a:off x="7462488" y="3721438"/>
            <a:ext cx="1040638" cy="901375"/>
            <a:chOff x="8457538" y="810363"/>
            <a:chExt cx="1040638" cy="901375"/>
          </a:xfrm>
        </p:grpSpPr>
        <p:grpSp>
          <p:nvGrpSpPr>
            <p:cNvPr id="1062" name="Google Shape;1062;p31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063" name="Google Shape;1063;p31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4" name="Google Shape;1064;p31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65" name="Google Shape;1065;p31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066" name="Google Shape;1066;p31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7" name="Google Shape;1067;p31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8" name="Google Shape;1068;p31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BAA385B-D39F-75B8-93DE-1EFBEA675D5B}"/>
              </a:ext>
            </a:extLst>
          </p:cNvPr>
          <p:cNvSpPr txBox="1"/>
          <p:nvPr/>
        </p:nvSpPr>
        <p:spPr>
          <a:xfrm>
            <a:off x="1637854" y="1470496"/>
            <a:ext cx="58664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F6FF"/>
              </a:buClr>
              <a:buSzPts val="1600"/>
              <a:buFont typeface="Montserrat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>
                <a:ln>
                  <a:noFill/>
                </a:ln>
                <a:solidFill>
                  <a:srgbClr val="4E5EA3"/>
                </a:solidFill>
                <a:effectLst/>
                <a:uLnTx/>
                <a:uFillTx/>
                <a:latin typeface="Montserrat"/>
                <a:sym typeface="Montserrat"/>
              </a:rPr>
              <a:t>El desarrollo de esta tesis a modo de proyecto de título se desarrolló mediante la metodología de tipo KANBAN que nos permitió visualizar los flujos de trabajo y la carga asignada. De esta manera se pudo visualizar diariamente y de manera organizada las tareas pendientes, en proceso, corrección y completadas. 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4E5EA3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DE4DE70-05C7-18B4-7FD3-28179B618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54" y="2942709"/>
            <a:ext cx="5611495" cy="204025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994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3"/>
          <p:cNvSpPr txBox="1">
            <a:spLocks noGrp="1"/>
          </p:cNvSpPr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113" name="Google Shape;1113;p33"/>
          <p:cNvSpPr txBox="1">
            <a:spLocks noGrp="1"/>
          </p:cNvSpPr>
          <p:nvPr>
            <p:ph type="title" idx="2"/>
          </p:nvPr>
        </p:nvSpPr>
        <p:spPr>
          <a:xfrm>
            <a:off x="2598625" y="2347850"/>
            <a:ext cx="3946500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b="0" dirty="0">
                <a:latin typeface="Montserrat Medium"/>
                <a:ea typeface="Montserrat Medium"/>
                <a:cs typeface="Montserrat Medium"/>
                <a:sym typeface="Montserrat Medium"/>
              </a:rPr>
              <a:t>Análisis de Escenario </a:t>
            </a:r>
            <a:endParaRPr lang="es-CL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15" name="Google Shape;1115;p33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116" name="Google Shape;1116;p33"/>
            <p:cNvSpPr/>
            <p:nvPr/>
          </p:nvSpPr>
          <p:spPr>
            <a:xfrm rot="-2700000" flipH="1">
              <a:off x="72509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117" name="Google Shape;1117;p33"/>
            <p:cNvCxnSpPr>
              <a:cxnSpLocks/>
              <a:stCxn id="1118" idx="6"/>
              <a:endCxn id="1119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9" name="Google Shape;1119;p33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Google Shape;1118;p33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20" name="Google Shape;1120;p33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121" name="Google Shape;1121;p33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9" name="Google Shape;1129;p33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46" name="Google Shape;1146;p33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147" name="Google Shape;1147;p33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48" name="Google Shape;1148;p3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149" name="Google Shape;1149;p3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0" name="Google Shape;1150;p3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1" name="Google Shape;1151;p3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70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Situación Actual</a:t>
            </a:r>
          </a:p>
        </p:txBody>
      </p:sp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15" name="Google Shape;1015;p30"/>
          <p:cNvSpPr txBox="1">
            <a:spLocks noGrp="1"/>
          </p:cNvSpPr>
          <p:nvPr>
            <p:ph type="subTitle" idx="14"/>
          </p:nvPr>
        </p:nvSpPr>
        <p:spPr>
          <a:xfrm>
            <a:off x="1278760" y="1451418"/>
            <a:ext cx="6634266" cy="94802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Las actividades de consultoría tanto para nuevos proyectos, como para solicitudes de mejora se requieren como primer paso la recopilación de documentación técnica que permiten generan una propuesta y estimación correcta.</a:t>
            </a:r>
            <a:endParaRPr lang="fr-FR" dirty="0"/>
          </a:p>
        </p:txBody>
      </p:sp>
      <p:grpSp>
        <p:nvGrpSpPr>
          <p:cNvPr id="1017" name="Google Shape;1017;p30"/>
          <p:cNvGrpSpPr/>
          <p:nvPr/>
        </p:nvGrpSpPr>
        <p:grpSpPr>
          <a:xfrm>
            <a:off x="2554441" y="1038461"/>
            <a:ext cx="4082903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" name="Imagen 1" descr="Interfaz de usuario gráfica, Aplicación&#10;&#10;Descripción generada automáticamente con confianza media">
            <a:extLst>
              <a:ext uri="{FF2B5EF4-FFF2-40B4-BE49-F238E27FC236}">
                <a16:creationId xmlns:a16="http://schemas.microsoft.com/office/drawing/2014/main" id="{93FD21D0-866D-8B21-3542-323699AE88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1" y="2520500"/>
            <a:ext cx="8792845" cy="250507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8999087"/>
      </p:ext>
    </p:extLst>
  </p:cSld>
  <p:clrMapOvr>
    <a:masterClrMapping/>
  </p:clrMapOvr>
</p:sld>
</file>

<file path=ppt/theme/theme1.xml><?xml version="1.0" encoding="utf-8"?>
<a:theme xmlns:a="http://schemas.openxmlformats.org/drawingml/2006/main" name="IT Department Meeting by Slidesgo">
  <a:themeElements>
    <a:clrScheme name="Simple Light">
      <a:dk1>
        <a:srgbClr val="F6F6FF"/>
      </a:dk1>
      <a:lt1>
        <a:srgbClr val="4E5EA3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E5E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534</Words>
  <Application>Microsoft Office PowerPoint</Application>
  <PresentationFormat>Presentación en pantalla (16:9)</PresentationFormat>
  <Paragraphs>77</Paragraphs>
  <Slides>18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Montserrat Medium</vt:lpstr>
      <vt:lpstr>Jost</vt:lpstr>
      <vt:lpstr>Montserrat</vt:lpstr>
      <vt:lpstr>Montserrat Black</vt:lpstr>
      <vt:lpstr>Arial</vt:lpstr>
      <vt:lpstr>IT Department Meeting by Slidesgo</vt:lpstr>
      <vt:lpstr>UTILIZACIÓN DE UNA BASE DE CONOCIMIENTO PARA GESTIONAR DATA DE CLIENTES EN IMPLEMENTACIONES DE PLATAFORMAS TÉCNOLOGICAS</vt:lpstr>
      <vt:lpstr>Temario</vt:lpstr>
      <vt:lpstr>Presentación</vt:lpstr>
      <vt:lpstr>Introducción</vt:lpstr>
      <vt:lpstr>Objetivo General</vt:lpstr>
      <vt:lpstr>Objetivos Especificos</vt:lpstr>
      <vt:lpstr>Metodología de Trabajo</vt:lpstr>
      <vt:lpstr>02</vt:lpstr>
      <vt:lpstr>Situación Actual</vt:lpstr>
      <vt:lpstr>Problemas Identificados</vt:lpstr>
      <vt:lpstr>03</vt:lpstr>
      <vt:lpstr>Propuesta</vt:lpstr>
      <vt:lpstr>Técnicas de Colaboración </vt:lpstr>
      <vt:lpstr>Casos de Uso</vt:lpstr>
      <vt:lpstr>Casos de Uso</vt:lpstr>
      <vt:lpstr>Interacción con Base de Conocimiento</vt:lpstr>
      <vt:lpstr>04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UTILIZACIÓN DE UNA BASE DE CONOCIMIENTO PARA GESTIONAR DATA DE CLIENTES EN IMPLEMENTACIONES DE PLATAFORMAS TÉCNOLOGICAS</dc:title>
  <cp:lastModifiedBy>Ariel Beroiza</cp:lastModifiedBy>
  <cp:revision>10</cp:revision>
  <dcterms:modified xsi:type="dcterms:W3CDTF">2023-01-09T06:33:25Z</dcterms:modified>
</cp:coreProperties>
</file>