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Bebas Neue"/>
      <p:regular r:id="rId19"/>
    </p:embeddedFont>
    <p:embeddedFont>
      <p:font typeface="Raleway Black"/>
      <p:bold r:id="rId20"/>
      <p:boldItalic r:id="rId21"/>
    </p:embeddedFont>
    <p:embeddedFont>
      <p:font typeface="Tajawal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Black-bold.fntdata"/><Relationship Id="rId11" Type="http://schemas.openxmlformats.org/officeDocument/2006/relationships/slide" Target="slides/slide7.xml"/><Relationship Id="rId22" Type="http://schemas.openxmlformats.org/officeDocument/2006/relationships/font" Target="fonts/Tajawal-regular.fntdata"/><Relationship Id="rId10" Type="http://schemas.openxmlformats.org/officeDocument/2006/relationships/slide" Target="slides/slide6.xml"/><Relationship Id="rId21" Type="http://schemas.openxmlformats.org/officeDocument/2006/relationships/font" Target="fonts/RalewayBlack-bold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23" Type="http://schemas.openxmlformats.org/officeDocument/2006/relationships/font" Target="fonts/Tajawal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BebasNeue-regular.fntdata"/><Relationship Id="rId6" Type="http://schemas.openxmlformats.org/officeDocument/2006/relationships/slide" Target="slides/slide2.xml"/><Relationship Id="rId18" Type="http://schemas.openxmlformats.org/officeDocument/2006/relationships/font" Target="fonts/Raleway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17130de7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17130de7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17130de7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17130de7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17130de75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17130de75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17130de7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17130de7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17130de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17130de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17130de75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17130de75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17130de75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17130de75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48" name="Google Shape;148;p1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1"/>
          <p:cNvSpPr txBox="1"/>
          <p:nvPr>
            <p:ph hasCustomPrompt="1" type="title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" name="Google Shape;154;p1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" name="Google Shape;155;p1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6" name="Google Shape;156;p1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7" name="Google Shape;157;p11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8" name="Google Shape;158;p1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Google Shape;159;p1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" name="Google Shape;160;p11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65" name="Google Shape;165;p1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3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0" name="Google Shape;170;p1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" name="Google Shape;172;p1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" name="Google Shape;173;p1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4" name="Google Shape;174;p13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5" name="Google Shape;175;p1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6" name="Google Shape;176;p1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13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81" name="Google Shape;181;p1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1" type="subTitle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2" type="subTitle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3" type="subTitle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4" type="subTitle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14">
            <a:hlinkClick/>
          </p:cNvPr>
          <p:cNvSpPr txBox="1"/>
          <p:nvPr>
            <p:ph idx="5" type="subTitle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6" type="subTitle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7" type="subTitle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8" type="subTitle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1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4" name="Google Shape;194;p1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1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6" name="Google Shape;196;p1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4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8" name="Google Shape;198;p1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9" name="Google Shape;199;p1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0" name="Google Shape;200;p14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5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204" name="Google Shape;204;p15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5"/>
          <p:cNvSpPr txBox="1"/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Raleway ExtraBold"/>
              <a:buNone/>
              <a:defRPr sz="1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2" type="title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09" name="Google Shape;209;p1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1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" name="Google Shape;211;p1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2" name="Google Shape;212;p1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" name="Google Shape;213;p15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4" name="Google Shape;214;p1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5" name="Google Shape;215;p1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6" name="Google Shape;216;p15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20" name="Google Shape;220;p1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5" name="Google Shape;225;p16"/>
          <p:cNvSpPr txBox="1"/>
          <p:nvPr>
            <p:ph idx="2" type="subTitle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6" name="Google Shape;226;p16"/>
          <p:cNvSpPr txBox="1"/>
          <p:nvPr>
            <p:ph idx="3" type="subTitle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4" type="subTitle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5" type="subTitle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16"/>
          <p:cNvSpPr txBox="1"/>
          <p:nvPr>
            <p:ph idx="6" type="subTitle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0" name="Google Shape;230;p1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1" name="Google Shape;231;p1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1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" name="Google Shape;233;p1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16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1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p1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7" name="Google Shape;237;p1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41" name="Google Shape;241;p1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1" type="subTitle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2" type="subTitle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3" type="subTitle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4" type="subTitle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17"/>
          <p:cNvSpPr txBox="1"/>
          <p:nvPr>
            <p:ph idx="5" type="subTitle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7"/>
          <p:cNvSpPr txBox="1"/>
          <p:nvPr>
            <p:ph idx="6" type="subTitle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17"/>
          <p:cNvSpPr txBox="1"/>
          <p:nvPr>
            <p:ph idx="7" type="subTitle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7"/>
          <p:cNvSpPr txBox="1"/>
          <p:nvPr>
            <p:ph idx="8" type="subTitle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9" type="subTitle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7"/>
          <p:cNvSpPr txBox="1"/>
          <p:nvPr>
            <p:ph idx="13" type="subTitle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17"/>
          <p:cNvSpPr txBox="1"/>
          <p:nvPr>
            <p:ph idx="14" type="subTitle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6" name="Google Shape;256;p17"/>
          <p:cNvSpPr txBox="1"/>
          <p:nvPr>
            <p:ph idx="15" type="subTitle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1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68" name="Google Shape;268;p1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8"/>
          <p:cNvSpPr txBox="1"/>
          <p:nvPr>
            <p:ph hasCustomPrompt="1" type="title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3" name="Google Shape;273;p18"/>
          <p:cNvSpPr txBox="1"/>
          <p:nvPr>
            <p:ph hasCustomPrompt="1" idx="2" type="title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4" name="Google Shape;274;p18"/>
          <p:cNvSpPr txBox="1"/>
          <p:nvPr>
            <p:ph idx="3" type="subTitle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18"/>
          <p:cNvSpPr txBox="1"/>
          <p:nvPr>
            <p:ph hasCustomPrompt="1" idx="4" type="title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18"/>
          <p:cNvSpPr txBox="1"/>
          <p:nvPr>
            <p:ph idx="5" type="subTitle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18"/>
          <p:cNvSpPr txBox="1"/>
          <p:nvPr>
            <p:ph hasCustomPrompt="1" idx="6" type="title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8" name="Google Shape;278;p18"/>
          <p:cNvSpPr txBox="1"/>
          <p:nvPr>
            <p:ph idx="7" type="subTitle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9" name="Google Shape;279;p1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0" name="Google Shape;280;p1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1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2" name="Google Shape;282;p1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18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4" name="Google Shape;284;p1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1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6" name="Google Shape;286;p18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1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290" name="Google Shape;290;p1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5" name="Google Shape;295;p1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6" name="Google Shape;296;p1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1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1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19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1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1" name="Google Shape;301;p1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2" name="Google Shape;302;p1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2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06" name="Google Shape;306;p2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0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20"/>
          <p:cNvSpPr txBox="1"/>
          <p:nvPr>
            <p:ph idx="1" type="subTitle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1" name="Google Shape;311;p2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2" name="Google Shape;312;p2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3" name="Google Shape;313;p2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4" name="Google Shape;314;p2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5" name="Google Shape;315;p20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2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" name="Google Shape;317;p2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2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1"/>
          <p:cNvSpPr txBox="1"/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21"/>
          <p:cNvSpPr txBox="1"/>
          <p:nvPr>
            <p:ph idx="2" type="subTitle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1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0" name="Google Shape;40;p4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1" name="Google Shape;51;p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5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" name="Google Shape;60;p5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5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Google Shape;62;p5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" name="Google Shape;63;p5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5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5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5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" name="Google Shape;70;p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6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" name="Google Shape;75;p6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6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" name="Google Shape;77;p6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6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" name="Google Shape;79;p6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6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" name="Google Shape;81;p6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85" name="Google Shape;85;p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7"/>
          <p:cNvSpPr txBox="1"/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7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" name="Google Shape;91;p7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" name="Google Shape;92;p7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" name="Google Shape;93;p7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" name="Google Shape;94;p7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" name="Google Shape;95;p7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" name="Google Shape;96;p7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" name="Google Shape;97;p7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01" name="Google Shape;101;p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idx="1" type="subTitle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8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" name="Google Shape;107;p8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8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" name="Google Shape;109;p8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" name="Google Shape;110;p8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" name="Google Shape;111;p8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" name="Google Shape;112;p8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" name="Google Shape;113;p8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117" name="Google Shape;117;p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9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9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9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5" name="Google Shape;125;p9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6" name="Google Shape;126;p9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9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9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9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133" name="Google Shape;133;p1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0"/>
          <p:cNvSpPr txBox="1"/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10">
            <a:hlinkClick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8" name="Google Shape;138;p10">
            <a:hlinkClick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10">
            <a:hlinkClick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0" name="Google Shape;140;p10">
            <a:hlinkClick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" name="Google Shape;141;p10">
            <a:hlinkClick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0">
            <a:hlinkClick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" name="Google Shape;143;p10">
            <a:hlinkClick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" name="Google Shape;144;p10">
            <a:hlinkClick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slide" Target="/ppt/slides/slide8.xml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slide" Target="/ppt/slides/slide8.xml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slide" Target="/ppt/slides/slide8.xml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slide" Target="/ppt/slides/slide8.xml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slide" Target="/ppt/slides/slide8.xml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slide" Target="/ppt/slides/slide8.xml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slide" Target="/ppt/slides/slide8.xml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>
            <a:hlinkClick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4">
            <a:alphaModFix/>
          </a:blip>
          <a:srcRect b="-7490" l="0" r="0" t="7490"/>
          <a:stretch/>
        </p:blipFill>
        <p:spPr>
          <a:xfrm>
            <a:off x="2271598" y="1277775"/>
            <a:ext cx="4600800" cy="25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6489362" y="3283175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7472087" y="478225"/>
            <a:ext cx="265176" cy="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>
            <p:ph type="title"/>
          </p:nvPr>
        </p:nvSpPr>
        <p:spPr>
          <a:xfrm>
            <a:off x="2363000" y="1050675"/>
            <a:ext cx="5061000" cy="18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O QUE É O TENSORFLOW?</a:t>
            </a:r>
            <a:endParaRPr sz="6800"/>
          </a:p>
        </p:txBody>
      </p:sp>
      <p:grpSp>
        <p:nvGrpSpPr>
          <p:cNvPr id="353" name="Google Shape;353;p24"/>
          <p:cNvGrpSpPr/>
          <p:nvPr/>
        </p:nvGrpSpPr>
        <p:grpSpPr>
          <a:xfrm>
            <a:off x="2920838" y="3190475"/>
            <a:ext cx="3945325" cy="1725900"/>
            <a:chOff x="2920838" y="3190475"/>
            <a:chExt cx="3945325" cy="1725900"/>
          </a:xfrm>
        </p:grpSpPr>
        <p:sp>
          <p:nvSpPr>
            <p:cNvPr id="354" name="Google Shape;354;p24"/>
            <p:cNvSpPr/>
            <p:nvPr/>
          </p:nvSpPr>
          <p:spPr>
            <a:xfrm>
              <a:off x="2920838" y="3647375"/>
              <a:ext cx="3945300" cy="1269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920838" y="3190475"/>
              <a:ext cx="39453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6378063" y="3190475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4"/>
          <p:cNvSpPr txBox="1"/>
          <p:nvPr>
            <p:ph idx="1" type="subTitle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Biblioteca de software para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machine learning</a:t>
            </a:r>
            <a:endParaRPr i="1"/>
          </a:p>
        </p:txBody>
      </p:sp>
      <p:pic>
        <p:nvPicPr>
          <p:cNvPr id="358" name="Google Shape;358;p24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24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" name="Google Shape;362;p24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24">
            <a:hlinkClick action="ppaction://hlinksldjump" r:id="rId5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4" name="Google Shape;364;p24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>
            <a:hlinkClick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4274750" y="1834800"/>
            <a:ext cx="3902400" cy="177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HISTÓRIA DO TENSORFLOW</a:t>
            </a:r>
            <a:endParaRPr sz="4300"/>
          </a:p>
        </p:txBody>
      </p:sp>
      <p:pic>
        <p:nvPicPr>
          <p:cNvPr id="371" name="Google Shape;371;p25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5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25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5" name="Google Shape;375;p25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25">
            <a:hlinkClick action="ppaction://hlinksldjump" r:id="rId4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7" name="Google Shape;377;p25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7">
            <a:alphaModFix/>
          </a:blip>
          <a:srcRect b="465" l="0" r="0" t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25"/>
          <p:cNvGrpSpPr/>
          <p:nvPr/>
        </p:nvGrpSpPr>
        <p:grpSpPr>
          <a:xfrm>
            <a:off x="759727" y="2226178"/>
            <a:ext cx="3625394" cy="3245413"/>
            <a:chOff x="676125" y="3723150"/>
            <a:chExt cx="436500" cy="390750"/>
          </a:xfrm>
        </p:grpSpPr>
        <p:sp>
          <p:nvSpPr>
            <p:cNvPr id="381" name="Google Shape;381;p25"/>
            <p:cNvSpPr/>
            <p:nvPr/>
          </p:nvSpPr>
          <p:spPr>
            <a:xfrm>
              <a:off x="786525" y="3942600"/>
              <a:ext cx="60700" cy="60700"/>
            </a:xfrm>
            <a:custGeom>
              <a:rect b="b" l="l" r="r" t="t"/>
              <a:pathLst>
                <a:path extrusionOk="0" h="2428" w="2428">
                  <a:moveTo>
                    <a:pt x="1767" y="1"/>
                  </a:moveTo>
                  <a:lnTo>
                    <a:pt x="1" y="1767"/>
                  </a:lnTo>
                  <a:lnTo>
                    <a:pt x="661" y="2427"/>
                  </a:lnTo>
                  <a:lnTo>
                    <a:pt x="2427" y="661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744375" y="3723150"/>
              <a:ext cx="328100" cy="276575"/>
            </a:xfrm>
            <a:custGeom>
              <a:rect b="b" l="l" r="r" t="t"/>
              <a:pathLst>
                <a:path extrusionOk="0" h="11063" w="13124">
                  <a:moveTo>
                    <a:pt x="7370" y="0"/>
                  </a:moveTo>
                  <a:cubicBezTo>
                    <a:pt x="2454" y="0"/>
                    <a:pt x="1" y="5977"/>
                    <a:pt x="3462" y="9439"/>
                  </a:cubicBezTo>
                  <a:cubicBezTo>
                    <a:pt x="4506" y="10483"/>
                    <a:pt x="5889" y="11062"/>
                    <a:pt x="7370" y="11062"/>
                  </a:cubicBezTo>
                  <a:cubicBezTo>
                    <a:pt x="8297" y="11062"/>
                    <a:pt x="9921" y="10483"/>
                    <a:pt x="10965" y="9439"/>
                  </a:cubicBezTo>
                  <a:cubicBezTo>
                    <a:pt x="13124" y="7289"/>
                    <a:pt x="13124" y="3783"/>
                    <a:pt x="10965" y="1624"/>
                  </a:cubicBezTo>
                  <a:cubicBezTo>
                    <a:pt x="9921" y="580"/>
                    <a:pt x="8395" y="0"/>
                    <a:pt x="7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928375" y="3723150"/>
              <a:ext cx="184250" cy="276575"/>
            </a:xfrm>
            <a:custGeom>
              <a:rect b="b" l="l" r="r" t="t"/>
              <a:pathLst>
                <a:path extrusionOk="0" h="11063" w="7370">
                  <a:moveTo>
                    <a:pt x="1" y="0"/>
                  </a:moveTo>
                  <a:lnTo>
                    <a:pt x="1" y="11062"/>
                  </a:lnTo>
                  <a:cubicBezTo>
                    <a:pt x="4916" y="11062"/>
                    <a:pt x="7369" y="5085"/>
                    <a:pt x="3908" y="1624"/>
                  </a:cubicBezTo>
                  <a:cubicBezTo>
                    <a:pt x="2864" y="580"/>
                    <a:pt x="148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775375" y="3746625"/>
              <a:ext cx="306250" cy="229675"/>
            </a:xfrm>
            <a:custGeom>
              <a:rect b="b" l="l" r="r" t="t"/>
              <a:pathLst>
                <a:path extrusionOk="0" h="9187" w="12250">
                  <a:moveTo>
                    <a:pt x="6130" y="0"/>
                  </a:moveTo>
                  <a:cubicBezTo>
                    <a:pt x="4954" y="0"/>
                    <a:pt x="3779" y="449"/>
                    <a:pt x="2882" y="1345"/>
                  </a:cubicBezTo>
                  <a:cubicBezTo>
                    <a:pt x="1" y="4218"/>
                    <a:pt x="2044" y="9187"/>
                    <a:pt x="6130" y="9187"/>
                  </a:cubicBezTo>
                  <a:cubicBezTo>
                    <a:pt x="10206" y="9187"/>
                    <a:pt x="12249" y="4218"/>
                    <a:pt x="9377" y="1345"/>
                  </a:cubicBezTo>
                  <a:cubicBezTo>
                    <a:pt x="8480" y="449"/>
                    <a:pt x="7305" y="0"/>
                    <a:pt x="6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928375" y="3746575"/>
              <a:ext cx="153025" cy="229725"/>
            </a:xfrm>
            <a:custGeom>
              <a:rect b="b" l="l" r="r" t="t"/>
              <a:pathLst>
                <a:path extrusionOk="0" h="9189" w="6121">
                  <a:moveTo>
                    <a:pt x="1" y="0"/>
                  </a:moveTo>
                  <a:lnTo>
                    <a:pt x="1" y="9189"/>
                  </a:lnTo>
                  <a:cubicBezTo>
                    <a:pt x="4086" y="9189"/>
                    <a:pt x="6120" y="4220"/>
                    <a:pt x="3248" y="1347"/>
                  </a:cubicBezTo>
                  <a:cubicBezTo>
                    <a:pt x="2383" y="482"/>
                    <a:pt x="1232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676125" y="3961775"/>
              <a:ext cx="152150" cy="152125"/>
            </a:xfrm>
            <a:custGeom>
              <a:rect b="b" l="l" r="r" t="t"/>
              <a:pathLst>
                <a:path extrusionOk="0" h="6085" w="6086">
                  <a:moveTo>
                    <a:pt x="4096" y="1"/>
                  </a:moveTo>
                  <a:lnTo>
                    <a:pt x="3427" y="670"/>
                  </a:lnTo>
                  <a:lnTo>
                    <a:pt x="1" y="4104"/>
                  </a:lnTo>
                  <a:lnTo>
                    <a:pt x="1981" y="6085"/>
                  </a:lnTo>
                  <a:cubicBezTo>
                    <a:pt x="2508" y="5559"/>
                    <a:pt x="5586" y="2481"/>
                    <a:pt x="6085" y="1981"/>
                  </a:cubicBezTo>
                  <a:lnTo>
                    <a:pt x="4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6"/>
          <p:cNvGrpSpPr/>
          <p:nvPr/>
        </p:nvGrpSpPr>
        <p:grpSpPr>
          <a:xfrm>
            <a:off x="4834288" y="1489523"/>
            <a:ext cx="4357031" cy="3418095"/>
            <a:chOff x="4404663" y="1489523"/>
            <a:chExt cx="4357031" cy="3418095"/>
          </a:xfrm>
        </p:grpSpPr>
        <p:sp>
          <p:nvSpPr>
            <p:cNvPr id="392" name="Google Shape;392;p26"/>
            <p:cNvSpPr/>
            <p:nvPr/>
          </p:nvSpPr>
          <p:spPr>
            <a:xfrm>
              <a:off x="4404963" y="2012400"/>
              <a:ext cx="4356731" cy="2895218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4404663" y="1489525"/>
              <a:ext cx="4356731" cy="52287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8202674" y="1489523"/>
              <a:ext cx="558582" cy="522876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5" name="Google Shape;395;p26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8779199" y="1615212"/>
            <a:ext cx="265176" cy="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6"/>
          <p:cNvSpPr txBox="1"/>
          <p:nvPr>
            <p:ph type="title"/>
          </p:nvPr>
        </p:nvSpPr>
        <p:spPr>
          <a:xfrm>
            <a:off x="1231225" y="2178775"/>
            <a:ext cx="3167700" cy="97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MACHINE 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LEARNING</a:t>
            </a:r>
            <a:endParaRPr sz="4500"/>
          </a:p>
        </p:txBody>
      </p:sp>
      <p:grpSp>
        <p:nvGrpSpPr>
          <p:cNvPr id="397" name="Google Shape;397;p26"/>
          <p:cNvGrpSpPr/>
          <p:nvPr/>
        </p:nvGrpSpPr>
        <p:grpSpPr>
          <a:xfrm>
            <a:off x="5464714" y="2345873"/>
            <a:ext cx="3096153" cy="2358117"/>
            <a:chOff x="720010" y="1419647"/>
            <a:chExt cx="4021500" cy="3062887"/>
          </a:xfrm>
        </p:grpSpPr>
        <p:sp>
          <p:nvSpPr>
            <p:cNvPr id="398" name="Google Shape;398;p26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02" name="Google Shape;402;p26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03" name="Google Shape;403;p26"/>
          <p:cNvPicPr preferRelativeResize="0"/>
          <p:nvPr/>
        </p:nvPicPr>
        <p:blipFill rotWithShape="1">
          <a:blip r:embed="rId4">
            <a:alphaModFix/>
          </a:blip>
          <a:srcRect b="26339" l="148217" r="-140554" t="-26339"/>
          <a:stretch/>
        </p:blipFill>
        <p:spPr>
          <a:xfrm>
            <a:off x="5576807" y="2448958"/>
            <a:ext cx="2879218" cy="175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6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6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6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7" name="Google Shape;407;p26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8" name="Google Shape;408;p26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9" name="Google Shape;409;p26">
            <a:hlinkClick action="ppaction://hlinksldjump" r:id="rId6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0" name="Google Shape;410;p26">
            <a:hlinkClick/>
          </p:cNvPr>
          <p:cNvPicPr preferRelativeResize="0"/>
          <p:nvPr/>
        </p:nvPicPr>
        <p:blipFill rotWithShape="1">
          <a:blip r:embed="rId7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6">
            <a:hlinkClick/>
          </p:cNvPr>
          <p:cNvPicPr preferRelativeResize="0"/>
          <p:nvPr/>
        </p:nvPicPr>
        <p:blipFill rotWithShape="1">
          <a:blip r:embed="rId8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13100" y="3151675"/>
            <a:ext cx="1006625" cy="10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05725" y="2552788"/>
            <a:ext cx="1006625" cy="10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8250" y="2456263"/>
            <a:ext cx="1006625" cy="10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3064459" y="2047750"/>
            <a:ext cx="3098700" cy="133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REDE NEURAL</a:t>
            </a:r>
            <a:endParaRPr sz="5000"/>
          </a:p>
        </p:txBody>
      </p:sp>
      <p:cxnSp>
        <p:nvCxnSpPr>
          <p:cNvPr id="421" name="Google Shape;421;p27"/>
          <p:cNvCxnSpPr/>
          <p:nvPr/>
        </p:nvCxnSpPr>
        <p:spPr>
          <a:xfrm>
            <a:off x="1357150" y="1489500"/>
            <a:ext cx="1917900" cy="80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422" name="Google Shape;422;p27"/>
          <p:cNvCxnSpPr/>
          <p:nvPr/>
        </p:nvCxnSpPr>
        <p:spPr>
          <a:xfrm rot="-5400000">
            <a:off x="1197825" y="3403975"/>
            <a:ext cx="1975800" cy="62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423" name="Google Shape;423;p27"/>
          <p:cNvCxnSpPr/>
          <p:nvPr/>
        </p:nvCxnSpPr>
        <p:spPr>
          <a:xfrm flipH="1">
            <a:off x="6335475" y="1181550"/>
            <a:ext cx="1450500" cy="1226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424" name="Google Shape;424;p27"/>
          <p:cNvCxnSpPr/>
          <p:nvPr/>
        </p:nvCxnSpPr>
        <p:spPr>
          <a:xfrm rot="10800000">
            <a:off x="6074000" y="3432975"/>
            <a:ext cx="2765100" cy="807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pic>
        <p:nvPicPr>
          <p:cNvPr id="425" name="Google Shape;425;p27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7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7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" name="Google Shape;428;p27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9" name="Google Shape;429;p27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0" name="Google Shape;430;p27">
            <a:hlinkClick action="ppaction://hlinksldjump" r:id="rId4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31" name="Google Shape;431;p27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7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7"/>
          <p:cNvPicPr preferRelativeResize="0"/>
          <p:nvPr/>
        </p:nvPicPr>
        <p:blipFill rotWithShape="1">
          <a:blip r:embed="rId7">
            <a:alphaModFix/>
          </a:blip>
          <a:srcRect b="465" l="0" r="0" t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8"/>
          <p:cNvGrpSpPr/>
          <p:nvPr/>
        </p:nvGrpSpPr>
        <p:grpSpPr>
          <a:xfrm>
            <a:off x="1301925" y="1395310"/>
            <a:ext cx="2176500" cy="1635830"/>
            <a:chOff x="1301925" y="2658223"/>
            <a:chExt cx="2176500" cy="1635830"/>
          </a:xfrm>
        </p:grpSpPr>
        <p:sp>
          <p:nvSpPr>
            <p:cNvPr id="439" name="Google Shape;439;p28"/>
            <p:cNvSpPr/>
            <p:nvPr/>
          </p:nvSpPr>
          <p:spPr>
            <a:xfrm>
              <a:off x="1444816" y="2658223"/>
              <a:ext cx="794400" cy="381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301925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8"/>
          <p:cNvSpPr txBox="1"/>
          <p:nvPr>
            <p:ph idx="1" type="subTitle"/>
          </p:nvPr>
        </p:nvSpPr>
        <p:spPr>
          <a:xfrm>
            <a:off x="1451175" y="2028800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CLASSIFICAÇÃO</a:t>
            </a:r>
            <a:endParaRPr sz="1900"/>
          </a:p>
        </p:txBody>
      </p:sp>
      <p:grpSp>
        <p:nvGrpSpPr>
          <p:cNvPr id="442" name="Google Shape;442;p28"/>
          <p:cNvGrpSpPr/>
          <p:nvPr/>
        </p:nvGrpSpPr>
        <p:grpSpPr>
          <a:xfrm>
            <a:off x="3805250" y="1988260"/>
            <a:ext cx="2176500" cy="1635830"/>
            <a:chOff x="3805250" y="2658223"/>
            <a:chExt cx="2176500" cy="1635830"/>
          </a:xfrm>
        </p:grpSpPr>
        <p:sp>
          <p:nvSpPr>
            <p:cNvPr id="443" name="Google Shape;443;p28"/>
            <p:cNvSpPr/>
            <p:nvPr/>
          </p:nvSpPr>
          <p:spPr>
            <a:xfrm>
              <a:off x="3948141" y="2658223"/>
              <a:ext cx="794400" cy="381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805250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8"/>
          <p:cNvGrpSpPr/>
          <p:nvPr/>
        </p:nvGrpSpPr>
        <p:grpSpPr>
          <a:xfrm>
            <a:off x="6308575" y="2664110"/>
            <a:ext cx="2176500" cy="1635830"/>
            <a:chOff x="6308575" y="2658223"/>
            <a:chExt cx="2176500" cy="1635830"/>
          </a:xfrm>
        </p:grpSpPr>
        <p:sp>
          <p:nvSpPr>
            <p:cNvPr id="446" name="Google Shape;446;p28"/>
            <p:cNvSpPr/>
            <p:nvPr/>
          </p:nvSpPr>
          <p:spPr>
            <a:xfrm>
              <a:off x="6451466" y="2658223"/>
              <a:ext cx="794400" cy="3816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308575" y="2815353"/>
              <a:ext cx="2176500" cy="14787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8"/>
          <p:cNvSpPr txBox="1"/>
          <p:nvPr>
            <p:ph idx="5" type="subTitle"/>
          </p:nvPr>
        </p:nvSpPr>
        <p:spPr>
          <a:xfrm>
            <a:off x="3920025" y="2610525"/>
            <a:ext cx="18780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REGRESSÃO</a:t>
            </a:r>
            <a:endParaRPr sz="1800"/>
          </a:p>
        </p:txBody>
      </p:sp>
      <p:sp>
        <p:nvSpPr>
          <p:cNvPr id="449" name="Google Shape;449;p28"/>
          <p:cNvSpPr txBox="1"/>
          <p:nvPr>
            <p:ph idx="3" type="subTitle"/>
          </p:nvPr>
        </p:nvSpPr>
        <p:spPr>
          <a:xfrm>
            <a:off x="6385375" y="3347250"/>
            <a:ext cx="20229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AGRUPAMENTO</a:t>
            </a:r>
            <a:endParaRPr sz="1800"/>
          </a:p>
        </p:txBody>
      </p:sp>
      <p:pic>
        <p:nvPicPr>
          <p:cNvPr id="450" name="Google Shape;450;p28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8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8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3" name="Google Shape;453;p28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4" name="Google Shape;454;p28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28">
            <a:hlinkClick action="ppaction://hlinksldjump" r:id="rId4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6" name="Google Shape;456;p28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8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8"/>
          <p:cNvPicPr preferRelativeResize="0"/>
          <p:nvPr/>
        </p:nvPicPr>
        <p:blipFill rotWithShape="1">
          <a:blip r:embed="rId7">
            <a:alphaModFix/>
          </a:blip>
          <a:srcRect b="465" l="0" r="0" t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28"/>
          <p:cNvCxnSpPr/>
          <p:nvPr/>
        </p:nvCxnSpPr>
        <p:spPr>
          <a:xfrm flipH="1" rot="10800000">
            <a:off x="951475" y="3702450"/>
            <a:ext cx="2371800" cy="841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460" name="Google Shape;460;p28"/>
          <p:cNvCxnSpPr/>
          <p:nvPr/>
        </p:nvCxnSpPr>
        <p:spPr>
          <a:xfrm flipH="1">
            <a:off x="5991450" y="1181550"/>
            <a:ext cx="2889000" cy="46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461" name="Google Shape;461;p28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CLASSIFICAÇÃO, REGRESSÃO E AGRUPAMENTO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9"/>
          <p:cNvGrpSpPr/>
          <p:nvPr/>
        </p:nvGrpSpPr>
        <p:grpSpPr>
          <a:xfrm>
            <a:off x="4954119" y="1339950"/>
            <a:ext cx="2440696" cy="3056400"/>
            <a:chOff x="3707998" y="1339950"/>
            <a:chExt cx="2370989" cy="3056400"/>
          </a:xfrm>
        </p:grpSpPr>
        <p:sp>
          <p:nvSpPr>
            <p:cNvPr id="467" name="Google Shape;467;p29"/>
            <p:cNvSpPr/>
            <p:nvPr/>
          </p:nvSpPr>
          <p:spPr>
            <a:xfrm>
              <a:off x="3708000" y="1796850"/>
              <a:ext cx="2370900" cy="25995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3707998" y="1339950"/>
              <a:ext cx="18828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5590888" y="133995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0" name="Google Shape;470;p29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6948699" y="1439100"/>
            <a:ext cx="265176" cy="265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29"/>
          <p:cNvGrpSpPr/>
          <p:nvPr/>
        </p:nvGrpSpPr>
        <p:grpSpPr>
          <a:xfrm>
            <a:off x="2290473" y="1339950"/>
            <a:ext cx="2440696" cy="3056400"/>
            <a:chOff x="1114048" y="1339950"/>
            <a:chExt cx="2370989" cy="3056400"/>
          </a:xfrm>
        </p:grpSpPr>
        <p:sp>
          <p:nvSpPr>
            <p:cNvPr id="472" name="Google Shape;472;p29"/>
            <p:cNvSpPr/>
            <p:nvPr/>
          </p:nvSpPr>
          <p:spPr>
            <a:xfrm>
              <a:off x="1114050" y="1796850"/>
              <a:ext cx="2370900" cy="25995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114048" y="1339950"/>
              <a:ext cx="18828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996938" y="133995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5" name="Google Shape;475;p29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4354749" y="1439100"/>
            <a:ext cx="265176" cy="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9"/>
          <p:cNvSpPr txBox="1"/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DEMONSTRAÇÃO PRÁTICA</a:t>
            </a:r>
            <a:endParaRPr/>
          </a:p>
        </p:txBody>
      </p:sp>
      <p:sp>
        <p:nvSpPr>
          <p:cNvPr id="477" name="Google Shape;477;p29"/>
          <p:cNvSpPr txBox="1"/>
          <p:nvPr/>
        </p:nvSpPr>
        <p:spPr>
          <a:xfrm>
            <a:off x="2360188" y="1339950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Demonstração</a:t>
            </a:r>
            <a:endParaRPr sz="19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4954138" y="1339950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Repositório</a:t>
            </a:r>
            <a:endParaRPr sz="2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2446638" y="3810900"/>
            <a:ext cx="2198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https://tensorflowjs-example.vercel.app/</a:t>
            </a:r>
            <a:endParaRPr b="1" sz="13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80" name="Google Shape;480;p29"/>
          <p:cNvSpPr txBox="1"/>
          <p:nvPr/>
        </p:nvSpPr>
        <p:spPr>
          <a:xfrm>
            <a:off x="5075425" y="3810900"/>
            <a:ext cx="213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https://github.com/lukkanog/tensorflowjs-example</a:t>
            </a:r>
            <a:endParaRPr b="1" sz="1300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81" name="Google Shape;481;p29">
            <a:hlinkClick action="ppaction://hlinkshowjump?jump=previous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9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9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4" name="Google Shape;484;p29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5" name="Google Shape;485;p29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6" name="Google Shape;486;p29">
            <a:hlinkClick action="ppaction://hlinksldjump" r:id="rId5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87" name="Google Shape;487;p29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9">
            <a:hlinkClick/>
          </p:cNvPr>
          <p:cNvPicPr preferRelativeResize="0"/>
          <p:nvPr/>
        </p:nvPicPr>
        <p:blipFill rotWithShape="1">
          <a:blip r:embed="rId7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9"/>
          <p:cNvPicPr preferRelativeResize="0"/>
          <p:nvPr/>
        </p:nvPicPr>
        <p:blipFill rotWithShape="1">
          <a:blip r:embed="rId3">
            <a:alphaModFix/>
          </a:blip>
          <a:srcRect b="465" l="0" r="0" t="465"/>
          <a:stretch/>
        </p:blipFill>
        <p:spPr>
          <a:xfrm>
            <a:off x="8446949" y="550350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 rotWithShape="1">
          <a:blip r:embed="rId8">
            <a:alphaModFix/>
          </a:blip>
          <a:srcRect b="7808" l="8869" r="8163" t="8044"/>
          <a:stretch/>
        </p:blipFill>
        <p:spPr>
          <a:xfrm>
            <a:off x="2712928" y="2035808"/>
            <a:ext cx="1665534" cy="1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 rotWithShape="1">
          <a:blip r:embed="rId9">
            <a:alphaModFix/>
          </a:blip>
          <a:srcRect b="9258" l="8229" r="8053" t="9021"/>
          <a:stretch/>
        </p:blipFill>
        <p:spPr>
          <a:xfrm>
            <a:off x="5341713" y="2095576"/>
            <a:ext cx="1665525" cy="156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30"/>
          <p:cNvGrpSpPr/>
          <p:nvPr/>
        </p:nvGrpSpPr>
        <p:grpSpPr>
          <a:xfrm>
            <a:off x="2426325" y="3251300"/>
            <a:ext cx="4950300" cy="1725900"/>
            <a:chOff x="2418350" y="3251300"/>
            <a:chExt cx="4950300" cy="1725900"/>
          </a:xfrm>
        </p:grpSpPr>
        <p:sp>
          <p:nvSpPr>
            <p:cNvPr id="497" name="Google Shape;497;p30"/>
            <p:cNvSpPr/>
            <p:nvPr/>
          </p:nvSpPr>
          <p:spPr>
            <a:xfrm>
              <a:off x="2418350" y="3708200"/>
              <a:ext cx="4950300" cy="1269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2418350" y="3251300"/>
              <a:ext cx="49503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880425" y="3251300"/>
              <a:ext cx="488100" cy="4569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0"/>
          <p:cNvSpPr txBox="1"/>
          <p:nvPr>
            <p:ph type="title"/>
          </p:nvPr>
        </p:nvSpPr>
        <p:spPr>
          <a:xfrm>
            <a:off x="2319225" y="2120275"/>
            <a:ext cx="5164500" cy="7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Muito obrigado :)</a:t>
            </a:r>
            <a:endParaRPr/>
          </a:p>
        </p:txBody>
      </p:sp>
      <p:sp>
        <p:nvSpPr>
          <p:cNvPr id="501" name="Google Shape;501;p30"/>
          <p:cNvSpPr txBox="1"/>
          <p:nvPr>
            <p:ph idx="1" type="subTitle"/>
          </p:nvPr>
        </p:nvSpPr>
        <p:spPr>
          <a:xfrm>
            <a:off x="2580600" y="3251300"/>
            <a:ext cx="39828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Instituto Federal de São Paulo - Campus São Paulo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02" name="Google Shape;502;p30">
            <a:hlinkClick action="ppaction://hlinkshowjump?jump=previous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0">
            <a:hlinkClick action="ppaction://hlinkshowjump?jump=nextslide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0">
            <a:hlinkClick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5" name="Google Shape;505;p30">
            <a:hlinkClick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6" name="Google Shape;506;p30">
            <a:hlinkClick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7" name="Google Shape;507;p30">
            <a:hlinkClick action="ppaction://hlinksldjump" r:id="rId4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08" name="Google Shape;508;p30">
            <a:hlinkClick/>
          </p:cNvPr>
          <p:cNvPicPr preferRelativeResize="0"/>
          <p:nvPr/>
        </p:nvPicPr>
        <p:blipFill rotWithShape="1">
          <a:blip r:embed="rId5">
            <a:alphaModFix/>
          </a:blip>
          <a:srcRect b="941" l="0" r="0" t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0">
            <a:hlinkClick/>
          </p:cNvPr>
          <p:cNvPicPr preferRelativeResize="0"/>
          <p:nvPr/>
        </p:nvPicPr>
        <p:blipFill rotWithShape="1">
          <a:blip r:embed="rId6">
            <a:alphaModFix/>
          </a:blip>
          <a:srcRect b="0" l="396" r="396" t="0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0"/>
          <p:cNvPicPr preferRelativeResize="0"/>
          <p:nvPr/>
        </p:nvPicPr>
        <p:blipFill rotWithShape="1">
          <a:blip r:embed="rId7">
            <a:alphaModFix/>
          </a:blip>
          <a:srcRect b="465" l="0" r="0" t="465"/>
          <a:stretch/>
        </p:blipFill>
        <p:spPr>
          <a:xfrm>
            <a:off x="7533725" y="496125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0"/>
          <p:cNvPicPr preferRelativeResize="0"/>
          <p:nvPr/>
        </p:nvPicPr>
        <p:blipFill rotWithShape="1">
          <a:blip r:embed="rId7">
            <a:alphaModFix/>
          </a:blip>
          <a:srcRect b="465" l="0" r="0" t="465"/>
          <a:stretch/>
        </p:blipFill>
        <p:spPr>
          <a:xfrm>
            <a:off x="6991700" y="3344000"/>
            <a:ext cx="265176" cy="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0"/>
          <p:cNvSpPr txBox="1"/>
          <p:nvPr/>
        </p:nvSpPr>
        <p:spPr>
          <a:xfrm>
            <a:off x="2521475" y="4434950"/>
            <a:ext cx="4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DW2A4 - Noturno  </a:t>
            </a:r>
            <a:r>
              <a:rPr lang="en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rPr>
              <a:t>Professor Johnata Souza Santicioli</a:t>
            </a:r>
            <a:endParaRPr>
              <a:solidFill>
                <a:schemeClr val="dk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513" name="Google Shape;513;p30"/>
          <p:cNvGrpSpPr/>
          <p:nvPr/>
        </p:nvGrpSpPr>
        <p:grpSpPr>
          <a:xfrm>
            <a:off x="2521463" y="3895538"/>
            <a:ext cx="4101075" cy="615600"/>
            <a:chOff x="2521463" y="3895538"/>
            <a:chExt cx="4101075" cy="615600"/>
          </a:xfrm>
        </p:grpSpPr>
        <p:sp>
          <p:nvSpPr>
            <p:cNvPr id="514" name="Google Shape;514;p30"/>
            <p:cNvSpPr txBox="1"/>
            <p:nvPr/>
          </p:nvSpPr>
          <p:spPr>
            <a:xfrm>
              <a:off x="2521463" y="3895538"/>
              <a:ext cx="2311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ajawal"/>
                  <a:ea typeface="Tajawal"/>
                  <a:cs typeface="Tajawal"/>
                  <a:sym typeface="Tajawal"/>
                </a:rPr>
                <a:t>Lucas Nogueira de Souza </a:t>
              </a:r>
              <a:endParaRPr b="1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Tajawal"/>
                  <a:ea typeface="Tajawal"/>
                  <a:cs typeface="Tajawal"/>
                  <a:sym typeface="Tajawal"/>
                </a:rPr>
                <a:t>Marcelo Ferreira Cruz</a:t>
              </a:r>
              <a:r>
                <a:rPr lang="en">
                  <a:solidFill>
                    <a:schemeClr val="dk1"/>
                  </a:solidFill>
                  <a:latin typeface="Tajawal"/>
                  <a:ea typeface="Tajawal"/>
                  <a:cs typeface="Tajawal"/>
                  <a:sym typeface="Tajawal"/>
                </a:rPr>
                <a:t> </a:t>
              </a:r>
              <a:endParaRPr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endParaRPr>
            </a:p>
          </p:txBody>
        </p:sp>
        <p:sp>
          <p:nvSpPr>
            <p:cNvPr id="515" name="Google Shape;515;p30"/>
            <p:cNvSpPr txBox="1"/>
            <p:nvPr/>
          </p:nvSpPr>
          <p:spPr>
            <a:xfrm>
              <a:off x="4533038" y="3895538"/>
              <a:ext cx="208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SP3072703</a:t>
              </a:r>
              <a:endParaRPr b="1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Tajawal"/>
                  <a:ea typeface="Tajawal"/>
                  <a:cs typeface="Tajawal"/>
                  <a:sym typeface="Tajawal"/>
                </a:rPr>
                <a:t>SP3068862</a:t>
              </a:r>
              <a:endParaRPr b="1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te Lovely Interface by Slidesgo">
  <a:themeElements>
    <a:clrScheme name="Simple Light">
      <a:dk1>
        <a:srgbClr val="DD721D"/>
      </a:dk1>
      <a:lt1>
        <a:srgbClr val="FFE4CA"/>
      </a:lt1>
      <a:dk2>
        <a:srgbClr val="595959"/>
      </a:dk2>
      <a:lt2>
        <a:srgbClr val="FFFFFF"/>
      </a:lt2>
      <a:accent1>
        <a:srgbClr val="D7F8CB"/>
      </a:accent1>
      <a:accent2>
        <a:srgbClr val="DD721D"/>
      </a:accent2>
      <a:accent3>
        <a:srgbClr val="FFFFFF"/>
      </a:accent3>
      <a:accent4>
        <a:srgbClr val="D7F8CB"/>
      </a:accent4>
      <a:accent5>
        <a:srgbClr val="DD721D"/>
      </a:accent5>
      <a:accent6>
        <a:srgbClr val="FFFFFF"/>
      </a:accent6>
      <a:hlink>
        <a:srgbClr val="DD72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