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Grotesk Bold" charset="1" panose="00000800000000000000"/>
      <p:regular r:id="rId13"/>
    </p:embeddedFont>
    <p:embeddedFont>
      <p:font typeface="HK Grotesk Medium" charset="1" panose="00000600000000000000"/>
      <p:regular r:id="rId14"/>
    </p:embeddedFon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07055">
            <a:off x="-542514" y="6356135"/>
            <a:ext cx="4335517" cy="4114800"/>
          </a:xfrm>
          <a:custGeom>
            <a:avLst/>
            <a:gdLst/>
            <a:ahLst/>
            <a:cxnLst/>
            <a:rect r="r" b="b" t="t" l="l"/>
            <a:pathLst>
              <a:path h="4114800" w="4335517">
                <a:moveTo>
                  <a:pt x="0" y="0"/>
                </a:moveTo>
                <a:lnTo>
                  <a:pt x="4335518" y="0"/>
                </a:lnTo>
                <a:lnTo>
                  <a:pt x="43355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07055">
            <a:off x="4083455" y="9223670"/>
            <a:ext cx="1349367" cy="1280671"/>
          </a:xfrm>
          <a:custGeom>
            <a:avLst/>
            <a:gdLst/>
            <a:ahLst/>
            <a:cxnLst/>
            <a:rect r="r" b="b" t="t" l="l"/>
            <a:pathLst>
              <a:path h="1280671" w="1349367">
                <a:moveTo>
                  <a:pt x="0" y="0"/>
                </a:moveTo>
                <a:lnTo>
                  <a:pt x="1349367" y="0"/>
                </a:lnTo>
                <a:lnTo>
                  <a:pt x="1349367" y="1280672"/>
                </a:lnTo>
                <a:lnTo>
                  <a:pt x="0" y="1280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07055">
            <a:off x="3601291" y="6922882"/>
            <a:ext cx="1820120" cy="1727460"/>
          </a:xfrm>
          <a:custGeom>
            <a:avLst/>
            <a:gdLst/>
            <a:ahLst/>
            <a:cxnLst/>
            <a:rect r="r" b="b" t="t" l="l"/>
            <a:pathLst>
              <a:path h="1727460" w="1820120">
                <a:moveTo>
                  <a:pt x="0" y="0"/>
                </a:moveTo>
                <a:lnTo>
                  <a:pt x="1820120" y="0"/>
                </a:lnTo>
                <a:lnTo>
                  <a:pt x="1820120" y="1727460"/>
                </a:lnTo>
                <a:lnTo>
                  <a:pt x="0" y="172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46505" y="2280746"/>
            <a:ext cx="1929692" cy="4061807"/>
          </a:xfrm>
          <a:custGeom>
            <a:avLst/>
            <a:gdLst/>
            <a:ahLst/>
            <a:cxnLst/>
            <a:rect r="r" b="b" t="t" l="l"/>
            <a:pathLst>
              <a:path h="4061807" w="1929692">
                <a:moveTo>
                  <a:pt x="0" y="0"/>
                </a:moveTo>
                <a:lnTo>
                  <a:pt x="1929692" y="0"/>
                </a:lnTo>
                <a:lnTo>
                  <a:pt x="1929692" y="4061807"/>
                </a:lnTo>
                <a:lnTo>
                  <a:pt x="0" y="4061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65936" b="-1304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149928" y="2280746"/>
            <a:ext cx="1929692" cy="4061807"/>
          </a:xfrm>
          <a:custGeom>
            <a:avLst/>
            <a:gdLst/>
            <a:ahLst/>
            <a:cxnLst/>
            <a:rect r="r" b="b" t="t" l="l"/>
            <a:pathLst>
              <a:path h="4061807" w="1929692">
                <a:moveTo>
                  <a:pt x="1929693" y="0"/>
                </a:moveTo>
                <a:lnTo>
                  <a:pt x="0" y="0"/>
                </a:lnTo>
                <a:lnTo>
                  <a:pt x="0" y="4061807"/>
                </a:lnTo>
                <a:lnTo>
                  <a:pt x="1929693" y="4061807"/>
                </a:lnTo>
                <a:lnTo>
                  <a:pt x="19296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65936" b="-130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85587" y="-25338"/>
            <a:ext cx="5183444" cy="4114800"/>
          </a:xfrm>
          <a:custGeom>
            <a:avLst/>
            <a:gdLst/>
            <a:ahLst/>
            <a:cxnLst/>
            <a:rect r="r" b="b" t="t" l="l"/>
            <a:pathLst>
              <a:path h="4114800" w="5183444">
                <a:moveTo>
                  <a:pt x="0" y="0"/>
                </a:moveTo>
                <a:lnTo>
                  <a:pt x="5183444" y="0"/>
                </a:lnTo>
                <a:lnTo>
                  <a:pt x="51834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21498" y="3012757"/>
            <a:ext cx="7645003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b="true" sz="135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Algoritmo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07035" y="5191442"/>
            <a:ext cx="1212056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 spc="607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A*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84512" y="6805682"/>
            <a:ext cx="20571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“A estrela”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D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520185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977812" y="3096262"/>
            <a:ext cx="3247480" cy="2557391"/>
          </a:xfrm>
          <a:custGeom>
            <a:avLst/>
            <a:gdLst/>
            <a:ahLst/>
            <a:cxnLst/>
            <a:rect r="r" b="b" t="t" l="l"/>
            <a:pathLst>
              <a:path h="2557391" w="3247480">
                <a:moveTo>
                  <a:pt x="0" y="0"/>
                </a:moveTo>
                <a:lnTo>
                  <a:pt x="3247480" y="0"/>
                </a:lnTo>
                <a:lnTo>
                  <a:pt x="3247480" y="2557391"/>
                </a:lnTo>
                <a:lnTo>
                  <a:pt x="0" y="2557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7822" y="2888517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27780" y="2510721"/>
            <a:ext cx="2632779" cy="2632779"/>
          </a:xfrm>
          <a:custGeom>
            <a:avLst/>
            <a:gdLst/>
            <a:ahLst/>
            <a:cxnLst/>
            <a:rect r="r" b="b" t="t" l="l"/>
            <a:pathLst>
              <a:path h="2632779" w="2632779">
                <a:moveTo>
                  <a:pt x="0" y="0"/>
                </a:moveTo>
                <a:lnTo>
                  <a:pt x="2632778" y="0"/>
                </a:lnTo>
                <a:lnTo>
                  <a:pt x="2632778" y="2632779"/>
                </a:lnTo>
                <a:lnTo>
                  <a:pt x="0" y="26327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85587" y="25338"/>
            <a:ext cx="5183444" cy="4114800"/>
          </a:xfrm>
          <a:custGeom>
            <a:avLst/>
            <a:gdLst/>
            <a:ahLst/>
            <a:cxnLst/>
            <a:rect r="r" b="b" t="t" l="l"/>
            <a:pathLst>
              <a:path h="4114800" w="5183444">
                <a:moveTo>
                  <a:pt x="0" y="0"/>
                </a:moveTo>
                <a:lnTo>
                  <a:pt x="5183444" y="0"/>
                </a:lnTo>
                <a:lnTo>
                  <a:pt x="51834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81681"/>
            <a:ext cx="3340894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Problemas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2496" y="6333088"/>
            <a:ext cx="371811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 é o ponto de carregamento mais próximo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89787" y="7477760"/>
            <a:ext cx="330842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 é a melhor rota na cidade para uma pastelaria 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01268" y="6033050"/>
            <a:ext cx="308580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os fantasmas do Pac-Man te encontram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3571" y="2585017"/>
            <a:ext cx="4960857" cy="4708305"/>
          </a:xfrm>
          <a:custGeom>
            <a:avLst/>
            <a:gdLst/>
            <a:ahLst/>
            <a:cxnLst/>
            <a:rect r="r" b="b" t="t" l="l"/>
            <a:pathLst>
              <a:path h="4708305" w="4960857">
                <a:moveTo>
                  <a:pt x="0" y="0"/>
                </a:moveTo>
                <a:lnTo>
                  <a:pt x="4960858" y="0"/>
                </a:lnTo>
                <a:lnTo>
                  <a:pt x="4960858" y="4708304"/>
                </a:lnTo>
                <a:lnTo>
                  <a:pt x="0" y="470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672212"/>
            <a:ext cx="16230600" cy="0"/>
          </a:xfrm>
          <a:prstGeom prst="line">
            <a:avLst/>
          </a:prstGeom>
          <a:ln cap="flat" w="38100">
            <a:solidFill>
              <a:srgbClr val="F4F6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-202480" y="794642"/>
            <a:ext cx="1828777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Todos esse problemas podem ser resolvidos com A*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98344"/>
            <a:ext cx="466605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sua busca heurística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a combinação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poderosa entre o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 de diskja 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busca gulosa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realizam uma solução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eficiente para cada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 desse problemas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44834" y="4398494"/>
            <a:ext cx="604316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Encontrando o melhor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caminho para chegar em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qualquer ponto pré-determinado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137" y="2093228"/>
            <a:ext cx="17614539" cy="7165072"/>
          </a:xfrm>
          <a:custGeom>
            <a:avLst/>
            <a:gdLst/>
            <a:ahLst/>
            <a:cxnLst/>
            <a:rect r="r" b="b" t="t" l="l"/>
            <a:pathLst>
              <a:path h="7165072" w="17614539">
                <a:moveTo>
                  <a:pt x="0" y="0"/>
                </a:moveTo>
                <a:lnTo>
                  <a:pt x="17614539" y="0"/>
                </a:lnTo>
                <a:lnTo>
                  <a:pt x="17614539" y="7165072"/>
                </a:lnTo>
                <a:lnTo>
                  <a:pt x="0" y="7165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7" t="-20900" r="-11311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9308" y="1408768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99308" y="695642"/>
            <a:ext cx="2015133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4703" y="2103409"/>
            <a:ext cx="13423773" cy="7154891"/>
          </a:xfrm>
          <a:custGeom>
            <a:avLst/>
            <a:gdLst/>
            <a:ahLst/>
            <a:cxnLst/>
            <a:rect r="r" b="b" t="t" l="l"/>
            <a:pathLst>
              <a:path h="7154891" w="13423773">
                <a:moveTo>
                  <a:pt x="0" y="0"/>
                </a:moveTo>
                <a:lnTo>
                  <a:pt x="13423774" y="0"/>
                </a:lnTo>
                <a:lnTo>
                  <a:pt x="13423774" y="7154891"/>
                </a:lnTo>
                <a:lnTo>
                  <a:pt x="0" y="7154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24" t="-146" r="-1124" b="-43296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448310"/>
            <a:ext cx="162306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500" y="876673"/>
            <a:ext cx="13716000" cy="9258300"/>
          </a:xfrm>
          <a:custGeom>
            <a:avLst/>
            <a:gdLst/>
            <a:ahLst/>
            <a:cxnLst/>
            <a:rect r="r" b="b" t="t" l="l"/>
            <a:pathLst>
              <a:path h="9258300" w="13716000">
                <a:moveTo>
                  <a:pt x="0" y="0"/>
                </a:moveTo>
                <a:lnTo>
                  <a:pt x="13716000" y="0"/>
                </a:lnTo>
                <a:lnTo>
                  <a:pt x="13716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2319" y="821817"/>
            <a:ext cx="11699561" cy="9044592"/>
          </a:xfrm>
          <a:custGeom>
            <a:avLst/>
            <a:gdLst/>
            <a:ahLst/>
            <a:cxnLst/>
            <a:rect r="r" b="b" t="t" l="l"/>
            <a:pathLst>
              <a:path h="9044592" w="11699561">
                <a:moveTo>
                  <a:pt x="0" y="0"/>
                </a:moveTo>
                <a:lnTo>
                  <a:pt x="11699561" y="0"/>
                </a:lnTo>
                <a:lnTo>
                  <a:pt x="11699561" y="9044592"/>
                </a:lnTo>
                <a:lnTo>
                  <a:pt x="0" y="9044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DAGmIa2dpMY</dc:identifier>
  <dcterms:modified xsi:type="dcterms:W3CDTF">2011-08-01T06:04:30Z</dcterms:modified>
  <cp:revision>1</cp:revision>
  <dc:title>Algoritmo</dc:title>
</cp:coreProperties>
</file>