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2" r:id="rId3"/>
    <p:sldId id="261" r:id="rId4"/>
    <p:sldId id="263" r:id="rId5"/>
    <p:sldId id="264" r:id="rId6"/>
    <p:sldId id="257" r:id="rId7"/>
    <p:sldId id="265" r:id="rId8"/>
    <p:sldId id="260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39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5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1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8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1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88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5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54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E96854-1BD9-4DA6-998C-01AF60B6222A}" type="datetimeFigureOut">
              <a:rPr lang="es-MX" smtClean="0"/>
              <a:t>14/11/2014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E5AE7-C804-4C6F-8D90-B99419D7079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3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6067" y="5422005"/>
            <a:ext cx="3026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Juan Marcelo </a:t>
            </a:r>
            <a:r>
              <a:rPr lang="es-MX" dirty="0" err="1" smtClean="0"/>
              <a:t>Luvián</a:t>
            </a:r>
            <a:r>
              <a:rPr lang="es-MX" dirty="0" smtClean="0"/>
              <a:t> Mendoza</a:t>
            </a:r>
          </a:p>
          <a:p>
            <a:r>
              <a:rPr lang="es-MX" dirty="0" smtClean="0"/>
              <a:t>Diana Karen Guevara espíritu</a:t>
            </a:r>
          </a:p>
          <a:p>
            <a:r>
              <a:rPr lang="es-MX" dirty="0" err="1" smtClean="0"/>
              <a:t>Jovany</a:t>
            </a:r>
            <a:r>
              <a:rPr lang="es-MX" dirty="0" smtClean="0"/>
              <a:t> </a:t>
            </a:r>
            <a:r>
              <a:rPr lang="es-MX" dirty="0" err="1" smtClean="0"/>
              <a:t>Mezura</a:t>
            </a:r>
            <a:r>
              <a:rPr lang="es-MX" dirty="0" smtClean="0"/>
              <a:t> García 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784558" y="2703422"/>
            <a:ext cx="40751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MX" sz="6000" b="0" i="0" dirty="0" smtClean="0">
                <a:effectLst/>
                <a:latin typeface="Arial" panose="020B0604020202020204" pitchFamily="34" charset="0"/>
              </a:rPr>
              <a:t>ISO 15504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69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1357" y="751115"/>
            <a:ext cx="1694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 smtClean="0"/>
              <a:t>SPICE</a:t>
            </a:r>
            <a:endParaRPr lang="es-MX" sz="4800" dirty="0"/>
          </a:p>
        </p:txBody>
      </p:sp>
      <p:sp>
        <p:nvSpPr>
          <p:cNvPr id="5" name="Rectángulo 4"/>
          <p:cNvSpPr/>
          <p:nvPr/>
        </p:nvSpPr>
        <p:spPr>
          <a:xfrm>
            <a:off x="1061357" y="1771439"/>
            <a:ext cx="9882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Calibri (Cuerpo)"/>
              </a:rPr>
              <a:t>Software </a:t>
            </a:r>
            <a:r>
              <a:rPr lang="es-MX" dirty="0" err="1" smtClean="0">
                <a:latin typeface="Calibri (Cuerpo)"/>
              </a:rPr>
              <a:t>Process</a:t>
            </a:r>
            <a:r>
              <a:rPr lang="es-MX" dirty="0" smtClean="0">
                <a:latin typeface="Calibri (Cuerpo)"/>
              </a:rPr>
              <a:t> </a:t>
            </a:r>
            <a:r>
              <a:rPr lang="es-MX" dirty="0" err="1" smtClean="0">
                <a:latin typeface="Calibri (Cuerpo)"/>
              </a:rPr>
              <a:t>Improvement</a:t>
            </a:r>
            <a:r>
              <a:rPr lang="es-MX" dirty="0" smtClean="0">
                <a:latin typeface="Calibri (Cuerpo)"/>
              </a:rPr>
              <a:t> </a:t>
            </a:r>
            <a:r>
              <a:rPr lang="es-MX" dirty="0" err="1" smtClean="0">
                <a:latin typeface="Calibri (Cuerpo)"/>
              </a:rPr>
              <a:t>Capability</a:t>
            </a:r>
            <a:r>
              <a:rPr lang="es-MX" dirty="0" smtClean="0">
                <a:latin typeface="Calibri (Cuerpo)"/>
              </a:rPr>
              <a:t> </a:t>
            </a:r>
            <a:r>
              <a:rPr lang="es-MX" dirty="0" err="1" smtClean="0">
                <a:latin typeface="Calibri (Cuerpo)"/>
              </a:rPr>
              <a:t>Determination</a:t>
            </a:r>
            <a:endParaRPr lang="es-MX" dirty="0">
              <a:latin typeface="Calibri (Cuerpo)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61357" y="2299282"/>
            <a:ext cx="9882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Calibri (Cuerpo)"/>
              </a:rPr>
              <a:t>Mejora y evaluación de los procesos de desarrollo y mantenimiento</a:t>
            </a:r>
            <a:endParaRPr lang="es-MX" dirty="0">
              <a:latin typeface="Calibri (Cuerpo)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61357" y="2877472"/>
            <a:ext cx="9882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Calibri (Cuerpo)"/>
              </a:rPr>
              <a:t>1991 se aprobó para investigar la necesidad y requisitos para un estándar.</a:t>
            </a:r>
            <a:endParaRPr lang="es-MX" dirty="0">
              <a:latin typeface="Calibri (Cuerpo)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61357" y="3646373"/>
            <a:ext cx="988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1995 Primer borrador (Fase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Revisión por parte de las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Validar las decisiones de diseño y usabilidad del borrador.</a:t>
            </a:r>
            <a:endParaRPr lang="es-MX" dirty="0">
              <a:latin typeface="Calibri (Cuerpo)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61357" y="5038571"/>
            <a:ext cx="9882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1996 - 1998 (Fase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Proveer de una guía de aplicación y revisar puntos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(Consistencia, validez, adecuación, usabilidad y portabilidad de SPICE)</a:t>
            </a:r>
            <a:endParaRPr lang="es-MX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6500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2500" y="4575799"/>
            <a:ext cx="8752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Lleva mas de 4000 revisiones por parte de 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Entre el 2003 y el 2005 se lanzo una nueva versión.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Lleva el nombre de ISO 15504 </a:t>
            </a:r>
            <a:endParaRPr lang="es-MX" dirty="0">
              <a:latin typeface="Calibri (Cuerpo)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52500" y="2182321"/>
            <a:ext cx="8752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Calibri (Cuerpo)"/>
              </a:rPr>
              <a:t>1998 – Marzo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Fase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Se realiza con la idea de aportar entradas y publicar el estándar 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Se cierra el proyecto SPICE </a:t>
            </a:r>
            <a:br>
              <a:rPr lang="es-MX" dirty="0" smtClean="0">
                <a:latin typeface="Calibri (Cuerpo)"/>
              </a:rPr>
            </a:br>
            <a:endParaRPr lang="es-MX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320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1357" y="751115"/>
            <a:ext cx="5363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 smtClean="0"/>
              <a:t>Objetivos de SPICE</a:t>
            </a:r>
            <a:endParaRPr lang="es-MX" sz="4800" dirty="0"/>
          </a:p>
        </p:txBody>
      </p:sp>
      <p:sp>
        <p:nvSpPr>
          <p:cNvPr id="10" name="Rectángulo 9"/>
          <p:cNvSpPr/>
          <p:nvPr/>
        </p:nvSpPr>
        <p:spPr>
          <a:xfrm>
            <a:off x="1061357" y="2383630"/>
            <a:ext cx="8752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latin typeface="Calibri (Cuerpo)"/>
              </a:rPr>
              <a:t>3 OBJETIVOS</a:t>
            </a:r>
            <a:br>
              <a:rPr lang="es-MX" dirty="0" smtClean="0">
                <a:latin typeface="Calibri (Cuerpo)"/>
              </a:rPr>
            </a:br>
            <a:r>
              <a:rPr lang="es-MX" dirty="0" smtClean="0">
                <a:latin typeface="Calibri (Cuerpo)"/>
              </a:rPr>
              <a:t/>
            </a:r>
            <a:br>
              <a:rPr lang="es-MX" dirty="0" smtClean="0">
                <a:latin typeface="Calibri (Cuerpo)"/>
              </a:rPr>
            </a:br>
            <a:r>
              <a:rPr lang="es-MX" dirty="0" smtClean="0">
                <a:latin typeface="Calibri (Cuerpo)"/>
              </a:rPr>
              <a:t>1.- Desarrollar un borrador de trabajo para un estándar de evaluación de procesos de software</a:t>
            </a:r>
          </a:p>
          <a:p>
            <a:endParaRPr lang="es-MX" dirty="0">
              <a:latin typeface="Calibri (Cuerpo)"/>
            </a:endParaRPr>
          </a:p>
          <a:p>
            <a:endParaRPr lang="es-MX" dirty="0" smtClean="0">
              <a:latin typeface="Calibri (Cuerpo)"/>
            </a:endParaRPr>
          </a:p>
          <a:p>
            <a:r>
              <a:rPr lang="es-MX" dirty="0" smtClean="0">
                <a:latin typeface="Calibri (Cuerpo)"/>
              </a:rPr>
              <a:t>2.- llevar a cabo los ensayos de la industria de la norma emergente.</a:t>
            </a:r>
          </a:p>
          <a:p>
            <a:endParaRPr lang="es-MX" dirty="0">
              <a:latin typeface="Calibri (Cuerpo)"/>
            </a:endParaRPr>
          </a:p>
          <a:p>
            <a:endParaRPr lang="es-MX" dirty="0" smtClean="0">
              <a:latin typeface="Calibri (Cuerpo)"/>
            </a:endParaRPr>
          </a:p>
          <a:p>
            <a:r>
              <a:rPr lang="es-MX" dirty="0" smtClean="0">
                <a:latin typeface="Calibri (Cuerpo)"/>
              </a:rPr>
              <a:t>3.- Promover la transferencia de tecnología de la evaluación de procesos de software a la industria del software a nivel mundial.</a:t>
            </a:r>
            <a:endParaRPr lang="es-MX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31717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413657" y="228259"/>
            <a:ext cx="8752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 smtClean="0">
                <a:latin typeface="Calibri (Cuerpo)"/>
              </a:rPr>
              <a:t>¿Por qué se creó?</a:t>
            </a:r>
            <a:endParaRPr lang="es-MX" sz="4000" dirty="0">
              <a:latin typeface="Calibri (Cuerpo)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83842" y="843114"/>
            <a:ext cx="8752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Mejora continua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Evaluación de capacidad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latin typeface="Calibri (Cuerpo)"/>
              </a:rPr>
              <a:t>Como base para el comercio internacional de software.</a:t>
            </a:r>
            <a:endParaRPr lang="es-MX" dirty="0">
              <a:latin typeface="Calibri (Cuerpo)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67443" y="2955472"/>
            <a:ext cx="2340428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Definir un estándar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3499758" y="2955472"/>
            <a:ext cx="2340428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Aplicable a cualquier organización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6204858" y="2955472"/>
            <a:ext cx="2340428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Independiente de cualquier factor externo.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8909958" y="2955472"/>
            <a:ext cx="2340428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Conoce y mejora la capacidad de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785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crummanager.net/bok/images/2/22/15504_estruc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39" y="624348"/>
            <a:ext cx="8571865" cy="58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8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4.bp.blogspot.com/-3Iqk2Wa3qzc/T5LUStmJbnI/AAAAAAAAAAw/pP62hjsZGl8/s1600/ISO15504_NivelesMadure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866899"/>
            <a:ext cx="5715000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08660" y="548640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Niveles de madurez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39468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54806" y="126670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 smtClean="0">
                <a:effectLst/>
                <a:latin typeface="Arial" panose="020B0604020202020204" pitchFamily="34" charset="0"/>
              </a:rPr>
              <a:t>Pueden contar con una norma ISO, internacional y abierta.</a:t>
            </a:r>
          </a:p>
          <a:p>
            <a:endParaRPr lang="es-MX" sz="1600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 smtClean="0">
                <a:effectLst/>
                <a:latin typeface="Arial" panose="020B0604020202020204" pitchFamily="34" charset="0"/>
              </a:rPr>
              <a:t>En España, el modelo cuenta con el respaldo del Ministerio de Industria de España ya que existen ayudas para la certificación de las PYMES.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 smtClean="0">
                <a:effectLst/>
                <a:latin typeface="Arial" panose="020B0604020202020204" pitchFamily="34" charset="0"/>
              </a:rPr>
              <a:t>Agilidad, existen guías pensadas para Pymes y pequeños equipos de desarrollo, con las que numerosas empresas se han certificado usando metodologías ágiles como SCRUM.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 smtClean="0">
                <a:effectLst/>
                <a:latin typeface="Arial" panose="020B0604020202020204" pitchFamily="34" charset="0"/>
              </a:rPr>
              <a:t>Utiliza un modelo de buenas prácticas actualizado y específico de desarrollo software (ISO 12207:2008).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 smtClean="0">
                <a:effectLst/>
                <a:latin typeface="Arial" panose="020B0604020202020204" pitchFamily="34" charset="0"/>
              </a:rPr>
              <a:t>Evalúa por niveles de madurez, la evaluación más extendida entre los modelos de mejora.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b="0" i="0" dirty="0" smtClean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0" i="0" dirty="0" smtClean="0">
                <a:effectLst/>
                <a:latin typeface="Arial" panose="020B0604020202020204" pitchFamily="34" charset="0"/>
              </a:rPr>
              <a:t>Normalmente, tiene un menor coste de certificación que otros modelos similares (Ver Informe de INTECO).</a:t>
            </a:r>
            <a:endParaRPr lang="es-MX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00034" y="558819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Ventajas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474585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310</Words>
  <Application>Microsoft Office PowerPoint</Application>
  <PresentationFormat>Personalizado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Luvian</dc:creator>
  <cp:lastModifiedBy>Dianis</cp:lastModifiedBy>
  <cp:revision>16</cp:revision>
  <dcterms:created xsi:type="dcterms:W3CDTF">2014-11-12T01:25:02Z</dcterms:created>
  <dcterms:modified xsi:type="dcterms:W3CDTF">2014-11-15T01:58:30Z</dcterms:modified>
</cp:coreProperties>
</file>