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6A9A-3388-43B8-ACE7-C39AA92591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D78-D74E-4985-BA9B-A6487C1AE1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6A9A-3388-43B8-ACE7-C39AA92591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D78-D74E-4985-BA9B-A6487C1AE1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6A9A-3388-43B8-ACE7-C39AA92591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D78-D74E-4985-BA9B-A6487C1AE1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6A9A-3388-43B8-ACE7-C39AA92591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D78-D74E-4985-BA9B-A6487C1AE1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7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6A9A-3388-43B8-ACE7-C39AA92591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D78-D74E-4985-BA9B-A6487C1AE1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6A9A-3388-43B8-ACE7-C39AA92591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D78-D74E-4985-BA9B-A6487C1AE1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6A9A-3388-43B8-ACE7-C39AA92591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D78-D74E-4985-BA9B-A6487C1AE1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6A9A-3388-43B8-ACE7-C39AA92591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D78-D74E-4985-BA9B-A6487C1AE1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5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6A9A-3388-43B8-ACE7-C39AA92591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D78-D74E-4985-BA9B-A6487C1AE1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6A9A-3388-43B8-ACE7-C39AA92591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D78-D74E-4985-BA9B-A6487C1AE1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6A9A-3388-43B8-ACE7-C39AA92591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D78-D74E-4985-BA9B-A6487C1AE1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6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6A9A-3388-43B8-ACE7-C39AA92591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99D78-D74E-4985-BA9B-A6487C1AE1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7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1851" y="1084217"/>
            <a:ext cx="9553303" cy="2429692"/>
          </a:xfrm>
        </p:spPr>
        <p:txBody>
          <a:bodyPr>
            <a:noAutofit/>
          </a:bodyPr>
          <a:lstStyle/>
          <a:p>
            <a:r>
              <a:rPr lang="es-AR" sz="22000" dirty="0" err="1" smtClean="0">
                <a:solidFill>
                  <a:srgbClr val="F76730"/>
                </a:solidFill>
              </a:rPr>
              <a:t>elaisNet</a:t>
            </a:r>
            <a:endParaRPr lang="en-US" sz="22000" dirty="0">
              <a:solidFill>
                <a:srgbClr val="F767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3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marce.medina.cuenca@gmail.com</dc:creator>
  <cp:lastModifiedBy>marce.medina.cuenca@gmail.com</cp:lastModifiedBy>
  <cp:revision>1</cp:revision>
  <dcterms:created xsi:type="dcterms:W3CDTF">2021-05-24T21:43:38Z</dcterms:created>
  <dcterms:modified xsi:type="dcterms:W3CDTF">2021-05-24T21:46:13Z</dcterms:modified>
</cp:coreProperties>
</file>